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notesSlides/notesSlide1.xml" ContentType="application/vnd.openxmlformats-officedocument.presentationml.notesSlide+xml"/>
  <Override PartName="/ppt/ink/ink1.xml" ContentType="application/inkml+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notesSlides/notesSlide2.xml" ContentType="application/vnd.openxmlformats-officedocument.presentationml.notesSlide+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notesSlides/notesSlide3.xml" ContentType="application/vnd.openxmlformats-officedocument.presentationml.notesSlide+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notesSlides/notesSlide4.xml" ContentType="application/vnd.openxmlformats-officedocument.presentationml.notesSlide+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notesSlides/notesSlide5.xml" ContentType="application/vnd.openxmlformats-officedocument.presentationml.notesSlide+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notesSlides/notesSlide6.xml" ContentType="application/vnd.openxmlformats-officedocument.presentationml.notesSlide+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0.xml" ContentType="application/vnd.openxmlformats-officedocument.presentationml.tags+xml"/>
  <Override PartName="/ppt/notesSlides/notesSlide7.xml" ContentType="application/vnd.openxmlformats-officedocument.presentationml.notesSlide+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notesSlides/notesSlide8.xml" ContentType="application/vnd.openxmlformats-officedocument.presentationml.notesSlide+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tags/tag408.xml" ContentType="application/vnd.openxmlformats-officedocument.presentationml.tags+xml"/>
  <Override PartName="/ppt/tags/tag409.xml" ContentType="application/vnd.openxmlformats-officedocument.presentationml.tags+xml"/>
  <Override PartName="/ppt/tags/tag410.xml" ContentType="application/vnd.openxmlformats-officedocument.presentationml.tags+xml"/>
  <Override PartName="/ppt/tags/tag411.xml" ContentType="application/vnd.openxmlformats-officedocument.presentationml.tags+xml"/>
  <Override PartName="/ppt/tags/tag412.xml" ContentType="application/vnd.openxmlformats-officedocument.presentationml.tags+xml"/>
  <Override PartName="/ppt/tags/tag413.xml" ContentType="application/vnd.openxmlformats-officedocument.presentationml.tags+xml"/>
  <Override PartName="/ppt/tags/tag414.xml" ContentType="application/vnd.openxmlformats-officedocument.presentationml.tags+xml"/>
  <Override PartName="/ppt/tags/tag415.xml" ContentType="application/vnd.openxmlformats-officedocument.presentationml.tags+xml"/>
  <Override PartName="/ppt/tags/tag416.xml" ContentType="application/vnd.openxmlformats-officedocument.presentationml.tags+xml"/>
  <Override PartName="/ppt/tags/tag417.xml" ContentType="application/vnd.openxmlformats-officedocument.presentationml.tags+xml"/>
  <Override PartName="/ppt/tags/tag418.xml" ContentType="application/vnd.openxmlformats-officedocument.presentationml.tags+xml"/>
  <Override PartName="/ppt/tags/tag419.xml" ContentType="application/vnd.openxmlformats-officedocument.presentationml.tags+xml"/>
  <Override PartName="/ppt/tags/tag420.xml" ContentType="application/vnd.openxmlformats-officedocument.presentationml.tags+xml"/>
  <Override PartName="/ppt/tags/tag421.xml" ContentType="application/vnd.openxmlformats-officedocument.presentationml.tags+xml"/>
  <Override PartName="/ppt/tags/tag422.xml" ContentType="application/vnd.openxmlformats-officedocument.presentationml.tags+xml"/>
  <Override PartName="/ppt/tags/tag423.xml" ContentType="application/vnd.openxmlformats-officedocument.presentationml.tags+xml"/>
  <Override PartName="/ppt/tags/tag424.xml" ContentType="application/vnd.openxmlformats-officedocument.presentationml.tags+xml"/>
  <Override PartName="/ppt/tags/tag425.xml" ContentType="application/vnd.openxmlformats-officedocument.presentationml.tags+xml"/>
  <Override PartName="/ppt/notesSlides/notesSlide9.xml" ContentType="application/vnd.openxmlformats-officedocument.presentationml.notesSlide+xml"/>
  <Override PartName="/ppt/tags/tag426.xml" ContentType="application/vnd.openxmlformats-officedocument.presentationml.tags+xml"/>
  <Override PartName="/ppt/tags/tag427.xml" ContentType="application/vnd.openxmlformats-officedocument.presentationml.tags+xml"/>
  <Override PartName="/ppt/tags/tag428.xml" ContentType="application/vnd.openxmlformats-officedocument.presentationml.tags+xml"/>
  <Override PartName="/ppt/tags/tag429.xml" ContentType="application/vnd.openxmlformats-officedocument.presentationml.tags+xml"/>
  <Override PartName="/ppt/tags/tag430.xml" ContentType="application/vnd.openxmlformats-officedocument.presentationml.tags+xml"/>
  <Override PartName="/ppt/tags/tag431.xml" ContentType="application/vnd.openxmlformats-officedocument.presentationml.tags+xml"/>
  <Override PartName="/ppt/tags/tag432.xml" ContentType="application/vnd.openxmlformats-officedocument.presentationml.tags+xml"/>
  <Override PartName="/ppt/tags/tag433.xml" ContentType="application/vnd.openxmlformats-officedocument.presentationml.tags+xml"/>
  <Override PartName="/ppt/tags/tag434.xml" ContentType="application/vnd.openxmlformats-officedocument.presentationml.tags+xml"/>
  <Override PartName="/ppt/tags/tag435.xml" ContentType="application/vnd.openxmlformats-officedocument.presentationml.tags+xml"/>
  <Override PartName="/ppt/tags/tag436.xml" ContentType="application/vnd.openxmlformats-officedocument.presentationml.tags+xml"/>
  <Override PartName="/ppt/tags/tag437.xml" ContentType="application/vnd.openxmlformats-officedocument.presentationml.tags+xml"/>
  <Override PartName="/ppt/tags/tag438.xml" ContentType="application/vnd.openxmlformats-officedocument.presentationml.tags+xml"/>
  <Override PartName="/ppt/tags/tag439.xml" ContentType="application/vnd.openxmlformats-officedocument.presentationml.tags+xml"/>
  <Override PartName="/ppt/tags/tag440.xml" ContentType="application/vnd.openxmlformats-officedocument.presentationml.tags+xml"/>
  <Override PartName="/ppt/tags/tag441.xml" ContentType="application/vnd.openxmlformats-officedocument.presentationml.tags+xml"/>
  <Override PartName="/ppt/tags/tag442.xml" ContentType="application/vnd.openxmlformats-officedocument.presentationml.tags+xml"/>
  <Override PartName="/ppt/tags/tag443.xml" ContentType="application/vnd.openxmlformats-officedocument.presentationml.tags+xml"/>
  <Override PartName="/ppt/tags/tag444.xml" ContentType="application/vnd.openxmlformats-officedocument.presentationml.tags+xml"/>
  <Override PartName="/ppt/tags/tag445.xml" ContentType="application/vnd.openxmlformats-officedocument.presentationml.tags+xml"/>
  <Override PartName="/ppt/tags/tag446.xml" ContentType="application/vnd.openxmlformats-officedocument.presentationml.tags+xml"/>
  <Override PartName="/ppt/tags/tag447.xml" ContentType="application/vnd.openxmlformats-officedocument.presentationml.tags+xml"/>
  <Override PartName="/ppt/tags/tag448.xml" ContentType="application/vnd.openxmlformats-officedocument.presentationml.tags+xml"/>
  <Override PartName="/ppt/tags/tag449.xml" ContentType="application/vnd.openxmlformats-officedocument.presentationml.tags+xml"/>
  <Override PartName="/ppt/tags/tag450.xml" ContentType="application/vnd.openxmlformats-officedocument.presentationml.tags+xml"/>
  <Override PartName="/ppt/tags/tag451.xml" ContentType="application/vnd.openxmlformats-officedocument.presentationml.tags+xml"/>
  <Override PartName="/ppt/tags/tag452.xml" ContentType="application/vnd.openxmlformats-officedocument.presentationml.tags+xml"/>
  <Override PartName="/ppt/tags/tag453.xml" ContentType="application/vnd.openxmlformats-officedocument.presentationml.tags+xml"/>
  <Override PartName="/ppt/tags/tag454.xml" ContentType="application/vnd.openxmlformats-officedocument.presentationml.tags+xml"/>
  <Override PartName="/ppt/tags/tag455.xml" ContentType="application/vnd.openxmlformats-officedocument.presentationml.tags+xml"/>
  <Override PartName="/ppt/tags/tag456.xml" ContentType="application/vnd.openxmlformats-officedocument.presentationml.tags+xml"/>
  <Override PartName="/ppt/tags/tag457.xml" ContentType="application/vnd.openxmlformats-officedocument.presentationml.tags+xml"/>
  <Override PartName="/ppt/tags/tag458.xml" ContentType="application/vnd.openxmlformats-officedocument.presentationml.tags+xml"/>
  <Override PartName="/ppt/tags/tag459.xml" ContentType="application/vnd.openxmlformats-officedocument.presentationml.tags+xml"/>
  <Override PartName="/ppt/tags/tag460.xml" ContentType="application/vnd.openxmlformats-officedocument.presentationml.tags+xml"/>
  <Override PartName="/ppt/tags/tag461.xml" ContentType="application/vnd.openxmlformats-officedocument.presentationml.tags+xml"/>
  <Override PartName="/ppt/tags/tag462.xml" ContentType="application/vnd.openxmlformats-officedocument.presentationml.tags+xml"/>
  <Override PartName="/ppt/tags/tag463.xml" ContentType="application/vnd.openxmlformats-officedocument.presentationml.tags+xml"/>
  <Override PartName="/ppt/tags/tag464.xml" ContentType="application/vnd.openxmlformats-officedocument.presentationml.tags+xml"/>
  <Override PartName="/ppt/tags/tag465.xml" ContentType="application/vnd.openxmlformats-officedocument.presentationml.tags+xml"/>
  <Override PartName="/ppt/tags/tag466.xml" ContentType="application/vnd.openxmlformats-officedocument.presentationml.tags+xml"/>
  <Override PartName="/ppt/tags/tag467.xml" ContentType="application/vnd.openxmlformats-officedocument.presentationml.tags+xml"/>
  <Override PartName="/ppt/tags/tag468.xml" ContentType="application/vnd.openxmlformats-officedocument.presentationml.tags+xml"/>
  <Override PartName="/ppt/tags/tag469.xml" ContentType="application/vnd.openxmlformats-officedocument.presentationml.tags+xml"/>
  <Override PartName="/ppt/tags/tag470.xml" ContentType="application/vnd.openxmlformats-officedocument.presentationml.tags+xml"/>
  <Override PartName="/ppt/tags/tag471.xml" ContentType="application/vnd.openxmlformats-officedocument.presentationml.tags+xml"/>
  <Override PartName="/ppt/tags/tag472.xml" ContentType="application/vnd.openxmlformats-officedocument.presentationml.tags+xml"/>
  <Override PartName="/ppt/tags/tag473.xml" ContentType="application/vnd.openxmlformats-officedocument.presentationml.tags+xml"/>
  <Override PartName="/ppt/tags/tag474.xml" ContentType="application/vnd.openxmlformats-officedocument.presentationml.tags+xml"/>
  <Override PartName="/ppt/tags/tag475.xml" ContentType="application/vnd.openxmlformats-officedocument.presentationml.tags+xml"/>
  <Override PartName="/ppt/tags/tag476.xml" ContentType="application/vnd.openxmlformats-officedocument.presentationml.tags+xml"/>
  <Override PartName="/ppt/tags/tag477.xml" ContentType="application/vnd.openxmlformats-officedocument.presentationml.tags+xml"/>
  <Override PartName="/ppt/notesSlides/notesSlide10.xml" ContentType="application/vnd.openxmlformats-officedocument.presentationml.notesSlide+xml"/>
  <Override PartName="/ppt/tags/tag478.xml" ContentType="application/vnd.openxmlformats-officedocument.presentationml.tags+xml"/>
  <Override PartName="/ppt/tags/tag479.xml" ContentType="application/vnd.openxmlformats-officedocument.presentationml.tags+xml"/>
  <Override PartName="/ppt/tags/tag480.xml" ContentType="application/vnd.openxmlformats-officedocument.presentationml.tags+xml"/>
  <Override PartName="/ppt/tags/tag481.xml" ContentType="application/vnd.openxmlformats-officedocument.presentationml.tags+xml"/>
  <Override PartName="/ppt/tags/tag482.xml" ContentType="application/vnd.openxmlformats-officedocument.presentationml.tags+xml"/>
  <Override PartName="/ppt/tags/tag483.xml" ContentType="application/vnd.openxmlformats-officedocument.presentationml.tags+xml"/>
  <Override PartName="/ppt/tags/tag484.xml" ContentType="application/vnd.openxmlformats-officedocument.presentationml.tags+xml"/>
  <Override PartName="/ppt/tags/tag485.xml" ContentType="application/vnd.openxmlformats-officedocument.presentationml.tags+xml"/>
  <Override PartName="/ppt/tags/tag486.xml" ContentType="application/vnd.openxmlformats-officedocument.presentationml.tags+xml"/>
  <Override PartName="/ppt/tags/tag487.xml" ContentType="application/vnd.openxmlformats-officedocument.presentationml.tags+xml"/>
  <Override PartName="/ppt/tags/tag488.xml" ContentType="application/vnd.openxmlformats-officedocument.presentationml.tags+xml"/>
  <Override PartName="/ppt/tags/tag489.xml" ContentType="application/vnd.openxmlformats-officedocument.presentationml.tags+xml"/>
  <Override PartName="/ppt/tags/tag490.xml" ContentType="application/vnd.openxmlformats-officedocument.presentationml.tags+xml"/>
  <Override PartName="/ppt/tags/tag491.xml" ContentType="application/vnd.openxmlformats-officedocument.presentationml.tags+xml"/>
  <Override PartName="/ppt/tags/tag492.xml" ContentType="application/vnd.openxmlformats-officedocument.presentationml.tags+xml"/>
  <Override PartName="/ppt/tags/tag493.xml" ContentType="application/vnd.openxmlformats-officedocument.presentationml.tags+xml"/>
  <Override PartName="/ppt/tags/tag494.xml" ContentType="application/vnd.openxmlformats-officedocument.presentationml.tags+xml"/>
  <Override PartName="/ppt/tags/tag495.xml" ContentType="application/vnd.openxmlformats-officedocument.presentationml.tags+xml"/>
  <Override PartName="/ppt/tags/tag496.xml" ContentType="application/vnd.openxmlformats-officedocument.presentationml.tags+xml"/>
  <Override PartName="/ppt/tags/tag497.xml" ContentType="application/vnd.openxmlformats-officedocument.presentationml.tags+xml"/>
  <Override PartName="/ppt/tags/tag498.xml" ContentType="application/vnd.openxmlformats-officedocument.presentationml.tags+xml"/>
  <Override PartName="/ppt/tags/tag499.xml" ContentType="application/vnd.openxmlformats-officedocument.presentationml.tags+xml"/>
  <Override PartName="/ppt/tags/tag500.xml" ContentType="application/vnd.openxmlformats-officedocument.presentationml.tags+xml"/>
  <Override PartName="/ppt/tags/tag501.xml" ContentType="application/vnd.openxmlformats-officedocument.presentationml.tags+xml"/>
  <Override PartName="/ppt/tags/tag502.xml" ContentType="application/vnd.openxmlformats-officedocument.presentationml.tags+xml"/>
  <Override PartName="/ppt/tags/tag503.xml" ContentType="application/vnd.openxmlformats-officedocument.presentationml.tags+xml"/>
  <Override PartName="/ppt/tags/tag504.xml" ContentType="application/vnd.openxmlformats-officedocument.presentationml.tags+xml"/>
  <Override PartName="/ppt/tags/tag505.xml" ContentType="application/vnd.openxmlformats-officedocument.presentationml.tags+xml"/>
  <Override PartName="/ppt/tags/tag506.xml" ContentType="application/vnd.openxmlformats-officedocument.presentationml.tags+xml"/>
  <Override PartName="/ppt/tags/tag507.xml" ContentType="application/vnd.openxmlformats-officedocument.presentationml.tags+xml"/>
  <Override PartName="/ppt/tags/tag508.xml" ContentType="application/vnd.openxmlformats-officedocument.presentationml.tags+xml"/>
  <Override PartName="/ppt/tags/tag509.xml" ContentType="application/vnd.openxmlformats-officedocument.presentationml.tags+xml"/>
  <Override PartName="/ppt/tags/tag510.xml" ContentType="application/vnd.openxmlformats-officedocument.presentationml.tags+xml"/>
  <Override PartName="/ppt/tags/tag511.xml" ContentType="application/vnd.openxmlformats-officedocument.presentationml.tags+xml"/>
  <Override PartName="/ppt/tags/tag512.xml" ContentType="application/vnd.openxmlformats-officedocument.presentationml.tags+xml"/>
  <Override PartName="/ppt/tags/tag513.xml" ContentType="application/vnd.openxmlformats-officedocument.presentationml.tags+xml"/>
  <Override PartName="/ppt/tags/tag514.xml" ContentType="application/vnd.openxmlformats-officedocument.presentationml.tags+xml"/>
  <Override PartName="/ppt/tags/tag515.xml" ContentType="application/vnd.openxmlformats-officedocument.presentationml.tags+xml"/>
  <Override PartName="/ppt/tags/tag516.xml" ContentType="application/vnd.openxmlformats-officedocument.presentationml.tags+xml"/>
  <Override PartName="/ppt/tags/tag517.xml" ContentType="application/vnd.openxmlformats-officedocument.presentationml.tags+xml"/>
  <Override PartName="/ppt/tags/tag518.xml" ContentType="application/vnd.openxmlformats-officedocument.presentationml.tags+xml"/>
  <Override PartName="/ppt/tags/tag519.xml" ContentType="application/vnd.openxmlformats-officedocument.presentationml.tags+xml"/>
  <Override PartName="/ppt/tags/tag520.xml" ContentType="application/vnd.openxmlformats-officedocument.presentationml.tags+xml"/>
  <Override PartName="/ppt/tags/tag521.xml" ContentType="application/vnd.openxmlformats-officedocument.presentationml.tags+xml"/>
  <Override PartName="/ppt/tags/tag522.xml" ContentType="application/vnd.openxmlformats-officedocument.presentationml.tags+xml"/>
  <Override PartName="/ppt/tags/tag523.xml" ContentType="application/vnd.openxmlformats-officedocument.presentationml.tags+xml"/>
  <Override PartName="/ppt/tags/tag524.xml" ContentType="application/vnd.openxmlformats-officedocument.presentationml.tags+xml"/>
  <Override PartName="/ppt/tags/tag525.xml" ContentType="application/vnd.openxmlformats-officedocument.presentationml.tags+xml"/>
  <Override PartName="/ppt/tags/tag526.xml" ContentType="application/vnd.openxmlformats-officedocument.presentationml.tags+xml"/>
  <Override PartName="/ppt/tags/tag527.xml" ContentType="application/vnd.openxmlformats-officedocument.presentationml.tags+xml"/>
  <Override PartName="/ppt/tags/tag528.xml" ContentType="application/vnd.openxmlformats-officedocument.presentationml.tags+xml"/>
  <Override PartName="/ppt/tags/tag529.xml" ContentType="application/vnd.openxmlformats-officedocument.presentationml.tags+xml"/>
  <Override PartName="/ppt/tags/tag530.xml" ContentType="application/vnd.openxmlformats-officedocument.presentationml.tags+xml"/>
  <Override PartName="/ppt/tags/tag531.xml" ContentType="application/vnd.openxmlformats-officedocument.presentationml.tags+xml"/>
  <Override PartName="/ppt/tags/tag532.xml" ContentType="application/vnd.openxmlformats-officedocument.presentationml.tags+xml"/>
  <Override PartName="/ppt/tags/tag533.xml" ContentType="application/vnd.openxmlformats-officedocument.presentationml.tags+xml"/>
  <Override PartName="/ppt/tags/tag534.xml" ContentType="application/vnd.openxmlformats-officedocument.presentationml.tags+xml"/>
  <Override PartName="/ppt/tags/tag535.xml" ContentType="application/vnd.openxmlformats-officedocument.presentationml.tags+xml"/>
  <Override PartName="/ppt/tags/tag536.xml" ContentType="application/vnd.openxmlformats-officedocument.presentationml.tags+xml"/>
  <Override PartName="/ppt/tags/tag537.xml" ContentType="application/vnd.openxmlformats-officedocument.presentationml.tags+xml"/>
  <Override PartName="/ppt/tags/tag538.xml" ContentType="application/vnd.openxmlformats-officedocument.presentationml.tags+xml"/>
  <Override PartName="/ppt/tags/tag539.xml" ContentType="application/vnd.openxmlformats-officedocument.presentationml.tags+xml"/>
  <Override PartName="/ppt/tags/tag540.xml" ContentType="application/vnd.openxmlformats-officedocument.presentationml.tags+xml"/>
  <Override PartName="/ppt/tags/tag541.xml" ContentType="application/vnd.openxmlformats-officedocument.presentationml.tags+xml"/>
  <Override PartName="/ppt/tags/tag542.xml" ContentType="application/vnd.openxmlformats-officedocument.presentationml.tags+xml"/>
  <Override PartName="/ppt/tags/tag543.xml" ContentType="application/vnd.openxmlformats-officedocument.presentationml.tags+xml"/>
  <Override PartName="/ppt/tags/tag544.xml" ContentType="application/vnd.openxmlformats-officedocument.presentationml.tags+xml"/>
  <Override PartName="/ppt/tags/tag545.xml" ContentType="application/vnd.openxmlformats-officedocument.presentationml.tags+xml"/>
  <Override PartName="/ppt/tags/tag546.xml" ContentType="application/vnd.openxmlformats-officedocument.presentationml.tags+xml"/>
  <Override PartName="/ppt/tags/tag547.xml" ContentType="application/vnd.openxmlformats-officedocument.presentationml.tags+xml"/>
  <Override PartName="/ppt/tags/tag548.xml" ContentType="application/vnd.openxmlformats-officedocument.presentationml.tags+xml"/>
  <Override PartName="/ppt/tags/tag549.xml" ContentType="application/vnd.openxmlformats-officedocument.presentationml.tags+xml"/>
  <Override PartName="/ppt/tags/tag550.xml" ContentType="application/vnd.openxmlformats-officedocument.presentationml.tags+xml"/>
  <Override PartName="/ppt/tags/tag551.xml" ContentType="application/vnd.openxmlformats-officedocument.presentationml.tags+xml"/>
  <Override PartName="/ppt/notesSlides/notesSlide11.xml" ContentType="application/vnd.openxmlformats-officedocument.presentationml.notesSlide+xml"/>
  <Override PartName="/ppt/tags/tag552.xml" ContentType="application/vnd.openxmlformats-officedocument.presentationml.tags+xml"/>
  <Override PartName="/ppt/tags/tag553.xml" ContentType="application/vnd.openxmlformats-officedocument.presentationml.tags+xml"/>
  <Override PartName="/ppt/tags/tag554.xml" ContentType="application/vnd.openxmlformats-officedocument.presentationml.tags+xml"/>
  <Override PartName="/ppt/tags/tag555.xml" ContentType="application/vnd.openxmlformats-officedocument.presentationml.tags+xml"/>
  <Override PartName="/ppt/tags/tag556.xml" ContentType="application/vnd.openxmlformats-officedocument.presentationml.tags+xml"/>
  <Override PartName="/ppt/tags/tag557.xml" ContentType="application/vnd.openxmlformats-officedocument.presentationml.tags+xml"/>
  <Override PartName="/ppt/tags/tag558.xml" ContentType="application/vnd.openxmlformats-officedocument.presentationml.tags+xml"/>
  <Override PartName="/ppt/tags/tag559.xml" ContentType="application/vnd.openxmlformats-officedocument.presentationml.tags+xml"/>
  <Override PartName="/ppt/tags/tag560.xml" ContentType="application/vnd.openxmlformats-officedocument.presentationml.tags+xml"/>
  <Override PartName="/ppt/tags/tag561.xml" ContentType="application/vnd.openxmlformats-officedocument.presentationml.tags+xml"/>
  <Override PartName="/ppt/tags/tag562.xml" ContentType="application/vnd.openxmlformats-officedocument.presentationml.tags+xml"/>
  <Override PartName="/ppt/tags/tag563.xml" ContentType="application/vnd.openxmlformats-officedocument.presentationml.tags+xml"/>
  <Override PartName="/ppt/tags/tag564.xml" ContentType="application/vnd.openxmlformats-officedocument.presentationml.tags+xml"/>
  <Override PartName="/ppt/tags/tag565.xml" ContentType="application/vnd.openxmlformats-officedocument.presentationml.tags+xml"/>
  <Override PartName="/ppt/tags/tag566.xml" ContentType="application/vnd.openxmlformats-officedocument.presentationml.tags+xml"/>
  <Override PartName="/ppt/tags/tag567.xml" ContentType="application/vnd.openxmlformats-officedocument.presentationml.tags+xml"/>
  <Override PartName="/ppt/tags/tag568.xml" ContentType="application/vnd.openxmlformats-officedocument.presentationml.tags+xml"/>
  <Override PartName="/ppt/tags/tag569.xml" ContentType="application/vnd.openxmlformats-officedocument.presentationml.tags+xml"/>
  <Override PartName="/ppt/tags/tag570.xml" ContentType="application/vnd.openxmlformats-officedocument.presentationml.tags+xml"/>
  <Override PartName="/ppt/tags/tag571.xml" ContentType="application/vnd.openxmlformats-officedocument.presentationml.tags+xml"/>
  <Override PartName="/ppt/tags/tag572.xml" ContentType="application/vnd.openxmlformats-officedocument.presentationml.tags+xml"/>
  <Override PartName="/ppt/tags/tag573.xml" ContentType="application/vnd.openxmlformats-officedocument.presentationml.tags+xml"/>
  <Override PartName="/ppt/tags/tag574.xml" ContentType="application/vnd.openxmlformats-officedocument.presentationml.tags+xml"/>
  <Override PartName="/ppt/tags/tag575.xml" ContentType="application/vnd.openxmlformats-officedocument.presentationml.tags+xml"/>
  <Override PartName="/ppt/tags/tag576.xml" ContentType="application/vnd.openxmlformats-officedocument.presentationml.tags+xml"/>
  <Override PartName="/ppt/tags/tag577.xml" ContentType="application/vnd.openxmlformats-officedocument.presentationml.tags+xml"/>
  <Override PartName="/ppt/tags/tag578.xml" ContentType="application/vnd.openxmlformats-officedocument.presentationml.tags+xml"/>
  <Override PartName="/ppt/tags/tag579.xml" ContentType="application/vnd.openxmlformats-officedocument.presentationml.tags+xml"/>
  <Override PartName="/ppt/tags/tag580.xml" ContentType="application/vnd.openxmlformats-officedocument.presentationml.tags+xml"/>
  <Override PartName="/ppt/tags/tag581.xml" ContentType="application/vnd.openxmlformats-officedocument.presentationml.tags+xml"/>
  <Override PartName="/ppt/tags/tag582.xml" ContentType="application/vnd.openxmlformats-officedocument.presentationml.tags+xml"/>
  <Override PartName="/ppt/tags/tag583.xml" ContentType="application/vnd.openxmlformats-officedocument.presentationml.tags+xml"/>
  <Override PartName="/ppt/tags/tag584.xml" ContentType="application/vnd.openxmlformats-officedocument.presentationml.tags+xml"/>
  <Override PartName="/ppt/tags/tag585.xml" ContentType="application/vnd.openxmlformats-officedocument.presentationml.tags+xml"/>
  <Override PartName="/ppt/tags/tag586.xml" ContentType="application/vnd.openxmlformats-officedocument.presentationml.tags+xml"/>
  <Override PartName="/ppt/tags/tag587.xml" ContentType="application/vnd.openxmlformats-officedocument.presentationml.tags+xml"/>
  <Override PartName="/ppt/tags/tag588.xml" ContentType="application/vnd.openxmlformats-officedocument.presentationml.tags+xml"/>
  <Override PartName="/ppt/tags/tag589.xml" ContentType="application/vnd.openxmlformats-officedocument.presentationml.tags+xml"/>
  <Override PartName="/ppt/notesSlides/notesSlide12.xml" ContentType="application/vnd.openxmlformats-officedocument.presentationml.notesSlide+xml"/>
  <Override PartName="/ppt/tags/tag590.xml" ContentType="application/vnd.openxmlformats-officedocument.presentationml.tags+xml"/>
  <Override PartName="/ppt/tags/tag591.xml" ContentType="application/vnd.openxmlformats-officedocument.presentationml.tags+xml"/>
  <Override PartName="/ppt/tags/tag592.xml" ContentType="application/vnd.openxmlformats-officedocument.presentationml.tags+xml"/>
  <Override PartName="/ppt/tags/tag593.xml" ContentType="application/vnd.openxmlformats-officedocument.presentationml.tags+xml"/>
  <Override PartName="/ppt/tags/tag594.xml" ContentType="application/vnd.openxmlformats-officedocument.presentationml.tags+xml"/>
  <Override PartName="/ppt/tags/tag595.xml" ContentType="application/vnd.openxmlformats-officedocument.presentationml.tags+xml"/>
  <Override PartName="/ppt/tags/tag596.xml" ContentType="application/vnd.openxmlformats-officedocument.presentationml.tags+xml"/>
  <Override PartName="/ppt/tags/tag597.xml" ContentType="application/vnd.openxmlformats-officedocument.presentationml.tags+xml"/>
  <Override PartName="/ppt/tags/tag598.xml" ContentType="application/vnd.openxmlformats-officedocument.presentationml.tags+xml"/>
  <Override PartName="/ppt/tags/tag599.xml" ContentType="application/vnd.openxmlformats-officedocument.presentationml.tags+xml"/>
  <Override PartName="/ppt/tags/tag600.xml" ContentType="application/vnd.openxmlformats-officedocument.presentationml.tags+xml"/>
  <Override PartName="/ppt/tags/tag601.xml" ContentType="application/vnd.openxmlformats-officedocument.presentationml.tags+xml"/>
  <Override PartName="/ppt/tags/tag602.xml" ContentType="application/vnd.openxmlformats-officedocument.presentationml.tags+xml"/>
  <Override PartName="/ppt/tags/tag603.xml" ContentType="application/vnd.openxmlformats-officedocument.presentationml.tags+xml"/>
  <Override PartName="/ppt/tags/tag604.xml" ContentType="application/vnd.openxmlformats-officedocument.presentationml.tags+xml"/>
  <Override PartName="/ppt/tags/tag605.xml" ContentType="application/vnd.openxmlformats-officedocument.presentationml.tags+xml"/>
  <Override PartName="/ppt/tags/tag606.xml" ContentType="application/vnd.openxmlformats-officedocument.presentationml.tags+xml"/>
  <Override PartName="/ppt/tags/tag607.xml" ContentType="application/vnd.openxmlformats-officedocument.presentationml.tags+xml"/>
  <Override PartName="/ppt/tags/tag608.xml" ContentType="application/vnd.openxmlformats-officedocument.presentationml.tags+xml"/>
  <Override PartName="/ppt/tags/tag609.xml" ContentType="application/vnd.openxmlformats-officedocument.presentationml.tags+xml"/>
  <Override PartName="/ppt/tags/tag610.xml" ContentType="application/vnd.openxmlformats-officedocument.presentationml.tags+xml"/>
  <Override PartName="/ppt/tags/tag611.xml" ContentType="application/vnd.openxmlformats-officedocument.presentationml.tags+xml"/>
  <Override PartName="/ppt/tags/tag612.xml" ContentType="application/vnd.openxmlformats-officedocument.presentationml.tags+xml"/>
  <Override PartName="/ppt/tags/tag613.xml" ContentType="application/vnd.openxmlformats-officedocument.presentationml.tags+xml"/>
  <Override PartName="/ppt/tags/tag614.xml" ContentType="application/vnd.openxmlformats-officedocument.presentationml.tags+xml"/>
  <Override PartName="/ppt/tags/tag615.xml" ContentType="application/vnd.openxmlformats-officedocument.presentationml.tags+xml"/>
  <Override PartName="/ppt/tags/tag616.xml" ContentType="application/vnd.openxmlformats-officedocument.presentationml.tags+xml"/>
  <Override PartName="/ppt/tags/tag617.xml" ContentType="application/vnd.openxmlformats-officedocument.presentationml.tags+xml"/>
  <Override PartName="/ppt/tags/tag618.xml" ContentType="application/vnd.openxmlformats-officedocument.presentationml.tags+xml"/>
  <Override PartName="/ppt/tags/tag619.xml" ContentType="application/vnd.openxmlformats-officedocument.presentationml.tags+xml"/>
  <Override PartName="/ppt/tags/tag620.xml" ContentType="application/vnd.openxmlformats-officedocument.presentationml.tags+xml"/>
  <Override PartName="/ppt/tags/tag621.xml" ContentType="application/vnd.openxmlformats-officedocument.presentationml.tags+xml"/>
  <Override PartName="/ppt/tags/tag622.xml" ContentType="application/vnd.openxmlformats-officedocument.presentationml.tags+xml"/>
  <Override PartName="/ppt/tags/tag623.xml" ContentType="application/vnd.openxmlformats-officedocument.presentationml.tags+xml"/>
  <Override PartName="/ppt/tags/tag624.xml" ContentType="application/vnd.openxmlformats-officedocument.presentationml.tags+xml"/>
  <Override PartName="/ppt/tags/tag625.xml" ContentType="application/vnd.openxmlformats-officedocument.presentationml.tags+xml"/>
  <Override PartName="/ppt/tags/tag626.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627.xml" ContentType="application/vnd.openxmlformats-officedocument.presentationml.tags+xml"/>
  <Override PartName="/ppt/tags/tag628.xml" ContentType="application/vnd.openxmlformats-officedocument.presentationml.tags+xml"/>
  <Override PartName="/ppt/tags/tag629.xml" ContentType="application/vnd.openxmlformats-officedocument.presentationml.tags+xml"/>
  <Override PartName="/ppt/tags/tag630.xml" ContentType="application/vnd.openxmlformats-officedocument.presentationml.tags+xml"/>
  <Override PartName="/ppt/tags/tag631.xml" ContentType="application/vnd.openxmlformats-officedocument.presentationml.tags+xml"/>
  <Override PartName="/ppt/tags/tag632.xml" ContentType="application/vnd.openxmlformats-officedocument.presentationml.tags+xml"/>
  <Override PartName="/ppt/tags/tag633.xml" ContentType="application/vnd.openxmlformats-officedocument.presentationml.tags+xml"/>
  <Override PartName="/ppt/tags/tag634.xml" ContentType="application/vnd.openxmlformats-officedocument.presentationml.tags+xml"/>
  <Override PartName="/ppt/tags/tag635.xml" ContentType="application/vnd.openxmlformats-officedocument.presentationml.tags+xml"/>
  <Override PartName="/ppt/tags/tag636.xml" ContentType="application/vnd.openxmlformats-officedocument.presentationml.tags+xml"/>
  <Override PartName="/ppt/tags/tag637.xml" ContentType="application/vnd.openxmlformats-officedocument.presentationml.tags+xml"/>
  <Override PartName="/ppt/tags/tag638.xml" ContentType="application/vnd.openxmlformats-officedocument.presentationml.tags+xml"/>
  <Override PartName="/ppt/tags/tag639.xml" ContentType="application/vnd.openxmlformats-officedocument.presentationml.tags+xml"/>
  <Override PartName="/ppt/tags/tag640.xml" ContentType="application/vnd.openxmlformats-officedocument.presentationml.tags+xml"/>
  <Override PartName="/ppt/tags/tag641.xml" ContentType="application/vnd.openxmlformats-officedocument.presentationml.tags+xml"/>
  <Override PartName="/ppt/tags/tag642.xml" ContentType="application/vnd.openxmlformats-officedocument.presentationml.tags+xml"/>
  <Override PartName="/ppt/tags/tag643.xml" ContentType="application/vnd.openxmlformats-officedocument.presentationml.tags+xml"/>
  <Override PartName="/ppt/tags/tag644.xml" ContentType="application/vnd.openxmlformats-officedocument.presentationml.tags+xml"/>
  <Override PartName="/ppt/tags/tag645.xml" ContentType="application/vnd.openxmlformats-officedocument.presentationml.tags+xml"/>
  <Override PartName="/ppt/tags/tag646.xml" ContentType="application/vnd.openxmlformats-officedocument.presentationml.tags+xml"/>
  <Override PartName="/ppt/tags/tag647.xml" ContentType="application/vnd.openxmlformats-officedocument.presentationml.tags+xml"/>
  <Override PartName="/ppt/tags/tag648.xml" ContentType="application/vnd.openxmlformats-officedocument.presentationml.tags+xml"/>
  <Override PartName="/ppt/tags/tag649.xml" ContentType="application/vnd.openxmlformats-officedocument.presentationml.tags+xml"/>
  <Override PartName="/ppt/tags/tag650.xml" ContentType="application/vnd.openxmlformats-officedocument.presentationml.tags+xml"/>
  <Override PartName="/ppt/tags/tag651.xml" ContentType="application/vnd.openxmlformats-officedocument.presentationml.tags+xml"/>
  <Override PartName="/ppt/tags/tag652.xml" ContentType="application/vnd.openxmlformats-officedocument.presentationml.tags+xml"/>
  <Override PartName="/ppt/tags/tag653.xml" ContentType="application/vnd.openxmlformats-officedocument.presentationml.tags+xml"/>
  <Override PartName="/ppt/tags/tag654.xml" ContentType="application/vnd.openxmlformats-officedocument.presentationml.tags+xml"/>
  <Override PartName="/ppt/tags/tag655.xml" ContentType="application/vnd.openxmlformats-officedocument.presentationml.tags+xml"/>
  <Override PartName="/ppt/tags/tag656.xml" ContentType="application/vnd.openxmlformats-officedocument.presentationml.tags+xml"/>
  <Override PartName="/ppt/tags/tag657.xml" ContentType="application/vnd.openxmlformats-officedocument.presentationml.tags+xml"/>
  <Override PartName="/ppt/tags/tag658.xml" ContentType="application/vnd.openxmlformats-officedocument.presentationml.tags+xml"/>
  <Override PartName="/ppt/tags/tag659.xml" ContentType="application/vnd.openxmlformats-officedocument.presentationml.tags+xml"/>
  <Override PartName="/ppt/tags/tag660.xml" ContentType="application/vnd.openxmlformats-officedocument.presentationml.tags+xml"/>
  <Override PartName="/ppt/tags/tag661.xml" ContentType="application/vnd.openxmlformats-officedocument.presentationml.tags+xml"/>
  <Override PartName="/ppt/tags/tag662.xml" ContentType="application/vnd.openxmlformats-officedocument.presentationml.tags+xml"/>
  <Override PartName="/ppt/tags/tag663.xml" ContentType="application/vnd.openxmlformats-officedocument.presentationml.tags+xml"/>
  <Override PartName="/ppt/tags/tag664.xml" ContentType="application/vnd.openxmlformats-officedocument.presentationml.tags+xml"/>
  <Override PartName="/ppt/tags/tag665.xml" ContentType="application/vnd.openxmlformats-officedocument.presentationml.tags+xml"/>
  <Override PartName="/ppt/tags/tag666.xml" ContentType="application/vnd.openxmlformats-officedocument.presentationml.tags+xml"/>
  <Override PartName="/ppt/tags/tag667.xml" ContentType="application/vnd.openxmlformats-officedocument.presentationml.tags+xml"/>
  <Override PartName="/ppt/tags/tag668.xml" ContentType="application/vnd.openxmlformats-officedocument.presentationml.tags+xml"/>
  <Override PartName="/ppt/tags/tag669.xml" ContentType="application/vnd.openxmlformats-officedocument.presentationml.tags+xml"/>
  <Override PartName="/ppt/tags/tag670.xml" ContentType="application/vnd.openxmlformats-officedocument.presentationml.tags+xml"/>
  <Override PartName="/ppt/tags/tag671.xml" ContentType="application/vnd.openxmlformats-officedocument.presentationml.tags+xml"/>
  <Override PartName="/ppt/tags/tag672.xml" ContentType="application/vnd.openxmlformats-officedocument.presentationml.tags+xml"/>
  <Override PartName="/ppt/tags/tag673.xml" ContentType="application/vnd.openxmlformats-officedocument.presentationml.tags+xml"/>
  <Override PartName="/ppt/tags/tag674.xml" ContentType="application/vnd.openxmlformats-officedocument.presentationml.tags+xml"/>
  <Override PartName="/ppt/tags/tag675.xml" ContentType="application/vnd.openxmlformats-officedocument.presentationml.tags+xml"/>
  <Override PartName="/ppt/tags/tag676.xml" ContentType="application/vnd.openxmlformats-officedocument.presentationml.tags+xml"/>
  <Override PartName="/ppt/tags/tag677.xml" ContentType="application/vnd.openxmlformats-officedocument.presentationml.tags+xml"/>
  <Override PartName="/ppt/tags/tag678.xml" ContentType="application/vnd.openxmlformats-officedocument.presentationml.tags+xml"/>
  <Override PartName="/ppt/tags/tag679.xml" ContentType="application/vnd.openxmlformats-officedocument.presentationml.tags+xml"/>
  <Override PartName="/ppt/tags/tag680.xml" ContentType="application/vnd.openxmlformats-officedocument.presentationml.tags+xml"/>
  <Override PartName="/ppt/tags/tag681.xml" ContentType="application/vnd.openxmlformats-officedocument.presentationml.tags+xml"/>
  <Override PartName="/ppt/tags/tag682.xml" ContentType="application/vnd.openxmlformats-officedocument.presentationml.tags+xml"/>
  <Override PartName="/ppt/tags/tag683.xml" ContentType="application/vnd.openxmlformats-officedocument.presentationml.tags+xml"/>
  <Override PartName="/ppt/tags/tag684.xml" ContentType="application/vnd.openxmlformats-officedocument.presentationml.tags+xml"/>
  <Override PartName="/ppt/tags/tag685.xml" ContentType="application/vnd.openxmlformats-officedocument.presentationml.tags+xml"/>
  <Override PartName="/ppt/tags/tag686.xml" ContentType="application/vnd.openxmlformats-officedocument.presentationml.tags+xml"/>
  <Override PartName="/ppt/tags/tag687.xml" ContentType="application/vnd.openxmlformats-officedocument.presentationml.tags+xml"/>
  <Override PartName="/ppt/tags/tag688.xml" ContentType="application/vnd.openxmlformats-officedocument.presentationml.tags+xml"/>
  <Override PartName="/ppt/tags/tag689.xml" ContentType="application/vnd.openxmlformats-officedocument.presentationml.tags+xml"/>
  <Override PartName="/ppt/tags/tag690.xml" ContentType="application/vnd.openxmlformats-officedocument.presentationml.tags+xml"/>
  <Override PartName="/ppt/tags/tag691.xml" ContentType="application/vnd.openxmlformats-officedocument.presentationml.tags+xml"/>
  <Override PartName="/ppt/tags/tag692.xml" ContentType="application/vnd.openxmlformats-officedocument.presentationml.tags+xml"/>
  <Override PartName="/ppt/tags/tag693.xml" ContentType="application/vnd.openxmlformats-officedocument.presentationml.tags+xml"/>
  <Override PartName="/ppt/tags/tag694.xml" ContentType="application/vnd.openxmlformats-officedocument.presentationml.tags+xml"/>
  <Override PartName="/ppt/tags/tag695.xml" ContentType="application/vnd.openxmlformats-officedocument.presentationml.tags+xml"/>
  <Override PartName="/ppt/tags/tag696.xml" ContentType="application/vnd.openxmlformats-officedocument.presentationml.tags+xml"/>
  <Override PartName="/ppt/tags/tag697.xml" ContentType="application/vnd.openxmlformats-officedocument.presentationml.tags+xml"/>
  <Override PartName="/ppt/tags/tag698.xml" ContentType="application/vnd.openxmlformats-officedocument.presentationml.tags+xml"/>
  <Override PartName="/ppt/tags/tag699.xml" ContentType="application/vnd.openxmlformats-officedocument.presentationml.tags+xml"/>
  <Override PartName="/ppt/tags/tag700.xml" ContentType="application/vnd.openxmlformats-officedocument.presentationml.tags+xml"/>
  <Override PartName="/ppt/tags/tag701.xml" ContentType="application/vnd.openxmlformats-officedocument.presentationml.tags+xml"/>
  <Override PartName="/ppt/tags/tag702.xml" ContentType="application/vnd.openxmlformats-officedocument.presentationml.tags+xml"/>
  <Override PartName="/ppt/tags/tag703.xml" ContentType="application/vnd.openxmlformats-officedocument.presentationml.tags+xml"/>
  <Override PartName="/ppt/tags/tag704.xml" ContentType="application/vnd.openxmlformats-officedocument.presentationml.tags+xml"/>
  <Override PartName="/ppt/tags/tag705.xml" ContentType="application/vnd.openxmlformats-officedocument.presentationml.tags+xml"/>
  <Override PartName="/ppt/tags/tag706.xml" ContentType="application/vnd.openxmlformats-officedocument.presentationml.tags+xml"/>
  <Override PartName="/ppt/tags/tag707.xml" ContentType="application/vnd.openxmlformats-officedocument.presentationml.tags+xml"/>
  <Override PartName="/ppt/tags/tag708.xml" ContentType="application/vnd.openxmlformats-officedocument.presentationml.tags+xml"/>
  <Override PartName="/ppt/tags/tag709.xml" ContentType="application/vnd.openxmlformats-officedocument.presentationml.tags+xml"/>
  <Override PartName="/ppt/tags/tag710.xml" ContentType="application/vnd.openxmlformats-officedocument.presentationml.tags+xml"/>
  <Override PartName="/ppt/tags/tag711.xml" ContentType="application/vnd.openxmlformats-officedocument.presentationml.tags+xml"/>
  <Override PartName="/ppt/tags/tag712.xml" ContentType="application/vnd.openxmlformats-officedocument.presentationml.tags+xml"/>
  <Override PartName="/ppt/tags/tag713.xml" ContentType="application/vnd.openxmlformats-officedocument.presentationml.tags+xml"/>
  <Override PartName="/ppt/tags/tag714.xml" ContentType="application/vnd.openxmlformats-officedocument.presentationml.tags+xml"/>
  <Override PartName="/ppt/tags/tag715.xml" ContentType="application/vnd.openxmlformats-officedocument.presentationml.tags+xml"/>
  <Override PartName="/ppt/tags/tag716.xml" ContentType="application/vnd.openxmlformats-officedocument.presentationml.tags+xml"/>
  <Override PartName="/ppt/tags/tag717.xml" ContentType="application/vnd.openxmlformats-officedocument.presentationml.tags+xml"/>
  <Override PartName="/ppt/tags/tag718.xml" ContentType="application/vnd.openxmlformats-officedocument.presentationml.tags+xml"/>
  <Override PartName="/ppt/tags/tag719.xml" ContentType="application/vnd.openxmlformats-officedocument.presentationml.tags+xml"/>
  <Override PartName="/ppt/notesSlides/notesSlide15.xml" ContentType="application/vnd.openxmlformats-officedocument.presentationml.notesSlide+xml"/>
  <Override PartName="/ppt/tags/tag720.xml" ContentType="application/vnd.openxmlformats-officedocument.presentationml.tags+xml"/>
  <Override PartName="/ppt/tags/tag721.xml" ContentType="application/vnd.openxmlformats-officedocument.presentationml.tags+xml"/>
  <Override PartName="/ppt/tags/tag722.xml" ContentType="application/vnd.openxmlformats-officedocument.presentationml.tags+xml"/>
  <Override PartName="/ppt/tags/tag723.xml" ContentType="application/vnd.openxmlformats-officedocument.presentationml.tags+xml"/>
  <Override PartName="/ppt/tags/tag724.xml" ContentType="application/vnd.openxmlformats-officedocument.presentationml.tags+xml"/>
  <Override PartName="/ppt/tags/tag725.xml" ContentType="application/vnd.openxmlformats-officedocument.presentationml.tags+xml"/>
  <Override PartName="/ppt/tags/tag726.xml" ContentType="application/vnd.openxmlformats-officedocument.presentationml.tags+xml"/>
  <Override PartName="/ppt/tags/tag727.xml" ContentType="application/vnd.openxmlformats-officedocument.presentationml.tags+xml"/>
  <Override PartName="/ppt/tags/tag728.xml" ContentType="application/vnd.openxmlformats-officedocument.presentationml.tags+xml"/>
  <Override PartName="/ppt/tags/tag729.xml" ContentType="application/vnd.openxmlformats-officedocument.presentationml.tags+xml"/>
  <Override PartName="/ppt/tags/tag730.xml" ContentType="application/vnd.openxmlformats-officedocument.presentationml.tags+xml"/>
  <Override PartName="/ppt/tags/tag731.xml" ContentType="application/vnd.openxmlformats-officedocument.presentationml.tags+xml"/>
  <Override PartName="/ppt/tags/tag732.xml" ContentType="application/vnd.openxmlformats-officedocument.presentationml.tags+xml"/>
  <Override PartName="/ppt/tags/tag733.xml" ContentType="application/vnd.openxmlformats-officedocument.presentationml.tags+xml"/>
  <Override PartName="/ppt/tags/tag734.xml" ContentType="application/vnd.openxmlformats-officedocument.presentationml.tags+xml"/>
  <Override PartName="/ppt/tags/tag735.xml" ContentType="application/vnd.openxmlformats-officedocument.presentationml.tags+xml"/>
  <Override PartName="/ppt/tags/tag736.xml" ContentType="application/vnd.openxmlformats-officedocument.presentationml.tags+xml"/>
  <Override PartName="/ppt/tags/tag737.xml" ContentType="application/vnd.openxmlformats-officedocument.presentationml.tags+xml"/>
  <Override PartName="/ppt/tags/tag738.xml" ContentType="application/vnd.openxmlformats-officedocument.presentationml.tags+xml"/>
  <Override PartName="/ppt/tags/tag739.xml" ContentType="application/vnd.openxmlformats-officedocument.presentationml.tags+xml"/>
  <Override PartName="/ppt/tags/tag740.xml" ContentType="application/vnd.openxmlformats-officedocument.presentationml.tags+xml"/>
  <Override PartName="/ppt/tags/tag741.xml" ContentType="application/vnd.openxmlformats-officedocument.presentationml.tags+xml"/>
  <Override PartName="/ppt/tags/tag742.xml" ContentType="application/vnd.openxmlformats-officedocument.presentationml.tags+xml"/>
  <Override PartName="/ppt/tags/tag743.xml" ContentType="application/vnd.openxmlformats-officedocument.presentationml.tags+xml"/>
  <Override PartName="/ppt/tags/tag744.xml" ContentType="application/vnd.openxmlformats-officedocument.presentationml.tags+xml"/>
  <Override PartName="/ppt/tags/tag745.xml" ContentType="application/vnd.openxmlformats-officedocument.presentationml.tags+xml"/>
  <Override PartName="/ppt/tags/tag746.xml" ContentType="application/vnd.openxmlformats-officedocument.presentationml.tags+xml"/>
  <Override PartName="/ppt/tags/tag747.xml" ContentType="application/vnd.openxmlformats-officedocument.presentationml.tags+xml"/>
  <Override PartName="/ppt/tags/tag748.xml" ContentType="application/vnd.openxmlformats-officedocument.presentationml.tags+xml"/>
  <Override PartName="/ppt/tags/tag749.xml" ContentType="application/vnd.openxmlformats-officedocument.presentationml.tags+xml"/>
  <Override PartName="/ppt/tags/tag750.xml" ContentType="application/vnd.openxmlformats-officedocument.presentationml.tags+xml"/>
  <Override PartName="/ppt/tags/tag751.xml" ContentType="application/vnd.openxmlformats-officedocument.presentationml.tags+xml"/>
  <Override PartName="/ppt/notesSlides/notesSlide16.xml" ContentType="application/vnd.openxmlformats-officedocument.presentationml.notesSlide+xml"/>
  <Override PartName="/ppt/tags/tag752.xml" ContentType="application/vnd.openxmlformats-officedocument.presentationml.tags+xml"/>
  <Override PartName="/ppt/tags/tag753.xml" ContentType="application/vnd.openxmlformats-officedocument.presentationml.tags+xml"/>
  <Override PartName="/ppt/tags/tag754.xml" ContentType="application/vnd.openxmlformats-officedocument.presentationml.tags+xml"/>
  <Override PartName="/ppt/tags/tag755.xml" ContentType="application/vnd.openxmlformats-officedocument.presentationml.tags+xml"/>
  <Override PartName="/ppt/tags/tag756.xml" ContentType="application/vnd.openxmlformats-officedocument.presentationml.tags+xml"/>
  <Override PartName="/ppt/tags/tag757.xml" ContentType="application/vnd.openxmlformats-officedocument.presentationml.tags+xml"/>
  <Override PartName="/ppt/tags/tag758.xml" ContentType="application/vnd.openxmlformats-officedocument.presentationml.tags+xml"/>
  <Override PartName="/ppt/tags/tag759.xml" ContentType="application/vnd.openxmlformats-officedocument.presentationml.tags+xml"/>
  <Override PartName="/ppt/tags/tag760.xml" ContentType="application/vnd.openxmlformats-officedocument.presentationml.tags+xml"/>
  <Override PartName="/ppt/tags/tag761.xml" ContentType="application/vnd.openxmlformats-officedocument.presentationml.tags+xml"/>
  <Override PartName="/ppt/tags/tag762.xml" ContentType="application/vnd.openxmlformats-officedocument.presentationml.tags+xml"/>
  <Override PartName="/ppt/tags/tag763.xml" ContentType="application/vnd.openxmlformats-officedocument.presentationml.tags+xml"/>
  <Override PartName="/ppt/tags/tag764.xml" ContentType="application/vnd.openxmlformats-officedocument.presentationml.tags+xml"/>
  <Override PartName="/ppt/tags/tag765.xml" ContentType="application/vnd.openxmlformats-officedocument.presentationml.tags+xml"/>
  <Override PartName="/ppt/tags/tag766.xml" ContentType="application/vnd.openxmlformats-officedocument.presentationml.tags+xml"/>
  <Override PartName="/ppt/tags/tag767.xml" ContentType="application/vnd.openxmlformats-officedocument.presentationml.tags+xml"/>
  <Override PartName="/ppt/tags/tag768.xml" ContentType="application/vnd.openxmlformats-officedocument.presentationml.tags+xml"/>
  <Override PartName="/ppt/tags/tag769.xml" ContentType="application/vnd.openxmlformats-officedocument.presentationml.tags+xml"/>
  <Override PartName="/ppt/tags/tag770.xml" ContentType="application/vnd.openxmlformats-officedocument.presentationml.tags+xml"/>
  <Override PartName="/ppt/tags/tag771.xml" ContentType="application/vnd.openxmlformats-officedocument.presentationml.tags+xml"/>
  <Override PartName="/ppt/tags/tag772.xml" ContentType="application/vnd.openxmlformats-officedocument.presentationml.tags+xml"/>
  <Override PartName="/ppt/tags/tag773.xml" ContentType="application/vnd.openxmlformats-officedocument.presentationml.tags+xml"/>
  <Override PartName="/ppt/tags/tag774.xml" ContentType="application/vnd.openxmlformats-officedocument.presentationml.tags+xml"/>
  <Override PartName="/ppt/tags/tag775.xml" ContentType="application/vnd.openxmlformats-officedocument.presentationml.tags+xml"/>
  <Override PartName="/ppt/tags/tag776.xml" ContentType="application/vnd.openxmlformats-officedocument.presentationml.tags+xml"/>
  <Override PartName="/ppt/tags/tag777.xml" ContentType="application/vnd.openxmlformats-officedocument.presentationml.tags+xml"/>
  <Override PartName="/ppt/tags/tag778.xml" ContentType="application/vnd.openxmlformats-officedocument.presentationml.tags+xml"/>
  <Override PartName="/ppt/tags/tag779.xml" ContentType="application/vnd.openxmlformats-officedocument.presentationml.tags+xml"/>
  <Override PartName="/ppt/tags/tag780.xml" ContentType="application/vnd.openxmlformats-officedocument.presentationml.tags+xml"/>
  <Override PartName="/ppt/tags/tag781.xml" ContentType="application/vnd.openxmlformats-officedocument.presentationml.tags+xml"/>
  <Override PartName="/ppt/tags/tag782.xml" ContentType="application/vnd.openxmlformats-officedocument.presentationml.tags+xml"/>
  <Override PartName="/ppt/tags/tag783.xml" ContentType="application/vnd.openxmlformats-officedocument.presentationml.tags+xml"/>
  <Override PartName="/ppt/tags/tag784.xml" ContentType="application/vnd.openxmlformats-officedocument.presentationml.tags+xml"/>
  <Override PartName="/ppt/tags/tag785.xml" ContentType="application/vnd.openxmlformats-officedocument.presentationml.tags+xml"/>
  <Override PartName="/ppt/tags/tag786.xml" ContentType="application/vnd.openxmlformats-officedocument.presentationml.tags+xml"/>
  <Override PartName="/ppt/tags/tag787.xml" ContentType="application/vnd.openxmlformats-officedocument.presentationml.tags+xml"/>
  <Override PartName="/ppt/tags/tag788.xml" ContentType="application/vnd.openxmlformats-officedocument.presentationml.tags+xml"/>
  <Override PartName="/ppt/tags/tag789.xml" ContentType="application/vnd.openxmlformats-officedocument.presentationml.tags+xml"/>
  <Override PartName="/ppt/tags/tag790.xml" ContentType="application/vnd.openxmlformats-officedocument.presentationml.tags+xml"/>
  <Override PartName="/ppt/tags/tag791.xml" ContentType="application/vnd.openxmlformats-officedocument.presentationml.tags+xml"/>
  <Override PartName="/ppt/tags/tag792.xml" ContentType="application/vnd.openxmlformats-officedocument.presentationml.tags+xml"/>
  <Override PartName="/ppt/tags/tag793.xml" ContentType="application/vnd.openxmlformats-officedocument.presentationml.tags+xml"/>
  <Override PartName="/ppt/tags/tag794.xml" ContentType="application/vnd.openxmlformats-officedocument.presentationml.tags+xml"/>
  <Override PartName="/ppt/tags/tag795.xml" ContentType="application/vnd.openxmlformats-officedocument.presentationml.tags+xml"/>
  <Override PartName="/ppt/tags/tag796.xml" ContentType="application/vnd.openxmlformats-officedocument.presentationml.tags+xml"/>
  <Override PartName="/ppt/tags/tag797.xml" ContentType="application/vnd.openxmlformats-officedocument.presentationml.tags+xml"/>
  <Override PartName="/ppt/tags/tag798.xml" ContentType="application/vnd.openxmlformats-officedocument.presentationml.tags+xml"/>
  <Override PartName="/ppt/tags/tag799.xml" ContentType="application/vnd.openxmlformats-officedocument.presentationml.tags+xml"/>
  <Override PartName="/ppt/tags/tag800.xml" ContentType="application/vnd.openxmlformats-officedocument.presentationml.tags+xml"/>
  <Override PartName="/ppt/tags/tag801.xml" ContentType="application/vnd.openxmlformats-officedocument.presentationml.tags+xml"/>
  <Override PartName="/ppt/tags/tag802.xml" ContentType="application/vnd.openxmlformats-officedocument.presentationml.tags+xml"/>
  <Override PartName="/ppt/tags/tag803.xml" ContentType="application/vnd.openxmlformats-officedocument.presentationml.tags+xml"/>
  <Override PartName="/ppt/tags/tag804.xml" ContentType="application/vnd.openxmlformats-officedocument.presentationml.tags+xml"/>
  <Override PartName="/ppt/tags/tag805.xml" ContentType="application/vnd.openxmlformats-officedocument.presentationml.tags+xml"/>
  <Override PartName="/ppt/tags/tag806.xml" ContentType="application/vnd.openxmlformats-officedocument.presentationml.tags+xml"/>
  <Override PartName="/ppt/tags/tag807.xml" ContentType="application/vnd.openxmlformats-officedocument.presentationml.tags+xml"/>
  <Override PartName="/ppt/tags/tag808.xml" ContentType="application/vnd.openxmlformats-officedocument.presentationml.tags+xml"/>
  <Override PartName="/ppt/tags/tag809.xml" ContentType="application/vnd.openxmlformats-officedocument.presentationml.tags+xml"/>
  <Override PartName="/ppt/tags/tag810.xml" ContentType="application/vnd.openxmlformats-officedocument.presentationml.tags+xml"/>
  <Override PartName="/ppt/tags/tag811.xml" ContentType="application/vnd.openxmlformats-officedocument.presentationml.tags+xml"/>
  <Override PartName="/ppt/tags/tag812.xml" ContentType="application/vnd.openxmlformats-officedocument.presentationml.tags+xml"/>
  <Override PartName="/ppt/tags/tag813.xml" ContentType="application/vnd.openxmlformats-officedocument.presentationml.tags+xml"/>
  <Override PartName="/ppt/tags/tag814.xml" ContentType="application/vnd.openxmlformats-officedocument.presentationml.tags+xml"/>
  <Override PartName="/ppt/tags/tag815.xml" ContentType="application/vnd.openxmlformats-officedocument.presentationml.tags+xml"/>
  <Override PartName="/ppt/tags/tag816.xml" ContentType="application/vnd.openxmlformats-officedocument.presentationml.tags+xml"/>
  <Override PartName="/ppt/tags/tag817.xml" ContentType="application/vnd.openxmlformats-officedocument.presentationml.tags+xml"/>
  <Override PartName="/ppt/tags/tag818.xml" ContentType="application/vnd.openxmlformats-officedocument.presentationml.tags+xml"/>
  <Override PartName="/ppt/tags/tag819.xml" ContentType="application/vnd.openxmlformats-officedocument.presentationml.tags+xml"/>
  <Override PartName="/ppt/notesSlides/notesSlide17.xml" ContentType="application/vnd.openxmlformats-officedocument.presentationml.notesSlide+xml"/>
  <Override PartName="/ppt/tags/tag820.xml" ContentType="application/vnd.openxmlformats-officedocument.presentationml.tags+xml"/>
  <Override PartName="/ppt/tags/tag821.xml" ContentType="application/vnd.openxmlformats-officedocument.presentationml.tags+xml"/>
  <Override PartName="/ppt/tags/tag822.xml" ContentType="application/vnd.openxmlformats-officedocument.presentationml.tags+xml"/>
  <Override PartName="/ppt/tags/tag823.xml" ContentType="application/vnd.openxmlformats-officedocument.presentationml.tags+xml"/>
  <Override PartName="/ppt/tags/tag824.xml" ContentType="application/vnd.openxmlformats-officedocument.presentationml.tags+xml"/>
  <Override PartName="/ppt/tags/tag825.xml" ContentType="application/vnd.openxmlformats-officedocument.presentationml.tags+xml"/>
  <Override PartName="/ppt/tags/tag826.xml" ContentType="application/vnd.openxmlformats-officedocument.presentationml.tags+xml"/>
  <Override PartName="/ppt/tags/tag827.xml" ContentType="application/vnd.openxmlformats-officedocument.presentationml.tags+xml"/>
  <Override PartName="/ppt/tags/tag828.xml" ContentType="application/vnd.openxmlformats-officedocument.presentationml.tags+xml"/>
  <Override PartName="/ppt/tags/tag829.xml" ContentType="application/vnd.openxmlformats-officedocument.presentationml.tags+xml"/>
  <Override PartName="/ppt/tags/tag830.xml" ContentType="application/vnd.openxmlformats-officedocument.presentationml.tags+xml"/>
  <Override PartName="/ppt/tags/tag831.xml" ContentType="application/vnd.openxmlformats-officedocument.presentationml.tags+xml"/>
  <Override PartName="/ppt/tags/tag832.xml" ContentType="application/vnd.openxmlformats-officedocument.presentationml.tags+xml"/>
  <Override PartName="/ppt/tags/tag833.xml" ContentType="application/vnd.openxmlformats-officedocument.presentationml.tags+xml"/>
  <Override PartName="/ppt/tags/tag834.xml" ContentType="application/vnd.openxmlformats-officedocument.presentationml.tags+xml"/>
  <Override PartName="/ppt/tags/tag835.xml" ContentType="application/vnd.openxmlformats-officedocument.presentationml.tags+xml"/>
  <Override PartName="/ppt/tags/tag836.xml" ContentType="application/vnd.openxmlformats-officedocument.presentationml.tags+xml"/>
  <Override PartName="/ppt/tags/tag837.xml" ContentType="application/vnd.openxmlformats-officedocument.presentationml.tags+xml"/>
  <Override PartName="/ppt/tags/tag838.xml" ContentType="application/vnd.openxmlformats-officedocument.presentationml.tags+xml"/>
  <Override PartName="/ppt/tags/tag839.xml" ContentType="application/vnd.openxmlformats-officedocument.presentationml.tags+xml"/>
  <Override PartName="/ppt/tags/tag840.xml" ContentType="application/vnd.openxmlformats-officedocument.presentationml.tags+xml"/>
  <Override PartName="/ppt/notesSlides/notesSlide18.xml" ContentType="application/vnd.openxmlformats-officedocument.presentationml.notesSlide+xml"/>
  <Override PartName="/ppt/tags/tag841.xml" ContentType="application/vnd.openxmlformats-officedocument.presentationml.tags+xml"/>
  <Override PartName="/ppt/tags/tag842.xml" ContentType="application/vnd.openxmlformats-officedocument.presentationml.tags+xml"/>
  <Override PartName="/ppt/tags/tag843.xml" ContentType="application/vnd.openxmlformats-officedocument.presentationml.tags+xml"/>
  <Override PartName="/ppt/tags/tag844.xml" ContentType="application/vnd.openxmlformats-officedocument.presentationml.tags+xml"/>
  <Override PartName="/ppt/tags/tag845.xml" ContentType="application/vnd.openxmlformats-officedocument.presentationml.tags+xml"/>
  <Override PartName="/ppt/tags/tag846.xml" ContentType="application/vnd.openxmlformats-officedocument.presentationml.tags+xml"/>
  <Override PartName="/ppt/tags/tag847.xml" ContentType="application/vnd.openxmlformats-officedocument.presentationml.tags+xml"/>
  <Override PartName="/ppt/tags/tag848.xml" ContentType="application/vnd.openxmlformats-officedocument.presentationml.tags+xml"/>
  <Override PartName="/ppt/tags/tag849.xml" ContentType="application/vnd.openxmlformats-officedocument.presentationml.tags+xml"/>
  <Override PartName="/ppt/tags/tag850.xml" ContentType="application/vnd.openxmlformats-officedocument.presentationml.tags+xml"/>
  <Override PartName="/ppt/tags/tag851.xml" ContentType="application/vnd.openxmlformats-officedocument.presentationml.tags+xml"/>
  <Override PartName="/ppt/tags/tag852.xml" ContentType="application/vnd.openxmlformats-officedocument.presentationml.tags+xml"/>
  <Override PartName="/ppt/tags/tag853.xml" ContentType="application/vnd.openxmlformats-officedocument.presentationml.tags+xml"/>
  <Override PartName="/ppt/tags/tag854.xml" ContentType="application/vnd.openxmlformats-officedocument.presentationml.tags+xml"/>
  <Override PartName="/ppt/tags/tag855.xml" ContentType="application/vnd.openxmlformats-officedocument.presentationml.tags+xml"/>
  <Override PartName="/ppt/tags/tag856.xml" ContentType="application/vnd.openxmlformats-officedocument.presentationml.tags+xml"/>
  <Override PartName="/ppt/tags/tag857.xml" ContentType="application/vnd.openxmlformats-officedocument.presentationml.tags+xml"/>
  <Override PartName="/ppt/tags/tag858.xml" ContentType="application/vnd.openxmlformats-officedocument.presentationml.tags+xml"/>
  <Override PartName="/ppt/tags/tag859.xml" ContentType="application/vnd.openxmlformats-officedocument.presentationml.tags+xml"/>
  <Override PartName="/ppt/tags/tag860.xml" ContentType="application/vnd.openxmlformats-officedocument.presentationml.tags+xml"/>
  <Override PartName="/ppt/tags/tag861.xml" ContentType="application/vnd.openxmlformats-officedocument.presentationml.tags+xml"/>
  <Override PartName="/ppt/notesSlides/notesSlide19.xml" ContentType="application/vnd.openxmlformats-officedocument.presentationml.notesSlide+xml"/>
  <Override PartName="/ppt/tags/tag862.xml" ContentType="application/vnd.openxmlformats-officedocument.presentationml.tags+xml"/>
  <Override PartName="/ppt/tags/tag863.xml" ContentType="application/vnd.openxmlformats-officedocument.presentationml.tags+xml"/>
  <Override PartName="/ppt/tags/tag864.xml" ContentType="application/vnd.openxmlformats-officedocument.presentationml.tags+xml"/>
  <Override PartName="/ppt/tags/tag865.xml" ContentType="application/vnd.openxmlformats-officedocument.presentationml.tags+xml"/>
  <Override PartName="/ppt/tags/tag866.xml" ContentType="application/vnd.openxmlformats-officedocument.presentationml.tags+xml"/>
  <Override PartName="/ppt/tags/tag867.xml" ContentType="application/vnd.openxmlformats-officedocument.presentationml.tags+xml"/>
  <Override PartName="/ppt/tags/tag868.xml" ContentType="application/vnd.openxmlformats-officedocument.presentationml.tags+xml"/>
  <Override PartName="/ppt/tags/tag869.xml" ContentType="application/vnd.openxmlformats-officedocument.presentationml.tags+xml"/>
  <Override PartName="/ppt/tags/tag870.xml" ContentType="application/vnd.openxmlformats-officedocument.presentationml.tags+xml"/>
  <Override PartName="/ppt/tags/tag871.xml" ContentType="application/vnd.openxmlformats-officedocument.presentationml.tags+xml"/>
  <Override PartName="/ppt/tags/tag872.xml" ContentType="application/vnd.openxmlformats-officedocument.presentationml.tags+xml"/>
  <Override PartName="/ppt/tags/tag873.xml" ContentType="application/vnd.openxmlformats-officedocument.presentationml.tags+xml"/>
  <Override PartName="/ppt/tags/tag874.xml" ContentType="application/vnd.openxmlformats-officedocument.presentationml.tags+xml"/>
  <Override PartName="/ppt/tags/tag875.xml" ContentType="application/vnd.openxmlformats-officedocument.presentationml.tags+xml"/>
  <Override PartName="/ppt/tags/tag876.xml" ContentType="application/vnd.openxmlformats-officedocument.presentationml.tags+xml"/>
  <Override PartName="/ppt/tags/tag877.xml" ContentType="application/vnd.openxmlformats-officedocument.presentationml.tags+xml"/>
  <Override PartName="/ppt/tags/tag878.xml" ContentType="application/vnd.openxmlformats-officedocument.presentationml.tags+xml"/>
  <Override PartName="/ppt/tags/tag879.xml" ContentType="application/vnd.openxmlformats-officedocument.presentationml.tags+xml"/>
  <Override PartName="/ppt/tags/tag880.xml" ContentType="application/vnd.openxmlformats-officedocument.presentationml.tags+xml"/>
  <Override PartName="/ppt/tags/tag881.xml" ContentType="application/vnd.openxmlformats-officedocument.presentationml.tags+xml"/>
  <Override PartName="/ppt/tags/tag882.xml" ContentType="application/vnd.openxmlformats-officedocument.presentationml.tags+xml"/>
  <Override PartName="/ppt/tags/tag883.xml" ContentType="application/vnd.openxmlformats-officedocument.presentationml.tags+xml"/>
  <Override PartName="/ppt/tags/tag884.xml" ContentType="application/vnd.openxmlformats-officedocument.presentationml.tags+xml"/>
  <Override PartName="/ppt/tags/tag885.xml" ContentType="application/vnd.openxmlformats-officedocument.presentationml.tags+xml"/>
  <Override PartName="/ppt/tags/tag886.xml" ContentType="application/vnd.openxmlformats-officedocument.presentationml.tags+xml"/>
  <Override PartName="/ppt/tags/tag887.xml" ContentType="application/vnd.openxmlformats-officedocument.presentationml.tags+xml"/>
  <Override PartName="/ppt/tags/tag888.xml" ContentType="application/vnd.openxmlformats-officedocument.presentationml.tags+xml"/>
  <Override PartName="/ppt/tags/tag889.xml" ContentType="application/vnd.openxmlformats-officedocument.presentationml.tags+xml"/>
  <Override PartName="/ppt/tags/tag890.xml" ContentType="application/vnd.openxmlformats-officedocument.presentationml.tags+xml"/>
  <Override PartName="/ppt/tags/tag891.xml" ContentType="application/vnd.openxmlformats-officedocument.presentationml.tags+xml"/>
  <Override PartName="/ppt/tags/tag892.xml" ContentType="application/vnd.openxmlformats-officedocument.presentationml.tags+xml"/>
  <Override PartName="/ppt/tags/tag893.xml" ContentType="application/vnd.openxmlformats-officedocument.presentationml.tags+xml"/>
  <Override PartName="/ppt/tags/tag894.xml" ContentType="application/vnd.openxmlformats-officedocument.presentationml.tags+xml"/>
  <Override PartName="/ppt/tags/tag895.xml" ContentType="application/vnd.openxmlformats-officedocument.presentationml.tags+xml"/>
  <Override PartName="/ppt/tags/tag896.xml" ContentType="application/vnd.openxmlformats-officedocument.presentationml.tags+xml"/>
  <Override PartName="/ppt/tags/tag897.xml" ContentType="application/vnd.openxmlformats-officedocument.presentationml.tags+xml"/>
  <Override PartName="/ppt/tags/tag898.xml" ContentType="application/vnd.openxmlformats-officedocument.presentationml.tags+xml"/>
  <Override PartName="/ppt/tags/tag899.xml" ContentType="application/vnd.openxmlformats-officedocument.presentationml.tags+xml"/>
  <Override PartName="/ppt/tags/tag900.xml" ContentType="application/vnd.openxmlformats-officedocument.presentationml.tags+xml"/>
  <Override PartName="/ppt/tags/tag901.xml" ContentType="application/vnd.openxmlformats-officedocument.presentationml.tags+xml"/>
  <Override PartName="/ppt/tags/tag902.xml" ContentType="application/vnd.openxmlformats-officedocument.presentationml.tags+xml"/>
  <Override PartName="/ppt/tags/tag903.xml" ContentType="application/vnd.openxmlformats-officedocument.presentationml.tags+xml"/>
  <Override PartName="/ppt/notesSlides/notesSlide20.xml" ContentType="application/vnd.openxmlformats-officedocument.presentationml.notesSlide+xml"/>
  <Override PartName="/ppt/tags/tag904.xml" ContentType="application/vnd.openxmlformats-officedocument.presentationml.tags+xml"/>
  <Override PartName="/ppt/tags/tag905.xml" ContentType="application/vnd.openxmlformats-officedocument.presentationml.tags+xml"/>
  <Override PartName="/ppt/tags/tag906.xml" ContentType="application/vnd.openxmlformats-officedocument.presentationml.tags+xml"/>
  <Override PartName="/ppt/tags/tag907.xml" ContentType="application/vnd.openxmlformats-officedocument.presentationml.tags+xml"/>
  <Override PartName="/ppt/tags/tag908.xml" ContentType="application/vnd.openxmlformats-officedocument.presentationml.tags+xml"/>
  <Override PartName="/ppt/tags/tag909.xml" ContentType="application/vnd.openxmlformats-officedocument.presentationml.tags+xml"/>
  <Override PartName="/ppt/tags/tag910.xml" ContentType="application/vnd.openxmlformats-officedocument.presentationml.tags+xml"/>
  <Override PartName="/ppt/tags/tag911.xml" ContentType="application/vnd.openxmlformats-officedocument.presentationml.tags+xml"/>
  <Override PartName="/ppt/tags/tag912.xml" ContentType="application/vnd.openxmlformats-officedocument.presentationml.tags+xml"/>
  <Override PartName="/ppt/tags/tag913.xml" ContentType="application/vnd.openxmlformats-officedocument.presentationml.tags+xml"/>
  <Override PartName="/ppt/tags/tag914.xml" ContentType="application/vnd.openxmlformats-officedocument.presentationml.tags+xml"/>
  <Override PartName="/ppt/tags/tag915.xml" ContentType="application/vnd.openxmlformats-officedocument.presentationml.tags+xml"/>
  <Override PartName="/ppt/tags/tag916.xml" ContentType="application/vnd.openxmlformats-officedocument.presentationml.tags+xml"/>
  <Override PartName="/ppt/tags/tag917.xml" ContentType="application/vnd.openxmlformats-officedocument.presentationml.tags+xml"/>
  <Override PartName="/ppt/tags/tag918.xml" ContentType="application/vnd.openxmlformats-officedocument.presentationml.tags+xml"/>
  <Override PartName="/ppt/tags/tag919.xml" ContentType="application/vnd.openxmlformats-officedocument.presentationml.tags+xml"/>
  <Override PartName="/ppt/tags/tag920.xml" ContentType="application/vnd.openxmlformats-officedocument.presentationml.tags+xml"/>
  <Override PartName="/ppt/tags/tag921.xml" ContentType="application/vnd.openxmlformats-officedocument.presentationml.tags+xml"/>
  <Override PartName="/ppt/tags/tag922.xml" ContentType="application/vnd.openxmlformats-officedocument.presentationml.tags+xml"/>
  <Override PartName="/ppt/tags/tag923.xml" ContentType="application/vnd.openxmlformats-officedocument.presentationml.tags+xml"/>
  <Override PartName="/ppt/tags/tag924.xml" ContentType="application/vnd.openxmlformats-officedocument.presentationml.tags+xml"/>
  <Override PartName="/ppt/tags/tag925.xml" ContentType="application/vnd.openxmlformats-officedocument.presentationml.tags+xml"/>
  <Override PartName="/ppt/tags/tag926.xml" ContentType="application/vnd.openxmlformats-officedocument.presentationml.tags+xml"/>
  <Override PartName="/ppt/tags/tag927.xml" ContentType="application/vnd.openxmlformats-officedocument.presentationml.tags+xml"/>
  <Override PartName="/ppt/tags/tag928.xml" ContentType="application/vnd.openxmlformats-officedocument.presentationml.tags+xml"/>
  <Override PartName="/ppt/tags/tag929.xml" ContentType="application/vnd.openxmlformats-officedocument.presentationml.tags+xml"/>
  <Override PartName="/ppt/tags/tag930.xml" ContentType="application/vnd.openxmlformats-officedocument.presentationml.tags+xml"/>
  <Override PartName="/ppt/tags/tag931.xml" ContentType="application/vnd.openxmlformats-officedocument.presentationml.tags+xml"/>
  <Override PartName="/ppt/tags/tag932.xml" ContentType="application/vnd.openxmlformats-officedocument.presentationml.tags+xml"/>
  <Override PartName="/ppt/tags/tag933.xml" ContentType="application/vnd.openxmlformats-officedocument.presentationml.tags+xml"/>
  <Override PartName="/ppt/tags/tag934.xml" ContentType="application/vnd.openxmlformats-officedocument.presentationml.tags+xml"/>
  <Override PartName="/ppt/tags/tag935.xml" ContentType="application/vnd.openxmlformats-officedocument.presentationml.tags+xml"/>
  <Override PartName="/ppt/tags/tag936.xml" ContentType="application/vnd.openxmlformats-officedocument.presentationml.tags+xml"/>
  <Override PartName="/ppt/tags/tag937.xml" ContentType="application/vnd.openxmlformats-officedocument.presentationml.tags+xml"/>
  <Override PartName="/ppt/tags/tag938.xml" ContentType="application/vnd.openxmlformats-officedocument.presentationml.tags+xml"/>
  <Override PartName="/ppt/tags/tag939.xml" ContentType="application/vnd.openxmlformats-officedocument.presentationml.tags+xml"/>
  <Override PartName="/ppt/tags/tag940.xml" ContentType="application/vnd.openxmlformats-officedocument.presentationml.tags+xml"/>
  <Override PartName="/ppt/tags/tag941.xml" ContentType="application/vnd.openxmlformats-officedocument.presentationml.tags+xml"/>
  <Override PartName="/ppt/tags/tag942.xml" ContentType="application/vnd.openxmlformats-officedocument.presentationml.tags+xml"/>
  <Override PartName="/ppt/tags/tag943.xml" ContentType="application/vnd.openxmlformats-officedocument.presentationml.tags+xml"/>
  <Override PartName="/ppt/tags/tag944.xml" ContentType="application/vnd.openxmlformats-officedocument.presentationml.tags+xml"/>
  <Override PartName="/ppt/tags/tag945.xml" ContentType="application/vnd.openxmlformats-officedocument.presentationml.tags+xml"/>
  <Override PartName="/ppt/tags/tag946.xml" ContentType="application/vnd.openxmlformats-officedocument.presentationml.tags+xml"/>
  <Override PartName="/ppt/tags/tag947.xml" ContentType="application/vnd.openxmlformats-officedocument.presentationml.tags+xml"/>
  <Override PartName="/ppt/tags/tag948.xml" ContentType="application/vnd.openxmlformats-officedocument.presentationml.tags+xml"/>
  <Override PartName="/ppt/tags/tag949.xml" ContentType="application/vnd.openxmlformats-officedocument.presentationml.tags+xml"/>
  <Override PartName="/ppt/tags/tag950.xml" ContentType="application/vnd.openxmlformats-officedocument.presentationml.tags+xml"/>
  <Override PartName="/ppt/tags/tag951.xml" ContentType="application/vnd.openxmlformats-officedocument.presentationml.tags+xml"/>
  <Override PartName="/ppt/tags/tag952.xml" ContentType="application/vnd.openxmlformats-officedocument.presentationml.tags+xml"/>
  <Override PartName="/ppt/tags/tag953.xml" ContentType="application/vnd.openxmlformats-officedocument.presentationml.tags+xml"/>
  <Override PartName="/ppt/notesSlides/notesSlide21.xml" ContentType="application/vnd.openxmlformats-officedocument.presentationml.notesSlide+xml"/>
  <Override PartName="/ppt/tags/tag954.xml" ContentType="application/vnd.openxmlformats-officedocument.presentationml.tags+xml"/>
  <Override PartName="/ppt/tags/tag955.xml" ContentType="application/vnd.openxmlformats-officedocument.presentationml.tags+xml"/>
  <Override PartName="/ppt/tags/tag956.xml" ContentType="application/vnd.openxmlformats-officedocument.presentationml.tags+xml"/>
  <Override PartName="/ppt/tags/tag957.xml" ContentType="application/vnd.openxmlformats-officedocument.presentationml.tags+xml"/>
  <Override PartName="/ppt/tags/tag958.xml" ContentType="application/vnd.openxmlformats-officedocument.presentationml.tags+xml"/>
  <Override PartName="/ppt/tags/tag959.xml" ContentType="application/vnd.openxmlformats-officedocument.presentationml.tags+xml"/>
  <Override PartName="/ppt/tags/tag960.xml" ContentType="application/vnd.openxmlformats-officedocument.presentationml.tags+xml"/>
  <Override PartName="/ppt/tags/tag961.xml" ContentType="application/vnd.openxmlformats-officedocument.presentationml.tags+xml"/>
  <Override PartName="/ppt/tags/tag962.xml" ContentType="application/vnd.openxmlformats-officedocument.presentationml.tags+xml"/>
  <Override PartName="/ppt/tags/tag963.xml" ContentType="application/vnd.openxmlformats-officedocument.presentationml.tags+xml"/>
  <Override PartName="/ppt/tags/tag964.xml" ContentType="application/vnd.openxmlformats-officedocument.presentationml.tags+xml"/>
  <Override PartName="/ppt/tags/tag965.xml" ContentType="application/vnd.openxmlformats-officedocument.presentationml.tags+xml"/>
  <Override PartName="/ppt/tags/tag966.xml" ContentType="application/vnd.openxmlformats-officedocument.presentationml.tags+xml"/>
  <Override PartName="/ppt/tags/tag967.xml" ContentType="application/vnd.openxmlformats-officedocument.presentationml.tags+xml"/>
  <Override PartName="/ppt/tags/tag968.xml" ContentType="application/vnd.openxmlformats-officedocument.presentationml.tags+xml"/>
  <Override PartName="/ppt/tags/tag969.xml" ContentType="application/vnd.openxmlformats-officedocument.presentationml.tags+xml"/>
  <Override PartName="/ppt/tags/tag970.xml" ContentType="application/vnd.openxmlformats-officedocument.presentationml.tags+xml"/>
  <Override PartName="/ppt/tags/tag971.xml" ContentType="application/vnd.openxmlformats-officedocument.presentationml.tags+xml"/>
  <Override PartName="/ppt/tags/tag972.xml" ContentType="application/vnd.openxmlformats-officedocument.presentationml.tags+xml"/>
  <Override PartName="/ppt/tags/tag973.xml" ContentType="application/vnd.openxmlformats-officedocument.presentationml.tags+xml"/>
  <Override PartName="/ppt/tags/tag974.xml" ContentType="application/vnd.openxmlformats-officedocument.presentationml.tags+xml"/>
  <Override PartName="/ppt/tags/tag975.xml" ContentType="application/vnd.openxmlformats-officedocument.presentationml.tags+xml"/>
  <Override PartName="/ppt/tags/tag976.xml" ContentType="application/vnd.openxmlformats-officedocument.presentationml.tags+xml"/>
  <Override PartName="/ppt/tags/tag977.xml" ContentType="application/vnd.openxmlformats-officedocument.presentationml.tags+xml"/>
  <Override PartName="/ppt/tags/tag978.xml" ContentType="application/vnd.openxmlformats-officedocument.presentationml.tags+xml"/>
  <Override PartName="/ppt/tags/tag979.xml" ContentType="application/vnd.openxmlformats-officedocument.presentationml.tags+xml"/>
  <Override PartName="/ppt/tags/tag980.xml" ContentType="application/vnd.openxmlformats-officedocument.presentationml.tags+xml"/>
  <Override PartName="/ppt/tags/tag981.xml" ContentType="application/vnd.openxmlformats-officedocument.presentationml.tags+xml"/>
  <Override PartName="/ppt/tags/tag982.xml" ContentType="application/vnd.openxmlformats-officedocument.presentationml.tags+xml"/>
  <Override PartName="/ppt/tags/tag983.xml" ContentType="application/vnd.openxmlformats-officedocument.presentationml.tags+xml"/>
  <Override PartName="/ppt/tags/tag984.xml" ContentType="application/vnd.openxmlformats-officedocument.presentationml.tags+xml"/>
  <Override PartName="/ppt/notesSlides/notesSlide22.xml" ContentType="application/vnd.openxmlformats-officedocument.presentationml.notesSlide+xml"/>
  <Override PartName="/ppt/tags/tag985.xml" ContentType="application/vnd.openxmlformats-officedocument.presentationml.tags+xml"/>
  <Override PartName="/ppt/tags/tag986.xml" ContentType="application/vnd.openxmlformats-officedocument.presentationml.tags+xml"/>
  <Override PartName="/ppt/tags/tag987.xml" ContentType="application/vnd.openxmlformats-officedocument.presentationml.tags+xml"/>
  <Override PartName="/ppt/notesSlides/notesSlide23.xml" ContentType="application/vnd.openxmlformats-officedocument.presentationml.notesSlide+xml"/>
  <Override PartName="/ppt/tags/tag988.xml" ContentType="application/vnd.openxmlformats-officedocument.presentationml.tags+xml"/>
  <Override PartName="/ppt/tags/tag989.xml" ContentType="application/vnd.openxmlformats-officedocument.presentationml.tags+xml"/>
  <Override PartName="/ppt/tags/tag990.xml" ContentType="application/vnd.openxmlformats-officedocument.presentationml.tags+xml"/>
  <Override PartName="/ppt/notesSlides/notesSlide24.xml" ContentType="application/vnd.openxmlformats-officedocument.presentationml.notesSlide+xml"/>
  <Override PartName="/ppt/tags/tag991.xml" ContentType="application/vnd.openxmlformats-officedocument.presentationml.tags+xml"/>
  <Override PartName="/ppt/tags/tag992.xml" ContentType="application/vnd.openxmlformats-officedocument.presentationml.tags+xml"/>
  <Override PartName="/ppt/tags/tag993.xml" ContentType="application/vnd.openxmlformats-officedocument.presentationml.tags+xml"/>
  <Override PartName="/ppt/tags/tag994.xml" ContentType="application/vnd.openxmlformats-officedocument.presentationml.tags+xml"/>
  <Override PartName="/ppt/tags/tag995.xml" ContentType="application/vnd.openxmlformats-officedocument.presentationml.tags+xml"/>
  <Override PartName="/ppt/tags/tag996.xml" ContentType="application/vnd.openxmlformats-officedocument.presentationml.tags+xml"/>
  <Override PartName="/ppt/tags/tag997.xml" ContentType="application/vnd.openxmlformats-officedocument.presentationml.tags+xml"/>
  <Override PartName="/ppt/tags/tag998.xml" ContentType="application/vnd.openxmlformats-officedocument.presentationml.tags+xml"/>
  <Override PartName="/ppt/tags/tag999.xml" ContentType="application/vnd.openxmlformats-officedocument.presentationml.tags+xml"/>
  <Override PartName="/ppt/tags/tag1000.xml" ContentType="application/vnd.openxmlformats-officedocument.presentationml.tags+xml"/>
  <Override PartName="/ppt/tags/tag1001.xml" ContentType="application/vnd.openxmlformats-officedocument.presentationml.tags+xml"/>
  <Override PartName="/ppt/tags/tag1002.xml" ContentType="application/vnd.openxmlformats-officedocument.presentationml.tags+xml"/>
  <Override PartName="/ppt/tags/tag1003.xml" ContentType="application/vnd.openxmlformats-officedocument.presentationml.tags+xml"/>
  <Override PartName="/ppt/tags/tag1004.xml" ContentType="application/vnd.openxmlformats-officedocument.presentationml.tags+xml"/>
  <Override PartName="/ppt/tags/tag1005.xml" ContentType="application/vnd.openxmlformats-officedocument.presentationml.tags+xml"/>
  <Override PartName="/ppt/tags/tag1006.xml" ContentType="application/vnd.openxmlformats-officedocument.presentationml.tags+xml"/>
  <Override PartName="/ppt/tags/tag1007.xml" ContentType="application/vnd.openxmlformats-officedocument.presentationml.tags+xml"/>
  <Override PartName="/ppt/tags/tag1008.xml" ContentType="application/vnd.openxmlformats-officedocument.presentationml.tags+xml"/>
  <Override PartName="/ppt/tags/tag1009.xml" ContentType="application/vnd.openxmlformats-officedocument.presentationml.tags+xml"/>
  <Override PartName="/ppt/tags/tag1010.xml" ContentType="application/vnd.openxmlformats-officedocument.presentationml.tags+xml"/>
  <Override PartName="/ppt/tags/tag1011.xml" ContentType="application/vnd.openxmlformats-officedocument.presentationml.tags+xml"/>
  <Override PartName="/ppt/tags/tag1012.xml" ContentType="application/vnd.openxmlformats-officedocument.presentationml.tags+xml"/>
  <Override PartName="/ppt/tags/tag1013.xml" ContentType="application/vnd.openxmlformats-officedocument.presentationml.tags+xml"/>
  <Override PartName="/ppt/tags/tag1014.xml" ContentType="application/vnd.openxmlformats-officedocument.presentationml.tags+xml"/>
  <Override PartName="/ppt/tags/tag1015.xml" ContentType="application/vnd.openxmlformats-officedocument.presentationml.tags+xml"/>
  <Override PartName="/ppt/tags/tag1016.xml" ContentType="application/vnd.openxmlformats-officedocument.presentationml.tags+xml"/>
  <Override PartName="/ppt/tags/tag1017.xml" ContentType="application/vnd.openxmlformats-officedocument.presentationml.tags+xml"/>
  <Override PartName="/ppt/tags/tag1018.xml" ContentType="application/vnd.openxmlformats-officedocument.presentationml.tags+xml"/>
  <Override PartName="/ppt/tags/tag1019.xml" ContentType="application/vnd.openxmlformats-officedocument.presentationml.tags+xml"/>
  <Override PartName="/ppt/tags/tag1020.xml" ContentType="application/vnd.openxmlformats-officedocument.presentationml.tags+xml"/>
  <Override PartName="/ppt/tags/tag1021.xml" ContentType="application/vnd.openxmlformats-officedocument.presentationml.tags+xml"/>
  <Override PartName="/ppt/tags/tag1022.xml" ContentType="application/vnd.openxmlformats-officedocument.presentationml.tags+xml"/>
  <Override PartName="/ppt/tags/tag1023.xml" ContentType="application/vnd.openxmlformats-officedocument.presentationml.tags+xml"/>
  <Override PartName="/ppt/tags/tag1024.xml" ContentType="application/vnd.openxmlformats-officedocument.presentationml.tags+xml"/>
  <Override PartName="/ppt/tags/tag1025.xml" ContentType="application/vnd.openxmlformats-officedocument.presentationml.tags+xml"/>
  <Override PartName="/ppt/tags/tag1026.xml" ContentType="application/vnd.openxmlformats-officedocument.presentationml.tags+xml"/>
  <Override PartName="/ppt/tags/tag1027.xml" ContentType="application/vnd.openxmlformats-officedocument.presentationml.tags+xml"/>
  <Override PartName="/ppt/tags/tag1028.xml" ContentType="application/vnd.openxmlformats-officedocument.presentationml.tags+xml"/>
  <Override PartName="/ppt/tags/tag1029.xml" ContentType="application/vnd.openxmlformats-officedocument.presentationml.tags+xml"/>
  <Override PartName="/ppt/tags/tag1030.xml" ContentType="application/vnd.openxmlformats-officedocument.presentationml.tags+xml"/>
  <Override PartName="/ppt/tags/tag1031.xml" ContentType="application/vnd.openxmlformats-officedocument.presentationml.tags+xml"/>
  <Override PartName="/ppt/tags/tag1032.xml" ContentType="application/vnd.openxmlformats-officedocument.presentationml.tags+xml"/>
  <Override PartName="/ppt/tags/tag1033.xml" ContentType="application/vnd.openxmlformats-officedocument.presentationml.tags+xml"/>
  <Override PartName="/ppt/tags/tag1034.xml" ContentType="application/vnd.openxmlformats-officedocument.presentationml.tags+xml"/>
  <Override PartName="/ppt/tags/tag1035.xml" ContentType="application/vnd.openxmlformats-officedocument.presentationml.tags+xml"/>
  <Override PartName="/ppt/tags/tag1036.xml" ContentType="application/vnd.openxmlformats-officedocument.presentationml.tags+xml"/>
  <Override PartName="/ppt/tags/tag1037.xml" ContentType="application/vnd.openxmlformats-officedocument.presentationml.tags+xml"/>
  <Override PartName="/ppt/tags/tag1038.xml" ContentType="application/vnd.openxmlformats-officedocument.presentationml.tags+xml"/>
  <Override PartName="/ppt/tags/tag1039.xml" ContentType="application/vnd.openxmlformats-officedocument.presentationml.tags+xml"/>
  <Override PartName="/ppt/tags/tag1040.xml" ContentType="application/vnd.openxmlformats-officedocument.presentationml.tags+xml"/>
  <Override PartName="/ppt/tags/tag1041.xml" ContentType="application/vnd.openxmlformats-officedocument.presentationml.tags+xml"/>
  <Override PartName="/ppt/tags/tag1042.xml" ContentType="application/vnd.openxmlformats-officedocument.presentationml.tags+xml"/>
  <Override PartName="/ppt/tags/tag1043.xml" ContentType="application/vnd.openxmlformats-officedocument.presentationml.tags+xml"/>
  <Override PartName="/ppt/tags/tag1044.xml" ContentType="application/vnd.openxmlformats-officedocument.presentationml.tags+xml"/>
  <Override PartName="/ppt/tags/tag1045.xml" ContentType="application/vnd.openxmlformats-officedocument.presentationml.tags+xml"/>
  <Override PartName="/ppt/tags/tag1046.xml" ContentType="application/vnd.openxmlformats-officedocument.presentationml.tags+xml"/>
  <Override PartName="/ppt/tags/tag1047.xml" ContentType="application/vnd.openxmlformats-officedocument.presentationml.tags+xml"/>
  <Override PartName="/ppt/tags/tag1048.xml" ContentType="application/vnd.openxmlformats-officedocument.presentationml.tags+xml"/>
  <Override PartName="/ppt/tags/tag1049.xml" ContentType="application/vnd.openxmlformats-officedocument.presentationml.tags+xml"/>
  <Override PartName="/ppt/tags/tag1050.xml" ContentType="application/vnd.openxmlformats-officedocument.presentationml.tags+xml"/>
  <Override PartName="/ppt/tags/tag1051.xml" ContentType="application/vnd.openxmlformats-officedocument.presentationml.tags+xml"/>
  <Override PartName="/ppt/tags/tag1052.xml" ContentType="application/vnd.openxmlformats-officedocument.presentationml.tags+xml"/>
  <Override PartName="/ppt/tags/tag1053.xml" ContentType="application/vnd.openxmlformats-officedocument.presentationml.tags+xml"/>
  <Override PartName="/ppt/tags/tag1054.xml" ContentType="application/vnd.openxmlformats-officedocument.presentationml.tags+xml"/>
  <Override PartName="/ppt/notesSlides/notesSlide25.xml" ContentType="application/vnd.openxmlformats-officedocument.presentationml.notesSlide+xml"/>
  <Override PartName="/ppt/tags/tag1055.xml" ContentType="application/vnd.openxmlformats-officedocument.presentationml.tags+xml"/>
  <Override PartName="/ppt/tags/tag1056.xml" ContentType="application/vnd.openxmlformats-officedocument.presentationml.tags+xml"/>
  <Override PartName="/ppt/tags/tag1057.xml" ContentType="application/vnd.openxmlformats-officedocument.presentationml.tags+xml"/>
  <Override PartName="/ppt/tags/tag1058.xml" ContentType="application/vnd.openxmlformats-officedocument.presentationml.tags+xml"/>
  <Override PartName="/ppt/tags/tag1059.xml" ContentType="application/vnd.openxmlformats-officedocument.presentationml.tags+xml"/>
  <Override PartName="/ppt/tags/tag1060.xml" ContentType="application/vnd.openxmlformats-officedocument.presentationml.tags+xml"/>
  <Override PartName="/ppt/tags/tag1061.xml" ContentType="application/vnd.openxmlformats-officedocument.presentationml.tags+xml"/>
  <Override PartName="/ppt/tags/tag1062.xml" ContentType="application/vnd.openxmlformats-officedocument.presentationml.tags+xml"/>
  <Override PartName="/ppt/tags/tag1063.xml" ContentType="application/vnd.openxmlformats-officedocument.presentationml.tags+xml"/>
  <Override PartName="/ppt/tags/tag1064.xml" ContentType="application/vnd.openxmlformats-officedocument.presentationml.tags+xml"/>
  <Override PartName="/ppt/tags/tag1065.xml" ContentType="application/vnd.openxmlformats-officedocument.presentationml.tags+xml"/>
  <Override PartName="/ppt/tags/tag1066.xml" ContentType="application/vnd.openxmlformats-officedocument.presentationml.tags+xml"/>
  <Override PartName="/ppt/tags/tag1067.xml" ContentType="application/vnd.openxmlformats-officedocument.presentationml.tags+xml"/>
  <Override PartName="/ppt/tags/tag1068.xml" ContentType="application/vnd.openxmlformats-officedocument.presentationml.tags+xml"/>
  <Override PartName="/ppt/tags/tag1069.xml" ContentType="application/vnd.openxmlformats-officedocument.presentationml.tags+xml"/>
  <Override PartName="/ppt/tags/tag1070.xml" ContentType="application/vnd.openxmlformats-officedocument.presentationml.tags+xml"/>
  <Override PartName="/ppt/tags/tag1071.xml" ContentType="application/vnd.openxmlformats-officedocument.presentationml.tags+xml"/>
  <Override PartName="/ppt/tags/tag1072.xml" ContentType="application/vnd.openxmlformats-officedocument.presentationml.tags+xml"/>
  <Override PartName="/ppt/tags/tag1073.xml" ContentType="application/vnd.openxmlformats-officedocument.presentationml.tags+xml"/>
  <Override PartName="/ppt/tags/tag1074.xml" ContentType="application/vnd.openxmlformats-officedocument.presentationml.tags+xml"/>
  <Override PartName="/ppt/tags/tag1075.xml" ContentType="application/vnd.openxmlformats-officedocument.presentationml.tags+xml"/>
  <Override PartName="/ppt/tags/tag1076.xml" ContentType="application/vnd.openxmlformats-officedocument.presentationml.tags+xml"/>
  <Override PartName="/ppt/tags/tag1077.xml" ContentType="application/vnd.openxmlformats-officedocument.presentationml.tags+xml"/>
  <Override PartName="/ppt/tags/tag1078.xml" ContentType="application/vnd.openxmlformats-officedocument.presentationml.tags+xml"/>
  <Override PartName="/ppt/tags/tag1079.xml" ContentType="application/vnd.openxmlformats-officedocument.presentationml.tags+xml"/>
  <Override PartName="/ppt/tags/tag1080.xml" ContentType="application/vnd.openxmlformats-officedocument.presentationml.tags+xml"/>
  <Override PartName="/ppt/tags/tag1081.xml" ContentType="application/vnd.openxmlformats-officedocument.presentationml.tags+xml"/>
  <Override PartName="/ppt/tags/tag1082.xml" ContentType="application/vnd.openxmlformats-officedocument.presentationml.tags+xml"/>
  <Override PartName="/ppt/tags/tag1083.xml" ContentType="application/vnd.openxmlformats-officedocument.presentationml.tags+xml"/>
  <Override PartName="/ppt/tags/tag1084.xml" ContentType="application/vnd.openxmlformats-officedocument.presentationml.tags+xml"/>
  <Override PartName="/ppt/tags/tag1085.xml" ContentType="application/vnd.openxmlformats-officedocument.presentationml.tags+xml"/>
  <Override PartName="/ppt/notesSlides/notesSlide26.xml" ContentType="application/vnd.openxmlformats-officedocument.presentationml.notesSlide+xml"/>
  <Override PartName="/ppt/tags/tag1086.xml" ContentType="application/vnd.openxmlformats-officedocument.presentationml.tags+xml"/>
  <Override PartName="/ppt/tags/tag1087.xml" ContentType="application/vnd.openxmlformats-officedocument.presentationml.tags+xml"/>
  <Override PartName="/ppt/tags/tag1088.xml" ContentType="application/vnd.openxmlformats-officedocument.presentationml.tags+xml"/>
  <Override PartName="/ppt/tags/tag1089.xml" ContentType="application/vnd.openxmlformats-officedocument.presentationml.tags+xml"/>
  <Override PartName="/ppt/tags/tag1090.xml" ContentType="application/vnd.openxmlformats-officedocument.presentationml.tags+xml"/>
  <Override PartName="/ppt/tags/tag1091.xml" ContentType="application/vnd.openxmlformats-officedocument.presentationml.tags+xml"/>
  <Override PartName="/ppt/tags/tag1092.xml" ContentType="application/vnd.openxmlformats-officedocument.presentationml.tags+xml"/>
  <Override PartName="/ppt/tags/tag1093.xml" ContentType="application/vnd.openxmlformats-officedocument.presentationml.tags+xml"/>
  <Override PartName="/ppt/tags/tag1094.xml" ContentType="application/vnd.openxmlformats-officedocument.presentationml.tags+xml"/>
  <Override PartName="/ppt/tags/tag1095.xml" ContentType="application/vnd.openxmlformats-officedocument.presentationml.tags+xml"/>
  <Override PartName="/ppt/tags/tag1096.xml" ContentType="application/vnd.openxmlformats-officedocument.presentationml.tags+xml"/>
  <Override PartName="/ppt/tags/tag1097.xml" ContentType="application/vnd.openxmlformats-officedocument.presentationml.tags+xml"/>
  <Override PartName="/ppt/tags/tag1098.xml" ContentType="application/vnd.openxmlformats-officedocument.presentationml.tags+xml"/>
  <Override PartName="/ppt/tags/tag1099.xml" ContentType="application/vnd.openxmlformats-officedocument.presentationml.tags+xml"/>
  <Override PartName="/ppt/tags/tag1100.xml" ContentType="application/vnd.openxmlformats-officedocument.presentationml.tags+xml"/>
  <Override PartName="/ppt/tags/tag1101.xml" ContentType="application/vnd.openxmlformats-officedocument.presentationml.tags+xml"/>
  <Override PartName="/ppt/tags/tag1102.xml" ContentType="application/vnd.openxmlformats-officedocument.presentationml.tags+xml"/>
  <Override PartName="/ppt/tags/tag1103.xml" ContentType="application/vnd.openxmlformats-officedocument.presentationml.tags+xml"/>
  <Override PartName="/ppt/tags/tag1104.xml" ContentType="application/vnd.openxmlformats-officedocument.presentationml.tags+xml"/>
  <Override PartName="/ppt/tags/tag1105.xml" ContentType="application/vnd.openxmlformats-officedocument.presentationml.tags+xml"/>
  <Override PartName="/ppt/tags/tag1106.xml" ContentType="application/vnd.openxmlformats-officedocument.presentationml.tags+xml"/>
  <Override PartName="/ppt/tags/tag1107.xml" ContentType="application/vnd.openxmlformats-officedocument.presentationml.tags+xml"/>
  <Override PartName="/ppt/tags/tag1108.xml" ContentType="application/vnd.openxmlformats-officedocument.presentationml.tags+xml"/>
  <Override PartName="/ppt/tags/tag1109.xml" ContentType="application/vnd.openxmlformats-officedocument.presentationml.tags+xml"/>
  <Override PartName="/ppt/tags/tag1110.xml" ContentType="application/vnd.openxmlformats-officedocument.presentationml.tags+xml"/>
  <Override PartName="/ppt/tags/tag1111.xml" ContentType="application/vnd.openxmlformats-officedocument.presentationml.tags+xml"/>
  <Override PartName="/ppt/tags/tag1112.xml" ContentType="application/vnd.openxmlformats-officedocument.presentationml.tags+xml"/>
  <Override PartName="/ppt/tags/tag1113.xml" ContentType="application/vnd.openxmlformats-officedocument.presentationml.tags+xml"/>
  <Override PartName="/ppt/tags/tag1114.xml" ContentType="application/vnd.openxmlformats-officedocument.presentationml.tags+xml"/>
  <Override PartName="/ppt/tags/tag1115.xml" ContentType="application/vnd.openxmlformats-officedocument.presentationml.tags+xml"/>
  <Override PartName="/ppt/tags/tag1116.xml" ContentType="application/vnd.openxmlformats-officedocument.presentationml.tags+xml"/>
  <Override PartName="/ppt/tags/tag1117.xml" ContentType="application/vnd.openxmlformats-officedocument.presentationml.tags+xml"/>
  <Override PartName="/ppt/tags/tag1118.xml" ContentType="application/vnd.openxmlformats-officedocument.presentationml.tags+xml"/>
  <Override PartName="/ppt/tags/tag1119.xml" ContentType="application/vnd.openxmlformats-officedocument.presentationml.tags+xml"/>
  <Override PartName="/ppt/tags/tag1120.xml" ContentType="application/vnd.openxmlformats-officedocument.presentationml.tags+xml"/>
  <Override PartName="/ppt/tags/tag1121.xml" ContentType="application/vnd.openxmlformats-officedocument.presentationml.tags+xml"/>
  <Override PartName="/ppt/tags/tag1122.xml" ContentType="application/vnd.openxmlformats-officedocument.presentationml.tags+xml"/>
  <Override PartName="/ppt/tags/tag1123.xml" ContentType="application/vnd.openxmlformats-officedocument.presentationml.tags+xml"/>
  <Override PartName="/ppt/tags/tag1124.xml" ContentType="application/vnd.openxmlformats-officedocument.presentationml.tags+xml"/>
  <Override PartName="/ppt/tags/tag1125.xml" ContentType="application/vnd.openxmlformats-officedocument.presentationml.tags+xml"/>
  <Override PartName="/ppt/tags/tag1126.xml" ContentType="application/vnd.openxmlformats-officedocument.presentationml.tags+xml"/>
  <Override PartName="/ppt/tags/tag1127.xml" ContentType="application/vnd.openxmlformats-officedocument.presentationml.tags+xml"/>
  <Override PartName="/ppt/tags/tag1128.xml" ContentType="application/vnd.openxmlformats-officedocument.presentationml.tags+xml"/>
  <Override PartName="/ppt/tags/tag1129.xml" ContentType="application/vnd.openxmlformats-officedocument.presentationml.tags+xml"/>
  <Override PartName="/ppt/notesSlides/notesSlide27.xml" ContentType="application/vnd.openxmlformats-officedocument.presentationml.notesSlide+xml"/>
  <Override PartName="/ppt/tags/tag1130.xml" ContentType="application/vnd.openxmlformats-officedocument.presentationml.tags+xml"/>
  <Override PartName="/ppt/tags/tag1131.xml" ContentType="application/vnd.openxmlformats-officedocument.presentationml.tags+xml"/>
  <Override PartName="/ppt/tags/tag1132.xml" ContentType="application/vnd.openxmlformats-officedocument.presentationml.tags+xml"/>
  <Override PartName="/ppt/tags/tag1133.xml" ContentType="application/vnd.openxmlformats-officedocument.presentationml.tags+xml"/>
  <Override PartName="/ppt/tags/tag1134.xml" ContentType="application/vnd.openxmlformats-officedocument.presentationml.tags+xml"/>
  <Override PartName="/ppt/tags/tag1135.xml" ContentType="application/vnd.openxmlformats-officedocument.presentationml.tags+xml"/>
  <Override PartName="/ppt/tags/tag1136.xml" ContentType="application/vnd.openxmlformats-officedocument.presentationml.tags+xml"/>
  <Override PartName="/ppt/tags/tag1137.xml" ContentType="application/vnd.openxmlformats-officedocument.presentationml.tags+xml"/>
  <Override PartName="/ppt/tags/tag1138.xml" ContentType="application/vnd.openxmlformats-officedocument.presentationml.tags+xml"/>
  <Override PartName="/ppt/tags/tag1139.xml" ContentType="application/vnd.openxmlformats-officedocument.presentationml.tags+xml"/>
  <Override PartName="/ppt/tags/tag1140.xml" ContentType="application/vnd.openxmlformats-officedocument.presentationml.tags+xml"/>
  <Override PartName="/ppt/tags/tag1141.xml" ContentType="application/vnd.openxmlformats-officedocument.presentationml.tags+xml"/>
  <Override PartName="/ppt/tags/tag1142.xml" ContentType="application/vnd.openxmlformats-officedocument.presentationml.tags+xml"/>
  <Override PartName="/ppt/tags/tag1143.xml" ContentType="application/vnd.openxmlformats-officedocument.presentationml.tags+xml"/>
  <Override PartName="/ppt/tags/tag1144.xml" ContentType="application/vnd.openxmlformats-officedocument.presentationml.tags+xml"/>
  <Override PartName="/ppt/tags/tag1145.xml" ContentType="application/vnd.openxmlformats-officedocument.presentationml.tags+xml"/>
  <Override PartName="/ppt/tags/tag1146.xml" ContentType="application/vnd.openxmlformats-officedocument.presentationml.tags+xml"/>
  <Override PartName="/ppt/tags/tag1147.xml" ContentType="application/vnd.openxmlformats-officedocument.presentationml.tags+xml"/>
  <Override PartName="/ppt/tags/tag1148.xml" ContentType="application/vnd.openxmlformats-officedocument.presentationml.tags+xml"/>
  <Override PartName="/ppt/tags/tag1149.xml" ContentType="application/vnd.openxmlformats-officedocument.presentationml.tags+xml"/>
  <Override PartName="/ppt/tags/tag1150.xml" ContentType="application/vnd.openxmlformats-officedocument.presentationml.tags+xml"/>
  <Override PartName="/ppt/tags/tag1151.xml" ContentType="application/vnd.openxmlformats-officedocument.presentationml.tags+xml"/>
  <Override PartName="/ppt/tags/tag1152.xml" ContentType="application/vnd.openxmlformats-officedocument.presentationml.tags+xml"/>
  <Override PartName="/ppt/tags/tag1153.xml" ContentType="application/vnd.openxmlformats-officedocument.presentationml.tags+xml"/>
  <Override PartName="/ppt/tags/tag1154.xml" ContentType="application/vnd.openxmlformats-officedocument.presentationml.tags+xml"/>
  <Override PartName="/ppt/tags/tag1155.xml" ContentType="application/vnd.openxmlformats-officedocument.presentationml.tags+xml"/>
  <Override PartName="/ppt/tags/tag1156.xml" ContentType="application/vnd.openxmlformats-officedocument.presentationml.tags+xml"/>
  <Override PartName="/ppt/tags/tag1157.xml" ContentType="application/vnd.openxmlformats-officedocument.presentationml.tags+xml"/>
  <Override PartName="/ppt/tags/tag1158.xml" ContentType="application/vnd.openxmlformats-officedocument.presentationml.tags+xml"/>
  <Override PartName="/ppt/tags/tag1159.xml" ContentType="application/vnd.openxmlformats-officedocument.presentationml.tags+xml"/>
  <Override PartName="/ppt/tags/tag1160.xml" ContentType="application/vnd.openxmlformats-officedocument.presentationml.tags+xml"/>
  <Override PartName="/ppt/tags/tag1161.xml" ContentType="application/vnd.openxmlformats-officedocument.presentationml.tags+xml"/>
  <Override PartName="/ppt/tags/tag1162.xml" ContentType="application/vnd.openxmlformats-officedocument.presentationml.tags+xml"/>
  <Override PartName="/ppt/tags/tag1163.xml" ContentType="application/vnd.openxmlformats-officedocument.presentationml.tags+xml"/>
  <Override PartName="/ppt/tags/tag1164.xml" ContentType="application/vnd.openxmlformats-officedocument.presentationml.tags+xml"/>
  <Override PartName="/ppt/tags/tag1165.xml" ContentType="application/vnd.openxmlformats-officedocument.presentationml.tags+xml"/>
  <Override PartName="/ppt/tags/tag1166.xml" ContentType="application/vnd.openxmlformats-officedocument.presentationml.tags+xml"/>
  <Override PartName="/ppt/tags/tag1167.xml" ContentType="application/vnd.openxmlformats-officedocument.presentationml.tags+xml"/>
  <Override PartName="/ppt/tags/tag1168.xml" ContentType="application/vnd.openxmlformats-officedocument.presentationml.tags+xml"/>
  <Override PartName="/ppt/tags/tag1169.xml" ContentType="application/vnd.openxmlformats-officedocument.presentationml.tags+xml"/>
  <Override PartName="/ppt/tags/tag1170.xml" ContentType="application/vnd.openxmlformats-officedocument.presentationml.tags+xml"/>
  <Override PartName="/ppt/notesSlides/notesSlide28.xml" ContentType="application/vnd.openxmlformats-officedocument.presentationml.notesSlide+xml"/>
  <Override PartName="/ppt/tags/tag1171.xml" ContentType="application/vnd.openxmlformats-officedocument.presentationml.tags+xml"/>
  <Override PartName="/ppt/tags/tag1172.xml" ContentType="application/vnd.openxmlformats-officedocument.presentationml.tags+xml"/>
  <Override PartName="/ppt/tags/tag1173.xml" ContentType="application/vnd.openxmlformats-officedocument.presentationml.tags+xml"/>
  <Override PartName="/ppt/tags/tag1174.xml" ContentType="application/vnd.openxmlformats-officedocument.presentationml.tags+xml"/>
  <Override PartName="/ppt/tags/tag1175.xml" ContentType="application/vnd.openxmlformats-officedocument.presentationml.tags+xml"/>
  <Override PartName="/ppt/tags/tag1176.xml" ContentType="application/vnd.openxmlformats-officedocument.presentationml.tags+xml"/>
  <Override PartName="/ppt/tags/tag1177.xml" ContentType="application/vnd.openxmlformats-officedocument.presentationml.tags+xml"/>
  <Override PartName="/ppt/tags/tag1178.xml" ContentType="application/vnd.openxmlformats-officedocument.presentationml.tags+xml"/>
  <Override PartName="/ppt/tags/tag1179.xml" ContentType="application/vnd.openxmlformats-officedocument.presentationml.tags+xml"/>
  <Override PartName="/ppt/tags/tag1180.xml" ContentType="application/vnd.openxmlformats-officedocument.presentationml.tags+xml"/>
  <Override PartName="/ppt/tags/tag1181.xml" ContentType="application/vnd.openxmlformats-officedocument.presentationml.tags+xml"/>
  <Override PartName="/ppt/tags/tag1182.xml" ContentType="application/vnd.openxmlformats-officedocument.presentationml.tags+xml"/>
  <Override PartName="/ppt/tags/tag1183.xml" ContentType="application/vnd.openxmlformats-officedocument.presentationml.tags+xml"/>
  <Override PartName="/ppt/tags/tag1184.xml" ContentType="application/vnd.openxmlformats-officedocument.presentationml.tags+xml"/>
  <Override PartName="/ppt/tags/tag1185.xml" ContentType="application/vnd.openxmlformats-officedocument.presentationml.tags+xml"/>
  <Override PartName="/ppt/tags/tag1186.xml" ContentType="application/vnd.openxmlformats-officedocument.presentationml.tags+xml"/>
  <Override PartName="/ppt/tags/tag1187.xml" ContentType="application/vnd.openxmlformats-officedocument.presentationml.tags+xml"/>
  <Override PartName="/ppt/tags/tag1188.xml" ContentType="application/vnd.openxmlformats-officedocument.presentationml.tags+xml"/>
  <Override PartName="/ppt/tags/tag1189.xml" ContentType="application/vnd.openxmlformats-officedocument.presentationml.tags+xml"/>
  <Override PartName="/ppt/tags/tag1190.xml" ContentType="application/vnd.openxmlformats-officedocument.presentationml.tags+xml"/>
  <Override PartName="/ppt/tags/tag1191.xml" ContentType="application/vnd.openxmlformats-officedocument.presentationml.tags+xml"/>
  <Override PartName="/ppt/tags/tag1192.xml" ContentType="application/vnd.openxmlformats-officedocument.presentationml.tags+xml"/>
  <Override PartName="/ppt/tags/tag1193.xml" ContentType="application/vnd.openxmlformats-officedocument.presentationml.tags+xml"/>
  <Override PartName="/ppt/tags/tag1194.xml" ContentType="application/vnd.openxmlformats-officedocument.presentationml.tags+xml"/>
  <Override PartName="/ppt/tags/tag1195.xml" ContentType="application/vnd.openxmlformats-officedocument.presentationml.tags+xml"/>
  <Override PartName="/ppt/tags/tag1196.xml" ContentType="application/vnd.openxmlformats-officedocument.presentationml.tags+xml"/>
  <Override PartName="/ppt/tags/tag1197.xml" ContentType="application/vnd.openxmlformats-officedocument.presentationml.tags+xml"/>
  <Override PartName="/ppt/tags/tag1198.xml" ContentType="application/vnd.openxmlformats-officedocument.presentationml.tags+xml"/>
  <Override PartName="/ppt/tags/tag1199.xml" ContentType="application/vnd.openxmlformats-officedocument.presentationml.tags+xml"/>
  <Override PartName="/ppt/tags/tag1200.xml" ContentType="application/vnd.openxmlformats-officedocument.presentationml.tags+xml"/>
  <Override PartName="/ppt/tags/tag1201.xml" ContentType="application/vnd.openxmlformats-officedocument.presentationml.tags+xml"/>
  <Override PartName="/ppt/tags/tag1202.xml" ContentType="application/vnd.openxmlformats-officedocument.presentationml.tags+xml"/>
  <Override PartName="/ppt/tags/tag1203.xml" ContentType="application/vnd.openxmlformats-officedocument.presentationml.tags+xml"/>
  <Override PartName="/ppt/tags/tag1204.xml" ContentType="application/vnd.openxmlformats-officedocument.presentationml.tags+xml"/>
  <Override PartName="/ppt/tags/tag1205.xml" ContentType="application/vnd.openxmlformats-officedocument.presentationml.tags+xml"/>
  <Override PartName="/ppt/tags/tag1206.xml" ContentType="application/vnd.openxmlformats-officedocument.presentationml.tags+xml"/>
  <Override PartName="/ppt/tags/tag1207.xml" ContentType="application/vnd.openxmlformats-officedocument.presentationml.tags+xml"/>
  <Override PartName="/ppt/tags/tag1208.xml" ContentType="application/vnd.openxmlformats-officedocument.presentationml.tags+xml"/>
  <Override PartName="/ppt/tags/tag1209.xml" ContentType="application/vnd.openxmlformats-officedocument.presentationml.tags+xml"/>
  <Override PartName="/ppt/tags/tag1210.xml" ContentType="application/vnd.openxmlformats-officedocument.presentationml.tags+xml"/>
  <Override PartName="/ppt/tags/tag1211.xml" ContentType="application/vnd.openxmlformats-officedocument.presentationml.tags+xml"/>
  <Override PartName="/ppt/notesSlides/notesSlide29.xml" ContentType="application/vnd.openxmlformats-officedocument.presentationml.notesSlide+xml"/>
  <Override PartName="/ppt/tags/tag1212.xml" ContentType="application/vnd.openxmlformats-officedocument.presentationml.tags+xml"/>
  <Override PartName="/ppt/tags/tag1213.xml" ContentType="application/vnd.openxmlformats-officedocument.presentationml.tags+xml"/>
  <Override PartName="/ppt/tags/tag1214.xml" ContentType="application/vnd.openxmlformats-officedocument.presentationml.tags+xml"/>
  <Override PartName="/ppt/tags/tag1215.xml" ContentType="application/vnd.openxmlformats-officedocument.presentationml.tags+xml"/>
  <Override PartName="/ppt/tags/tag1216.xml" ContentType="application/vnd.openxmlformats-officedocument.presentationml.tags+xml"/>
  <Override PartName="/ppt/tags/tag1217.xml" ContentType="application/vnd.openxmlformats-officedocument.presentationml.tags+xml"/>
  <Override PartName="/ppt/tags/tag1218.xml" ContentType="application/vnd.openxmlformats-officedocument.presentationml.tags+xml"/>
  <Override PartName="/ppt/tags/tag1219.xml" ContentType="application/vnd.openxmlformats-officedocument.presentationml.tags+xml"/>
  <Override PartName="/ppt/tags/tag1220.xml" ContentType="application/vnd.openxmlformats-officedocument.presentationml.tags+xml"/>
  <Override PartName="/ppt/tags/tag1221.xml" ContentType="application/vnd.openxmlformats-officedocument.presentationml.tags+xml"/>
  <Override PartName="/ppt/tags/tag1222.xml" ContentType="application/vnd.openxmlformats-officedocument.presentationml.tags+xml"/>
  <Override PartName="/ppt/tags/tag1223.xml" ContentType="application/vnd.openxmlformats-officedocument.presentationml.tags+xml"/>
  <Override PartName="/ppt/tags/tag1224.xml" ContentType="application/vnd.openxmlformats-officedocument.presentationml.tags+xml"/>
  <Override PartName="/ppt/tags/tag1225.xml" ContentType="application/vnd.openxmlformats-officedocument.presentationml.tags+xml"/>
  <Override PartName="/ppt/tags/tag1226.xml" ContentType="application/vnd.openxmlformats-officedocument.presentationml.tags+xml"/>
  <Override PartName="/ppt/tags/tag1227.xml" ContentType="application/vnd.openxmlformats-officedocument.presentationml.tags+xml"/>
  <Override PartName="/ppt/tags/tag1228.xml" ContentType="application/vnd.openxmlformats-officedocument.presentationml.tags+xml"/>
  <Override PartName="/ppt/tags/tag1229.xml" ContentType="application/vnd.openxmlformats-officedocument.presentationml.tags+xml"/>
  <Override PartName="/ppt/tags/tag1230.xml" ContentType="application/vnd.openxmlformats-officedocument.presentationml.tags+xml"/>
  <Override PartName="/ppt/tags/tag1231.xml" ContentType="application/vnd.openxmlformats-officedocument.presentationml.tags+xml"/>
  <Override PartName="/ppt/tags/tag1232.xml" ContentType="application/vnd.openxmlformats-officedocument.presentationml.tags+xml"/>
  <Override PartName="/ppt/tags/tag1233.xml" ContentType="application/vnd.openxmlformats-officedocument.presentationml.tags+xml"/>
  <Override PartName="/ppt/tags/tag1234.xml" ContentType="application/vnd.openxmlformats-officedocument.presentationml.tags+xml"/>
  <Override PartName="/ppt/tags/tag1235.xml" ContentType="application/vnd.openxmlformats-officedocument.presentationml.tags+xml"/>
  <Override PartName="/ppt/tags/tag1236.xml" ContentType="application/vnd.openxmlformats-officedocument.presentationml.tags+xml"/>
  <Override PartName="/ppt/tags/tag1237.xml" ContentType="application/vnd.openxmlformats-officedocument.presentationml.tags+xml"/>
  <Override PartName="/ppt/tags/tag1238.xml" ContentType="application/vnd.openxmlformats-officedocument.presentationml.tags+xml"/>
  <Override PartName="/ppt/tags/tag1239.xml" ContentType="application/vnd.openxmlformats-officedocument.presentationml.tags+xml"/>
  <Override PartName="/ppt/tags/tag1240.xml" ContentType="application/vnd.openxmlformats-officedocument.presentationml.tags+xml"/>
  <Override PartName="/ppt/tags/tag1241.xml" ContentType="application/vnd.openxmlformats-officedocument.presentationml.tags+xml"/>
  <Override PartName="/ppt/tags/tag1242.xml" ContentType="application/vnd.openxmlformats-officedocument.presentationml.tags+xml"/>
  <Override PartName="/ppt/tags/tag1243.xml" ContentType="application/vnd.openxmlformats-officedocument.presentationml.tags+xml"/>
  <Override PartName="/ppt/tags/tag1244.xml" ContentType="application/vnd.openxmlformats-officedocument.presentationml.tags+xml"/>
  <Override PartName="/ppt/tags/tag1245.xml" ContentType="application/vnd.openxmlformats-officedocument.presentationml.tags+xml"/>
  <Override PartName="/ppt/tags/tag1246.xml" ContentType="application/vnd.openxmlformats-officedocument.presentationml.tags+xml"/>
  <Override PartName="/ppt/tags/tag1247.xml" ContentType="application/vnd.openxmlformats-officedocument.presentationml.tags+xml"/>
  <Override PartName="/ppt/tags/tag1248.xml" ContentType="application/vnd.openxmlformats-officedocument.presentationml.tags+xml"/>
  <Override PartName="/ppt/tags/tag1249.xml" ContentType="application/vnd.openxmlformats-officedocument.presentationml.tags+xml"/>
  <Override PartName="/ppt/tags/tag1250.xml" ContentType="application/vnd.openxmlformats-officedocument.presentationml.tags+xml"/>
  <Override PartName="/ppt/tags/tag1251.xml" ContentType="application/vnd.openxmlformats-officedocument.presentationml.tags+xml"/>
  <Override PartName="/ppt/tags/tag1252.xml" ContentType="application/vnd.openxmlformats-officedocument.presentationml.tags+xml"/>
  <Override PartName="/ppt/notesSlides/notesSlide30.xml" ContentType="application/vnd.openxmlformats-officedocument.presentationml.notesSlide+xml"/>
  <Override PartName="/ppt/tags/tag1253.xml" ContentType="application/vnd.openxmlformats-officedocument.presentationml.tags+xml"/>
  <Override PartName="/ppt/tags/tag1254.xml" ContentType="application/vnd.openxmlformats-officedocument.presentationml.tags+xml"/>
  <Override PartName="/ppt/tags/tag1255.xml" ContentType="application/vnd.openxmlformats-officedocument.presentationml.tags+xml"/>
  <Override PartName="/ppt/tags/tag1256.xml" ContentType="application/vnd.openxmlformats-officedocument.presentationml.tags+xml"/>
  <Override PartName="/ppt/tags/tag1257.xml" ContentType="application/vnd.openxmlformats-officedocument.presentationml.tags+xml"/>
  <Override PartName="/ppt/tags/tag1258.xml" ContentType="application/vnd.openxmlformats-officedocument.presentationml.tags+xml"/>
  <Override PartName="/ppt/tags/tag1259.xml" ContentType="application/vnd.openxmlformats-officedocument.presentationml.tags+xml"/>
  <Override PartName="/ppt/tags/tag1260.xml" ContentType="application/vnd.openxmlformats-officedocument.presentationml.tags+xml"/>
  <Override PartName="/ppt/tags/tag1261.xml" ContentType="application/vnd.openxmlformats-officedocument.presentationml.tags+xml"/>
  <Override PartName="/ppt/tags/tag1262.xml" ContentType="application/vnd.openxmlformats-officedocument.presentationml.tags+xml"/>
  <Override PartName="/ppt/tags/tag1263.xml" ContentType="application/vnd.openxmlformats-officedocument.presentationml.tags+xml"/>
  <Override PartName="/ppt/tags/tag1264.xml" ContentType="application/vnd.openxmlformats-officedocument.presentationml.tags+xml"/>
  <Override PartName="/ppt/tags/tag1265.xml" ContentType="application/vnd.openxmlformats-officedocument.presentationml.tags+xml"/>
  <Override PartName="/ppt/tags/tag1266.xml" ContentType="application/vnd.openxmlformats-officedocument.presentationml.tags+xml"/>
  <Override PartName="/ppt/tags/tag1267.xml" ContentType="application/vnd.openxmlformats-officedocument.presentationml.tags+xml"/>
  <Override PartName="/ppt/tags/tag1268.xml" ContentType="application/vnd.openxmlformats-officedocument.presentationml.tags+xml"/>
  <Override PartName="/ppt/tags/tag1269.xml" ContentType="application/vnd.openxmlformats-officedocument.presentationml.tags+xml"/>
  <Override PartName="/ppt/tags/tag1270.xml" ContentType="application/vnd.openxmlformats-officedocument.presentationml.tags+xml"/>
  <Override PartName="/ppt/tags/tag1271.xml" ContentType="application/vnd.openxmlformats-officedocument.presentationml.tags+xml"/>
  <Override PartName="/ppt/tags/tag1272.xml" ContentType="application/vnd.openxmlformats-officedocument.presentationml.tags+xml"/>
  <Override PartName="/ppt/tags/tag1273.xml" ContentType="application/vnd.openxmlformats-officedocument.presentationml.tags+xml"/>
  <Override PartName="/ppt/tags/tag1274.xml" ContentType="application/vnd.openxmlformats-officedocument.presentationml.tags+xml"/>
  <Override PartName="/ppt/tags/tag1275.xml" ContentType="application/vnd.openxmlformats-officedocument.presentationml.tags+xml"/>
  <Override PartName="/ppt/tags/tag1276.xml" ContentType="application/vnd.openxmlformats-officedocument.presentationml.tags+xml"/>
  <Override PartName="/ppt/tags/tag1277.xml" ContentType="application/vnd.openxmlformats-officedocument.presentationml.tags+xml"/>
  <Override PartName="/ppt/tags/tag1278.xml" ContentType="application/vnd.openxmlformats-officedocument.presentationml.tags+xml"/>
  <Override PartName="/ppt/tags/tag1279.xml" ContentType="application/vnd.openxmlformats-officedocument.presentationml.tags+xml"/>
  <Override PartName="/ppt/tags/tag1280.xml" ContentType="application/vnd.openxmlformats-officedocument.presentationml.tags+xml"/>
  <Override PartName="/ppt/tags/tag1281.xml" ContentType="application/vnd.openxmlformats-officedocument.presentationml.tags+xml"/>
  <Override PartName="/ppt/tags/tag1282.xml" ContentType="application/vnd.openxmlformats-officedocument.presentationml.tags+xml"/>
  <Override PartName="/ppt/tags/tag1283.xml" ContentType="application/vnd.openxmlformats-officedocument.presentationml.tags+xml"/>
  <Override PartName="/ppt/tags/tag1284.xml" ContentType="application/vnd.openxmlformats-officedocument.presentationml.tags+xml"/>
  <Override PartName="/ppt/tags/tag1285.xml" ContentType="application/vnd.openxmlformats-officedocument.presentationml.tags+xml"/>
  <Override PartName="/ppt/tags/tag1286.xml" ContentType="application/vnd.openxmlformats-officedocument.presentationml.tags+xml"/>
  <Override PartName="/ppt/tags/tag1287.xml" ContentType="application/vnd.openxmlformats-officedocument.presentationml.tags+xml"/>
  <Override PartName="/ppt/tags/tag1288.xml" ContentType="application/vnd.openxmlformats-officedocument.presentationml.tags+xml"/>
  <Override PartName="/ppt/tags/tag1289.xml" ContentType="application/vnd.openxmlformats-officedocument.presentationml.tags+xml"/>
  <Override PartName="/ppt/tags/tag1290.xml" ContentType="application/vnd.openxmlformats-officedocument.presentationml.tags+xml"/>
  <Override PartName="/ppt/tags/tag1291.xml" ContentType="application/vnd.openxmlformats-officedocument.presentationml.tags+xml"/>
  <Override PartName="/ppt/tags/tag1292.xml" ContentType="application/vnd.openxmlformats-officedocument.presentationml.tags+xml"/>
  <Override PartName="/ppt/tags/tag1293.xml" ContentType="application/vnd.openxmlformats-officedocument.presentationml.tags+xml"/>
  <Override PartName="/ppt/tags/tag1294.xml" ContentType="application/vnd.openxmlformats-officedocument.presentationml.tags+xml"/>
  <Override PartName="/ppt/tags/tag1295.xml" ContentType="application/vnd.openxmlformats-officedocument.presentationml.tags+xml"/>
  <Override PartName="/ppt/tags/tag1296.xml" ContentType="application/vnd.openxmlformats-officedocument.presentationml.tags+xml"/>
  <Override PartName="/ppt/tags/tag1297.xml" ContentType="application/vnd.openxmlformats-officedocument.presentationml.tags+xml"/>
  <Override PartName="/ppt/tags/tag1298.xml" ContentType="application/vnd.openxmlformats-officedocument.presentationml.tags+xml"/>
  <Override PartName="/ppt/tags/tag1299.xml" ContentType="application/vnd.openxmlformats-officedocument.presentationml.tags+xml"/>
  <Override PartName="/ppt/tags/tag1300.xml" ContentType="application/vnd.openxmlformats-officedocument.presentationml.tags+xml"/>
  <Override PartName="/ppt/tags/tag1301.xml" ContentType="application/vnd.openxmlformats-officedocument.presentationml.tags+xml"/>
  <Override PartName="/ppt/tags/tag1302.xml" ContentType="application/vnd.openxmlformats-officedocument.presentationml.tags+xml"/>
  <Override PartName="/ppt/tags/tag1303.xml" ContentType="application/vnd.openxmlformats-officedocument.presentationml.tags+xml"/>
  <Override PartName="/ppt/tags/tag1304.xml" ContentType="application/vnd.openxmlformats-officedocument.presentationml.tags+xml"/>
  <Override PartName="/ppt/tags/tag1305.xml" ContentType="application/vnd.openxmlformats-officedocument.presentationml.tags+xml"/>
  <Override PartName="/ppt/tags/tag1306.xml" ContentType="application/vnd.openxmlformats-officedocument.presentationml.tags+xml"/>
  <Override PartName="/ppt/notesSlides/notesSlide31.xml" ContentType="application/vnd.openxmlformats-officedocument.presentationml.notesSlide+xml"/>
  <Override PartName="/ppt/tags/tag1307.xml" ContentType="application/vnd.openxmlformats-officedocument.presentationml.tags+xml"/>
  <Override PartName="/ppt/tags/tag1308.xml" ContentType="application/vnd.openxmlformats-officedocument.presentationml.tags+xml"/>
  <Override PartName="/ppt/tags/tag1309.xml" ContentType="application/vnd.openxmlformats-officedocument.presentationml.tags+xml"/>
  <Override PartName="/ppt/tags/tag1310.xml" ContentType="application/vnd.openxmlformats-officedocument.presentationml.tags+xml"/>
  <Override PartName="/ppt/tags/tag1311.xml" ContentType="application/vnd.openxmlformats-officedocument.presentationml.tags+xml"/>
  <Override PartName="/ppt/tags/tag1312.xml" ContentType="application/vnd.openxmlformats-officedocument.presentationml.tags+xml"/>
  <Override PartName="/ppt/tags/tag1313.xml" ContentType="application/vnd.openxmlformats-officedocument.presentationml.tags+xml"/>
  <Override PartName="/ppt/tags/tag1314.xml" ContentType="application/vnd.openxmlformats-officedocument.presentationml.tags+xml"/>
  <Override PartName="/ppt/tags/tag1315.xml" ContentType="application/vnd.openxmlformats-officedocument.presentationml.tags+xml"/>
  <Override PartName="/ppt/tags/tag1316.xml" ContentType="application/vnd.openxmlformats-officedocument.presentationml.tags+xml"/>
  <Override PartName="/ppt/notesSlides/notesSlide32.xml" ContentType="application/vnd.openxmlformats-officedocument.presentationml.notesSlide+xml"/>
  <Override PartName="/ppt/tags/tag1317.xml" ContentType="application/vnd.openxmlformats-officedocument.presentationml.tags+xml"/>
  <Override PartName="/ppt/tags/tag1318.xml" ContentType="application/vnd.openxmlformats-officedocument.presentationml.tags+xml"/>
  <Override PartName="/ppt/tags/tag1319.xml" ContentType="application/vnd.openxmlformats-officedocument.presentationml.tags+xml"/>
  <Override PartName="/ppt/tags/tag1320.xml" ContentType="application/vnd.openxmlformats-officedocument.presentationml.tags+xml"/>
  <Override PartName="/ppt/tags/tag1321.xml" ContentType="application/vnd.openxmlformats-officedocument.presentationml.tags+xml"/>
  <Override PartName="/ppt/tags/tag1322.xml" ContentType="application/vnd.openxmlformats-officedocument.presentationml.tags+xml"/>
  <Override PartName="/ppt/tags/tag1323.xml" ContentType="application/vnd.openxmlformats-officedocument.presentationml.tags+xml"/>
  <Override PartName="/ppt/tags/tag1324.xml" ContentType="application/vnd.openxmlformats-officedocument.presentationml.tags+xml"/>
  <Override PartName="/ppt/tags/tag1325.xml" ContentType="application/vnd.openxmlformats-officedocument.presentationml.tags+xml"/>
  <Override PartName="/ppt/tags/tag1326.xml" ContentType="application/vnd.openxmlformats-officedocument.presentationml.tags+xml"/>
  <Override PartName="/ppt/tags/tag1327.xml" ContentType="application/vnd.openxmlformats-officedocument.presentationml.tags+xml"/>
  <Override PartName="/ppt/tags/tag1328.xml" ContentType="application/vnd.openxmlformats-officedocument.presentationml.tags+xml"/>
  <Override PartName="/ppt/tags/tag1329.xml" ContentType="application/vnd.openxmlformats-officedocument.presentationml.tags+xml"/>
  <Override PartName="/ppt/tags/tag1330.xml" ContentType="application/vnd.openxmlformats-officedocument.presentationml.tags+xml"/>
  <Override PartName="/ppt/tags/tag1331.xml" ContentType="application/vnd.openxmlformats-officedocument.presentationml.tags+xml"/>
  <Override PartName="/ppt/tags/tag1332.xml" ContentType="application/vnd.openxmlformats-officedocument.presentationml.tags+xml"/>
  <Override PartName="/ppt/tags/tag1333.xml" ContentType="application/vnd.openxmlformats-officedocument.presentationml.tags+xml"/>
  <Override PartName="/ppt/tags/tag1334.xml" ContentType="application/vnd.openxmlformats-officedocument.presentationml.tags+xml"/>
  <Override PartName="/ppt/tags/tag1335.xml" ContentType="application/vnd.openxmlformats-officedocument.presentationml.tags+xml"/>
  <Override PartName="/ppt/tags/tag1336.xml" ContentType="application/vnd.openxmlformats-officedocument.presentationml.tags+xml"/>
  <Override PartName="/ppt/tags/tag1337.xml" ContentType="application/vnd.openxmlformats-officedocument.presentationml.tags+xml"/>
  <Override PartName="/ppt/tags/tag1338.xml" ContentType="application/vnd.openxmlformats-officedocument.presentationml.tags+xml"/>
  <Override PartName="/ppt/tags/tag1339.xml" ContentType="application/vnd.openxmlformats-officedocument.presentationml.tags+xml"/>
  <Override PartName="/ppt/tags/tag1340.xml" ContentType="application/vnd.openxmlformats-officedocument.presentationml.tags+xml"/>
  <Override PartName="/ppt/tags/tag1341.xml" ContentType="application/vnd.openxmlformats-officedocument.presentationml.tags+xml"/>
  <Override PartName="/ppt/tags/tag1342.xml" ContentType="application/vnd.openxmlformats-officedocument.presentationml.tags+xml"/>
  <Override PartName="/ppt/tags/tag1343.xml" ContentType="application/vnd.openxmlformats-officedocument.presentationml.tags+xml"/>
  <Override PartName="/ppt/tags/tag1344.xml" ContentType="application/vnd.openxmlformats-officedocument.presentationml.tags+xml"/>
  <Override PartName="/ppt/tags/tag1345.xml" ContentType="application/vnd.openxmlformats-officedocument.presentationml.tags+xml"/>
  <Override PartName="/ppt/tags/tag1346.xml" ContentType="application/vnd.openxmlformats-officedocument.presentationml.tags+xml"/>
  <Override PartName="/ppt/tags/tag1347.xml" ContentType="application/vnd.openxmlformats-officedocument.presentationml.tags+xml"/>
  <Override PartName="/ppt/tags/tag1348.xml" ContentType="application/vnd.openxmlformats-officedocument.presentationml.tags+xml"/>
  <Override PartName="/ppt/tags/tag1349.xml" ContentType="application/vnd.openxmlformats-officedocument.presentationml.tags+xml"/>
  <Override PartName="/ppt/tags/tag1350.xml" ContentType="application/vnd.openxmlformats-officedocument.presentationml.tags+xml"/>
  <Override PartName="/ppt/tags/tag1351.xml" ContentType="application/vnd.openxmlformats-officedocument.presentationml.tags+xml"/>
  <Override PartName="/ppt/tags/tag1352.xml" ContentType="application/vnd.openxmlformats-officedocument.presentationml.tags+xml"/>
  <Override PartName="/ppt/tags/tag1353.xml" ContentType="application/vnd.openxmlformats-officedocument.presentationml.tags+xml"/>
  <Override PartName="/ppt/tags/tag1354.xml" ContentType="application/vnd.openxmlformats-officedocument.presentationml.tags+xml"/>
  <Override PartName="/ppt/tags/tag1355.xml" ContentType="application/vnd.openxmlformats-officedocument.presentationml.tags+xml"/>
  <Override PartName="/ppt/tags/tag1356.xml" ContentType="application/vnd.openxmlformats-officedocument.presentationml.tags+xml"/>
  <Override PartName="/ppt/tags/tag1357.xml" ContentType="application/vnd.openxmlformats-officedocument.presentationml.tags+xml"/>
  <Override PartName="/ppt/tags/tag1358.xml" ContentType="application/vnd.openxmlformats-officedocument.presentationml.tags+xml"/>
  <Override PartName="/ppt/tags/tag1359.xml" ContentType="application/vnd.openxmlformats-officedocument.presentationml.tags+xml"/>
  <Override PartName="/ppt/tags/tag1360.xml" ContentType="application/vnd.openxmlformats-officedocument.presentationml.tags+xml"/>
  <Override PartName="/ppt/tags/tag1361.xml" ContentType="application/vnd.openxmlformats-officedocument.presentationml.tags+xml"/>
  <Override PartName="/ppt/tags/tag1362.xml" ContentType="application/vnd.openxmlformats-officedocument.presentationml.tags+xml"/>
  <Override PartName="/ppt/tags/tag1363.xml" ContentType="application/vnd.openxmlformats-officedocument.presentationml.tags+xml"/>
  <Override PartName="/ppt/tags/tag1364.xml" ContentType="application/vnd.openxmlformats-officedocument.presentationml.tags+xml"/>
  <Override PartName="/ppt/tags/tag1365.xml" ContentType="application/vnd.openxmlformats-officedocument.presentationml.tags+xml"/>
  <Override PartName="/ppt/tags/tag1366.xml" ContentType="application/vnd.openxmlformats-officedocument.presentationml.tags+xml"/>
  <Override PartName="/ppt/tags/tag1367.xml" ContentType="application/vnd.openxmlformats-officedocument.presentationml.tags+xml"/>
  <Override PartName="/ppt/tags/tag1368.xml" ContentType="application/vnd.openxmlformats-officedocument.presentationml.tags+xml"/>
  <Override PartName="/ppt/tags/tag1369.xml" ContentType="application/vnd.openxmlformats-officedocument.presentationml.tags+xml"/>
  <Override PartName="/ppt/tags/tag1370.xml" ContentType="application/vnd.openxmlformats-officedocument.presentationml.tags+xml"/>
  <Override PartName="/ppt/tags/tag1371.xml" ContentType="application/vnd.openxmlformats-officedocument.presentationml.tags+xml"/>
  <Override PartName="/ppt/tags/tag1372.xml" ContentType="application/vnd.openxmlformats-officedocument.presentationml.tags+xml"/>
  <Override PartName="/ppt/tags/tag1373.xml" ContentType="application/vnd.openxmlformats-officedocument.presentationml.tags+xml"/>
  <Override PartName="/ppt/notesSlides/notesSlide33.xml" ContentType="application/vnd.openxmlformats-officedocument.presentationml.notesSlide+xml"/>
  <Override PartName="/ppt/tags/tag1374.xml" ContentType="application/vnd.openxmlformats-officedocument.presentationml.tags+xml"/>
  <Override PartName="/ppt/tags/tag1375.xml" ContentType="application/vnd.openxmlformats-officedocument.presentationml.tags+xml"/>
  <Override PartName="/ppt/tags/tag1376.xml" ContentType="application/vnd.openxmlformats-officedocument.presentationml.tags+xml"/>
  <Override PartName="/ppt/tags/tag1377.xml" ContentType="application/vnd.openxmlformats-officedocument.presentationml.tags+xml"/>
  <Override PartName="/ppt/tags/tag1378.xml" ContentType="application/vnd.openxmlformats-officedocument.presentationml.tags+xml"/>
  <Override PartName="/ppt/tags/tag1379.xml" ContentType="application/vnd.openxmlformats-officedocument.presentationml.tags+xml"/>
  <Override PartName="/ppt/tags/tag1380.xml" ContentType="application/vnd.openxmlformats-officedocument.presentationml.tags+xml"/>
  <Override PartName="/ppt/tags/tag1381.xml" ContentType="application/vnd.openxmlformats-officedocument.presentationml.tags+xml"/>
  <Override PartName="/ppt/tags/tag1382.xml" ContentType="application/vnd.openxmlformats-officedocument.presentationml.tags+xml"/>
  <Override PartName="/ppt/tags/tag1383.xml" ContentType="application/vnd.openxmlformats-officedocument.presentationml.tags+xml"/>
  <Override PartName="/ppt/tags/tag1384.xml" ContentType="application/vnd.openxmlformats-officedocument.presentationml.tags+xml"/>
  <Override PartName="/ppt/tags/tag1385.xml" ContentType="application/vnd.openxmlformats-officedocument.presentationml.tags+xml"/>
  <Override PartName="/ppt/tags/tag1386.xml" ContentType="application/vnd.openxmlformats-officedocument.presentationml.tags+xml"/>
  <Override PartName="/ppt/tags/tag1387.xml" ContentType="application/vnd.openxmlformats-officedocument.presentationml.tags+xml"/>
  <Override PartName="/ppt/tags/tag1388.xml" ContentType="application/vnd.openxmlformats-officedocument.presentationml.tags+xml"/>
  <Override PartName="/ppt/tags/tag1389.xml" ContentType="application/vnd.openxmlformats-officedocument.presentationml.tags+xml"/>
  <Override PartName="/ppt/tags/tag1390.xml" ContentType="application/vnd.openxmlformats-officedocument.presentationml.tags+xml"/>
  <Override PartName="/ppt/tags/tag1391.xml" ContentType="application/vnd.openxmlformats-officedocument.presentationml.tags+xml"/>
  <Override PartName="/ppt/tags/tag1392.xml" ContentType="application/vnd.openxmlformats-officedocument.presentationml.tags+xml"/>
  <Override PartName="/ppt/tags/tag1393.xml" ContentType="application/vnd.openxmlformats-officedocument.presentationml.tags+xml"/>
  <Override PartName="/ppt/tags/tag1394.xml" ContentType="application/vnd.openxmlformats-officedocument.presentationml.tags+xml"/>
  <Override PartName="/ppt/tags/tag1395.xml" ContentType="application/vnd.openxmlformats-officedocument.presentationml.tags+xml"/>
  <Override PartName="/ppt/tags/tag1396.xml" ContentType="application/vnd.openxmlformats-officedocument.presentationml.tags+xml"/>
  <Override PartName="/ppt/tags/tag1397.xml" ContentType="application/vnd.openxmlformats-officedocument.presentationml.tags+xml"/>
  <Override PartName="/ppt/tags/tag1398.xml" ContentType="application/vnd.openxmlformats-officedocument.presentationml.tags+xml"/>
  <Override PartName="/ppt/tags/tag1399.xml" ContentType="application/vnd.openxmlformats-officedocument.presentationml.tags+xml"/>
  <Override PartName="/ppt/tags/tag1400.xml" ContentType="application/vnd.openxmlformats-officedocument.presentationml.tags+xml"/>
  <Override PartName="/ppt/tags/tag1401.xml" ContentType="application/vnd.openxmlformats-officedocument.presentationml.tags+xml"/>
  <Override PartName="/ppt/tags/tag1402.xml" ContentType="application/vnd.openxmlformats-officedocument.presentationml.tags+xml"/>
  <Override PartName="/ppt/tags/tag1403.xml" ContentType="application/vnd.openxmlformats-officedocument.presentationml.tags+xml"/>
  <Override PartName="/ppt/tags/tag1404.xml" ContentType="application/vnd.openxmlformats-officedocument.presentationml.tags+xml"/>
  <Override PartName="/ppt/tags/tag1405.xml" ContentType="application/vnd.openxmlformats-officedocument.presentationml.tags+xml"/>
  <Override PartName="/ppt/tags/tag1406.xml" ContentType="application/vnd.openxmlformats-officedocument.presentationml.tags+xml"/>
  <Override PartName="/ppt/tags/tag1407.xml" ContentType="application/vnd.openxmlformats-officedocument.presentationml.tags+xml"/>
  <Override PartName="/ppt/tags/tag1408.xml" ContentType="application/vnd.openxmlformats-officedocument.presentationml.tags+xml"/>
  <Override PartName="/ppt/tags/tag1409.xml" ContentType="application/vnd.openxmlformats-officedocument.presentationml.tags+xml"/>
  <Override PartName="/ppt/tags/tag1410.xml" ContentType="application/vnd.openxmlformats-officedocument.presentationml.tags+xml"/>
  <Override PartName="/ppt/tags/tag1411.xml" ContentType="application/vnd.openxmlformats-officedocument.presentationml.tags+xml"/>
  <Override PartName="/ppt/tags/tag1412.xml" ContentType="application/vnd.openxmlformats-officedocument.presentationml.tags+xml"/>
  <Override PartName="/ppt/tags/tag1413.xml" ContentType="application/vnd.openxmlformats-officedocument.presentationml.tags+xml"/>
  <Override PartName="/ppt/tags/tag1414.xml" ContentType="application/vnd.openxmlformats-officedocument.presentationml.tags+xml"/>
  <Override PartName="/ppt/tags/tag1415.xml" ContentType="application/vnd.openxmlformats-officedocument.presentationml.tags+xml"/>
  <Override PartName="/ppt/tags/tag1416.xml" ContentType="application/vnd.openxmlformats-officedocument.presentationml.tags+xml"/>
  <Override PartName="/ppt/tags/tag1417.xml" ContentType="application/vnd.openxmlformats-officedocument.presentationml.tags+xml"/>
  <Override PartName="/ppt/tags/tag1418.xml" ContentType="application/vnd.openxmlformats-officedocument.presentationml.tags+xml"/>
  <Override PartName="/ppt/tags/tag1419.xml" ContentType="application/vnd.openxmlformats-officedocument.presentationml.tags+xml"/>
  <Override PartName="/ppt/tags/tag1420.xml" ContentType="application/vnd.openxmlformats-officedocument.presentationml.tags+xml"/>
  <Override PartName="/ppt/tags/tag1421.xml" ContentType="application/vnd.openxmlformats-officedocument.presentationml.tags+xml"/>
  <Override PartName="/ppt/tags/tag1422.xml" ContentType="application/vnd.openxmlformats-officedocument.presentationml.tags+xml"/>
  <Override PartName="/ppt/tags/tag1423.xml" ContentType="application/vnd.openxmlformats-officedocument.presentationml.tags+xml"/>
  <Override PartName="/ppt/tags/tag1424.xml" ContentType="application/vnd.openxmlformats-officedocument.presentationml.tags+xml"/>
  <Override PartName="/ppt/tags/tag1425.xml" ContentType="application/vnd.openxmlformats-officedocument.presentationml.tags+xml"/>
  <Override PartName="/ppt/tags/tag1426.xml" ContentType="application/vnd.openxmlformats-officedocument.presentationml.tags+xml"/>
  <Override PartName="/ppt/tags/tag1427.xml" ContentType="application/vnd.openxmlformats-officedocument.presentationml.tags+xml"/>
  <Override PartName="/ppt/tags/tag1428.xml" ContentType="application/vnd.openxmlformats-officedocument.presentationml.tags+xml"/>
  <Override PartName="/ppt/tags/tag1429.xml" ContentType="application/vnd.openxmlformats-officedocument.presentationml.tags+xml"/>
  <Override PartName="/ppt/tags/tag1430.xml" ContentType="application/vnd.openxmlformats-officedocument.presentationml.tags+xml"/>
  <Override PartName="/ppt/notesSlides/notesSlide34.xml" ContentType="application/vnd.openxmlformats-officedocument.presentationml.notesSlide+xml"/>
  <Override PartName="/ppt/tags/tag1431.xml" ContentType="application/vnd.openxmlformats-officedocument.presentationml.tags+xml"/>
  <Override PartName="/ppt/tags/tag1432.xml" ContentType="application/vnd.openxmlformats-officedocument.presentationml.tags+xml"/>
  <Override PartName="/ppt/tags/tag1433.xml" ContentType="application/vnd.openxmlformats-officedocument.presentationml.tags+xml"/>
  <Override PartName="/ppt/tags/tag1434.xml" ContentType="application/vnd.openxmlformats-officedocument.presentationml.tags+xml"/>
  <Override PartName="/ppt/tags/tag1435.xml" ContentType="application/vnd.openxmlformats-officedocument.presentationml.tags+xml"/>
  <Override PartName="/ppt/tags/tag1436.xml" ContentType="application/vnd.openxmlformats-officedocument.presentationml.tags+xml"/>
  <Override PartName="/ppt/tags/tag1437.xml" ContentType="application/vnd.openxmlformats-officedocument.presentationml.tags+xml"/>
  <Override PartName="/ppt/tags/tag1438.xml" ContentType="application/vnd.openxmlformats-officedocument.presentationml.tags+xml"/>
  <Override PartName="/ppt/tags/tag1439.xml" ContentType="application/vnd.openxmlformats-officedocument.presentationml.tags+xml"/>
  <Override PartName="/ppt/tags/tag1440.xml" ContentType="application/vnd.openxmlformats-officedocument.presentationml.tags+xml"/>
  <Override PartName="/ppt/tags/tag1441.xml" ContentType="application/vnd.openxmlformats-officedocument.presentationml.tags+xml"/>
  <Override PartName="/ppt/tags/tag1442.xml" ContentType="application/vnd.openxmlformats-officedocument.presentationml.tags+xml"/>
  <Override PartName="/ppt/tags/tag1443.xml" ContentType="application/vnd.openxmlformats-officedocument.presentationml.tags+xml"/>
  <Override PartName="/ppt/tags/tag1444.xml" ContentType="application/vnd.openxmlformats-officedocument.presentationml.tags+xml"/>
  <Override PartName="/ppt/tags/tag1445.xml" ContentType="application/vnd.openxmlformats-officedocument.presentationml.tags+xml"/>
  <Override PartName="/ppt/tags/tag1446.xml" ContentType="application/vnd.openxmlformats-officedocument.presentationml.tags+xml"/>
  <Override PartName="/ppt/tags/tag1447.xml" ContentType="application/vnd.openxmlformats-officedocument.presentationml.tags+xml"/>
  <Override PartName="/ppt/tags/tag1448.xml" ContentType="application/vnd.openxmlformats-officedocument.presentationml.tags+xml"/>
  <Override PartName="/ppt/tags/tag1449.xml" ContentType="application/vnd.openxmlformats-officedocument.presentationml.tags+xml"/>
  <Override PartName="/ppt/tags/tag1450.xml" ContentType="application/vnd.openxmlformats-officedocument.presentationml.tags+xml"/>
  <Override PartName="/ppt/tags/tag1451.xml" ContentType="application/vnd.openxmlformats-officedocument.presentationml.tags+xml"/>
  <Override PartName="/ppt/tags/tag1452.xml" ContentType="application/vnd.openxmlformats-officedocument.presentationml.tags+xml"/>
  <Override PartName="/ppt/tags/tag1453.xml" ContentType="application/vnd.openxmlformats-officedocument.presentationml.tags+xml"/>
  <Override PartName="/ppt/tags/tag1454.xml" ContentType="application/vnd.openxmlformats-officedocument.presentationml.tags+xml"/>
  <Override PartName="/ppt/tags/tag1455.xml" ContentType="application/vnd.openxmlformats-officedocument.presentationml.tags+xml"/>
  <Override PartName="/ppt/tags/tag1456.xml" ContentType="application/vnd.openxmlformats-officedocument.presentationml.tags+xml"/>
  <Override PartName="/ppt/tags/tag1457.xml" ContentType="application/vnd.openxmlformats-officedocument.presentationml.tags+xml"/>
  <Override PartName="/ppt/tags/tag1458.xml" ContentType="application/vnd.openxmlformats-officedocument.presentationml.tags+xml"/>
  <Override PartName="/ppt/tags/tag1459.xml" ContentType="application/vnd.openxmlformats-officedocument.presentationml.tags+xml"/>
  <Override PartName="/ppt/tags/tag1460.xml" ContentType="application/vnd.openxmlformats-officedocument.presentationml.tags+xml"/>
  <Override PartName="/ppt/tags/tag1461.xml" ContentType="application/vnd.openxmlformats-officedocument.presentationml.tags+xml"/>
  <Override PartName="/ppt/tags/tag1462.xml" ContentType="application/vnd.openxmlformats-officedocument.presentationml.tags+xml"/>
  <Override PartName="/ppt/tags/tag1463.xml" ContentType="application/vnd.openxmlformats-officedocument.presentationml.tags+xml"/>
  <Override PartName="/ppt/tags/tag1464.xml" ContentType="application/vnd.openxmlformats-officedocument.presentationml.tags+xml"/>
  <Override PartName="/ppt/tags/tag1465.xml" ContentType="application/vnd.openxmlformats-officedocument.presentationml.tags+xml"/>
  <Override PartName="/ppt/tags/tag1466.xml" ContentType="application/vnd.openxmlformats-officedocument.presentationml.tags+xml"/>
  <Override PartName="/ppt/tags/tag1467.xml" ContentType="application/vnd.openxmlformats-officedocument.presentationml.tags+xml"/>
  <Override PartName="/ppt/tags/tag1468.xml" ContentType="application/vnd.openxmlformats-officedocument.presentationml.tags+xml"/>
  <Override PartName="/ppt/tags/tag1469.xml" ContentType="application/vnd.openxmlformats-officedocument.presentationml.tags+xml"/>
  <Override PartName="/ppt/tags/tag1470.xml" ContentType="application/vnd.openxmlformats-officedocument.presentationml.tags+xml"/>
  <Override PartName="/ppt/tags/tag1471.xml" ContentType="application/vnd.openxmlformats-officedocument.presentationml.tags+xml"/>
  <Override PartName="/ppt/tags/tag1472.xml" ContentType="application/vnd.openxmlformats-officedocument.presentationml.tags+xml"/>
  <Override PartName="/ppt/tags/tag1473.xml" ContentType="application/vnd.openxmlformats-officedocument.presentationml.tags+xml"/>
  <Override PartName="/ppt/tags/tag1474.xml" ContentType="application/vnd.openxmlformats-officedocument.presentationml.tags+xml"/>
  <Override PartName="/ppt/tags/tag1475.xml" ContentType="application/vnd.openxmlformats-officedocument.presentationml.tags+xml"/>
  <Override PartName="/ppt/tags/tag1476.xml" ContentType="application/vnd.openxmlformats-officedocument.presentationml.tags+xml"/>
  <Override PartName="/ppt/tags/tag1477.xml" ContentType="application/vnd.openxmlformats-officedocument.presentationml.tags+xml"/>
  <Override PartName="/ppt/tags/tag1478.xml" ContentType="application/vnd.openxmlformats-officedocument.presentationml.tags+xml"/>
  <Override PartName="/ppt/tags/tag1479.xml" ContentType="application/vnd.openxmlformats-officedocument.presentationml.tags+xml"/>
  <Override PartName="/ppt/tags/tag1480.xml" ContentType="application/vnd.openxmlformats-officedocument.presentationml.tags+xml"/>
  <Override PartName="/ppt/tags/tag1481.xml" ContentType="application/vnd.openxmlformats-officedocument.presentationml.tags+xml"/>
  <Override PartName="/ppt/tags/tag1482.xml" ContentType="application/vnd.openxmlformats-officedocument.presentationml.tags+xml"/>
  <Override PartName="/ppt/tags/tag1483.xml" ContentType="application/vnd.openxmlformats-officedocument.presentationml.tags+xml"/>
  <Override PartName="/ppt/tags/tag1484.xml" ContentType="application/vnd.openxmlformats-officedocument.presentationml.tags+xml"/>
  <Override PartName="/ppt/tags/tag1485.xml" ContentType="application/vnd.openxmlformats-officedocument.presentationml.tags+xml"/>
  <Override PartName="/ppt/tags/tag1486.xml" ContentType="application/vnd.openxmlformats-officedocument.presentationml.tags+xml"/>
  <Override PartName="/ppt/tags/tag1487.xml" ContentType="application/vnd.openxmlformats-officedocument.presentationml.tags+xml"/>
  <Override PartName="/ppt/notesSlides/notesSlide35.xml" ContentType="application/vnd.openxmlformats-officedocument.presentationml.notesSlide+xml"/>
  <Override PartName="/ppt/tags/tag1488.xml" ContentType="application/vnd.openxmlformats-officedocument.presentationml.tags+xml"/>
  <Override PartName="/ppt/tags/tag1489.xml" ContentType="application/vnd.openxmlformats-officedocument.presentationml.tags+xml"/>
  <Override PartName="/ppt/tags/tag1490.xml" ContentType="application/vnd.openxmlformats-officedocument.presentationml.tags+xml"/>
  <Override PartName="/ppt/tags/tag1491.xml" ContentType="application/vnd.openxmlformats-officedocument.presentationml.tags+xml"/>
  <Override PartName="/ppt/tags/tag1492.xml" ContentType="application/vnd.openxmlformats-officedocument.presentationml.tags+xml"/>
  <Override PartName="/ppt/tags/tag1493.xml" ContentType="application/vnd.openxmlformats-officedocument.presentationml.tags+xml"/>
  <Override PartName="/ppt/tags/tag1494.xml" ContentType="application/vnd.openxmlformats-officedocument.presentationml.tags+xml"/>
  <Override PartName="/ppt/tags/tag1495.xml" ContentType="application/vnd.openxmlformats-officedocument.presentationml.tags+xml"/>
  <Override PartName="/ppt/tags/tag1496.xml" ContentType="application/vnd.openxmlformats-officedocument.presentationml.tags+xml"/>
  <Override PartName="/ppt/tags/tag1497.xml" ContentType="application/vnd.openxmlformats-officedocument.presentationml.tags+xml"/>
  <Override PartName="/ppt/tags/tag1498.xml" ContentType="application/vnd.openxmlformats-officedocument.presentationml.tags+xml"/>
  <Override PartName="/ppt/tags/tag1499.xml" ContentType="application/vnd.openxmlformats-officedocument.presentationml.tags+xml"/>
  <Override PartName="/ppt/tags/tag1500.xml" ContentType="application/vnd.openxmlformats-officedocument.presentationml.tags+xml"/>
  <Override PartName="/ppt/tags/tag1501.xml" ContentType="application/vnd.openxmlformats-officedocument.presentationml.tags+xml"/>
  <Override PartName="/ppt/tags/tag1502.xml" ContentType="application/vnd.openxmlformats-officedocument.presentationml.tags+xml"/>
  <Override PartName="/ppt/tags/tag1503.xml" ContentType="application/vnd.openxmlformats-officedocument.presentationml.tags+xml"/>
  <Override PartName="/ppt/tags/tag1504.xml" ContentType="application/vnd.openxmlformats-officedocument.presentationml.tags+xml"/>
  <Override PartName="/ppt/tags/tag1505.xml" ContentType="application/vnd.openxmlformats-officedocument.presentationml.tags+xml"/>
  <Override PartName="/ppt/tags/tag1506.xml" ContentType="application/vnd.openxmlformats-officedocument.presentationml.tags+xml"/>
  <Override PartName="/ppt/tags/tag1507.xml" ContentType="application/vnd.openxmlformats-officedocument.presentationml.tags+xml"/>
  <Override PartName="/ppt/tags/tag1508.xml" ContentType="application/vnd.openxmlformats-officedocument.presentationml.tags+xml"/>
  <Override PartName="/ppt/tags/tag1509.xml" ContentType="application/vnd.openxmlformats-officedocument.presentationml.tags+xml"/>
  <Override PartName="/ppt/tags/tag1510.xml" ContentType="application/vnd.openxmlformats-officedocument.presentationml.tags+xml"/>
  <Override PartName="/ppt/tags/tag1511.xml" ContentType="application/vnd.openxmlformats-officedocument.presentationml.tags+xml"/>
  <Override PartName="/ppt/tags/tag1512.xml" ContentType="application/vnd.openxmlformats-officedocument.presentationml.tags+xml"/>
  <Override PartName="/ppt/tags/tag1513.xml" ContentType="application/vnd.openxmlformats-officedocument.presentationml.tags+xml"/>
  <Override PartName="/ppt/tags/tag1514.xml" ContentType="application/vnd.openxmlformats-officedocument.presentationml.tags+xml"/>
  <Override PartName="/ppt/tags/tag1515.xml" ContentType="application/vnd.openxmlformats-officedocument.presentationml.tags+xml"/>
  <Override PartName="/ppt/tags/tag1516.xml" ContentType="application/vnd.openxmlformats-officedocument.presentationml.tags+xml"/>
  <Override PartName="/ppt/tags/tag1517.xml" ContentType="application/vnd.openxmlformats-officedocument.presentationml.tags+xml"/>
  <Override PartName="/ppt/tags/tag1518.xml" ContentType="application/vnd.openxmlformats-officedocument.presentationml.tags+xml"/>
  <Override PartName="/ppt/tags/tag1519.xml" ContentType="application/vnd.openxmlformats-officedocument.presentationml.tags+xml"/>
  <Override PartName="/ppt/tags/tag1520.xml" ContentType="application/vnd.openxmlformats-officedocument.presentationml.tags+xml"/>
  <Override PartName="/ppt/tags/tag1521.xml" ContentType="application/vnd.openxmlformats-officedocument.presentationml.tags+xml"/>
  <Override PartName="/ppt/tags/tag1522.xml" ContentType="application/vnd.openxmlformats-officedocument.presentationml.tags+xml"/>
  <Override PartName="/ppt/tags/tag1523.xml" ContentType="application/vnd.openxmlformats-officedocument.presentationml.tags+xml"/>
  <Override PartName="/ppt/tags/tag1524.xml" ContentType="application/vnd.openxmlformats-officedocument.presentationml.tags+xml"/>
  <Override PartName="/ppt/notesSlides/notesSlide36.xml" ContentType="application/vnd.openxmlformats-officedocument.presentationml.notesSlide+xml"/>
  <Override PartName="/ppt/tags/tag1525.xml" ContentType="application/vnd.openxmlformats-officedocument.presentationml.tags+xml"/>
  <Override PartName="/ppt/tags/tag1526.xml" ContentType="application/vnd.openxmlformats-officedocument.presentationml.tags+xml"/>
  <Override PartName="/ppt/tags/tag1527.xml" ContentType="application/vnd.openxmlformats-officedocument.presentationml.tags+xml"/>
  <Override PartName="/ppt/tags/tag1528.xml" ContentType="application/vnd.openxmlformats-officedocument.presentationml.tags+xml"/>
  <Override PartName="/ppt/tags/tag1529.xml" ContentType="application/vnd.openxmlformats-officedocument.presentationml.tags+xml"/>
  <Override PartName="/ppt/tags/tag1530.xml" ContentType="application/vnd.openxmlformats-officedocument.presentationml.tags+xml"/>
  <Override PartName="/ppt/tags/tag1531.xml" ContentType="application/vnd.openxmlformats-officedocument.presentationml.tags+xml"/>
  <Override PartName="/ppt/tags/tag1532.xml" ContentType="application/vnd.openxmlformats-officedocument.presentationml.tags+xml"/>
  <Override PartName="/ppt/tags/tag1533.xml" ContentType="application/vnd.openxmlformats-officedocument.presentationml.tags+xml"/>
  <Override PartName="/ppt/tags/tag1534.xml" ContentType="application/vnd.openxmlformats-officedocument.presentationml.tags+xml"/>
  <Override PartName="/ppt/tags/tag1535.xml" ContentType="application/vnd.openxmlformats-officedocument.presentationml.tags+xml"/>
  <Override PartName="/ppt/tags/tag1536.xml" ContentType="application/vnd.openxmlformats-officedocument.presentationml.tags+xml"/>
  <Override PartName="/ppt/tags/tag1537.xml" ContentType="application/vnd.openxmlformats-officedocument.presentationml.tags+xml"/>
  <Override PartName="/ppt/tags/tag1538.xml" ContentType="application/vnd.openxmlformats-officedocument.presentationml.tags+xml"/>
  <Override PartName="/ppt/tags/tag1539.xml" ContentType="application/vnd.openxmlformats-officedocument.presentationml.tags+xml"/>
  <Override PartName="/ppt/tags/tag1540.xml" ContentType="application/vnd.openxmlformats-officedocument.presentationml.tags+xml"/>
  <Override PartName="/ppt/tags/tag1541.xml" ContentType="application/vnd.openxmlformats-officedocument.presentationml.tags+xml"/>
  <Override PartName="/ppt/tags/tag1542.xml" ContentType="application/vnd.openxmlformats-officedocument.presentationml.tags+xml"/>
  <Override PartName="/ppt/tags/tag1543.xml" ContentType="application/vnd.openxmlformats-officedocument.presentationml.tags+xml"/>
  <Override PartName="/ppt/tags/tag1544.xml" ContentType="application/vnd.openxmlformats-officedocument.presentationml.tags+xml"/>
  <Override PartName="/ppt/tags/tag1545.xml" ContentType="application/vnd.openxmlformats-officedocument.presentationml.tags+xml"/>
  <Override PartName="/ppt/tags/tag1546.xml" ContentType="application/vnd.openxmlformats-officedocument.presentationml.tags+xml"/>
  <Override PartName="/ppt/tags/tag1547.xml" ContentType="application/vnd.openxmlformats-officedocument.presentationml.tags+xml"/>
  <Override PartName="/ppt/tags/tag1548.xml" ContentType="application/vnd.openxmlformats-officedocument.presentationml.tags+xml"/>
  <Override PartName="/ppt/tags/tag1549.xml" ContentType="application/vnd.openxmlformats-officedocument.presentationml.tags+xml"/>
  <Override PartName="/ppt/tags/tag1550.xml" ContentType="application/vnd.openxmlformats-officedocument.presentationml.tags+xml"/>
  <Override PartName="/ppt/tags/tag1551.xml" ContentType="application/vnd.openxmlformats-officedocument.presentationml.tags+xml"/>
  <Override PartName="/ppt/tags/tag1552.xml" ContentType="application/vnd.openxmlformats-officedocument.presentationml.tags+xml"/>
  <Override PartName="/ppt/tags/tag1553.xml" ContentType="application/vnd.openxmlformats-officedocument.presentationml.tags+xml"/>
  <Override PartName="/ppt/tags/tag1554.xml" ContentType="application/vnd.openxmlformats-officedocument.presentationml.tags+xml"/>
  <Override PartName="/ppt/tags/tag1555.xml" ContentType="application/vnd.openxmlformats-officedocument.presentationml.tags+xml"/>
  <Override PartName="/ppt/tags/tag1556.xml" ContentType="application/vnd.openxmlformats-officedocument.presentationml.tags+xml"/>
  <Override PartName="/ppt/tags/tag1557.xml" ContentType="application/vnd.openxmlformats-officedocument.presentationml.tags+xml"/>
  <Override PartName="/ppt/tags/tag1558.xml" ContentType="application/vnd.openxmlformats-officedocument.presentationml.tags+xml"/>
  <Override PartName="/ppt/tags/tag1559.xml" ContentType="application/vnd.openxmlformats-officedocument.presentationml.tags+xml"/>
  <Override PartName="/ppt/tags/tag1560.xml" ContentType="application/vnd.openxmlformats-officedocument.presentationml.tags+xml"/>
  <Override PartName="/ppt/tags/tag1561.xml" ContentType="application/vnd.openxmlformats-officedocument.presentationml.tags+xml"/>
  <Override PartName="/ppt/tags/tag1562.xml" ContentType="application/vnd.openxmlformats-officedocument.presentationml.tags+xml"/>
  <Override PartName="/ppt/tags/tag1563.xml" ContentType="application/vnd.openxmlformats-officedocument.presentationml.tags+xml"/>
  <Override PartName="/ppt/tags/tag1564.xml" ContentType="application/vnd.openxmlformats-officedocument.presentationml.tags+xml"/>
  <Override PartName="/ppt/tags/tag1565.xml" ContentType="application/vnd.openxmlformats-officedocument.presentationml.tags+xml"/>
  <Override PartName="/ppt/tags/tag1566.xml" ContentType="application/vnd.openxmlformats-officedocument.presentationml.tags+xml"/>
  <Override PartName="/ppt/tags/tag1567.xml" ContentType="application/vnd.openxmlformats-officedocument.presentationml.tags+xml"/>
  <Override PartName="/ppt/tags/tag1568.xml" ContentType="application/vnd.openxmlformats-officedocument.presentationml.tags+xml"/>
  <Override PartName="/ppt/tags/tag1569.xml" ContentType="application/vnd.openxmlformats-officedocument.presentationml.tags+xml"/>
  <Override PartName="/ppt/tags/tag1570.xml" ContentType="application/vnd.openxmlformats-officedocument.presentationml.tags+xml"/>
  <Override PartName="/ppt/tags/tag1571.xml" ContentType="application/vnd.openxmlformats-officedocument.presentationml.tags+xml"/>
  <Override PartName="/ppt/tags/tag1572.xml" ContentType="application/vnd.openxmlformats-officedocument.presentationml.tags+xml"/>
  <Override PartName="/ppt/tags/tag1573.xml" ContentType="application/vnd.openxmlformats-officedocument.presentationml.tags+xml"/>
  <Override PartName="/ppt/tags/tag1574.xml" ContentType="application/vnd.openxmlformats-officedocument.presentationml.tags+xml"/>
  <Override PartName="/ppt/notesSlides/notesSlide37.xml" ContentType="application/vnd.openxmlformats-officedocument.presentationml.notesSlide+xml"/>
  <Override PartName="/ppt/tags/tag1575.xml" ContentType="application/vnd.openxmlformats-officedocument.presentationml.tags+xml"/>
  <Override PartName="/ppt/tags/tag1576.xml" ContentType="application/vnd.openxmlformats-officedocument.presentationml.tags+xml"/>
  <Override PartName="/ppt/tags/tag1577.xml" ContentType="application/vnd.openxmlformats-officedocument.presentationml.tags+xml"/>
  <Override PartName="/ppt/tags/tag1578.xml" ContentType="application/vnd.openxmlformats-officedocument.presentationml.tags+xml"/>
  <Override PartName="/ppt/tags/tag1579.xml" ContentType="application/vnd.openxmlformats-officedocument.presentationml.tags+xml"/>
  <Override PartName="/ppt/tags/tag1580.xml" ContentType="application/vnd.openxmlformats-officedocument.presentationml.tags+xml"/>
  <Override PartName="/ppt/tags/tag1581.xml" ContentType="application/vnd.openxmlformats-officedocument.presentationml.tags+xml"/>
  <Override PartName="/ppt/tags/tag1582.xml" ContentType="application/vnd.openxmlformats-officedocument.presentationml.tags+xml"/>
  <Override PartName="/ppt/tags/tag1583.xml" ContentType="application/vnd.openxmlformats-officedocument.presentationml.tags+xml"/>
  <Override PartName="/ppt/tags/tag1584.xml" ContentType="application/vnd.openxmlformats-officedocument.presentationml.tags+xml"/>
  <Override PartName="/ppt/tags/tag1585.xml" ContentType="application/vnd.openxmlformats-officedocument.presentationml.tags+xml"/>
  <Override PartName="/ppt/tags/tag1586.xml" ContentType="application/vnd.openxmlformats-officedocument.presentationml.tags+xml"/>
  <Override PartName="/ppt/tags/tag1587.xml" ContentType="application/vnd.openxmlformats-officedocument.presentationml.tags+xml"/>
  <Override PartName="/ppt/tags/tag1588.xml" ContentType="application/vnd.openxmlformats-officedocument.presentationml.tags+xml"/>
  <Override PartName="/ppt/tags/tag1589.xml" ContentType="application/vnd.openxmlformats-officedocument.presentationml.tags+xml"/>
  <Override PartName="/ppt/tags/tag1590.xml" ContentType="application/vnd.openxmlformats-officedocument.presentationml.tags+xml"/>
  <Override PartName="/ppt/tags/tag1591.xml" ContentType="application/vnd.openxmlformats-officedocument.presentationml.tags+xml"/>
  <Override PartName="/ppt/tags/tag1592.xml" ContentType="application/vnd.openxmlformats-officedocument.presentationml.tags+xml"/>
  <Override PartName="/ppt/tags/tag1593.xml" ContentType="application/vnd.openxmlformats-officedocument.presentationml.tags+xml"/>
  <Override PartName="/ppt/tags/tag1594.xml" ContentType="application/vnd.openxmlformats-officedocument.presentationml.tags+xml"/>
  <Override PartName="/ppt/tags/tag1595.xml" ContentType="application/vnd.openxmlformats-officedocument.presentationml.tags+xml"/>
  <Override PartName="/ppt/tags/tag1596.xml" ContentType="application/vnd.openxmlformats-officedocument.presentationml.tags+xml"/>
  <Override PartName="/ppt/tags/tag1597.xml" ContentType="application/vnd.openxmlformats-officedocument.presentationml.tags+xml"/>
  <Override PartName="/ppt/tags/tag1598.xml" ContentType="application/vnd.openxmlformats-officedocument.presentationml.tags+xml"/>
  <Override PartName="/ppt/tags/tag1599.xml" ContentType="application/vnd.openxmlformats-officedocument.presentationml.tags+xml"/>
  <Override PartName="/ppt/tags/tag1600.xml" ContentType="application/vnd.openxmlformats-officedocument.presentationml.tags+xml"/>
  <Override PartName="/ppt/tags/tag1601.xml" ContentType="application/vnd.openxmlformats-officedocument.presentationml.tags+xml"/>
  <Override PartName="/ppt/tags/tag1602.xml" ContentType="application/vnd.openxmlformats-officedocument.presentationml.tags+xml"/>
  <Override PartName="/ppt/tags/tag1603.xml" ContentType="application/vnd.openxmlformats-officedocument.presentationml.tags+xml"/>
  <Override PartName="/ppt/tags/tag1604.xml" ContentType="application/vnd.openxmlformats-officedocument.presentationml.tags+xml"/>
  <Override PartName="/ppt/tags/tag1605.xml" ContentType="application/vnd.openxmlformats-officedocument.presentationml.tags+xml"/>
  <Override PartName="/ppt/tags/tag1606.xml" ContentType="application/vnd.openxmlformats-officedocument.presentationml.tags+xml"/>
  <Override PartName="/ppt/tags/tag1607.xml" ContentType="application/vnd.openxmlformats-officedocument.presentationml.tags+xml"/>
  <Override PartName="/ppt/tags/tag1608.xml" ContentType="application/vnd.openxmlformats-officedocument.presentationml.tags+xml"/>
  <Override PartName="/ppt/tags/tag1609.xml" ContentType="application/vnd.openxmlformats-officedocument.presentationml.tags+xml"/>
  <Override PartName="/ppt/tags/tag1610.xml" ContentType="application/vnd.openxmlformats-officedocument.presentationml.tags+xml"/>
  <Override PartName="/ppt/tags/tag1611.xml" ContentType="application/vnd.openxmlformats-officedocument.presentationml.tags+xml"/>
  <Override PartName="/ppt/tags/tag1612.xml" ContentType="application/vnd.openxmlformats-officedocument.presentationml.tags+xml"/>
  <Override PartName="/ppt/tags/tag1613.xml" ContentType="application/vnd.openxmlformats-officedocument.presentationml.tags+xml"/>
  <Override PartName="/ppt/tags/tag1614.xml" ContentType="application/vnd.openxmlformats-officedocument.presentationml.tags+xml"/>
  <Override PartName="/ppt/tags/tag1615.xml" ContentType="application/vnd.openxmlformats-officedocument.presentationml.tags+xml"/>
  <Override PartName="/ppt/tags/tag1616.xml" ContentType="application/vnd.openxmlformats-officedocument.presentationml.tags+xml"/>
  <Override PartName="/ppt/tags/tag1617.xml" ContentType="application/vnd.openxmlformats-officedocument.presentationml.tags+xml"/>
  <Override PartName="/ppt/tags/tag1618.xml" ContentType="application/vnd.openxmlformats-officedocument.presentationml.tags+xml"/>
  <Override PartName="/ppt/tags/tag1619.xml" ContentType="application/vnd.openxmlformats-officedocument.presentationml.tags+xml"/>
  <Override PartName="/ppt/tags/tag1620.xml" ContentType="application/vnd.openxmlformats-officedocument.presentationml.tags+xml"/>
  <Override PartName="/ppt/tags/tag1621.xml" ContentType="application/vnd.openxmlformats-officedocument.presentationml.tags+xml"/>
  <Override PartName="/ppt/tags/tag1622.xml" ContentType="application/vnd.openxmlformats-officedocument.presentationml.tags+xml"/>
  <Override PartName="/ppt/tags/tag1623.xml" ContentType="application/vnd.openxmlformats-officedocument.presentationml.tags+xml"/>
  <Override PartName="/ppt/tags/tag1624.xml" ContentType="application/vnd.openxmlformats-officedocument.presentationml.tags+xml"/>
  <Override PartName="/ppt/tags/tag1625.xml" ContentType="application/vnd.openxmlformats-officedocument.presentationml.tags+xml"/>
  <Override PartName="/ppt/tags/tag1626.xml" ContentType="application/vnd.openxmlformats-officedocument.presentationml.tags+xml"/>
  <Override PartName="/ppt/notesSlides/notesSlide38.xml" ContentType="application/vnd.openxmlformats-officedocument.presentationml.notesSlide+xml"/>
  <Override PartName="/ppt/tags/tag1627.xml" ContentType="application/vnd.openxmlformats-officedocument.presentationml.tags+xml"/>
  <Override PartName="/ppt/tags/tag1628.xml" ContentType="application/vnd.openxmlformats-officedocument.presentationml.tags+xml"/>
  <Override PartName="/ppt/tags/tag1629.xml" ContentType="application/vnd.openxmlformats-officedocument.presentationml.tags+xml"/>
  <Override PartName="/ppt/tags/tag1630.xml" ContentType="application/vnd.openxmlformats-officedocument.presentationml.tags+xml"/>
  <Override PartName="/ppt/tags/tag1631.xml" ContentType="application/vnd.openxmlformats-officedocument.presentationml.tags+xml"/>
  <Override PartName="/ppt/tags/tag1632.xml" ContentType="application/vnd.openxmlformats-officedocument.presentationml.tags+xml"/>
  <Override PartName="/ppt/tags/tag1633.xml" ContentType="application/vnd.openxmlformats-officedocument.presentationml.tags+xml"/>
  <Override PartName="/ppt/tags/tag1634.xml" ContentType="application/vnd.openxmlformats-officedocument.presentationml.tags+xml"/>
  <Override PartName="/ppt/tags/tag1635.xml" ContentType="application/vnd.openxmlformats-officedocument.presentationml.tags+xml"/>
  <Override PartName="/ppt/tags/tag1636.xml" ContentType="application/vnd.openxmlformats-officedocument.presentationml.tags+xml"/>
  <Override PartName="/ppt/tags/tag1637.xml" ContentType="application/vnd.openxmlformats-officedocument.presentationml.tags+xml"/>
  <Override PartName="/ppt/tags/tag1638.xml" ContentType="application/vnd.openxmlformats-officedocument.presentationml.tags+xml"/>
  <Override PartName="/ppt/tags/tag1639.xml" ContentType="application/vnd.openxmlformats-officedocument.presentationml.tags+xml"/>
  <Override PartName="/ppt/tags/tag1640.xml" ContentType="application/vnd.openxmlformats-officedocument.presentationml.tags+xml"/>
  <Override PartName="/ppt/tags/tag1641.xml" ContentType="application/vnd.openxmlformats-officedocument.presentationml.tags+xml"/>
  <Override PartName="/ppt/tags/tag1642.xml" ContentType="application/vnd.openxmlformats-officedocument.presentationml.tags+xml"/>
  <Override PartName="/ppt/tags/tag1643.xml" ContentType="application/vnd.openxmlformats-officedocument.presentationml.tags+xml"/>
  <Override PartName="/ppt/tags/tag1644.xml" ContentType="application/vnd.openxmlformats-officedocument.presentationml.tags+xml"/>
  <Override PartName="/ppt/tags/tag1645.xml" ContentType="application/vnd.openxmlformats-officedocument.presentationml.tags+xml"/>
  <Override PartName="/ppt/tags/tag1646.xml" ContentType="application/vnd.openxmlformats-officedocument.presentationml.tags+xml"/>
  <Override PartName="/ppt/tags/tag1647.xml" ContentType="application/vnd.openxmlformats-officedocument.presentationml.tags+xml"/>
  <Override PartName="/ppt/tags/tag1648.xml" ContentType="application/vnd.openxmlformats-officedocument.presentationml.tags+xml"/>
  <Override PartName="/ppt/tags/tag1649.xml" ContentType="application/vnd.openxmlformats-officedocument.presentationml.tags+xml"/>
  <Override PartName="/ppt/tags/tag1650.xml" ContentType="application/vnd.openxmlformats-officedocument.presentationml.tags+xml"/>
  <Override PartName="/ppt/tags/tag1651.xml" ContentType="application/vnd.openxmlformats-officedocument.presentationml.tags+xml"/>
  <Override PartName="/ppt/tags/tag1652.xml" ContentType="application/vnd.openxmlformats-officedocument.presentationml.tags+xml"/>
  <Override PartName="/ppt/tags/tag1653.xml" ContentType="application/vnd.openxmlformats-officedocument.presentationml.tags+xml"/>
  <Override PartName="/ppt/tags/tag1654.xml" ContentType="application/vnd.openxmlformats-officedocument.presentationml.tags+xml"/>
  <Override PartName="/ppt/tags/tag1655.xml" ContentType="application/vnd.openxmlformats-officedocument.presentationml.tags+xml"/>
  <Override PartName="/ppt/tags/tag1656.xml" ContentType="application/vnd.openxmlformats-officedocument.presentationml.tags+xml"/>
  <Override PartName="/ppt/tags/tag1657.xml" ContentType="application/vnd.openxmlformats-officedocument.presentationml.tags+xml"/>
  <Override PartName="/ppt/tags/tag1658.xml" ContentType="application/vnd.openxmlformats-officedocument.presentationml.tags+xml"/>
  <Override PartName="/ppt/tags/tag1659.xml" ContentType="application/vnd.openxmlformats-officedocument.presentationml.tags+xml"/>
  <Override PartName="/ppt/tags/tag1660.xml" ContentType="application/vnd.openxmlformats-officedocument.presentationml.tags+xml"/>
  <Override PartName="/ppt/tags/tag1661.xml" ContentType="application/vnd.openxmlformats-officedocument.presentationml.tags+xml"/>
  <Override PartName="/ppt/tags/tag1662.xml" ContentType="application/vnd.openxmlformats-officedocument.presentationml.tags+xml"/>
  <Override PartName="/ppt/tags/tag1663.xml" ContentType="application/vnd.openxmlformats-officedocument.presentationml.tags+xml"/>
  <Override PartName="/ppt/tags/tag1664.xml" ContentType="application/vnd.openxmlformats-officedocument.presentationml.tags+xml"/>
  <Override PartName="/ppt/tags/tag1665.xml" ContentType="application/vnd.openxmlformats-officedocument.presentationml.tags+xml"/>
  <Override PartName="/ppt/tags/tag1666.xml" ContentType="application/vnd.openxmlformats-officedocument.presentationml.tags+xml"/>
  <Override PartName="/ppt/tags/tag1667.xml" ContentType="application/vnd.openxmlformats-officedocument.presentationml.tags+xml"/>
  <Override PartName="/ppt/tags/tag1668.xml" ContentType="application/vnd.openxmlformats-officedocument.presentationml.tags+xml"/>
  <Override PartName="/ppt/tags/tag1669.xml" ContentType="application/vnd.openxmlformats-officedocument.presentationml.tags+xml"/>
  <Override PartName="/ppt/tags/tag1670.xml" ContentType="application/vnd.openxmlformats-officedocument.presentationml.tags+xml"/>
  <Override PartName="/ppt/tags/tag1671.xml" ContentType="application/vnd.openxmlformats-officedocument.presentationml.tags+xml"/>
  <Override PartName="/ppt/tags/tag1672.xml" ContentType="application/vnd.openxmlformats-officedocument.presentationml.tags+xml"/>
  <Override PartName="/ppt/tags/tag1673.xml" ContentType="application/vnd.openxmlformats-officedocument.presentationml.tags+xml"/>
  <Override PartName="/ppt/tags/tag1674.xml" ContentType="application/vnd.openxmlformats-officedocument.presentationml.tags+xml"/>
  <Override PartName="/ppt/tags/tag1675.xml" ContentType="application/vnd.openxmlformats-officedocument.presentationml.tags+xml"/>
  <Override PartName="/ppt/tags/tag1676.xml" ContentType="application/vnd.openxmlformats-officedocument.presentationml.tags+xml"/>
  <Override PartName="/ppt/tags/tag1677.xml" ContentType="application/vnd.openxmlformats-officedocument.presentationml.tags+xml"/>
  <Override PartName="/ppt/tags/tag1678.xml" ContentType="application/vnd.openxmlformats-officedocument.presentationml.tags+xml"/>
  <Override PartName="/ppt/tags/tag1679.xml" ContentType="application/vnd.openxmlformats-officedocument.presentationml.tags+xml"/>
  <Override PartName="/ppt/tags/tag1680.xml" ContentType="application/vnd.openxmlformats-officedocument.presentationml.tags+xml"/>
  <Override PartName="/ppt/tags/tag1681.xml" ContentType="application/vnd.openxmlformats-officedocument.presentationml.tags+xml"/>
  <Override PartName="/ppt/tags/tag1682.xml" ContentType="application/vnd.openxmlformats-officedocument.presentationml.tags+xml"/>
  <Override PartName="/ppt/tags/tag1683.xml" ContentType="application/vnd.openxmlformats-officedocument.presentationml.tags+xml"/>
  <Override PartName="/ppt/notesSlides/notesSlide39.xml" ContentType="application/vnd.openxmlformats-officedocument.presentationml.notesSlide+xml"/>
  <Override PartName="/ppt/tags/tag1684.xml" ContentType="application/vnd.openxmlformats-officedocument.presentationml.tags+xml"/>
  <Override PartName="/ppt/tags/tag1685.xml" ContentType="application/vnd.openxmlformats-officedocument.presentationml.tags+xml"/>
  <Override PartName="/ppt/tags/tag1686.xml" ContentType="application/vnd.openxmlformats-officedocument.presentationml.tags+xml"/>
  <Override PartName="/ppt/tags/tag1687.xml" ContentType="application/vnd.openxmlformats-officedocument.presentationml.tags+xml"/>
  <Override PartName="/ppt/tags/tag1688.xml" ContentType="application/vnd.openxmlformats-officedocument.presentationml.tags+xml"/>
  <Override PartName="/ppt/tags/tag1689.xml" ContentType="application/vnd.openxmlformats-officedocument.presentationml.tags+xml"/>
  <Override PartName="/ppt/tags/tag1690.xml" ContentType="application/vnd.openxmlformats-officedocument.presentationml.tags+xml"/>
  <Override PartName="/ppt/tags/tag1691.xml" ContentType="application/vnd.openxmlformats-officedocument.presentationml.tags+xml"/>
  <Override PartName="/ppt/tags/tag1692.xml" ContentType="application/vnd.openxmlformats-officedocument.presentationml.tags+xml"/>
  <Override PartName="/ppt/tags/tag1693.xml" ContentType="application/vnd.openxmlformats-officedocument.presentationml.tags+xml"/>
  <Override PartName="/ppt/tags/tag1694.xml" ContentType="application/vnd.openxmlformats-officedocument.presentationml.tags+xml"/>
  <Override PartName="/ppt/tags/tag1695.xml" ContentType="application/vnd.openxmlformats-officedocument.presentationml.tags+xml"/>
  <Override PartName="/ppt/tags/tag1696.xml" ContentType="application/vnd.openxmlformats-officedocument.presentationml.tags+xml"/>
  <Override PartName="/ppt/tags/tag1697.xml" ContentType="application/vnd.openxmlformats-officedocument.presentationml.tags+xml"/>
  <Override PartName="/ppt/tags/tag1698.xml" ContentType="application/vnd.openxmlformats-officedocument.presentationml.tags+xml"/>
  <Override PartName="/ppt/tags/tag1699.xml" ContentType="application/vnd.openxmlformats-officedocument.presentationml.tags+xml"/>
  <Override PartName="/ppt/tags/tag1700.xml" ContentType="application/vnd.openxmlformats-officedocument.presentationml.tags+xml"/>
  <Override PartName="/ppt/tags/tag1701.xml" ContentType="application/vnd.openxmlformats-officedocument.presentationml.tags+xml"/>
  <Override PartName="/ppt/tags/tag1702.xml" ContentType="application/vnd.openxmlformats-officedocument.presentationml.tags+xml"/>
  <Override PartName="/ppt/tags/tag1703.xml" ContentType="application/vnd.openxmlformats-officedocument.presentationml.tags+xml"/>
  <Override PartName="/ppt/tags/tag1704.xml" ContentType="application/vnd.openxmlformats-officedocument.presentationml.tags+xml"/>
  <Override PartName="/ppt/tags/tag1705.xml" ContentType="application/vnd.openxmlformats-officedocument.presentationml.tags+xml"/>
  <Override PartName="/ppt/tags/tag1706.xml" ContentType="application/vnd.openxmlformats-officedocument.presentationml.tags+xml"/>
  <Override PartName="/ppt/tags/tag1707.xml" ContentType="application/vnd.openxmlformats-officedocument.presentationml.tags+xml"/>
  <Override PartName="/ppt/tags/tag1708.xml" ContentType="application/vnd.openxmlformats-officedocument.presentationml.tags+xml"/>
  <Override PartName="/ppt/tags/tag1709.xml" ContentType="application/vnd.openxmlformats-officedocument.presentationml.tags+xml"/>
  <Override PartName="/ppt/tags/tag1710.xml" ContentType="application/vnd.openxmlformats-officedocument.presentationml.tags+xml"/>
  <Override PartName="/ppt/tags/tag1711.xml" ContentType="application/vnd.openxmlformats-officedocument.presentationml.tags+xml"/>
  <Override PartName="/ppt/tags/tag1712.xml" ContentType="application/vnd.openxmlformats-officedocument.presentationml.tags+xml"/>
  <Override PartName="/ppt/tags/tag1713.xml" ContentType="application/vnd.openxmlformats-officedocument.presentationml.tags+xml"/>
  <Override PartName="/ppt/tags/tag1714.xml" ContentType="application/vnd.openxmlformats-officedocument.presentationml.tags+xml"/>
  <Override PartName="/ppt/tags/tag1715.xml" ContentType="application/vnd.openxmlformats-officedocument.presentationml.tags+xml"/>
  <Override PartName="/ppt/tags/tag1716.xml" ContentType="application/vnd.openxmlformats-officedocument.presentationml.tags+xml"/>
  <Override PartName="/ppt/tags/tag1717.xml" ContentType="application/vnd.openxmlformats-officedocument.presentationml.tags+xml"/>
  <Override PartName="/ppt/tags/tag1718.xml" ContentType="application/vnd.openxmlformats-officedocument.presentationml.tags+xml"/>
  <Override PartName="/ppt/tags/tag1719.xml" ContentType="application/vnd.openxmlformats-officedocument.presentationml.tags+xml"/>
  <Override PartName="/ppt/tags/tag1720.xml" ContentType="application/vnd.openxmlformats-officedocument.presentationml.tags+xml"/>
  <Override PartName="/ppt/tags/tag1721.xml" ContentType="application/vnd.openxmlformats-officedocument.presentationml.tags+xml"/>
  <Override PartName="/ppt/tags/tag1722.xml" ContentType="application/vnd.openxmlformats-officedocument.presentationml.tags+xml"/>
  <Override PartName="/ppt/tags/tag1723.xml" ContentType="application/vnd.openxmlformats-officedocument.presentationml.tags+xml"/>
  <Override PartName="/ppt/tags/tag1724.xml" ContentType="application/vnd.openxmlformats-officedocument.presentationml.tags+xml"/>
  <Override PartName="/ppt/tags/tag1725.xml" ContentType="application/vnd.openxmlformats-officedocument.presentationml.tags+xml"/>
  <Override PartName="/ppt/tags/tag1726.xml" ContentType="application/vnd.openxmlformats-officedocument.presentationml.tags+xml"/>
  <Override PartName="/ppt/tags/tag1727.xml" ContentType="application/vnd.openxmlformats-officedocument.presentationml.tags+xml"/>
  <Override PartName="/ppt/tags/tag1728.xml" ContentType="application/vnd.openxmlformats-officedocument.presentationml.tags+xml"/>
  <Override PartName="/ppt/tags/tag1729.xml" ContentType="application/vnd.openxmlformats-officedocument.presentationml.tags+xml"/>
  <Override PartName="/ppt/tags/tag1730.xml" ContentType="application/vnd.openxmlformats-officedocument.presentationml.tags+xml"/>
  <Override PartName="/ppt/tags/tag1731.xml" ContentType="application/vnd.openxmlformats-officedocument.presentationml.tags+xml"/>
  <Override PartName="/ppt/tags/tag1732.xml" ContentType="application/vnd.openxmlformats-officedocument.presentationml.tags+xml"/>
  <Override PartName="/ppt/tags/tag1733.xml" ContentType="application/vnd.openxmlformats-officedocument.presentationml.tags+xml"/>
  <Override PartName="/ppt/tags/tag1734.xml" ContentType="application/vnd.openxmlformats-officedocument.presentationml.tags+xml"/>
  <Override PartName="/ppt/tags/tag1735.xml" ContentType="application/vnd.openxmlformats-officedocument.presentationml.tags+xml"/>
  <Override PartName="/ppt/tags/tag1736.xml" ContentType="application/vnd.openxmlformats-officedocument.presentationml.tags+xml"/>
  <Override PartName="/ppt/tags/tag1737.xml" ContentType="application/vnd.openxmlformats-officedocument.presentationml.tags+xml"/>
  <Override PartName="/ppt/tags/tag1738.xml" ContentType="application/vnd.openxmlformats-officedocument.presentationml.tags+xml"/>
  <Override PartName="/ppt/tags/tag1739.xml" ContentType="application/vnd.openxmlformats-officedocument.presentationml.tags+xml"/>
  <Override PartName="/ppt/tags/tag1740.xml" ContentType="application/vnd.openxmlformats-officedocument.presentationml.tags+xml"/>
  <Override PartName="/ppt/notesSlides/notesSlide40.xml" ContentType="application/vnd.openxmlformats-officedocument.presentationml.notesSlide+xml"/>
  <Override PartName="/ppt/tags/tag1741.xml" ContentType="application/vnd.openxmlformats-officedocument.presentationml.tags+xml"/>
  <Override PartName="/ppt/tags/tag1742.xml" ContentType="application/vnd.openxmlformats-officedocument.presentationml.tags+xml"/>
  <Override PartName="/ppt/tags/tag1743.xml" ContentType="application/vnd.openxmlformats-officedocument.presentationml.tags+xml"/>
  <Override PartName="/ppt/tags/tag1744.xml" ContentType="application/vnd.openxmlformats-officedocument.presentationml.tags+xml"/>
  <Override PartName="/ppt/tags/tag1745.xml" ContentType="application/vnd.openxmlformats-officedocument.presentationml.tags+xml"/>
  <Override PartName="/ppt/tags/tag1746.xml" ContentType="application/vnd.openxmlformats-officedocument.presentationml.tags+xml"/>
  <Override PartName="/ppt/tags/tag1747.xml" ContentType="application/vnd.openxmlformats-officedocument.presentationml.tags+xml"/>
  <Override PartName="/ppt/tags/tag1748.xml" ContentType="application/vnd.openxmlformats-officedocument.presentationml.tags+xml"/>
  <Override PartName="/ppt/tags/tag1749.xml" ContentType="application/vnd.openxmlformats-officedocument.presentationml.tags+xml"/>
  <Override PartName="/ppt/tags/tag1750.xml" ContentType="application/vnd.openxmlformats-officedocument.presentationml.tags+xml"/>
  <Override PartName="/ppt/notesSlides/notesSlide41.xml" ContentType="application/vnd.openxmlformats-officedocument.presentationml.notesSlide+xml"/>
  <Override PartName="/ppt/tags/tag1751.xml" ContentType="application/vnd.openxmlformats-officedocument.presentationml.tags+xml"/>
  <Override PartName="/ppt/tags/tag1752.xml" ContentType="application/vnd.openxmlformats-officedocument.presentationml.tags+xml"/>
  <Override PartName="/ppt/tags/tag1753.xml" ContentType="application/vnd.openxmlformats-officedocument.presentationml.tags+xml"/>
  <Override PartName="/ppt/tags/tag1754.xml" ContentType="application/vnd.openxmlformats-officedocument.presentationml.tags+xml"/>
  <Override PartName="/ppt/tags/tag1755.xml" ContentType="application/vnd.openxmlformats-officedocument.presentationml.tags+xml"/>
  <Override PartName="/ppt/tags/tag1756.xml" ContentType="application/vnd.openxmlformats-officedocument.presentationml.tags+xml"/>
  <Override PartName="/ppt/tags/tag1757.xml" ContentType="application/vnd.openxmlformats-officedocument.presentationml.tags+xml"/>
  <Override PartName="/ppt/tags/tag1758.xml" ContentType="application/vnd.openxmlformats-officedocument.presentationml.tags+xml"/>
  <Override PartName="/ppt/tags/tag1759.xml" ContentType="application/vnd.openxmlformats-officedocument.presentationml.tags+xml"/>
  <Override PartName="/ppt/tags/tag1760.xml" ContentType="application/vnd.openxmlformats-officedocument.presentationml.tags+xml"/>
  <Override PartName="/ppt/tags/tag1761.xml" ContentType="application/vnd.openxmlformats-officedocument.presentationml.tags+xml"/>
  <Override PartName="/ppt/tags/tag1762.xml" ContentType="application/vnd.openxmlformats-officedocument.presentationml.tags+xml"/>
  <Override PartName="/ppt/tags/tag1763.xml" ContentType="application/vnd.openxmlformats-officedocument.presentationml.tags+xml"/>
  <Override PartName="/ppt/tags/tag1764.xml" ContentType="application/vnd.openxmlformats-officedocument.presentationml.tags+xml"/>
  <Override PartName="/ppt/tags/tag1765.xml" ContentType="application/vnd.openxmlformats-officedocument.presentationml.tags+xml"/>
  <Override PartName="/ppt/tags/tag1766.xml" ContentType="application/vnd.openxmlformats-officedocument.presentationml.tags+xml"/>
  <Override PartName="/ppt/tags/tag1767.xml" ContentType="application/vnd.openxmlformats-officedocument.presentationml.tags+xml"/>
  <Override PartName="/ppt/tags/tag1768.xml" ContentType="application/vnd.openxmlformats-officedocument.presentationml.tags+xml"/>
  <Override PartName="/ppt/tags/tag1769.xml" ContentType="application/vnd.openxmlformats-officedocument.presentationml.tags+xml"/>
  <Override PartName="/ppt/tags/tag1770.xml" ContentType="application/vnd.openxmlformats-officedocument.presentationml.tags+xml"/>
  <Override PartName="/ppt/tags/tag1771.xml" ContentType="application/vnd.openxmlformats-officedocument.presentationml.tags+xml"/>
  <Override PartName="/ppt/tags/tag1772.xml" ContentType="application/vnd.openxmlformats-officedocument.presentationml.tags+xml"/>
  <Override PartName="/ppt/tags/tag1773.xml" ContentType="application/vnd.openxmlformats-officedocument.presentationml.tags+xml"/>
  <Override PartName="/ppt/tags/tag1774.xml" ContentType="application/vnd.openxmlformats-officedocument.presentationml.tags+xml"/>
  <Override PartName="/ppt/tags/tag1775.xml" ContentType="application/vnd.openxmlformats-officedocument.presentationml.tags+xml"/>
  <Override PartName="/ppt/tags/tag1776.xml" ContentType="application/vnd.openxmlformats-officedocument.presentationml.tags+xml"/>
  <Override PartName="/ppt/tags/tag1777.xml" ContentType="application/vnd.openxmlformats-officedocument.presentationml.tags+xml"/>
  <Override PartName="/ppt/tags/tag1778.xml" ContentType="application/vnd.openxmlformats-officedocument.presentationml.tags+xml"/>
  <Override PartName="/ppt/tags/tag1779.xml" ContentType="application/vnd.openxmlformats-officedocument.presentationml.tags+xml"/>
  <Override PartName="/ppt/notesSlides/notesSlide42.xml" ContentType="application/vnd.openxmlformats-officedocument.presentationml.notesSlide+xml"/>
  <Override PartName="/ppt/tags/tag1780.xml" ContentType="application/vnd.openxmlformats-officedocument.presentationml.tags+xml"/>
  <Override PartName="/ppt/tags/tag1781.xml" ContentType="application/vnd.openxmlformats-officedocument.presentationml.tags+xml"/>
  <Override PartName="/ppt/tags/tag1782.xml" ContentType="application/vnd.openxmlformats-officedocument.presentationml.tags+xml"/>
  <Override PartName="/ppt/tags/tag1783.xml" ContentType="application/vnd.openxmlformats-officedocument.presentationml.tags+xml"/>
  <Override PartName="/ppt/tags/tag1784.xml" ContentType="application/vnd.openxmlformats-officedocument.presentationml.tags+xml"/>
  <Override PartName="/ppt/tags/tag1785.xml" ContentType="application/vnd.openxmlformats-officedocument.presentationml.tags+xml"/>
  <Override PartName="/ppt/tags/tag1786.xml" ContentType="application/vnd.openxmlformats-officedocument.presentationml.tags+xml"/>
  <Override PartName="/ppt/tags/tag1787.xml" ContentType="application/vnd.openxmlformats-officedocument.presentationml.tags+xml"/>
  <Override PartName="/ppt/tags/tag1788.xml" ContentType="application/vnd.openxmlformats-officedocument.presentationml.tags+xml"/>
  <Override PartName="/ppt/tags/tag1789.xml" ContentType="application/vnd.openxmlformats-officedocument.presentationml.tags+xml"/>
  <Override PartName="/ppt/tags/tag1790.xml" ContentType="application/vnd.openxmlformats-officedocument.presentationml.tags+xml"/>
  <Override PartName="/ppt/tags/tag1791.xml" ContentType="application/vnd.openxmlformats-officedocument.presentationml.tags+xml"/>
  <Override PartName="/ppt/tags/tag1792.xml" ContentType="application/vnd.openxmlformats-officedocument.presentationml.tags+xml"/>
  <Override PartName="/ppt/tags/tag1793.xml" ContentType="application/vnd.openxmlformats-officedocument.presentationml.tags+xml"/>
  <Override PartName="/ppt/tags/tag1794.xml" ContentType="application/vnd.openxmlformats-officedocument.presentationml.tags+xml"/>
  <Override PartName="/ppt/tags/tag1795.xml" ContentType="application/vnd.openxmlformats-officedocument.presentationml.tags+xml"/>
  <Override PartName="/ppt/tags/tag1796.xml" ContentType="application/vnd.openxmlformats-officedocument.presentationml.tags+xml"/>
  <Override PartName="/ppt/tags/tag1797.xml" ContentType="application/vnd.openxmlformats-officedocument.presentationml.tags+xml"/>
  <Override PartName="/ppt/tags/tag1798.xml" ContentType="application/vnd.openxmlformats-officedocument.presentationml.tags+xml"/>
  <Override PartName="/ppt/notesSlides/notesSlide43.xml" ContentType="application/vnd.openxmlformats-officedocument.presentationml.notesSlide+xml"/>
  <Override PartName="/ppt/tags/tag1799.xml" ContentType="application/vnd.openxmlformats-officedocument.presentationml.tags+xml"/>
  <Override PartName="/ppt/tags/tag1800.xml" ContentType="application/vnd.openxmlformats-officedocument.presentationml.tags+xml"/>
  <Override PartName="/ppt/tags/tag1801.xml" ContentType="application/vnd.openxmlformats-officedocument.presentationml.tags+xml"/>
  <Override PartName="/ppt/tags/tag1802.xml" ContentType="application/vnd.openxmlformats-officedocument.presentationml.tags+xml"/>
  <Override PartName="/ppt/tags/tag1803.xml" ContentType="application/vnd.openxmlformats-officedocument.presentationml.tags+xml"/>
  <Override PartName="/ppt/tags/tag1804.xml" ContentType="application/vnd.openxmlformats-officedocument.presentationml.tags+xml"/>
  <Override PartName="/ppt/tags/tag1805.xml" ContentType="application/vnd.openxmlformats-officedocument.presentationml.tags+xml"/>
  <Override PartName="/ppt/tags/tag1806.xml" ContentType="application/vnd.openxmlformats-officedocument.presentationml.tags+xml"/>
  <Override PartName="/ppt/tags/tag1807.xml" ContentType="application/vnd.openxmlformats-officedocument.presentationml.tags+xml"/>
  <Override PartName="/ppt/tags/tag1808.xml" ContentType="application/vnd.openxmlformats-officedocument.presentationml.tags+xml"/>
  <Override PartName="/ppt/tags/tag1809.xml" ContentType="application/vnd.openxmlformats-officedocument.presentationml.tags+xml"/>
  <Override PartName="/ppt/tags/tag1810.xml" ContentType="application/vnd.openxmlformats-officedocument.presentationml.tags+xml"/>
  <Override PartName="/ppt/tags/tag1811.xml" ContentType="application/vnd.openxmlformats-officedocument.presentationml.tags+xml"/>
  <Override PartName="/ppt/tags/tag1812.xml" ContentType="application/vnd.openxmlformats-officedocument.presentationml.tags+xml"/>
  <Override PartName="/ppt/tags/tag1813.xml" ContentType="application/vnd.openxmlformats-officedocument.presentationml.tags+xml"/>
  <Override PartName="/ppt/tags/tag1814.xml" ContentType="application/vnd.openxmlformats-officedocument.presentationml.tags+xml"/>
  <Override PartName="/ppt/tags/tag1815.xml" ContentType="application/vnd.openxmlformats-officedocument.presentationml.tags+xml"/>
  <Override PartName="/ppt/tags/tag1816.xml" ContentType="application/vnd.openxmlformats-officedocument.presentationml.tags+xml"/>
  <Override PartName="/ppt/tags/tag1817.xml" ContentType="application/vnd.openxmlformats-officedocument.presentationml.tags+xml"/>
  <Override PartName="/ppt/tags/tag1818.xml" ContentType="application/vnd.openxmlformats-officedocument.presentationml.tags+xml"/>
  <Override PartName="/ppt/tags/tag1819.xml" ContentType="application/vnd.openxmlformats-officedocument.presentationml.tags+xml"/>
  <Override PartName="/ppt/tags/tag1820.xml" ContentType="application/vnd.openxmlformats-officedocument.presentationml.tags+xml"/>
  <Override PartName="/ppt/tags/tag1821.xml" ContentType="application/vnd.openxmlformats-officedocument.presentationml.tags+xml"/>
  <Override PartName="/ppt/tags/tag1822.xml" ContentType="application/vnd.openxmlformats-officedocument.presentationml.tags+xml"/>
  <Override PartName="/ppt/tags/tag1823.xml" ContentType="application/vnd.openxmlformats-officedocument.presentationml.tags+xml"/>
  <Override PartName="/ppt/tags/tag1824.xml" ContentType="application/vnd.openxmlformats-officedocument.presentationml.tags+xml"/>
  <Override PartName="/ppt/tags/tag1825.xml" ContentType="application/vnd.openxmlformats-officedocument.presentationml.tags+xml"/>
  <Override PartName="/ppt/tags/tag1826.xml" ContentType="application/vnd.openxmlformats-officedocument.presentationml.tags+xml"/>
  <Override PartName="/ppt/tags/tag1827.xml" ContentType="application/vnd.openxmlformats-officedocument.presentationml.tags+xml"/>
  <Override PartName="/ppt/tags/tag1828.xml" ContentType="application/vnd.openxmlformats-officedocument.presentationml.tags+xml"/>
  <Override PartName="/ppt/tags/tag1829.xml" ContentType="application/vnd.openxmlformats-officedocument.presentationml.tags+xml"/>
  <Override PartName="/ppt/tags/tag1830.xml" ContentType="application/vnd.openxmlformats-officedocument.presentationml.tags+xml"/>
  <Override PartName="/ppt/tags/tag1831.xml" ContentType="application/vnd.openxmlformats-officedocument.presentationml.tags+xml"/>
  <Override PartName="/ppt/tags/tag1832.xml" ContentType="application/vnd.openxmlformats-officedocument.presentationml.tags+xml"/>
  <Override PartName="/ppt/tags/tag1833.xml" ContentType="application/vnd.openxmlformats-officedocument.presentationml.tags+xml"/>
  <Override PartName="/ppt/tags/tag1834.xml" ContentType="application/vnd.openxmlformats-officedocument.presentationml.tags+xml"/>
  <Override PartName="/ppt/tags/tag1835.xml" ContentType="application/vnd.openxmlformats-officedocument.presentationml.tags+xml"/>
  <Override PartName="/ppt/tags/tag1836.xml" ContentType="application/vnd.openxmlformats-officedocument.presentationml.tags+xml"/>
  <Override PartName="/ppt/tags/tag1837.xml" ContentType="application/vnd.openxmlformats-officedocument.presentationml.tags+xml"/>
  <Override PartName="/ppt/tags/tag1838.xml" ContentType="application/vnd.openxmlformats-officedocument.presentationml.tags+xml"/>
  <Override PartName="/ppt/tags/tag1839.xml" ContentType="application/vnd.openxmlformats-officedocument.presentationml.tags+xml"/>
  <Override PartName="/ppt/tags/tag1840.xml" ContentType="application/vnd.openxmlformats-officedocument.presentationml.tags+xml"/>
  <Override PartName="/ppt/tags/tag1841.xml" ContentType="application/vnd.openxmlformats-officedocument.presentationml.tags+xml"/>
  <Override PartName="/ppt/tags/tag1842.xml" ContentType="application/vnd.openxmlformats-officedocument.presentationml.tags+xml"/>
  <Override PartName="/ppt/tags/tag1843.xml" ContentType="application/vnd.openxmlformats-officedocument.presentationml.tags+xml"/>
  <Override PartName="/ppt/tags/tag1844.xml" ContentType="application/vnd.openxmlformats-officedocument.presentationml.tags+xml"/>
  <Override PartName="/ppt/tags/tag1845.xml" ContentType="application/vnd.openxmlformats-officedocument.presentationml.tags+xml"/>
  <Override PartName="/ppt/tags/tag1846.xml" ContentType="application/vnd.openxmlformats-officedocument.presentationml.tags+xml"/>
  <Override PartName="/ppt/tags/tag1847.xml" ContentType="application/vnd.openxmlformats-officedocument.presentationml.tags+xml"/>
  <Override PartName="/ppt/tags/tag1848.xml" ContentType="application/vnd.openxmlformats-officedocument.presentationml.tags+xml"/>
  <Override PartName="/ppt/tags/tag1849.xml" ContentType="application/vnd.openxmlformats-officedocument.presentationml.tags+xml"/>
  <Override PartName="/ppt/tags/tag1850.xml" ContentType="application/vnd.openxmlformats-officedocument.presentationml.tags+xml"/>
  <Override PartName="/ppt/tags/tag1851.xml" ContentType="application/vnd.openxmlformats-officedocument.presentationml.tags+xml"/>
  <Override PartName="/ppt/tags/tag1852.xml" ContentType="application/vnd.openxmlformats-officedocument.presentationml.tags+xml"/>
  <Override PartName="/ppt/tags/tag1853.xml" ContentType="application/vnd.openxmlformats-officedocument.presentationml.tags+xml"/>
  <Override PartName="/ppt/tags/tag1854.xml" ContentType="application/vnd.openxmlformats-officedocument.presentationml.tags+xml"/>
  <Override PartName="/ppt/tags/tag1855.xml" ContentType="application/vnd.openxmlformats-officedocument.presentationml.tags+xml"/>
  <Override PartName="/ppt/tags/tag1856.xml" ContentType="application/vnd.openxmlformats-officedocument.presentationml.tags+xml"/>
  <Override PartName="/ppt/tags/tag1857.xml" ContentType="application/vnd.openxmlformats-officedocument.presentationml.tags+xml"/>
  <Override PartName="/ppt/tags/tag1858.xml" ContentType="application/vnd.openxmlformats-officedocument.presentationml.tags+xml"/>
  <Override PartName="/ppt/tags/tag1859.xml" ContentType="application/vnd.openxmlformats-officedocument.presentationml.tags+xml"/>
  <Override PartName="/ppt/tags/tag1860.xml" ContentType="application/vnd.openxmlformats-officedocument.presentationml.tags+xml"/>
  <Override PartName="/ppt/tags/tag1861.xml" ContentType="application/vnd.openxmlformats-officedocument.presentationml.tags+xml"/>
  <Override PartName="/ppt/tags/tag1862.xml" ContentType="application/vnd.openxmlformats-officedocument.presentationml.tags+xml"/>
  <Override PartName="/ppt/tags/tag1863.xml" ContentType="application/vnd.openxmlformats-officedocument.presentationml.tags+xml"/>
  <Override PartName="/ppt/tags/tag1864.xml" ContentType="application/vnd.openxmlformats-officedocument.presentationml.tags+xml"/>
  <Override PartName="/ppt/tags/tag1865.xml" ContentType="application/vnd.openxmlformats-officedocument.presentationml.tags+xml"/>
  <Override PartName="/ppt/tags/tag1866.xml" ContentType="application/vnd.openxmlformats-officedocument.presentationml.tags+xml"/>
  <Override PartName="/ppt/tags/tag1867.xml" ContentType="application/vnd.openxmlformats-officedocument.presentationml.tags+xml"/>
  <Override PartName="/ppt/tags/tag1868.xml" ContentType="application/vnd.openxmlformats-officedocument.presentationml.tags+xml"/>
  <Override PartName="/ppt/tags/tag1869.xml" ContentType="application/vnd.openxmlformats-officedocument.presentationml.tags+xml"/>
  <Override PartName="/ppt/tags/tag1870.xml" ContentType="application/vnd.openxmlformats-officedocument.presentationml.tags+xml"/>
  <Override PartName="/ppt/tags/tag1871.xml" ContentType="application/vnd.openxmlformats-officedocument.presentationml.tags+xml"/>
  <Override PartName="/ppt/tags/tag1872.xml" ContentType="application/vnd.openxmlformats-officedocument.presentationml.tags+xml"/>
  <Override PartName="/ppt/tags/tag1873.xml" ContentType="application/vnd.openxmlformats-officedocument.presentationml.tags+xml"/>
  <Override PartName="/ppt/tags/tag1874.xml" ContentType="application/vnd.openxmlformats-officedocument.presentationml.tags+xml"/>
  <Override PartName="/ppt/tags/tag1875.xml" ContentType="application/vnd.openxmlformats-officedocument.presentationml.tags+xml"/>
  <Override PartName="/ppt/tags/tag1876.xml" ContentType="application/vnd.openxmlformats-officedocument.presentationml.tags+xml"/>
  <Override PartName="/ppt/tags/tag1877.xml" ContentType="application/vnd.openxmlformats-officedocument.presentationml.tags+xml"/>
  <Override PartName="/ppt/tags/tag1878.xml" ContentType="application/vnd.openxmlformats-officedocument.presentationml.tags+xml"/>
  <Override PartName="/ppt/tags/tag1879.xml" ContentType="application/vnd.openxmlformats-officedocument.presentationml.tags+xml"/>
  <Override PartName="/ppt/tags/tag1880.xml" ContentType="application/vnd.openxmlformats-officedocument.presentationml.tags+xml"/>
  <Override PartName="/ppt/tags/tag1881.xml" ContentType="application/vnd.openxmlformats-officedocument.presentationml.tags+xml"/>
  <Override PartName="/ppt/tags/tag1882.xml" ContentType="application/vnd.openxmlformats-officedocument.presentationml.tags+xml"/>
  <Override PartName="/ppt/tags/tag1883.xml" ContentType="application/vnd.openxmlformats-officedocument.presentationml.tags+xml"/>
  <Override PartName="/ppt/tags/tag1884.xml" ContentType="application/vnd.openxmlformats-officedocument.presentationml.tags+xml"/>
  <Override PartName="/ppt/tags/tag1885.xml" ContentType="application/vnd.openxmlformats-officedocument.presentationml.tags+xml"/>
  <Override PartName="/ppt/tags/tag1886.xml" ContentType="application/vnd.openxmlformats-officedocument.presentationml.tags+xml"/>
  <Override PartName="/ppt/tags/tag1887.xml" ContentType="application/vnd.openxmlformats-officedocument.presentationml.tags+xml"/>
  <Override PartName="/ppt/tags/tag1888.xml" ContentType="application/vnd.openxmlformats-officedocument.presentationml.tags+xml"/>
  <Override PartName="/ppt/tags/tag1889.xml" ContentType="application/vnd.openxmlformats-officedocument.presentationml.tags+xml"/>
  <Override PartName="/ppt/tags/tag1890.xml" ContentType="application/vnd.openxmlformats-officedocument.presentationml.tags+xml"/>
  <Override PartName="/ppt/tags/tag1891.xml" ContentType="application/vnd.openxmlformats-officedocument.presentationml.tags+xml"/>
  <Override PartName="/ppt/tags/tag1892.xml" ContentType="application/vnd.openxmlformats-officedocument.presentationml.tags+xml"/>
  <Override PartName="/ppt/tags/tag1893.xml" ContentType="application/vnd.openxmlformats-officedocument.presentationml.tags+xml"/>
  <Override PartName="/ppt/tags/tag1894.xml" ContentType="application/vnd.openxmlformats-officedocument.presentationml.tags+xml"/>
  <Override PartName="/ppt/tags/tag1895.xml" ContentType="application/vnd.openxmlformats-officedocument.presentationml.tags+xml"/>
  <Override PartName="/ppt/tags/tag1896.xml" ContentType="application/vnd.openxmlformats-officedocument.presentationml.tags+xml"/>
  <Override PartName="/ppt/tags/tag1897.xml" ContentType="application/vnd.openxmlformats-officedocument.presentationml.tags+xml"/>
  <Override PartName="/ppt/tags/tag1898.xml" ContentType="application/vnd.openxmlformats-officedocument.presentationml.tags+xml"/>
  <Override PartName="/ppt/tags/tag1899.xml" ContentType="application/vnd.openxmlformats-officedocument.presentationml.tags+xml"/>
  <Override PartName="/ppt/tags/tag1900.xml" ContentType="application/vnd.openxmlformats-officedocument.presentationml.tags+xml"/>
  <Override PartName="/ppt/tags/tag1901.xml" ContentType="application/vnd.openxmlformats-officedocument.presentationml.tags+xml"/>
  <Override PartName="/ppt/tags/tag1902.xml" ContentType="application/vnd.openxmlformats-officedocument.presentationml.tags+xml"/>
  <Override PartName="/ppt/notesSlides/notesSlide44.xml" ContentType="application/vnd.openxmlformats-officedocument.presentationml.notesSlide+xml"/>
  <Override PartName="/ppt/tags/tag1903.xml" ContentType="application/vnd.openxmlformats-officedocument.presentationml.tags+xml"/>
  <Override PartName="/ppt/tags/tag1904.xml" ContentType="application/vnd.openxmlformats-officedocument.presentationml.tags+xml"/>
  <Override PartName="/ppt/notesSlides/notesSlide45.xml" ContentType="application/vnd.openxmlformats-officedocument.presentationml.notesSlide+xml"/>
  <Override PartName="/ppt/tags/tag1905.xml" ContentType="application/vnd.openxmlformats-officedocument.presentationml.tags+xml"/>
  <Override PartName="/ppt/tags/tag1906.xml" ContentType="application/vnd.openxmlformats-officedocument.presentationml.tags+xml"/>
  <Override PartName="/ppt/tags/tag1907.xml" ContentType="application/vnd.openxmlformats-officedocument.presentationml.tags+xml"/>
  <Override PartName="/ppt/tags/tag1908.xml" ContentType="application/vnd.openxmlformats-officedocument.presentationml.tags+xml"/>
  <Override PartName="/ppt/tags/tag1909.xml" ContentType="application/vnd.openxmlformats-officedocument.presentationml.tags+xml"/>
  <Override PartName="/ppt/tags/tag1910.xml" ContentType="application/vnd.openxmlformats-officedocument.presentationml.tags+xml"/>
  <Override PartName="/ppt/tags/tag1911.xml" ContentType="application/vnd.openxmlformats-officedocument.presentationml.tags+xml"/>
  <Override PartName="/ppt/tags/tag1912.xml" ContentType="application/vnd.openxmlformats-officedocument.presentationml.tags+xml"/>
  <Override PartName="/ppt/tags/tag1913.xml" ContentType="application/vnd.openxmlformats-officedocument.presentationml.tags+xml"/>
  <Override PartName="/ppt/tags/tag1914.xml" ContentType="application/vnd.openxmlformats-officedocument.presentationml.tags+xml"/>
  <Override PartName="/ppt/tags/tag1915.xml" ContentType="application/vnd.openxmlformats-officedocument.presentationml.tags+xml"/>
  <Override PartName="/ppt/tags/tag1916.xml" ContentType="application/vnd.openxmlformats-officedocument.presentationml.tags+xml"/>
  <Override PartName="/ppt/tags/tag1917.xml" ContentType="application/vnd.openxmlformats-officedocument.presentationml.tags+xml"/>
  <Override PartName="/ppt/tags/tag1918.xml" ContentType="application/vnd.openxmlformats-officedocument.presentationml.tags+xml"/>
  <Override PartName="/ppt/tags/tag1919.xml" ContentType="application/vnd.openxmlformats-officedocument.presentationml.tags+xml"/>
  <Override PartName="/ppt/tags/tag1920.xml" ContentType="application/vnd.openxmlformats-officedocument.presentationml.tags+xml"/>
  <Override PartName="/ppt/tags/tag1921.xml" ContentType="application/vnd.openxmlformats-officedocument.presentationml.tags+xml"/>
  <Override PartName="/ppt/tags/tag1922.xml" ContentType="application/vnd.openxmlformats-officedocument.presentationml.tags+xml"/>
  <Override PartName="/ppt/tags/tag1923.xml" ContentType="application/vnd.openxmlformats-officedocument.presentationml.tags+xml"/>
  <Override PartName="/ppt/tags/tag1924.xml" ContentType="application/vnd.openxmlformats-officedocument.presentationml.tags+xml"/>
  <Override PartName="/ppt/tags/tag1925.xml" ContentType="application/vnd.openxmlformats-officedocument.presentationml.tags+xml"/>
  <Override PartName="/ppt/tags/tag1926.xml" ContentType="application/vnd.openxmlformats-officedocument.presentationml.tags+xml"/>
  <Override PartName="/ppt/tags/tag1927.xml" ContentType="application/vnd.openxmlformats-officedocument.presentationml.tags+xml"/>
  <Override PartName="/ppt/tags/tag1928.xml" ContentType="application/vnd.openxmlformats-officedocument.presentationml.tags+xml"/>
  <Override PartName="/ppt/notesSlides/notesSlide46.xml" ContentType="application/vnd.openxmlformats-officedocument.presentationml.notesSlide+xml"/>
  <Override PartName="/ppt/tags/tag1929.xml" ContentType="application/vnd.openxmlformats-officedocument.presentationml.tags+xml"/>
  <Override PartName="/ppt/tags/tag1930.xml" ContentType="application/vnd.openxmlformats-officedocument.presentationml.tags+xml"/>
  <Override PartName="/ppt/tags/tag1931.xml" ContentType="application/vnd.openxmlformats-officedocument.presentationml.tags+xml"/>
  <Override PartName="/ppt/tags/tag1932.xml" ContentType="application/vnd.openxmlformats-officedocument.presentationml.tags+xml"/>
  <Override PartName="/ppt/tags/tag1933.xml" ContentType="application/vnd.openxmlformats-officedocument.presentationml.tags+xml"/>
  <Override PartName="/ppt/tags/tag1934.xml" ContentType="application/vnd.openxmlformats-officedocument.presentationml.tags+xml"/>
  <Override PartName="/ppt/tags/tag1935.xml" ContentType="application/vnd.openxmlformats-officedocument.presentationml.tags+xml"/>
  <Override PartName="/ppt/tags/tag1936.xml" ContentType="application/vnd.openxmlformats-officedocument.presentationml.tags+xml"/>
  <Override PartName="/ppt/tags/tag1937.xml" ContentType="application/vnd.openxmlformats-officedocument.presentationml.tags+xml"/>
  <Override PartName="/ppt/tags/tag1938.xml" ContentType="application/vnd.openxmlformats-officedocument.presentationml.tags+xml"/>
  <Override PartName="/ppt/tags/tag1939.xml" ContentType="application/vnd.openxmlformats-officedocument.presentationml.tags+xml"/>
  <Override PartName="/ppt/tags/tag1940.xml" ContentType="application/vnd.openxmlformats-officedocument.presentationml.tags+xml"/>
  <Override PartName="/ppt/tags/tag1941.xml" ContentType="application/vnd.openxmlformats-officedocument.presentationml.tags+xml"/>
  <Override PartName="/ppt/tags/tag1942.xml" ContentType="application/vnd.openxmlformats-officedocument.presentationml.tags+xml"/>
  <Override PartName="/ppt/tags/tag1943.xml" ContentType="application/vnd.openxmlformats-officedocument.presentationml.tags+xml"/>
  <Override PartName="/ppt/tags/tag1944.xml" ContentType="application/vnd.openxmlformats-officedocument.presentationml.tags+xml"/>
  <Override PartName="/ppt/tags/tag1945.xml" ContentType="application/vnd.openxmlformats-officedocument.presentationml.tags+xml"/>
  <Override PartName="/ppt/tags/tag1946.xml" ContentType="application/vnd.openxmlformats-officedocument.presentationml.tags+xml"/>
  <Override PartName="/ppt/tags/tag1947.xml" ContentType="application/vnd.openxmlformats-officedocument.presentationml.tags+xml"/>
  <Override PartName="/ppt/tags/tag1948.xml" ContentType="application/vnd.openxmlformats-officedocument.presentationml.tags+xml"/>
  <Override PartName="/ppt/tags/tag1949.xml" ContentType="application/vnd.openxmlformats-officedocument.presentationml.tags+xml"/>
  <Override PartName="/ppt/tags/tag1950.xml" ContentType="application/vnd.openxmlformats-officedocument.presentationml.tags+xml"/>
  <Override PartName="/ppt/tags/tag1951.xml" ContentType="application/vnd.openxmlformats-officedocument.presentationml.tags+xml"/>
  <Override PartName="/ppt/tags/tag1952.xml" ContentType="application/vnd.openxmlformats-officedocument.presentationml.tags+xml"/>
  <Override PartName="/ppt/notesSlides/notesSlide47.xml" ContentType="application/vnd.openxmlformats-officedocument.presentationml.notesSlide+xml"/>
  <Override PartName="/ppt/tags/tag1953.xml" ContentType="application/vnd.openxmlformats-officedocument.presentationml.tags+xml"/>
  <Override PartName="/ppt/tags/tag1954.xml" ContentType="application/vnd.openxmlformats-officedocument.presentationml.tags+xml"/>
  <Override PartName="/ppt/tags/tag1955.xml" ContentType="application/vnd.openxmlformats-officedocument.presentationml.tags+xml"/>
  <Override PartName="/ppt/tags/tag1956.xml" ContentType="application/vnd.openxmlformats-officedocument.presentationml.tags+xml"/>
  <Override PartName="/ppt/tags/tag1957.xml" ContentType="application/vnd.openxmlformats-officedocument.presentationml.tags+xml"/>
  <Override PartName="/ppt/tags/tag1958.xml" ContentType="application/vnd.openxmlformats-officedocument.presentationml.tags+xml"/>
  <Override PartName="/ppt/tags/tag1959.xml" ContentType="application/vnd.openxmlformats-officedocument.presentationml.tags+xml"/>
  <Override PartName="/ppt/tags/tag1960.xml" ContentType="application/vnd.openxmlformats-officedocument.presentationml.tags+xml"/>
  <Override PartName="/ppt/tags/tag1961.xml" ContentType="application/vnd.openxmlformats-officedocument.presentationml.tags+xml"/>
  <Override PartName="/ppt/tags/tag1962.xml" ContentType="application/vnd.openxmlformats-officedocument.presentationml.tags+xml"/>
  <Override PartName="/ppt/tags/tag1963.xml" ContentType="application/vnd.openxmlformats-officedocument.presentationml.tags+xml"/>
  <Override PartName="/ppt/tags/tag1964.xml" ContentType="application/vnd.openxmlformats-officedocument.presentationml.tags+xml"/>
  <Override PartName="/ppt/tags/tag1965.xml" ContentType="application/vnd.openxmlformats-officedocument.presentationml.tags+xml"/>
  <Override PartName="/ppt/tags/tag1966.xml" ContentType="application/vnd.openxmlformats-officedocument.presentationml.tags+xml"/>
  <Override PartName="/ppt/tags/tag1967.xml" ContentType="application/vnd.openxmlformats-officedocument.presentationml.tags+xml"/>
  <Override PartName="/ppt/tags/tag1968.xml" ContentType="application/vnd.openxmlformats-officedocument.presentationml.tags+xml"/>
  <Override PartName="/ppt/tags/tag1969.xml" ContentType="application/vnd.openxmlformats-officedocument.presentationml.tags+xml"/>
  <Override PartName="/ppt/tags/tag1970.xml" ContentType="application/vnd.openxmlformats-officedocument.presentationml.tags+xml"/>
  <Override PartName="/ppt/tags/tag1971.xml" ContentType="application/vnd.openxmlformats-officedocument.presentationml.tags+xml"/>
  <Override PartName="/ppt/tags/tag1972.xml" ContentType="application/vnd.openxmlformats-officedocument.presentationml.tags+xml"/>
  <Override PartName="/ppt/tags/tag1973.xml" ContentType="application/vnd.openxmlformats-officedocument.presentationml.tags+xml"/>
  <Override PartName="/ppt/tags/tag1974.xml" ContentType="application/vnd.openxmlformats-officedocument.presentationml.tags+xml"/>
  <Override PartName="/ppt/tags/tag1975.xml" ContentType="application/vnd.openxmlformats-officedocument.presentationml.tags+xml"/>
  <Override PartName="/ppt/tags/tag1976.xml" ContentType="application/vnd.openxmlformats-officedocument.presentationml.tags+xml"/>
  <Override PartName="/ppt/tags/tag1977.xml" ContentType="application/vnd.openxmlformats-officedocument.presentationml.tags+xml"/>
  <Override PartName="/ppt/tags/tag1978.xml" ContentType="application/vnd.openxmlformats-officedocument.presentationml.tags+xml"/>
  <Override PartName="/ppt/tags/tag1979.xml" ContentType="application/vnd.openxmlformats-officedocument.presentationml.tags+xml"/>
  <Override PartName="/ppt/tags/tag1980.xml" ContentType="application/vnd.openxmlformats-officedocument.presentationml.tags+xml"/>
  <Override PartName="/ppt/tags/tag1981.xml" ContentType="application/vnd.openxmlformats-officedocument.presentationml.tags+xml"/>
  <Override PartName="/ppt/notesSlides/notesSlide48.xml" ContentType="application/vnd.openxmlformats-officedocument.presentationml.notesSlide+xml"/>
  <Override PartName="/ppt/tags/tag1982.xml" ContentType="application/vnd.openxmlformats-officedocument.presentationml.tags+xml"/>
  <Override PartName="/ppt/tags/tag1983.xml" ContentType="application/vnd.openxmlformats-officedocument.presentationml.tags+xml"/>
  <Override PartName="/ppt/tags/tag1984.xml" ContentType="application/vnd.openxmlformats-officedocument.presentationml.tags+xml"/>
  <Override PartName="/ppt/tags/tag1985.xml" ContentType="application/vnd.openxmlformats-officedocument.presentationml.tags+xml"/>
  <Override PartName="/ppt/tags/tag1986.xml" ContentType="application/vnd.openxmlformats-officedocument.presentationml.tags+xml"/>
  <Override PartName="/ppt/tags/tag1987.xml" ContentType="application/vnd.openxmlformats-officedocument.presentationml.tags+xml"/>
  <Override PartName="/ppt/tags/tag1988.xml" ContentType="application/vnd.openxmlformats-officedocument.presentationml.tags+xml"/>
  <Override PartName="/ppt/tags/tag1989.xml" ContentType="application/vnd.openxmlformats-officedocument.presentationml.tags+xml"/>
  <Override PartName="/ppt/tags/tag1990.xml" ContentType="application/vnd.openxmlformats-officedocument.presentationml.tags+xml"/>
  <Override PartName="/ppt/tags/tag1991.xml" ContentType="application/vnd.openxmlformats-officedocument.presentationml.tags+xml"/>
  <Override PartName="/ppt/tags/tag1992.xml" ContentType="application/vnd.openxmlformats-officedocument.presentationml.tags+xml"/>
  <Override PartName="/ppt/tags/tag1993.xml" ContentType="application/vnd.openxmlformats-officedocument.presentationml.tags+xml"/>
  <Override PartName="/ppt/tags/tag1994.xml" ContentType="application/vnd.openxmlformats-officedocument.presentationml.tags+xml"/>
  <Override PartName="/ppt/tags/tag1995.xml" ContentType="application/vnd.openxmlformats-officedocument.presentationml.tags+xml"/>
  <Override PartName="/ppt/tags/tag1996.xml" ContentType="application/vnd.openxmlformats-officedocument.presentationml.tags+xml"/>
  <Override PartName="/ppt/tags/tag1997.xml" ContentType="application/vnd.openxmlformats-officedocument.presentationml.tags+xml"/>
  <Override PartName="/ppt/tags/tag1998.xml" ContentType="application/vnd.openxmlformats-officedocument.presentationml.tags+xml"/>
  <Override PartName="/ppt/tags/tag1999.xml" ContentType="application/vnd.openxmlformats-officedocument.presentationml.tags+xml"/>
  <Override PartName="/ppt/tags/tag2000.xml" ContentType="application/vnd.openxmlformats-officedocument.presentationml.tags+xml"/>
  <Override PartName="/ppt/tags/tag2001.xml" ContentType="application/vnd.openxmlformats-officedocument.presentationml.tags+xml"/>
  <Override PartName="/ppt/tags/tag2002.xml" ContentType="application/vnd.openxmlformats-officedocument.presentationml.tags+xml"/>
  <Override PartName="/ppt/tags/tag2003.xml" ContentType="application/vnd.openxmlformats-officedocument.presentationml.tags+xml"/>
  <Override PartName="/ppt/tags/tag2004.xml" ContentType="application/vnd.openxmlformats-officedocument.presentationml.tags+xml"/>
  <Override PartName="/ppt/tags/tag2005.xml" ContentType="application/vnd.openxmlformats-officedocument.presentationml.tags+xml"/>
  <Override PartName="/ppt/tags/tag2006.xml" ContentType="application/vnd.openxmlformats-officedocument.presentationml.tags+xml"/>
  <Override PartName="/ppt/tags/tag2007.xml" ContentType="application/vnd.openxmlformats-officedocument.presentationml.tags+xml"/>
  <Override PartName="/ppt/tags/tag2008.xml" ContentType="application/vnd.openxmlformats-officedocument.presentationml.tags+xml"/>
  <Override PartName="/ppt/tags/tag2009.xml" ContentType="application/vnd.openxmlformats-officedocument.presentationml.tags+xml"/>
  <Override PartName="/ppt/tags/tag2010.xml" ContentType="application/vnd.openxmlformats-officedocument.presentationml.tags+xml"/>
  <Override PartName="/ppt/tags/tag2011.xml" ContentType="application/vnd.openxmlformats-officedocument.presentationml.tags+xml"/>
  <Override PartName="/ppt/notesSlides/notesSlide49.xml" ContentType="application/vnd.openxmlformats-officedocument.presentationml.notesSlide+xml"/>
  <Override PartName="/ppt/tags/tag2012.xml" ContentType="application/vnd.openxmlformats-officedocument.presentationml.tags+xml"/>
  <Override PartName="/ppt/tags/tag2013.xml" ContentType="application/vnd.openxmlformats-officedocument.presentationml.tags+xml"/>
  <Override PartName="/ppt/notesSlides/notesSlide50.xml" ContentType="application/vnd.openxmlformats-officedocument.presentationml.notesSlide+xml"/>
  <Override PartName="/ppt/tags/tag2014.xml" ContentType="application/vnd.openxmlformats-officedocument.presentationml.tags+xml"/>
  <Override PartName="/ppt/tags/tag2015.xml" ContentType="application/vnd.openxmlformats-officedocument.presentationml.tags+xml"/>
  <Override PartName="/ppt/notesSlides/notesSlide51.xml" ContentType="application/vnd.openxmlformats-officedocument.presentationml.notesSlide+xml"/>
  <Override PartName="/ppt/tags/tag2016.xml" ContentType="application/vnd.openxmlformats-officedocument.presentationml.tags+xml"/>
  <Override PartName="/ppt/tags/tag2017.xml" ContentType="application/vnd.openxmlformats-officedocument.presentationml.tags+xml"/>
  <Override PartName="/ppt/notesSlides/notesSlide5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77"/>
  </p:notesMasterIdLst>
  <p:sldIdLst>
    <p:sldId id="256" r:id="rId3"/>
    <p:sldId id="257" r:id="rId4"/>
    <p:sldId id="258" r:id="rId5"/>
    <p:sldId id="259" r:id="rId6"/>
    <p:sldId id="260" r:id="rId7"/>
    <p:sldId id="261" r:id="rId8"/>
    <p:sldId id="336" r:id="rId9"/>
    <p:sldId id="337" r:id="rId10"/>
    <p:sldId id="338" r:id="rId11"/>
    <p:sldId id="339" r:id="rId12"/>
    <p:sldId id="340" r:id="rId13"/>
    <p:sldId id="341" r:id="rId14"/>
    <p:sldId id="342" r:id="rId15"/>
    <p:sldId id="343" r:id="rId16"/>
    <p:sldId id="344" r:id="rId17"/>
    <p:sldId id="345" r:id="rId18"/>
    <p:sldId id="346" r:id="rId19"/>
    <p:sldId id="347" r:id="rId20"/>
    <p:sldId id="348" r:id="rId21"/>
    <p:sldId id="273" r:id="rId22"/>
    <p:sldId id="349" r:id="rId23"/>
    <p:sldId id="274" r:id="rId24"/>
    <p:sldId id="275" r:id="rId25"/>
    <p:sldId id="350" r:id="rId26"/>
    <p:sldId id="276" r:id="rId27"/>
    <p:sldId id="308" r:id="rId28"/>
    <p:sldId id="304" r:id="rId29"/>
    <p:sldId id="302" r:id="rId30"/>
    <p:sldId id="309" r:id="rId31"/>
    <p:sldId id="277" r:id="rId32"/>
    <p:sldId id="297" r:id="rId33"/>
    <p:sldId id="299" r:id="rId34"/>
    <p:sldId id="334" r:id="rId35"/>
    <p:sldId id="298" r:id="rId36"/>
    <p:sldId id="301" r:id="rId37"/>
    <p:sldId id="300" r:id="rId38"/>
    <p:sldId id="280" r:id="rId39"/>
    <p:sldId id="281" r:id="rId40"/>
    <p:sldId id="312" r:id="rId41"/>
    <p:sldId id="310" r:id="rId42"/>
    <p:sldId id="303" r:id="rId43"/>
    <p:sldId id="282" r:id="rId44"/>
    <p:sldId id="283" r:id="rId45"/>
    <p:sldId id="335" r:id="rId46"/>
    <p:sldId id="311" r:id="rId47"/>
    <p:sldId id="313" r:id="rId48"/>
    <p:sldId id="314" r:id="rId49"/>
    <p:sldId id="315" r:id="rId50"/>
    <p:sldId id="285" r:id="rId51"/>
    <p:sldId id="316" r:id="rId52"/>
    <p:sldId id="317" r:id="rId53"/>
    <p:sldId id="320" r:id="rId54"/>
    <p:sldId id="321" r:id="rId55"/>
    <p:sldId id="326" r:id="rId56"/>
    <p:sldId id="328" r:id="rId57"/>
    <p:sldId id="318" r:id="rId58"/>
    <p:sldId id="330" r:id="rId59"/>
    <p:sldId id="290" r:id="rId60"/>
    <p:sldId id="331" r:id="rId61"/>
    <p:sldId id="332" r:id="rId62"/>
    <p:sldId id="333" r:id="rId63"/>
    <p:sldId id="322" r:id="rId64"/>
    <p:sldId id="323" r:id="rId65"/>
    <p:sldId id="325" r:id="rId66"/>
    <p:sldId id="327" r:id="rId67"/>
    <p:sldId id="291" r:id="rId68"/>
    <p:sldId id="292" r:id="rId69"/>
    <p:sldId id="293" r:id="rId70"/>
    <p:sldId id="351" r:id="rId71"/>
    <p:sldId id="352" r:id="rId72"/>
    <p:sldId id="353" r:id="rId73"/>
    <p:sldId id="294" r:id="rId74"/>
    <p:sldId id="295" r:id="rId75"/>
    <p:sldId id="296" r:id="rId76"/>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6069" autoAdjust="0"/>
  </p:normalViewPr>
  <p:slideViewPr>
    <p:cSldViewPr>
      <p:cViewPr varScale="1">
        <p:scale>
          <a:sx n="58" d="100"/>
          <a:sy n="58" d="100"/>
        </p:scale>
        <p:origin x="-978"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slide" Target="slides/slide74.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viewProps" Target="viewProps.xml"/><Relationship Id="rId5" Type="http://schemas.openxmlformats.org/officeDocument/2006/relationships/slide" Target="slides/slide3.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theme" Target="theme/theme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s>
</file>

<file path=ppt/ink/ink1.xml><?xml version="1.0" encoding="utf-8"?>
<inkml:ink xmlns:inkml="http://www.w3.org/2003/InkML">
  <inkml:definitions>
    <inkml:context xml:id="ctx0">
      <inkml:inkSource xml:id="inkSrc0">
        <inkml:traceFormat>
          <inkml:channel name="X" type="integer" max="26312" units="cm"/>
          <inkml:channel name="Y" type="integer" max="16520" units="cm"/>
          <inkml:channel name="F" type="integer" max="255" units="dev"/>
        </inkml:traceFormat>
        <inkml:channelProperties>
          <inkml:channelProperty channel="X" name="resolution" value="1000.07599" units="1/cm"/>
          <inkml:channelProperty channel="Y" name="resolution" value="1000.60571" units="1/cm"/>
          <inkml:channelProperty channel="F" name="resolution" value="3.92127E-7" units="1/dev"/>
        </inkml:channelProperties>
      </inkml:inkSource>
      <inkml:timestamp xml:id="ts0" timeString="2013-02-05T18:34:17.644"/>
    </inkml:context>
    <inkml:brush xml:id="br0">
      <inkml:brushProperty name="width" value="0.05292" units="cm"/>
      <inkml:brushProperty name="height" value="0.05292" units="cm"/>
      <inkml:brushProperty name="color" value="#FFFF00"/>
    </inkml:brush>
  </inkml:definitions>
  <inkml:trace contextRef="#ctx0" brushRef="#br0">9175 5385 16,'-13'-23'13,"-10"4"0,-2 2-3,4 9-3,-4-4-1,25 12-1,-40-15 0,40 15-1,-42-23 0,21 17 0,-19-15-1,-4 6 0,-17-10-1,-6 9 0,-17-7 1,-6 12-1,-17-6 1,0 11-1,-13 0 1,-1 8 0,-7 2-2,-3 5 1,-1-1-2,-2-2 1,-6 2-1,-9 1 0,-9-1 0,-10-4 0,-8 3 1,-11-5-1,-3 4 1,-3 0-1,-5 0 1,5-1 0,-4 3 0,6 5-1,-2 1 0,-4 5 1,-4 0-1,-3 0 0,-8-1 0,-4 7 0,0-4 0,2 2-1,2-2 2,7 4-1,3 2 0,1 7 1,8 5-2,2 5 2,11 2-2,-9 6 1,6 7 1,5 3-1,4 3 0,8 0 0,13 1 1,8 1-1,13 6 1,19-2-1,12 2-1,15 2 1,11 3 0,12 1 0,4 9 0,4-1 1,11 3-1,6 2 2,15 4-3,17 4 0,12-2 1,22-2-1,24-4 1,32-9-3,25-1 4,30-5-4,18-4 3,19 0 0,17-2 0,17 2 0,16 4-1,12 3 1,7 10-1,17-7 1,17-4 0,19-8 1,23-12-1,21-9 1,10-11 1,18-3-2,12-17 2,16 4 0,1-11-1,12 3 0,4-5 0,3 5-1,-1-1 1,11-1-1,2-3 0,-2-3 0,4-1 1,-2-8-1,0-2 0,5-3 1,-5-5-1,-6-3 1,-3-3-1,1 1 1,-13 2-1,0 7 1,-12 2 0,-9 6-1,-2 6 1,-5 2-1,-5 5 1,-5-1-2,-8 1 2,0-5-2,-6 0 1,-7-1-1,-8-3 0,-6-2 1,-13 0 0,-9 2 0,-9-6-1,-7 0 1,-9-4 0,-2-5 1,-5-7-2,-8-3 2,-3-4-2,0-7 2,-5-1-2,-6-5 2,-6-1-2,-9-1 2,-3-4-1,-5-6 0,-2-8 0,-4-11 0,-3-6 0,-1-9 0,-3-12 1,-6-6-2,-10-7 2,-15-5-1,-19-7 0,-14 0 1,-30-3-1,-19 1 2,-23-2-2,-17 2 2,-16-2-2,-11 6 2,-19 2-1,-17 4-1,-18 2 1,-19 7 0,-28 6 0,-29 4 2,-42 4-2,-31 9 1,-37 6-1,-24 4 1,-27 0-2,-24 4 2,-18-2-3,-9 2 1,-13 7 0,-8-1 0,-12 5 0,-7 2 0,-14 8 0,-9 6 0,-11 9 0,-9 8 0,-7 2 0,-5 4 0,-3 5 1,3-1-1,3 5 0,0 2 0,0-1 1,2 5-1,2 4 1,-4 1-1,-1 3 1,-9 0-1,-9 4 0,-3-1 1,1-1-1,-2-2 0,0 1 0,8-1 0,10 2 0,9 3-1,11-3 1,12 5 0,8-1-1,3-1 1,6 1-1,-13 3 0,-8 8 0,-25 4-3,-9 40-19,-40 6-13,-31 16-1,-23 18 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A9399818-98F9-4DAE-BD55-0235F21AA1B2}" type="datetimeFigureOut">
              <a:rPr lang="en-US" smtClean="0"/>
              <a:t>2/5/2013</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A74B3B8B-BCF9-4E1F-9065-CB7320599A73}" type="slidenum">
              <a:rPr lang="en-US" smtClean="0"/>
              <a:t>‹#›</a:t>
            </a:fld>
            <a:endParaRPr lang="en-US"/>
          </a:p>
        </p:txBody>
      </p:sp>
    </p:spTree>
    <p:extLst>
      <p:ext uri="{BB962C8B-B14F-4D97-AF65-F5344CB8AC3E}">
        <p14:creationId xmlns:p14="http://schemas.microsoft.com/office/powerpoint/2010/main" val="14278233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0754" name="Rectangle 2"/>
          <p:cNvSpPr>
            <a:spLocks noGrp="1" noRot="1" noChangeAspect="1" noChangeArrowheads="1" noTextEdit="1"/>
          </p:cNvSpPr>
          <p:nvPr>
            <p:ph type="sldImg"/>
          </p:nvPr>
        </p:nvSpPr>
        <p:spPr bwMode="auto">
          <a:xfrm>
            <a:off x="1257300" y="720725"/>
            <a:ext cx="4802188" cy="3600450"/>
          </a:xfrm>
          <a:prstGeom prst="rect">
            <a:avLst/>
          </a:prstGeom>
          <a:noFill/>
          <a:ln>
            <a:solidFill>
              <a:srgbClr val="000000"/>
            </a:solidFill>
            <a:miter lim="800000"/>
            <a:headEnd/>
            <a:tailEnd/>
          </a:ln>
        </p:spPr>
      </p:sp>
      <p:sp>
        <p:nvSpPr>
          <p:cNvPr id="2250755" name="Rectangle 3"/>
          <p:cNvSpPr>
            <a:spLocks noGrp="1" noChangeArrowheads="1"/>
          </p:cNvSpPr>
          <p:nvPr>
            <p:ph type="body" idx="1"/>
          </p:nvPr>
        </p:nvSpPr>
        <p:spPr bwMode="auto">
          <a:xfrm>
            <a:off x="731841" y="4560891"/>
            <a:ext cx="5851525" cy="4319588"/>
          </a:xfrm>
          <a:prstGeom prst="rect">
            <a:avLst/>
          </a:prstGeom>
          <a:noFill/>
          <a:ln>
            <a:miter lim="800000"/>
            <a:headEnd/>
            <a:tailEnd/>
          </a:ln>
        </p:spPr>
        <p:txBody>
          <a:bodyPr lIns="96637" tIns="48318" rIns="96637" bIns="48318"/>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5634" name="Rectangle 2"/>
          <p:cNvSpPr>
            <a:spLocks noGrp="1" noRot="1" noChangeAspect="1" noChangeArrowheads="1" noTextEdit="1"/>
          </p:cNvSpPr>
          <p:nvPr>
            <p:ph type="sldImg"/>
          </p:nvPr>
        </p:nvSpPr>
        <p:spPr bwMode="auto">
          <a:xfrm>
            <a:off x="1257300" y="722313"/>
            <a:ext cx="4797425" cy="3598862"/>
          </a:xfrm>
          <a:prstGeom prst="rect">
            <a:avLst/>
          </a:prstGeom>
          <a:solidFill>
            <a:srgbClr val="FFFFFF"/>
          </a:solidFill>
          <a:ln>
            <a:solidFill>
              <a:srgbClr val="000000"/>
            </a:solidFill>
            <a:miter lim="800000"/>
            <a:headEnd/>
            <a:tailEnd/>
          </a:ln>
        </p:spPr>
      </p:sp>
      <p:sp>
        <p:nvSpPr>
          <p:cNvPr id="1605635" name="Rectangle 3"/>
          <p:cNvSpPr>
            <a:spLocks noGrp="1" noChangeArrowheads="1"/>
          </p:cNvSpPr>
          <p:nvPr>
            <p:ph type="body" idx="1"/>
          </p:nvPr>
        </p:nvSpPr>
        <p:spPr bwMode="auto">
          <a:xfrm>
            <a:off x="975803" y="4560901"/>
            <a:ext cx="5360276" cy="4314630"/>
          </a:xfrm>
          <a:prstGeom prst="rect">
            <a:avLst/>
          </a:prstGeom>
          <a:solidFill>
            <a:srgbClr val="FFFFFF"/>
          </a:solidFill>
          <a:ln>
            <a:solidFill>
              <a:srgbClr val="000000"/>
            </a:solidFill>
            <a:miter lim="800000"/>
            <a:headEnd/>
            <a:tailEnd/>
          </a:ln>
        </p:spPr>
        <p:txBody>
          <a:bodyPr lIns="95555" tIns="47778" rIns="95555" bIns="47778"/>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1778" name="Rectangle 2"/>
          <p:cNvSpPr>
            <a:spLocks noGrp="1" noRot="1" noChangeAspect="1" noChangeArrowheads="1" noTextEdit="1"/>
          </p:cNvSpPr>
          <p:nvPr>
            <p:ph type="sldImg"/>
          </p:nvPr>
        </p:nvSpPr>
        <p:spPr bwMode="auto">
          <a:xfrm>
            <a:off x="1257300" y="722313"/>
            <a:ext cx="4797425" cy="3598862"/>
          </a:xfrm>
          <a:prstGeom prst="rect">
            <a:avLst/>
          </a:prstGeom>
          <a:solidFill>
            <a:srgbClr val="FFFFFF"/>
          </a:solidFill>
          <a:ln>
            <a:solidFill>
              <a:srgbClr val="000000"/>
            </a:solidFill>
            <a:miter lim="800000"/>
            <a:headEnd/>
            <a:tailEnd/>
          </a:ln>
        </p:spPr>
      </p:sp>
      <p:sp>
        <p:nvSpPr>
          <p:cNvPr id="1611779" name="Rectangle 3"/>
          <p:cNvSpPr>
            <a:spLocks noGrp="1" noChangeArrowheads="1"/>
          </p:cNvSpPr>
          <p:nvPr>
            <p:ph type="body" idx="1"/>
          </p:nvPr>
        </p:nvSpPr>
        <p:spPr bwMode="auto">
          <a:xfrm>
            <a:off x="975803" y="4560901"/>
            <a:ext cx="5360276" cy="4314630"/>
          </a:xfrm>
          <a:prstGeom prst="rect">
            <a:avLst/>
          </a:prstGeom>
          <a:solidFill>
            <a:srgbClr val="FFFFFF"/>
          </a:solidFill>
          <a:ln>
            <a:solidFill>
              <a:srgbClr val="000000"/>
            </a:solidFill>
            <a:miter lim="800000"/>
            <a:headEnd/>
            <a:tailEnd/>
          </a:ln>
        </p:spPr>
        <p:txBody>
          <a:bodyPr lIns="95555" tIns="47778" rIns="95555" bIns="47778"/>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1778" name="Rectangle 2"/>
          <p:cNvSpPr>
            <a:spLocks noGrp="1" noRot="1" noChangeAspect="1" noChangeArrowheads="1" noTextEdit="1"/>
          </p:cNvSpPr>
          <p:nvPr>
            <p:ph type="sldImg"/>
          </p:nvPr>
        </p:nvSpPr>
        <p:spPr bwMode="auto">
          <a:xfrm>
            <a:off x="1257300" y="722313"/>
            <a:ext cx="4797425" cy="3598862"/>
          </a:xfrm>
          <a:prstGeom prst="rect">
            <a:avLst/>
          </a:prstGeom>
          <a:solidFill>
            <a:srgbClr val="FFFFFF"/>
          </a:solidFill>
          <a:ln>
            <a:solidFill>
              <a:srgbClr val="000000"/>
            </a:solidFill>
            <a:miter lim="800000"/>
            <a:headEnd/>
            <a:tailEnd/>
          </a:ln>
        </p:spPr>
      </p:sp>
      <p:sp>
        <p:nvSpPr>
          <p:cNvPr id="1611779" name="Rectangle 3"/>
          <p:cNvSpPr>
            <a:spLocks noGrp="1" noChangeArrowheads="1"/>
          </p:cNvSpPr>
          <p:nvPr>
            <p:ph type="body" idx="1"/>
          </p:nvPr>
        </p:nvSpPr>
        <p:spPr bwMode="auto">
          <a:xfrm>
            <a:off x="975803" y="4560901"/>
            <a:ext cx="5360276" cy="4314630"/>
          </a:xfrm>
          <a:prstGeom prst="rect">
            <a:avLst/>
          </a:prstGeom>
          <a:solidFill>
            <a:srgbClr val="FFFFFF"/>
          </a:solidFill>
          <a:ln>
            <a:solidFill>
              <a:srgbClr val="000000"/>
            </a:solidFill>
            <a:miter lim="800000"/>
            <a:headEnd/>
            <a:tailEnd/>
          </a:ln>
        </p:spPr>
        <p:txBody>
          <a:bodyPr lIns="95555" tIns="47778" rIns="95555" bIns="47778"/>
          <a:lstStyle/>
          <a:p>
            <a:r>
              <a:rPr lang="en-US" dirty="0" smtClean="0"/>
              <a:t>Write down and compare S</a:t>
            </a:r>
            <a:r>
              <a:rPr lang="en-US" baseline="-25000" dirty="0" smtClean="0"/>
              <a:t>2</a:t>
            </a:r>
            <a:r>
              <a:rPr lang="en-US" dirty="0" smtClean="0"/>
              <a:t>’</a:t>
            </a:r>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1778" name="Rectangle 2"/>
          <p:cNvSpPr>
            <a:spLocks noGrp="1" noRot="1" noChangeAspect="1" noChangeArrowheads="1" noTextEdit="1"/>
          </p:cNvSpPr>
          <p:nvPr>
            <p:ph type="sldImg"/>
          </p:nvPr>
        </p:nvSpPr>
        <p:spPr bwMode="auto">
          <a:xfrm>
            <a:off x="1257300" y="722313"/>
            <a:ext cx="4797425" cy="3598862"/>
          </a:xfrm>
          <a:prstGeom prst="rect">
            <a:avLst/>
          </a:prstGeom>
          <a:solidFill>
            <a:srgbClr val="FFFFFF"/>
          </a:solidFill>
          <a:ln>
            <a:solidFill>
              <a:srgbClr val="000000"/>
            </a:solidFill>
            <a:miter lim="800000"/>
            <a:headEnd/>
            <a:tailEnd/>
          </a:ln>
        </p:spPr>
      </p:sp>
      <p:sp>
        <p:nvSpPr>
          <p:cNvPr id="1611779" name="Rectangle 3"/>
          <p:cNvSpPr>
            <a:spLocks noGrp="1" noChangeArrowheads="1"/>
          </p:cNvSpPr>
          <p:nvPr>
            <p:ph type="body" idx="1"/>
          </p:nvPr>
        </p:nvSpPr>
        <p:spPr bwMode="auto">
          <a:xfrm>
            <a:off x="975803" y="4560901"/>
            <a:ext cx="5360276" cy="4314630"/>
          </a:xfrm>
          <a:prstGeom prst="rect">
            <a:avLst/>
          </a:prstGeom>
          <a:solidFill>
            <a:srgbClr val="FFFFFF"/>
          </a:solidFill>
          <a:ln>
            <a:solidFill>
              <a:srgbClr val="000000"/>
            </a:solidFill>
            <a:miter lim="800000"/>
            <a:headEnd/>
            <a:tailEnd/>
          </a:ln>
        </p:spPr>
        <p:txBody>
          <a:bodyPr lIns="95555" tIns="47778" rIns="95555" bIns="47778"/>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4994" name="Rectangle 2"/>
          <p:cNvSpPr>
            <a:spLocks noGrp="1" noRot="1" noChangeAspect="1" noChangeArrowheads="1" noTextEdit="1"/>
          </p:cNvSpPr>
          <p:nvPr>
            <p:ph type="sldImg"/>
          </p:nvPr>
        </p:nvSpPr>
        <p:spPr bwMode="auto">
          <a:xfrm>
            <a:off x="1257300" y="720725"/>
            <a:ext cx="4800600" cy="3600450"/>
          </a:xfrm>
          <a:prstGeom prst="rect">
            <a:avLst/>
          </a:prstGeom>
          <a:no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004995" name="Rectangle 3"/>
          <p:cNvSpPr>
            <a:spLocks noGrp="1" noChangeArrowheads="1"/>
          </p:cNvSpPr>
          <p:nvPr>
            <p:ph type="body" idx="1"/>
          </p:nvPr>
        </p:nvSpPr>
        <p:spPr bwMode="auto">
          <a:xfrm>
            <a:off x="731853" y="4560899"/>
            <a:ext cx="5851497" cy="4319555"/>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6652" tIns="48326" rIns="96652" bIns="48326"/>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0754" name="Rectangle 2"/>
          <p:cNvSpPr>
            <a:spLocks noGrp="1" noRot="1" noChangeAspect="1" noChangeArrowheads="1" noTextEdit="1"/>
          </p:cNvSpPr>
          <p:nvPr>
            <p:ph type="sldImg"/>
          </p:nvPr>
        </p:nvSpPr>
        <p:spPr bwMode="auto">
          <a:xfrm>
            <a:off x="1257300" y="720725"/>
            <a:ext cx="4802188" cy="3600450"/>
          </a:xfrm>
          <a:prstGeom prst="rect">
            <a:avLst/>
          </a:prstGeom>
          <a:noFill/>
          <a:ln>
            <a:solidFill>
              <a:srgbClr val="000000"/>
            </a:solidFill>
            <a:miter lim="800000"/>
            <a:headEnd/>
            <a:tailEnd/>
          </a:ln>
        </p:spPr>
      </p:sp>
      <p:sp>
        <p:nvSpPr>
          <p:cNvPr id="2250755" name="Rectangle 3"/>
          <p:cNvSpPr>
            <a:spLocks noGrp="1" noChangeArrowheads="1"/>
          </p:cNvSpPr>
          <p:nvPr>
            <p:ph type="body" idx="1"/>
          </p:nvPr>
        </p:nvSpPr>
        <p:spPr bwMode="auto">
          <a:xfrm>
            <a:off x="731841" y="4560891"/>
            <a:ext cx="5851525" cy="4319588"/>
          </a:xfrm>
          <a:prstGeom prst="rect">
            <a:avLst/>
          </a:prstGeom>
          <a:noFill/>
          <a:ln>
            <a:miter lim="800000"/>
            <a:headEnd/>
            <a:tailEnd/>
          </a:ln>
        </p:spPr>
        <p:txBody>
          <a:bodyPr lIns="96637" tIns="48318" rIns="96637" bIns="48318"/>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02" name="Rectangle 2"/>
          <p:cNvSpPr>
            <a:spLocks noGrp="1" noRot="1" noChangeAspect="1" noChangeArrowheads="1" noTextEdit="1"/>
          </p:cNvSpPr>
          <p:nvPr>
            <p:ph type="sldImg"/>
          </p:nvPr>
        </p:nvSpPr>
        <p:spPr bwMode="auto">
          <a:xfrm>
            <a:off x="1257300" y="720725"/>
            <a:ext cx="4802188" cy="3600450"/>
          </a:xfrm>
          <a:prstGeom prst="rect">
            <a:avLst/>
          </a:prstGeom>
          <a:noFill/>
          <a:ln>
            <a:solidFill>
              <a:srgbClr val="000000"/>
            </a:solidFill>
            <a:miter lim="800000"/>
            <a:headEnd/>
            <a:tailEnd/>
          </a:ln>
        </p:spPr>
      </p:sp>
      <p:sp>
        <p:nvSpPr>
          <p:cNvPr id="1996803" name="Rectangle 3"/>
          <p:cNvSpPr>
            <a:spLocks noGrp="1" noChangeArrowheads="1"/>
          </p:cNvSpPr>
          <p:nvPr>
            <p:ph type="body" idx="1"/>
          </p:nvPr>
        </p:nvSpPr>
        <p:spPr bwMode="auto">
          <a:xfrm>
            <a:off x="731854" y="4560900"/>
            <a:ext cx="5851497" cy="4319555"/>
          </a:xfrm>
          <a:prstGeom prst="rect">
            <a:avLst/>
          </a:prstGeom>
          <a:noFill/>
          <a:ln>
            <a:miter lim="800000"/>
            <a:headEnd/>
            <a:tailEnd/>
          </a:ln>
        </p:spPr>
        <p:txBody>
          <a:bodyPr lIns="96643" tIns="48322" rIns="96643" bIns="48322"/>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9250" name="Rectangle 2"/>
          <p:cNvSpPr>
            <a:spLocks noGrp="1" noRot="1" noChangeAspect="1" noChangeArrowheads="1" noTextEdit="1"/>
          </p:cNvSpPr>
          <p:nvPr>
            <p:ph type="sldImg"/>
          </p:nvPr>
        </p:nvSpPr>
        <p:spPr bwMode="auto">
          <a:xfrm>
            <a:off x="1257300" y="722313"/>
            <a:ext cx="4797425" cy="3598862"/>
          </a:xfrm>
          <a:prstGeom prst="rect">
            <a:avLst/>
          </a:prstGeom>
          <a:solidFill>
            <a:srgbClr val="FFFFFF"/>
          </a:solidFill>
          <a:ln>
            <a:solidFill>
              <a:srgbClr val="000000"/>
            </a:solidFill>
            <a:miter lim="800000"/>
            <a:headEnd/>
            <a:tailEnd/>
          </a:ln>
        </p:spPr>
      </p:sp>
      <p:sp>
        <p:nvSpPr>
          <p:cNvPr id="1589251" name="Rectangle 3"/>
          <p:cNvSpPr>
            <a:spLocks noGrp="1" noChangeArrowheads="1"/>
          </p:cNvSpPr>
          <p:nvPr>
            <p:ph type="body" idx="1"/>
          </p:nvPr>
        </p:nvSpPr>
        <p:spPr bwMode="auto">
          <a:xfrm>
            <a:off x="975803" y="4560900"/>
            <a:ext cx="5360276" cy="4314630"/>
          </a:xfrm>
          <a:prstGeom prst="rect">
            <a:avLst/>
          </a:prstGeom>
          <a:solidFill>
            <a:srgbClr val="FFFFFF"/>
          </a:solidFill>
          <a:ln>
            <a:solidFill>
              <a:srgbClr val="000000"/>
            </a:solidFill>
            <a:miter lim="800000"/>
            <a:headEnd/>
            <a:tailEnd/>
          </a:ln>
        </p:spPr>
        <p:txBody>
          <a:bodyPr lIns="95564" tIns="47782" rIns="95564" bIns="47782"/>
          <a:lstStyle/>
          <a:p>
            <a:r>
              <a:rPr lang="en-US" dirty="0" smtClean="0"/>
              <a:t>Put a matching box around both</a:t>
            </a:r>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02" name="Rectangle 2"/>
          <p:cNvSpPr>
            <a:spLocks noGrp="1" noRot="1" noChangeAspect="1" noChangeArrowheads="1" noTextEdit="1"/>
          </p:cNvSpPr>
          <p:nvPr>
            <p:ph type="sldImg"/>
          </p:nvPr>
        </p:nvSpPr>
        <p:spPr bwMode="auto">
          <a:xfrm>
            <a:off x="1257300" y="720725"/>
            <a:ext cx="4802188" cy="3600450"/>
          </a:xfrm>
          <a:prstGeom prst="rect">
            <a:avLst/>
          </a:prstGeom>
          <a:noFill/>
          <a:ln>
            <a:solidFill>
              <a:srgbClr val="000000"/>
            </a:solidFill>
            <a:miter lim="800000"/>
            <a:headEnd/>
            <a:tailEnd/>
          </a:ln>
        </p:spPr>
      </p:sp>
      <p:sp>
        <p:nvSpPr>
          <p:cNvPr id="1996803" name="Rectangle 3"/>
          <p:cNvSpPr>
            <a:spLocks noGrp="1" noChangeArrowheads="1"/>
          </p:cNvSpPr>
          <p:nvPr>
            <p:ph type="body" idx="1"/>
          </p:nvPr>
        </p:nvSpPr>
        <p:spPr bwMode="auto">
          <a:xfrm>
            <a:off x="731854" y="4560900"/>
            <a:ext cx="5851497" cy="4319555"/>
          </a:xfrm>
          <a:prstGeom prst="rect">
            <a:avLst/>
          </a:prstGeom>
          <a:noFill/>
          <a:ln>
            <a:miter lim="800000"/>
            <a:headEnd/>
            <a:tailEnd/>
          </a:ln>
        </p:spPr>
        <p:txBody>
          <a:bodyPr lIns="96643" tIns="48322" rIns="96643" bIns="48322"/>
          <a:lstStyle/>
          <a:p>
            <a:r>
              <a:rPr lang="en-US" dirty="0" smtClean="0"/>
              <a:t>Ask class to describe/design a decoder?</a:t>
            </a:r>
          </a:p>
          <a:p>
            <a:r>
              <a:rPr lang="en-US" dirty="0" smtClean="0"/>
              <a:t>How to distinguish</a:t>
            </a:r>
            <a:r>
              <a:rPr lang="en-US" baseline="0" dirty="0" smtClean="0"/>
              <a:t> a wrote from a read?</a:t>
            </a:r>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02" name="Rectangle 2"/>
          <p:cNvSpPr>
            <a:spLocks noGrp="1" noRot="1" noChangeAspect="1" noChangeArrowheads="1" noTextEdit="1"/>
          </p:cNvSpPr>
          <p:nvPr>
            <p:ph type="sldImg"/>
          </p:nvPr>
        </p:nvSpPr>
        <p:spPr bwMode="auto">
          <a:xfrm>
            <a:off x="1257300" y="720725"/>
            <a:ext cx="4802188" cy="3600450"/>
          </a:xfrm>
          <a:prstGeom prst="rect">
            <a:avLst/>
          </a:prstGeom>
          <a:noFill/>
          <a:ln>
            <a:solidFill>
              <a:srgbClr val="000000"/>
            </a:solidFill>
            <a:miter lim="800000"/>
            <a:headEnd/>
            <a:tailEnd/>
          </a:ln>
        </p:spPr>
      </p:sp>
      <p:sp>
        <p:nvSpPr>
          <p:cNvPr id="1996803" name="Rectangle 3"/>
          <p:cNvSpPr>
            <a:spLocks noGrp="1" noChangeArrowheads="1"/>
          </p:cNvSpPr>
          <p:nvPr>
            <p:ph type="body" idx="1"/>
          </p:nvPr>
        </p:nvSpPr>
        <p:spPr bwMode="auto">
          <a:xfrm>
            <a:off x="731854" y="4560900"/>
            <a:ext cx="5851497" cy="4319555"/>
          </a:xfrm>
          <a:prstGeom prst="rect">
            <a:avLst/>
          </a:prstGeom>
          <a:noFill/>
          <a:ln>
            <a:miter lim="800000"/>
            <a:headEnd/>
            <a:tailEnd/>
          </a:ln>
        </p:spPr>
        <p:txBody>
          <a:bodyPr lIns="96643" tIns="48322" rIns="96643" bIns="48322"/>
          <a:lstStyle/>
          <a:p>
            <a:r>
              <a:rPr lang="en-US" dirty="0" smtClean="0"/>
              <a:t>Ask class to describe/design a decoder?</a:t>
            </a:r>
          </a:p>
          <a:p>
            <a:r>
              <a:rPr lang="en-US" dirty="0" smtClean="0"/>
              <a:t>How to distinguish</a:t>
            </a:r>
            <a:r>
              <a:rPr lang="en-US" baseline="0" dirty="0" smtClean="0"/>
              <a:t> a wrote from a read?</a:t>
            </a:r>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0930" name="Rectangle 2"/>
          <p:cNvSpPr>
            <a:spLocks noGrp="1" noRot="1" noChangeAspect="1" noChangeArrowheads="1" noTextEdit="1"/>
          </p:cNvSpPr>
          <p:nvPr>
            <p:ph type="sldImg"/>
          </p:nvPr>
        </p:nvSpPr>
        <p:spPr bwMode="auto">
          <a:xfrm>
            <a:off x="1268413" y="727075"/>
            <a:ext cx="4778375" cy="3584575"/>
          </a:xfrm>
          <a:prstGeom prst="rect">
            <a:avLst/>
          </a:prstGeom>
          <a:solidFill>
            <a:srgbClr val="FFFFFF"/>
          </a:solidFill>
          <a:ln>
            <a:solidFill>
              <a:srgbClr val="000000"/>
            </a:solidFill>
            <a:miter lim="800000"/>
            <a:headEnd/>
            <a:tailEnd/>
          </a:ln>
        </p:spPr>
      </p:sp>
      <p:sp>
        <p:nvSpPr>
          <p:cNvPr id="1660931" name="Rectangle 3"/>
          <p:cNvSpPr>
            <a:spLocks noGrp="1" noChangeArrowheads="1"/>
          </p:cNvSpPr>
          <p:nvPr>
            <p:ph type="body" idx="1"/>
          </p:nvPr>
        </p:nvSpPr>
        <p:spPr bwMode="auto">
          <a:xfrm>
            <a:off x="975805" y="4559258"/>
            <a:ext cx="5363595" cy="4321196"/>
          </a:xfrm>
          <a:prstGeom prst="rect">
            <a:avLst/>
          </a:prstGeom>
          <a:solidFill>
            <a:srgbClr val="FFFFFF"/>
          </a:solidFill>
          <a:ln>
            <a:solidFill>
              <a:srgbClr val="000000"/>
            </a:solidFill>
            <a:miter lim="800000"/>
            <a:headEnd/>
            <a:tailEnd/>
          </a:ln>
        </p:spPr>
        <p:txBody>
          <a:bodyPr lIns="97571" tIns="48786" rIns="97571" bIns="48786"/>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02" name="Rectangle 2"/>
          <p:cNvSpPr>
            <a:spLocks noGrp="1" noRot="1" noChangeAspect="1" noChangeArrowheads="1" noTextEdit="1"/>
          </p:cNvSpPr>
          <p:nvPr>
            <p:ph type="sldImg"/>
          </p:nvPr>
        </p:nvSpPr>
        <p:spPr bwMode="auto">
          <a:xfrm>
            <a:off x="1257300" y="720725"/>
            <a:ext cx="4802188" cy="3600450"/>
          </a:xfrm>
          <a:prstGeom prst="rect">
            <a:avLst/>
          </a:prstGeom>
          <a:noFill/>
          <a:ln>
            <a:solidFill>
              <a:srgbClr val="000000"/>
            </a:solidFill>
            <a:miter lim="800000"/>
            <a:headEnd/>
            <a:tailEnd/>
          </a:ln>
        </p:spPr>
      </p:sp>
      <p:sp>
        <p:nvSpPr>
          <p:cNvPr id="1996803" name="Rectangle 3"/>
          <p:cNvSpPr>
            <a:spLocks noGrp="1" noChangeArrowheads="1"/>
          </p:cNvSpPr>
          <p:nvPr>
            <p:ph type="body" idx="1"/>
          </p:nvPr>
        </p:nvSpPr>
        <p:spPr bwMode="auto">
          <a:xfrm>
            <a:off x="731854" y="4560900"/>
            <a:ext cx="5851497" cy="4319555"/>
          </a:xfrm>
          <a:prstGeom prst="rect">
            <a:avLst/>
          </a:prstGeom>
          <a:noFill/>
          <a:ln>
            <a:miter lim="800000"/>
            <a:headEnd/>
            <a:tailEnd/>
          </a:ln>
        </p:spPr>
        <p:txBody>
          <a:bodyPr lIns="96643" tIns="48322" rIns="96643" bIns="48322"/>
          <a:lstStyle/>
          <a:p>
            <a:pPr defTabSz="966612">
              <a:defRPr/>
            </a:pPr>
            <a:r>
              <a:rPr lang="en-US" dirty="0" smtClean="0"/>
              <a:t>Ask class how do</a:t>
            </a:r>
            <a:r>
              <a:rPr lang="en-US" baseline="0" dirty="0" smtClean="0"/>
              <a:t> we select a register to read?</a:t>
            </a:r>
            <a:endParaRPr lang="en-US" dirty="0" smtClean="0"/>
          </a:p>
          <a:p>
            <a:pPr defTabSz="966612">
              <a:defRPr/>
            </a:pPr>
            <a:r>
              <a:rPr lang="en-US" dirty="0" smtClean="0"/>
              <a:t>Ask class to describe/design a multiplexor?</a:t>
            </a:r>
          </a:p>
          <a:p>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02" name="Rectangle 2"/>
          <p:cNvSpPr>
            <a:spLocks noGrp="1" noRot="1" noChangeAspect="1" noChangeArrowheads="1" noTextEdit="1"/>
          </p:cNvSpPr>
          <p:nvPr>
            <p:ph type="sldImg"/>
          </p:nvPr>
        </p:nvSpPr>
        <p:spPr bwMode="auto">
          <a:xfrm>
            <a:off x="1257300" y="720725"/>
            <a:ext cx="4802188" cy="3600450"/>
          </a:xfrm>
          <a:prstGeom prst="rect">
            <a:avLst/>
          </a:prstGeom>
          <a:noFill/>
          <a:ln>
            <a:solidFill>
              <a:srgbClr val="000000"/>
            </a:solidFill>
            <a:miter lim="800000"/>
            <a:headEnd/>
            <a:tailEnd/>
          </a:ln>
        </p:spPr>
      </p:sp>
      <p:sp>
        <p:nvSpPr>
          <p:cNvPr id="1996803" name="Rectangle 3"/>
          <p:cNvSpPr>
            <a:spLocks noGrp="1" noChangeArrowheads="1"/>
          </p:cNvSpPr>
          <p:nvPr>
            <p:ph type="body" idx="1"/>
          </p:nvPr>
        </p:nvSpPr>
        <p:spPr bwMode="auto">
          <a:xfrm>
            <a:off x="731854" y="4560900"/>
            <a:ext cx="5851497" cy="4319555"/>
          </a:xfrm>
          <a:prstGeom prst="rect">
            <a:avLst/>
          </a:prstGeom>
          <a:noFill/>
          <a:ln>
            <a:miter lim="800000"/>
            <a:headEnd/>
            <a:tailEnd/>
          </a:ln>
        </p:spPr>
        <p:txBody>
          <a:bodyPr lIns="96643" tIns="48322" rIns="96643" bIns="48322"/>
          <a:lstStyle/>
          <a:p>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02" name="Rectangle 2"/>
          <p:cNvSpPr>
            <a:spLocks noGrp="1" noRot="1" noChangeAspect="1" noChangeArrowheads="1" noTextEdit="1"/>
          </p:cNvSpPr>
          <p:nvPr>
            <p:ph type="sldImg"/>
          </p:nvPr>
        </p:nvSpPr>
        <p:spPr bwMode="auto">
          <a:xfrm>
            <a:off x="1257300" y="720725"/>
            <a:ext cx="4802188" cy="3600450"/>
          </a:xfrm>
          <a:prstGeom prst="rect">
            <a:avLst/>
          </a:prstGeom>
          <a:noFill/>
          <a:ln>
            <a:solidFill>
              <a:srgbClr val="000000"/>
            </a:solidFill>
            <a:miter lim="800000"/>
            <a:headEnd/>
            <a:tailEnd/>
          </a:ln>
        </p:spPr>
      </p:sp>
      <p:sp>
        <p:nvSpPr>
          <p:cNvPr id="1996803" name="Rectangle 3"/>
          <p:cNvSpPr>
            <a:spLocks noGrp="1" noChangeArrowheads="1"/>
          </p:cNvSpPr>
          <p:nvPr>
            <p:ph type="body" idx="1"/>
          </p:nvPr>
        </p:nvSpPr>
        <p:spPr bwMode="auto">
          <a:xfrm>
            <a:off x="731854" y="4560900"/>
            <a:ext cx="5851497" cy="4319555"/>
          </a:xfrm>
          <a:prstGeom prst="rect">
            <a:avLst/>
          </a:prstGeom>
          <a:noFill/>
          <a:ln>
            <a:miter lim="800000"/>
            <a:headEnd/>
            <a:tailEnd/>
          </a:ln>
        </p:spPr>
        <p:txBody>
          <a:bodyPr lIns="96643" tIns="48322" rIns="96643" bIns="48322"/>
          <a:lstStyle/>
          <a:p>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02" name="Rectangle 2"/>
          <p:cNvSpPr>
            <a:spLocks noGrp="1" noRot="1" noChangeAspect="1" noChangeArrowheads="1" noTextEdit="1"/>
          </p:cNvSpPr>
          <p:nvPr>
            <p:ph type="sldImg"/>
          </p:nvPr>
        </p:nvSpPr>
        <p:spPr bwMode="auto">
          <a:xfrm>
            <a:off x="1257300" y="720725"/>
            <a:ext cx="4802188" cy="3600450"/>
          </a:xfrm>
          <a:prstGeom prst="rect">
            <a:avLst/>
          </a:prstGeom>
          <a:noFill/>
          <a:ln>
            <a:solidFill>
              <a:srgbClr val="000000"/>
            </a:solidFill>
            <a:miter lim="800000"/>
            <a:headEnd/>
            <a:tailEnd/>
          </a:ln>
        </p:spPr>
      </p:sp>
      <p:sp>
        <p:nvSpPr>
          <p:cNvPr id="1996803" name="Rectangle 3"/>
          <p:cNvSpPr>
            <a:spLocks noGrp="1" noChangeArrowheads="1"/>
          </p:cNvSpPr>
          <p:nvPr>
            <p:ph type="body" idx="1"/>
          </p:nvPr>
        </p:nvSpPr>
        <p:spPr bwMode="auto">
          <a:xfrm>
            <a:off x="731854" y="4560900"/>
            <a:ext cx="5851497" cy="4319555"/>
          </a:xfrm>
          <a:prstGeom prst="rect">
            <a:avLst/>
          </a:prstGeom>
          <a:noFill/>
          <a:ln>
            <a:miter lim="800000"/>
            <a:headEnd/>
            <a:tailEnd/>
          </a:ln>
        </p:spPr>
        <p:txBody>
          <a:bodyPr lIns="96643" tIns="48322" rIns="96643" bIns="48322"/>
          <a:lstStyle/>
          <a:p>
            <a:r>
              <a:rPr lang="en-US" dirty="0" smtClean="0"/>
              <a:t>Is this a good clicker question</a:t>
            </a:r>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4994" name="Rectangle 2"/>
          <p:cNvSpPr>
            <a:spLocks noGrp="1" noRot="1" noChangeAspect="1" noChangeArrowheads="1" noTextEdit="1"/>
          </p:cNvSpPr>
          <p:nvPr>
            <p:ph type="sldImg"/>
          </p:nvPr>
        </p:nvSpPr>
        <p:spPr bwMode="auto">
          <a:xfrm>
            <a:off x="1257300" y="720725"/>
            <a:ext cx="4802188" cy="3600450"/>
          </a:xfrm>
          <a:prstGeom prst="rect">
            <a:avLst/>
          </a:prstGeom>
          <a:noFill/>
          <a:ln>
            <a:solidFill>
              <a:srgbClr val="000000"/>
            </a:solidFill>
            <a:miter lim="800000"/>
            <a:headEnd/>
            <a:tailEnd/>
          </a:ln>
        </p:spPr>
      </p:sp>
      <p:sp>
        <p:nvSpPr>
          <p:cNvPr id="2004995" name="Rectangle 3"/>
          <p:cNvSpPr>
            <a:spLocks noGrp="1" noChangeArrowheads="1"/>
          </p:cNvSpPr>
          <p:nvPr>
            <p:ph type="body" idx="1"/>
          </p:nvPr>
        </p:nvSpPr>
        <p:spPr bwMode="auto">
          <a:xfrm>
            <a:off x="731854" y="4560900"/>
            <a:ext cx="5851497" cy="4319555"/>
          </a:xfrm>
          <a:prstGeom prst="rect">
            <a:avLst/>
          </a:prstGeom>
          <a:noFill/>
          <a:ln>
            <a:miter lim="800000"/>
            <a:headEnd/>
            <a:tailEnd/>
          </a:ln>
        </p:spPr>
        <p:txBody>
          <a:bodyPr lIns="96643" tIns="48322" rIns="96643" bIns="48322"/>
          <a:lstStyle/>
          <a:p>
            <a:r>
              <a:rPr lang="en-US" dirty="0" smtClean="0"/>
              <a:t>Need two transistors per input of a logic gate </a:t>
            </a:r>
          </a:p>
          <a:p>
            <a:r>
              <a:rPr lang="en-US" dirty="0" smtClean="0"/>
              <a:t>How does a n-input Mux grow in transistors? 2n</a:t>
            </a:r>
            <a:r>
              <a:rPr lang="en-US" baseline="0" dirty="0" smtClean="0"/>
              <a:t> + 4 transistors per input.  </a:t>
            </a:r>
          </a:p>
          <a:p>
            <a:r>
              <a:rPr lang="en-US" baseline="0" dirty="0" smtClean="0"/>
              <a:t>e.g. 2^20 input Mux will have 2x20+4=44 transistors per input, so 44M total transistors.</a:t>
            </a:r>
            <a:endParaRPr lang="en-US" dirty="0" smtClean="0"/>
          </a:p>
          <a:p>
            <a:endParaRPr lang="en-US" dirty="0" smtClean="0"/>
          </a:p>
          <a:p>
            <a:r>
              <a:rPr lang="en-US" sz="1300" dirty="0"/>
              <a:t>2</a:t>
            </a:r>
            <a:r>
              <a:rPr lang="en-US" sz="1300" baseline="30000" dirty="0"/>
              <a:t>0</a:t>
            </a:r>
            <a:r>
              <a:rPr lang="en-US" sz="1300" dirty="0"/>
              <a:t> = 1024 = 1k</a:t>
            </a:r>
          </a:p>
          <a:p>
            <a:r>
              <a:rPr lang="en-US" sz="1300" dirty="0"/>
              <a:t>2</a:t>
            </a:r>
            <a:r>
              <a:rPr lang="en-US" sz="1300" baseline="30000" dirty="0"/>
              <a:t>20</a:t>
            </a:r>
            <a:r>
              <a:rPr lang="en-US" sz="1300" dirty="0"/>
              <a:t> = 1M</a:t>
            </a:r>
          </a:p>
          <a:p>
            <a:r>
              <a:rPr lang="en-US" sz="1300" dirty="0"/>
              <a:t>2</a:t>
            </a:r>
            <a:r>
              <a:rPr lang="en-US" sz="1300" baseline="30000" dirty="0"/>
              <a:t>30</a:t>
            </a:r>
            <a:r>
              <a:rPr lang="en-US" sz="1300" dirty="0"/>
              <a:t> = 1G</a:t>
            </a:r>
          </a:p>
          <a:p>
            <a:r>
              <a:rPr lang="en-US" sz="1300" dirty="0"/>
              <a:t>2</a:t>
            </a:r>
            <a:r>
              <a:rPr lang="en-US" sz="1300" baseline="30000" dirty="0"/>
              <a:t>40</a:t>
            </a:r>
            <a:r>
              <a:rPr lang="en-US" sz="1300" dirty="0"/>
              <a:t> = 1T</a:t>
            </a:r>
          </a:p>
          <a:p>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3346" name="Rectangle 2"/>
          <p:cNvSpPr>
            <a:spLocks noGrp="1" noRot="1" noChangeAspect="1" noChangeArrowheads="1" noTextEdit="1"/>
          </p:cNvSpPr>
          <p:nvPr>
            <p:ph type="sldImg"/>
          </p:nvPr>
        </p:nvSpPr>
        <p:spPr bwMode="auto">
          <a:xfrm>
            <a:off x="1257300" y="720725"/>
            <a:ext cx="4802188" cy="3600450"/>
          </a:xfrm>
          <a:prstGeom prst="rect">
            <a:avLst/>
          </a:prstGeom>
          <a:noFill/>
          <a:ln>
            <a:solidFill>
              <a:srgbClr val="000000"/>
            </a:solidFill>
            <a:miter lim="800000"/>
            <a:headEnd/>
            <a:tailEnd/>
          </a:ln>
        </p:spPr>
      </p:sp>
      <p:sp>
        <p:nvSpPr>
          <p:cNvPr id="2233347" name="Rectangle 3"/>
          <p:cNvSpPr>
            <a:spLocks noGrp="1" noChangeArrowheads="1"/>
          </p:cNvSpPr>
          <p:nvPr>
            <p:ph type="body" idx="1"/>
          </p:nvPr>
        </p:nvSpPr>
        <p:spPr bwMode="auto">
          <a:xfrm>
            <a:off x="731854" y="4560900"/>
            <a:ext cx="5851497" cy="4319555"/>
          </a:xfrm>
          <a:prstGeom prst="rect">
            <a:avLst/>
          </a:prstGeom>
          <a:noFill/>
          <a:ln>
            <a:miter lim="800000"/>
            <a:headEnd/>
            <a:tailEnd/>
          </a:ln>
        </p:spPr>
        <p:txBody>
          <a:bodyPr/>
          <a:lstStyle/>
          <a:p>
            <a:r>
              <a:rPr lang="en-US" dirty="0" smtClean="0"/>
              <a:t>z, z 0, 1</a:t>
            </a:r>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3346" name="Rectangle 2"/>
          <p:cNvSpPr>
            <a:spLocks noGrp="1" noRot="1" noChangeAspect="1" noChangeArrowheads="1" noTextEdit="1"/>
          </p:cNvSpPr>
          <p:nvPr>
            <p:ph type="sldImg"/>
          </p:nvPr>
        </p:nvSpPr>
        <p:spPr bwMode="auto">
          <a:xfrm>
            <a:off x="1257300" y="720725"/>
            <a:ext cx="4802188" cy="3600450"/>
          </a:xfrm>
          <a:prstGeom prst="rect">
            <a:avLst/>
          </a:prstGeom>
          <a:noFill/>
          <a:ln>
            <a:solidFill>
              <a:srgbClr val="000000"/>
            </a:solidFill>
            <a:miter lim="800000"/>
            <a:headEnd/>
            <a:tailEnd/>
          </a:ln>
        </p:spPr>
      </p:sp>
      <p:sp>
        <p:nvSpPr>
          <p:cNvPr id="2233347" name="Rectangle 3"/>
          <p:cNvSpPr>
            <a:spLocks noGrp="1" noChangeArrowheads="1"/>
          </p:cNvSpPr>
          <p:nvPr>
            <p:ph type="body" idx="1"/>
          </p:nvPr>
        </p:nvSpPr>
        <p:spPr bwMode="auto">
          <a:xfrm>
            <a:off x="731854" y="4560900"/>
            <a:ext cx="5851497" cy="4319555"/>
          </a:xfrm>
          <a:prstGeom prst="rect">
            <a:avLst/>
          </a:prstGeom>
          <a:noFill/>
          <a:ln>
            <a:miter lim="800000"/>
            <a:headEnd/>
            <a:tailEnd/>
          </a:ln>
        </p:spPr>
        <p:txBody>
          <a:bodyPr/>
          <a:lstStyle/>
          <a:p>
            <a:r>
              <a:rPr lang="en-US" dirty="0" smtClean="0"/>
              <a:t>z, z 0, 1</a:t>
            </a:r>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3346" name="Rectangle 2"/>
          <p:cNvSpPr>
            <a:spLocks noGrp="1" noRot="1" noChangeAspect="1" noChangeArrowheads="1" noTextEdit="1"/>
          </p:cNvSpPr>
          <p:nvPr>
            <p:ph type="sldImg"/>
          </p:nvPr>
        </p:nvSpPr>
        <p:spPr bwMode="auto">
          <a:xfrm>
            <a:off x="1257300" y="720725"/>
            <a:ext cx="4802188" cy="3600450"/>
          </a:xfrm>
          <a:prstGeom prst="rect">
            <a:avLst/>
          </a:prstGeom>
          <a:noFill/>
          <a:ln>
            <a:solidFill>
              <a:srgbClr val="000000"/>
            </a:solidFill>
            <a:miter lim="800000"/>
            <a:headEnd/>
            <a:tailEnd/>
          </a:ln>
        </p:spPr>
      </p:sp>
      <p:sp>
        <p:nvSpPr>
          <p:cNvPr id="2233347" name="Rectangle 3"/>
          <p:cNvSpPr>
            <a:spLocks noGrp="1" noChangeArrowheads="1"/>
          </p:cNvSpPr>
          <p:nvPr>
            <p:ph type="body" idx="1"/>
          </p:nvPr>
        </p:nvSpPr>
        <p:spPr bwMode="auto">
          <a:xfrm>
            <a:off x="731854" y="4560900"/>
            <a:ext cx="5851497" cy="4319555"/>
          </a:xfrm>
          <a:prstGeom prst="rect">
            <a:avLst/>
          </a:prstGeom>
          <a:noFill/>
          <a:ln>
            <a:miter lim="800000"/>
            <a:headEnd/>
            <a:tailEnd/>
          </a:ln>
        </p:spPr>
        <p:txBody>
          <a:bodyPr/>
          <a:lstStyle/>
          <a:p>
            <a:r>
              <a:rPr lang="en-US" dirty="0" smtClean="0"/>
              <a:t>z, z 0, 1</a:t>
            </a:r>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3346" name="Rectangle 2"/>
          <p:cNvSpPr>
            <a:spLocks noGrp="1" noRot="1" noChangeAspect="1" noChangeArrowheads="1" noTextEdit="1"/>
          </p:cNvSpPr>
          <p:nvPr>
            <p:ph type="sldImg"/>
          </p:nvPr>
        </p:nvSpPr>
        <p:spPr bwMode="auto">
          <a:xfrm>
            <a:off x="1257300" y="720725"/>
            <a:ext cx="4802188" cy="3600450"/>
          </a:xfrm>
          <a:prstGeom prst="rect">
            <a:avLst/>
          </a:prstGeom>
          <a:noFill/>
          <a:ln>
            <a:solidFill>
              <a:srgbClr val="000000"/>
            </a:solidFill>
            <a:miter lim="800000"/>
            <a:headEnd/>
            <a:tailEnd/>
          </a:ln>
        </p:spPr>
      </p:sp>
      <p:sp>
        <p:nvSpPr>
          <p:cNvPr id="2233347" name="Rectangle 3"/>
          <p:cNvSpPr>
            <a:spLocks noGrp="1" noChangeArrowheads="1"/>
          </p:cNvSpPr>
          <p:nvPr>
            <p:ph type="body" idx="1"/>
          </p:nvPr>
        </p:nvSpPr>
        <p:spPr bwMode="auto">
          <a:xfrm>
            <a:off x="731854" y="4560900"/>
            <a:ext cx="5851497" cy="4319555"/>
          </a:xfrm>
          <a:prstGeom prst="rect">
            <a:avLst/>
          </a:prstGeom>
          <a:noFill/>
          <a:ln>
            <a:miter lim="800000"/>
            <a:headEnd/>
            <a:tailEnd/>
          </a:ln>
        </p:spPr>
        <p:txBody>
          <a:bodyPr/>
          <a:lstStyle/>
          <a:p>
            <a:r>
              <a:rPr lang="en-US" dirty="0" smtClean="0"/>
              <a:t>z, z 0, 1</a:t>
            </a:r>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3346" name="Rectangle 2"/>
          <p:cNvSpPr>
            <a:spLocks noGrp="1" noRot="1" noChangeAspect="1" noChangeArrowheads="1" noTextEdit="1"/>
          </p:cNvSpPr>
          <p:nvPr>
            <p:ph type="sldImg"/>
          </p:nvPr>
        </p:nvSpPr>
        <p:spPr bwMode="auto">
          <a:xfrm>
            <a:off x="1257300" y="720725"/>
            <a:ext cx="4802188" cy="3600450"/>
          </a:xfrm>
          <a:prstGeom prst="rect">
            <a:avLst/>
          </a:prstGeom>
          <a:noFill/>
          <a:ln>
            <a:solidFill>
              <a:srgbClr val="000000"/>
            </a:solidFill>
            <a:miter lim="800000"/>
            <a:headEnd/>
            <a:tailEnd/>
          </a:ln>
        </p:spPr>
      </p:sp>
      <p:sp>
        <p:nvSpPr>
          <p:cNvPr id="2233347" name="Rectangle 3"/>
          <p:cNvSpPr>
            <a:spLocks noGrp="1" noChangeArrowheads="1"/>
          </p:cNvSpPr>
          <p:nvPr>
            <p:ph type="body" idx="1"/>
          </p:nvPr>
        </p:nvSpPr>
        <p:spPr bwMode="auto">
          <a:xfrm>
            <a:off x="731854" y="4560900"/>
            <a:ext cx="5851497" cy="4319555"/>
          </a:xfrm>
          <a:prstGeom prst="rect">
            <a:avLst/>
          </a:prstGeom>
          <a:noFill/>
          <a:ln>
            <a:miter lim="800000"/>
            <a:headEnd/>
            <a:tailEnd/>
          </a:ln>
        </p:spPr>
        <p:txBody>
          <a:bodyPr/>
          <a:lstStyle/>
          <a:p>
            <a:r>
              <a:rPr lang="en-US" dirty="0" smtClean="0"/>
              <a:t>z, z 0, 1</a:t>
            </a:r>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0930" name="Rectangle 2"/>
          <p:cNvSpPr>
            <a:spLocks noGrp="1" noRot="1" noChangeAspect="1" noChangeArrowheads="1" noTextEdit="1"/>
          </p:cNvSpPr>
          <p:nvPr>
            <p:ph type="sldImg"/>
          </p:nvPr>
        </p:nvSpPr>
        <p:spPr bwMode="auto">
          <a:xfrm>
            <a:off x="1268413" y="727075"/>
            <a:ext cx="4778375" cy="3584575"/>
          </a:xfrm>
          <a:prstGeom prst="rect">
            <a:avLst/>
          </a:prstGeom>
          <a:solidFill>
            <a:srgbClr val="FFFFFF"/>
          </a:solidFill>
          <a:ln>
            <a:solidFill>
              <a:srgbClr val="000000"/>
            </a:solidFill>
            <a:miter lim="800000"/>
            <a:headEnd/>
            <a:tailEnd/>
          </a:ln>
        </p:spPr>
      </p:sp>
      <p:sp>
        <p:nvSpPr>
          <p:cNvPr id="1660931" name="Rectangle 3"/>
          <p:cNvSpPr>
            <a:spLocks noGrp="1" noChangeArrowheads="1"/>
          </p:cNvSpPr>
          <p:nvPr>
            <p:ph type="body" idx="1"/>
          </p:nvPr>
        </p:nvSpPr>
        <p:spPr bwMode="auto">
          <a:xfrm>
            <a:off x="975805" y="4559258"/>
            <a:ext cx="5363595" cy="4321196"/>
          </a:xfrm>
          <a:prstGeom prst="rect">
            <a:avLst/>
          </a:prstGeom>
          <a:solidFill>
            <a:srgbClr val="FFFFFF"/>
          </a:solidFill>
          <a:ln>
            <a:solidFill>
              <a:srgbClr val="000000"/>
            </a:solidFill>
            <a:miter lim="800000"/>
            <a:headEnd/>
            <a:tailEnd/>
          </a:ln>
        </p:spPr>
        <p:txBody>
          <a:bodyPr lIns="97571" tIns="48786" rIns="97571" bIns="48786"/>
          <a:lstStyle/>
          <a:p>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3346" name="Rectangle 2"/>
          <p:cNvSpPr>
            <a:spLocks noGrp="1" noRot="1" noChangeAspect="1" noChangeArrowheads="1" noTextEdit="1"/>
          </p:cNvSpPr>
          <p:nvPr>
            <p:ph type="sldImg"/>
          </p:nvPr>
        </p:nvSpPr>
        <p:spPr bwMode="auto">
          <a:xfrm>
            <a:off x="1257300" y="720725"/>
            <a:ext cx="4802188" cy="3600450"/>
          </a:xfrm>
          <a:prstGeom prst="rect">
            <a:avLst/>
          </a:prstGeom>
          <a:noFill/>
          <a:ln>
            <a:solidFill>
              <a:srgbClr val="000000"/>
            </a:solidFill>
            <a:miter lim="800000"/>
            <a:headEnd/>
            <a:tailEnd/>
          </a:ln>
        </p:spPr>
      </p:sp>
      <p:sp>
        <p:nvSpPr>
          <p:cNvPr id="2233347" name="Rectangle 3"/>
          <p:cNvSpPr>
            <a:spLocks noGrp="1" noChangeArrowheads="1"/>
          </p:cNvSpPr>
          <p:nvPr>
            <p:ph type="body" idx="1"/>
          </p:nvPr>
        </p:nvSpPr>
        <p:spPr bwMode="auto">
          <a:xfrm>
            <a:off x="731854" y="4560900"/>
            <a:ext cx="5851497" cy="4319555"/>
          </a:xfrm>
          <a:prstGeom prst="rect">
            <a:avLst/>
          </a:prstGeom>
          <a:noFill/>
          <a:ln>
            <a:miter lim="800000"/>
            <a:headEnd/>
            <a:tailEnd/>
          </a:ln>
        </p:spPr>
        <p:txBody>
          <a:bodyPr/>
          <a:lstStyle/>
          <a:p>
            <a:r>
              <a:rPr lang="en-US" dirty="0" smtClean="0"/>
              <a:t>z, z 0, 1</a:t>
            </a:r>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Tri-State buffers,</a:t>
            </a:r>
            <a:r>
              <a:rPr lang="en-US" baseline="0" dirty="0" smtClean="0"/>
              <a:t> plus we need denser designs.</a:t>
            </a:r>
            <a:endParaRPr lang="en-US" dirty="0"/>
          </a:p>
        </p:txBody>
      </p:sp>
      <p:sp>
        <p:nvSpPr>
          <p:cNvPr id="4" name="Slide Number Placeholder 3"/>
          <p:cNvSpPr>
            <a:spLocks noGrp="1"/>
          </p:cNvSpPr>
          <p:nvPr>
            <p:ph type="sldNum" sz="quarter" idx="10"/>
          </p:nvPr>
        </p:nvSpPr>
        <p:spPr/>
        <p:txBody>
          <a:bodyPr/>
          <a:lstStyle/>
          <a:p>
            <a:fld id="{A74B3B8B-BCF9-4E1F-9065-CB7320599A73}" type="slidenum">
              <a:rPr lang="en-US" smtClean="0"/>
              <a:t>52</a:t>
            </a:fld>
            <a:endParaRPr lang="en-US"/>
          </a:p>
        </p:txBody>
      </p:sp>
    </p:spTree>
    <p:extLst>
      <p:ext uri="{BB962C8B-B14F-4D97-AF65-F5344CB8AC3E}">
        <p14:creationId xmlns:p14="http://schemas.microsoft.com/office/powerpoint/2010/main" val="415033483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dirty="0" smtClean="0"/>
              <a:t>How many address bits</a:t>
            </a:r>
            <a:r>
              <a:rPr lang="en-US" baseline="0" dirty="0" smtClean="0"/>
              <a:t> are necessary for a 4M x 8 SRAM module?  (i.e. 4M word lines that are each 8 bits wide)?</a:t>
            </a:r>
            <a:endParaRPr lang="en-US" dirty="0" smtClean="0"/>
          </a:p>
          <a:p>
            <a:endParaRPr lang="en-US" dirty="0"/>
          </a:p>
        </p:txBody>
      </p:sp>
      <p:sp>
        <p:nvSpPr>
          <p:cNvPr id="4" name="Slide Number Placeholder 3"/>
          <p:cNvSpPr>
            <a:spLocks noGrp="1"/>
          </p:cNvSpPr>
          <p:nvPr>
            <p:ph type="sldNum" sz="quarter" idx="10"/>
          </p:nvPr>
        </p:nvSpPr>
        <p:spPr/>
        <p:txBody>
          <a:bodyPr/>
          <a:lstStyle/>
          <a:p>
            <a:fld id="{A74B3B8B-BCF9-4E1F-9065-CB7320599A73}" type="slidenum">
              <a:rPr lang="en-US" smtClean="0"/>
              <a:t>54</a:t>
            </a:fld>
            <a:endParaRPr lang="en-US"/>
          </a:p>
        </p:txBody>
      </p:sp>
    </p:spTree>
    <p:extLst>
      <p:ext uri="{BB962C8B-B14F-4D97-AF65-F5344CB8AC3E}">
        <p14:creationId xmlns:p14="http://schemas.microsoft.com/office/powerpoint/2010/main" val="31650032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42" name="Rectangle 2"/>
          <p:cNvSpPr>
            <a:spLocks noGrp="1" noRot="1" noChangeAspect="1" noChangeArrowheads="1" noTextEdit="1"/>
          </p:cNvSpPr>
          <p:nvPr>
            <p:ph type="sldImg"/>
          </p:nvPr>
        </p:nvSpPr>
        <p:spPr bwMode="auto">
          <a:xfrm>
            <a:off x="1257300" y="720725"/>
            <a:ext cx="4802188" cy="3600450"/>
          </a:xfrm>
          <a:prstGeom prst="rect">
            <a:avLst/>
          </a:prstGeom>
          <a:noFill/>
          <a:ln>
            <a:solidFill>
              <a:srgbClr val="000000"/>
            </a:solidFill>
            <a:miter lim="800000"/>
            <a:headEnd/>
            <a:tailEnd/>
          </a:ln>
        </p:spPr>
      </p:sp>
      <p:sp>
        <p:nvSpPr>
          <p:cNvPr id="2007043" name="Rectangle 3"/>
          <p:cNvSpPr>
            <a:spLocks noGrp="1" noChangeArrowheads="1"/>
          </p:cNvSpPr>
          <p:nvPr>
            <p:ph type="body" idx="1"/>
          </p:nvPr>
        </p:nvSpPr>
        <p:spPr bwMode="auto">
          <a:xfrm>
            <a:off x="731854" y="4560900"/>
            <a:ext cx="5851497" cy="4319555"/>
          </a:xfrm>
          <a:prstGeom prst="rect">
            <a:avLst/>
          </a:prstGeom>
          <a:noFill/>
          <a:ln>
            <a:miter lim="800000"/>
            <a:headEnd/>
            <a:tailEnd/>
          </a:ln>
        </p:spPr>
        <p:txBody>
          <a:bodyPr lIns="96643" tIns="48322" rIns="96643" bIns="48322"/>
          <a:lstStyle/>
          <a:p>
            <a:r>
              <a:rPr lang="en-US" dirty="0" smtClean="0"/>
              <a:t>How many address bits</a:t>
            </a:r>
            <a:r>
              <a:rPr lang="en-US" baseline="0" dirty="0" smtClean="0"/>
              <a:t> are necessary for a 4 x 2 SRAM module?  (i.e. 4 word lines that are each 2 bits wide)?</a:t>
            </a:r>
            <a:endParaRPr 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42" name="Rectangle 2"/>
          <p:cNvSpPr>
            <a:spLocks noGrp="1" noRot="1" noChangeAspect="1" noChangeArrowheads="1" noTextEdit="1"/>
          </p:cNvSpPr>
          <p:nvPr>
            <p:ph type="sldImg"/>
          </p:nvPr>
        </p:nvSpPr>
        <p:spPr bwMode="auto">
          <a:xfrm>
            <a:off x="1257300" y="720725"/>
            <a:ext cx="4802188" cy="3600450"/>
          </a:xfrm>
          <a:prstGeom prst="rect">
            <a:avLst/>
          </a:prstGeom>
          <a:noFill/>
          <a:ln>
            <a:solidFill>
              <a:srgbClr val="000000"/>
            </a:solidFill>
            <a:miter lim="800000"/>
            <a:headEnd/>
            <a:tailEnd/>
          </a:ln>
        </p:spPr>
      </p:sp>
      <p:sp>
        <p:nvSpPr>
          <p:cNvPr id="2007043" name="Rectangle 3"/>
          <p:cNvSpPr>
            <a:spLocks noGrp="1" noChangeArrowheads="1"/>
          </p:cNvSpPr>
          <p:nvPr>
            <p:ph type="body" idx="1"/>
          </p:nvPr>
        </p:nvSpPr>
        <p:spPr bwMode="auto">
          <a:xfrm>
            <a:off x="731854" y="4560900"/>
            <a:ext cx="5851497" cy="4319555"/>
          </a:xfrm>
          <a:prstGeom prst="rect">
            <a:avLst/>
          </a:prstGeom>
          <a:noFill/>
          <a:ln>
            <a:miter lim="800000"/>
            <a:headEnd/>
            <a:tailEnd/>
          </a:ln>
        </p:spPr>
        <p:txBody>
          <a:bodyPr lIns="96643" tIns="48322" rIns="96643" bIns="48322"/>
          <a:lstStyle/>
          <a:p>
            <a:r>
              <a:rPr lang="en-US" dirty="0" smtClean="0"/>
              <a:t>How do</a:t>
            </a:r>
            <a:r>
              <a:rPr lang="en-US" baseline="0" dirty="0" smtClean="0"/>
              <a:t> we design a 4 x 2 SRAM Module?</a:t>
            </a:r>
            <a:endParaRPr lang="en-US" dirty="0" smtClean="0"/>
          </a:p>
          <a:p>
            <a:r>
              <a:rPr lang="en-US" dirty="0" smtClean="0"/>
              <a:t>Caption on C.9.1 is incorrect</a:t>
            </a:r>
          </a:p>
          <a:p>
            <a:r>
              <a:rPr lang="en-US" dirty="0"/>
              <a:t>Output enable is useful for connecting multiple memories to a single-output bus and using Output enable to determine which memory drives the bus.</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42" name="Rectangle 2"/>
          <p:cNvSpPr>
            <a:spLocks noGrp="1" noRot="1" noChangeAspect="1" noChangeArrowheads="1" noTextEdit="1"/>
          </p:cNvSpPr>
          <p:nvPr>
            <p:ph type="sldImg"/>
          </p:nvPr>
        </p:nvSpPr>
        <p:spPr bwMode="auto">
          <a:xfrm>
            <a:off x="1257300" y="720725"/>
            <a:ext cx="4802188" cy="3600450"/>
          </a:xfrm>
          <a:prstGeom prst="rect">
            <a:avLst/>
          </a:prstGeom>
          <a:noFill/>
          <a:ln>
            <a:solidFill>
              <a:srgbClr val="000000"/>
            </a:solidFill>
            <a:miter lim="800000"/>
            <a:headEnd/>
            <a:tailEnd/>
          </a:ln>
        </p:spPr>
      </p:sp>
      <p:sp>
        <p:nvSpPr>
          <p:cNvPr id="2007043" name="Rectangle 3"/>
          <p:cNvSpPr>
            <a:spLocks noGrp="1" noChangeArrowheads="1"/>
          </p:cNvSpPr>
          <p:nvPr>
            <p:ph type="body" idx="1"/>
          </p:nvPr>
        </p:nvSpPr>
        <p:spPr bwMode="auto">
          <a:xfrm>
            <a:off x="731854" y="4560900"/>
            <a:ext cx="5851497" cy="4319555"/>
          </a:xfrm>
          <a:prstGeom prst="rect">
            <a:avLst/>
          </a:prstGeom>
          <a:noFill/>
          <a:ln>
            <a:miter lim="800000"/>
            <a:headEnd/>
            <a:tailEnd/>
          </a:ln>
        </p:spPr>
        <p:txBody>
          <a:bodyPr lIns="96643" tIns="48322" rIns="96643" bIns="48322"/>
          <a:lstStyle/>
          <a:p>
            <a:r>
              <a:rPr lang="en-US" dirty="0" smtClean="0"/>
              <a:t>How do</a:t>
            </a:r>
            <a:r>
              <a:rPr lang="en-US" baseline="0" dirty="0" smtClean="0"/>
              <a:t> we design a 4 x 2 SRAM Module?</a:t>
            </a:r>
            <a:endParaRPr lang="en-US" dirty="0" smtClean="0"/>
          </a:p>
          <a:p>
            <a:r>
              <a:rPr lang="en-US" dirty="0" smtClean="0"/>
              <a:t>Caption on C.9.1 is incorrect</a:t>
            </a:r>
          </a:p>
          <a:p>
            <a:r>
              <a:rPr lang="en-US" dirty="0"/>
              <a:t>Output enable is useful for connecting multiple memories to a single-output bus and using Output enable to determine which memory drives the bus.</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Typical</a:t>
            </a:r>
          </a:p>
          <a:p>
            <a:r>
              <a:rPr lang="en-US" dirty="0"/>
              <a:t>read access times for SRAMs in 2004 varied from about 2–4 ns for the fastest CMOS</a:t>
            </a:r>
          </a:p>
          <a:p>
            <a:r>
              <a:rPr lang="en-US" dirty="0"/>
              <a:t>parts, which tend to be somewhat smaller and narrower, to 8–20 ns for the typical</a:t>
            </a:r>
          </a:p>
          <a:p>
            <a:r>
              <a:rPr lang="en-US" dirty="0"/>
              <a:t>largest parts, which in 2004 had more than 32 million bits of data.</a:t>
            </a:r>
          </a:p>
        </p:txBody>
      </p:sp>
      <p:sp>
        <p:nvSpPr>
          <p:cNvPr id="4" name="Slide Number Placeholder 3"/>
          <p:cNvSpPr>
            <a:spLocks noGrp="1"/>
          </p:cNvSpPr>
          <p:nvPr>
            <p:ph type="sldNum" sz="quarter" idx="10"/>
          </p:nvPr>
        </p:nvSpPr>
        <p:spPr/>
        <p:txBody>
          <a:bodyPr/>
          <a:lstStyle/>
          <a:p>
            <a:fld id="{9F4D20E1-E5DC-47F2-AC29-DB6EA0AB5065}" type="slidenum">
              <a:rPr lang="en-US" smtClean="0"/>
              <a:pPr/>
              <a:t>58</a:t>
            </a:fld>
            <a:endParaRPr lang="en-US"/>
          </a:p>
        </p:txBody>
      </p:sp>
    </p:spTree>
    <p:extLst>
      <p:ext uri="{BB962C8B-B14F-4D97-AF65-F5344CB8AC3E}">
        <p14:creationId xmlns:p14="http://schemas.microsoft.com/office/powerpoint/2010/main" val="109262792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Typical</a:t>
            </a:r>
          </a:p>
          <a:p>
            <a:r>
              <a:rPr lang="en-US" dirty="0"/>
              <a:t>read access times for SRAMs in 2004 varied from about 2–4 ns for the fastest CMOS</a:t>
            </a:r>
          </a:p>
          <a:p>
            <a:r>
              <a:rPr lang="en-US" dirty="0"/>
              <a:t>parts, which tend to be somewhat smaller and narrower, to 8–20 ns for the typical</a:t>
            </a:r>
          </a:p>
          <a:p>
            <a:r>
              <a:rPr lang="en-US" dirty="0"/>
              <a:t>largest parts, which in 2004 had more than 32 million bits of data.</a:t>
            </a:r>
          </a:p>
        </p:txBody>
      </p:sp>
      <p:sp>
        <p:nvSpPr>
          <p:cNvPr id="4" name="Slide Number Placeholder 3"/>
          <p:cNvSpPr>
            <a:spLocks noGrp="1"/>
          </p:cNvSpPr>
          <p:nvPr>
            <p:ph type="sldNum" sz="quarter" idx="10"/>
          </p:nvPr>
        </p:nvSpPr>
        <p:spPr/>
        <p:txBody>
          <a:bodyPr/>
          <a:lstStyle/>
          <a:p>
            <a:fld id="{9F4D20E1-E5DC-47F2-AC29-DB6EA0AB5065}" type="slidenum">
              <a:rPr lang="en-US" smtClean="0"/>
              <a:pPr/>
              <a:t>59</a:t>
            </a:fld>
            <a:endParaRPr lang="en-US"/>
          </a:p>
        </p:txBody>
      </p:sp>
    </p:spTree>
    <p:extLst>
      <p:ext uri="{BB962C8B-B14F-4D97-AF65-F5344CB8AC3E}">
        <p14:creationId xmlns:p14="http://schemas.microsoft.com/office/powerpoint/2010/main" val="109262792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Typical</a:t>
            </a:r>
          </a:p>
          <a:p>
            <a:r>
              <a:rPr lang="en-US" dirty="0"/>
              <a:t>read access times for SRAMs in 2004 varied from about 2–4 ns for the fastest CMOS</a:t>
            </a:r>
          </a:p>
          <a:p>
            <a:r>
              <a:rPr lang="en-US" dirty="0"/>
              <a:t>parts, which tend to be somewhat smaller and narrower, to 8–20 ns for the typical</a:t>
            </a:r>
          </a:p>
          <a:p>
            <a:r>
              <a:rPr lang="en-US" dirty="0"/>
              <a:t>largest parts, which in 2004 had more than 32 million bits of data.</a:t>
            </a:r>
          </a:p>
        </p:txBody>
      </p:sp>
      <p:sp>
        <p:nvSpPr>
          <p:cNvPr id="4" name="Slide Number Placeholder 3"/>
          <p:cNvSpPr>
            <a:spLocks noGrp="1"/>
          </p:cNvSpPr>
          <p:nvPr>
            <p:ph type="sldNum" sz="quarter" idx="10"/>
          </p:nvPr>
        </p:nvSpPr>
        <p:spPr/>
        <p:txBody>
          <a:bodyPr/>
          <a:lstStyle/>
          <a:p>
            <a:fld id="{9F4D20E1-E5DC-47F2-AC29-DB6EA0AB5065}" type="slidenum">
              <a:rPr lang="en-US" smtClean="0"/>
              <a:pPr/>
              <a:t>60</a:t>
            </a:fld>
            <a:endParaRPr lang="en-US"/>
          </a:p>
        </p:txBody>
      </p:sp>
    </p:spTree>
    <p:extLst>
      <p:ext uri="{BB962C8B-B14F-4D97-AF65-F5344CB8AC3E}">
        <p14:creationId xmlns:p14="http://schemas.microsoft.com/office/powerpoint/2010/main" val="109262792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42" name="Rectangle 2"/>
          <p:cNvSpPr>
            <a:spLocks noGrp="1" noRot="1" noChangeAspect="1" noChangeArrowheads="1" noTextEdit="1"/>
          </p:cNvSpPr>
          <p:nvPr>
            <p:ph type="sldImg"/>
          </p:nvPr>
        </p:nvSpPr>
        <p:spPr bwMode="auto">
          <a:xfrm>
            <a:off x="1257300" y="720725"/>
            <a:ext cx="4802188" cy="3600450"/>
          </a:xfrm>
          <a:prstGeom prst="rect">
            <a:avLst/>
          </a:prstGeom>
          <a:noFill/>
          <a:ln>
            <a:solidFill>
              <a:srgbClr val="000000"/>
            </a:solidFill>
            <a:miter lim="800000"/>
            <a:headEnd/>
            <a:tailEnd/>
          </a:ln>
        </p:spPr>
      </p:sp>
      <p:sp>
        <p:nvSpPr>
          <p:cNvPr id="2007043" name="Rectangle 3"/>
          <p:cNvSpPr>
            <a:spLocks noGrp="1" noChangeArrowheads="1"/>
          </p:cNvSpPr>
          <p:nvPr>
            <p:ph type="body" idx="1"/>
          </p:nvPr>
        </p:nvSpPr>
        <p:spPr bwMode="auto">
          <a:xfrm>
            <a:off x="731854" y="4560900"/>
            <a:ext cx="5851497" cy="4319555"/>
          </a:xfrm>
          <a:prstGeom prst="rect">
            <a:avLst/>
          </a:prstGeom>
          <a:noFill/>
          <a:ln>
            <a:miter lim="800000"/>
            <a:headEnd/>
            <a:tailEnd/>
          </a:ln>
        </p:spPr>
        <p:txBody>
          <a:bodyPr lIns="96643" tIns="48322" rIns="96643" bIns="48322"/>
          <a:lstStyle/>
          <a:p>
            <a:r>
              <a:rPr lang="en-US" dirty="0" smtClean="0"/>
              <a:t>How do</a:t>
            </a:r>
            <a:r>
              <a:rPr lang="en-US" baseline="0" dirty="0" smtClean="0"/>
              <a:t> we design a 4 x 2 SRAM Module?</a:t>
            </a:r>
            <a:endParaRPr lang="en-US" dirty="0" smtClean="0"/>
          </a:p>
          <a:p>
            <a:r>
              <a:rPr lang="en-US" dirty="0" smtClean="0"/>
              <a:t>Caption on C.9.1 is incorrect</a:t>
            </a:r>
          </a:p>
          <a:p>
            <a:r>
              <a:rPr lang="en-US" dirty="0"/>
              <a:t>Output enable is useful for connecting multiple memories to a single-output bus and using Output enable to determine which memory drives the bus.</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 many states, another clicker question</a:t>
            </a:r>
            <a:endParaRPr lang="en-US" dirty="0"/>
          </a:p>
        </p:txBody>
      </p:sp>
      <p:sp>
        <p:nvSpPr>
          <p:cNvPr id="4" name="Slide Number Placeholder 3"/>
          <p:cNvSpPr>
            <a:spLocks noGrp="1"/>
          </p:cNvSpPr>
          <p:nvPr>
            <p:ph type="sldNum" sz="quarter" idx="10"/>
          </p:nvPr>
        </p:nvSpPr>
        <p:spPr/>
        <p:txBody>
          <a:bodyPr/>
          <a:lstStyle/>
          <a:p>
            <a:fld id="{E56614CF-AF73-443C-9A7B-A7C4BEC62E3F}" type="slidenum">
              <a:rPr lang="en-US" smtClean="0">
                <a:solidFill>
                  <a:prstClr val="black"/>
                </a:solidFill>
              </a:rPr>
              <a:pPr/>
              <a:t>8</a:t>
            </a:fld>
            <a:endParaRPr lang="en-US">
              <a:solidFill>
                <a:prstClr val="black"/>
              </a:solidFill>
            </a:endParaRPr>
          </a:p>
        </p:txBody>
      </p:sp>
    </p:spTree>
    <p:extLst>
      <p:ext uri="{BB962C8B-B14F-4D97-AF65-F5344CB8AC3E}">
        <p14:creationId xmlns:p14="http://schemas.microsoft.com/office/powerpoint/2010/main" val="216060788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42" name="Rectangle 2"/>
          <p:cNvSpPr>
            <a:spLocks noGrp="1" noRot="1" noChangeAspect="1" noChangeArrowheads="1" noTextEdit="1"/>
          </p:cNvSpPr>
          <p:nvPr>
            <p:ph type="sldImg"/>
          </p:nvPr>
        </p:nvSpPr>
        <p:spPr bwMode="auto">
          <a:xfrm>
            <a:off x="1257300" y="720725"/>
            <a:ext cx="4802188" cy="3600450"/>
          </a:xfrm>
          <a:prstGeom prst="rect">
            <a:avLst/>
          </a:prstGeom>
          <a:noFill/>
          <a:ln>
            <a:solidFill>
              <a:srgbClr val="000000"/>
            </a:solidFill>
            <a:miter lim="800000"/>
            <a:headEnd/>
            <a:tailEnd/>
          </a:ln>
        </p:spPr>
      </p:sp>
      <p:sp>
        <p:nvSpPr>
          <p:cNvPr id="2007043" name="Rectangle 3"/>
          <p:cNvSpPr>
            <a:spLocks noGrp="1" noChangeArrowheads="1"/>
          </p:cNvSpPr>
          <p:nvPr>
            <p:ph type="body" idx="1"/>
          </p:nvPr>
        </p:nvSpPr>
        <p:spPr bwMode="auto">
          <a:xfrm>
            <a:off x="731854" y="4560900"/>
            <a:ext cx="5851497" cy="4319555"/>
          </a:xfrm>
          <a:prstGeom prst="rect">
            <a:avLst/>
          </a:prstGeom>
          <a:noFill/>
          <a:ln>
            <a:miter lim="800000"/>
            <a:headEnd/>
            <a:tailEnd/>
          </a:ln>
        </p:spPr>
        <p:txBody>
          <a:bodyPr lIns="96643" tIns="48322" rIns="96643" bIns="48322"/>
          <a:lstStyle/>
          <a:p>
            <a:r>
              <a:rPr lang="en-US" dirty="0" smtClean="0"/>
              <a:t>Caption on C.9.1 is incorrect</a:t>
            </a:r>
          </a:p>
          <a:p>
            <a:r>
              <a:rPr lang="en-US" dirty="0"/>
              <a:t>Output enable is useful for connecting multiple memories to a single-output bus and using Output enable to determine which memory drives the bus.</a:t>
            </a: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42" name="Rectangle 2"/>
          <p:cNvSpPr>
            <a:spLocks noGrp="1" noRot="1" noChangeAspect="1" noChangeArrowheads="1" noTextEdit="1"/>
          </p:cNvSpPr>
          <p:nvPr>
            <p:ph type="sldImg"/>
          </p:nvPr>
        </p:nvSpPr>
        <p:spPr bwMode="auto">
          <a:xfrm>
            <a:off x="1257300" y="720725"/>
            <a:ext cx="4802188" cy="3600450"/>
          </a:xfrm>
          <a:prstGeom prst="rect">
            <a:avLst/>
          </a:prstGeom>
          <a:noFill/>
          <a:ln>
            <a:solidFill>
              <a:srgbClr val="000000"/>
            </a:solidFill>
            <a:miter lim="800000"/>
            <a:headEnd/>
            <a:tailEnd/>
          </a:ln>
        </p:spPr>
      </p:sp>
      <p:sp>
        <p:nvSpPr>
          <p:cNvPr id="2007043" name="Rectangle 3"/>
          <p:cNvSpPr>
            <a:spLocks noGrp="1" noChangeArrowheads="1"/>
          </p:cNvSpPr>
          <p:nvPr>
            <p:ph type="body" idx="1"/>
          </p:nvPr>
        </p:nvSpPr>
        <p:spPr bwMode="auto">
          <a:xfrm>
            <a:off x="731854" y="4560900"/>
            <a:ext cx="5851497" cy="4319555"/>
          </a:xfrm>
          <a:prstGeom prst="rect">
            <a:avLst/>
          </a:prstGeom>
          <a:noFill/>
          <a:ln>
            <a:miter lim="800000"/>
            <a:headEnd/>
            <a:tailEnd/>
          </a:ln>
        </p:spPr>
        <p:txBody>
          <a:bodyPr lIns="96643" tIns="48322" rIns="96643" bIns="48322"/>
          <a:lstStyle/>
          <a:p>
            <a:r>
              <a:rPr lang="en-US" dirty="0" smtClean="0"/>
              <a:t>Caption on C.9.1 is incorrect</a:t>
            </a:r>
          </a:p>
          <a:p>
            <a:r>
              <a:rPr lang="en-US" dirty="0"/>
              <a:t>Output enable is useful for connecting multiple memories to a single-output bus and using Output enable to determine which memory drives the bus.</a:t>
            </a: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42" name="Rectangle 2"/>
          <p:cNvSpPr>
            <a:spLocks noGrp="1" noRot="1" noChangeAspect="1" noChangeArrowheads="1" noTextEdit="1"/>
          </p:cNvSpPr>
          <p:nvPr>
            <p:ph type="sldImg"/>
          </p:nvPr>
        </p:nvSpPr>
        <p:spPr bwMode="auto">
          <a:xfrm>
            <a:off x="1257300" y="720725"/>
            <a:ext cx="4802188" cy="3600450"/>
          </a:xfrm>
          <a:prstGeom prst="rect">
            <a:avLst/>
          </a:prstGeom>
          <a:noFill/>
          <a:ln>
            <a:solidFill>
              <a:srgbClr val="000000"/>
            </a:solidFill>
            <a:miter lim="800000"/>
            <a:headEnd/>
            <a:tailEnd/>
          </a:ln>
        </p:spPr>
      </p:sp>
      <p:sp>
        <p:nvSpPr>
          <p:cNvPr id="2007043" name="Rectangle 3"/>
          <p:cNvSpPr>
            <a:spLocks noGrp="1" noChangeArrowheads="1"/>
          </p:cNvSpPr>
          <p:nvPr>
            <p:ph type="body" idx="1"/>
          </p:nvPr>
        </p:nvSpPr>
        <p:spPr bwMode="auto">
          <a:xfrm>
            <a:off x="731854" y="4560900"/>
            <a:ext cx="5851497" cy="4319555"/>
          </a:xfrm>
          <a:prstGeom prst="rect">
            <a:avLst/>
          </a:prstGeom>
          <a:noFill/>
          <a:ln>
            <a:miter lim="800000"/>
            <a:headEnd/>
            <a:tailEnd/>
          </a:ln>
        </p:spPr>
        <p:txBody>
          <a:bodyPr lIns="96643" tIns="48322" rIns="96643" bIns="48322"/>
          <a:lstStyle/>
          <a:p>
            <a:r>
              <a:rPr lang="en-US" dirty="0" smtClean="0"/>
              <a:t>Caption on C.9.1 is incorrect</a:t>
            </a:r>
          </a:p>
          <a:p>
            <a:r>
              <a:rPr lang="en-US" dirty="0"/>
              <a:t>Output enable is useful for connecting multiple memories to a single-output bus and using Output enable to determine which memory drives the bus.</a:t>
            </a: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42" name="Rectangle 2"/>
          <p:cNvSpPr>
            <a:spLocks noGrp="1" noRot="1" noChangeAspect="1" noChangeArrowheads="1" noTextEdit="1"/>
          </p:cNvSpPr>
          <p:nvPr>
            <p:ph type="sldImg"/>
          </p:nvPr>
        </p:nvSpPr>
        <p:spPr bwMode="auto">
          <a:xfrm>
            <a:off x="1257300" y="720725"/>
            <a:ext cx="4802188" cy="3600450"/>
          </a:xfrm>
          <a:prstGeom prst="rect">
            <a:avLst/>
          </a:prstGeom>
          <a:noFill/>
          <a:ln>
            <a:solidFill>
              <a:srgbClr val="000000"/>
            </a:solidFill>
            <a:miter lim="800000"/>
            <a:headEnd/>
            <a:tailEnd/>
          </a:ln>
        </p:spPr>
      </p:sp>
      <p:sp>
        <p:nvSpPr>
          <p:cNvPr id="2007043" name="Rectangle 3"/>
          <p:cNvSpPr>
            <a:spLocks noGrp="1" noChangeArrowheads="1"/>
          </p:cNvSpPr>
          <p:nvPr>
            <p:ph type="body" idx="1"/>
          </p:nvPr>
        </p:nvSpPr>
        <p:spPr bwMode="auto">
          <a:xfrm>
            <a:off x="731854" y="4560900"/>
            <a:ext cx="5851497" cy="4319555"/>
          </a:xfrm>
          <a:prstGeom prst="rect">
            <a:avLst/>
          </a:prstGeom>
          <a:noFill/>
          <a:ln>
            <a:miter lim="800000"/>
            <a:headEnd/>
            <a:tailEnd/>
          </a:ln>
        </p:spPr>
        <p:txBody>
          <a:bodyPr lIns="96643" tIns="48322" rIns="96643" bIns="48322"/>
          <a:lstStyle/>
          <a:p>
            <a:r>
              <a:rPr lang="en-US" dirty="0" smtClean="0"/>
              <a:t>Caption on C.9.1 is incorrect</a:t>
            </a:r>
          </a:p>
          <a:p>
            <a:r>
              <a:rPr lang="en-US" dirty="0"/>
              <a:t>Output enable is useful for connecting multiple memories to a single-output bus and using Output enable to determine which memory drives the bus.</a:t>
            </a: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2, 3,</a:t>
            </a:r>
            <a:r>
              <a:rPr lang="en-US" baseline="0" dirty="0" smtClean="0"/>
              <a:t> or more step address decode</a:t>
            </a:r>
          </a:p>
          <a:p>
            <a:endParaRPr lang="en-US" baseline="0" dirty="0" smtClean="0"/>
          </a:p>
          <a:p>
            <a:r>
              <a:rPr lang="en-US" dirty="0"/>
              <a:t>The first decoder generates the addresses for eight 4M  x 4 arrays; then a set of multiplexors is used to select 1 bit from each 4-bit-wide array. This is a much easier design than a single-level decode that would need either an enormous decoder or a gigantic multiplexor. In practice, a modern SRAM of</a:t>
            </a:r>
          </a:p>
          <a:p>
            <a:r>
              <a:rPr lang="en-US" dirty="0"/>
              <a:t>this size would probably use an even larger number of blocks, each somewhat smaller.</a:t>
            </a:r>
          </a:p>
        </p:txBody>
      </p:sp>
      <p:sp>
        <p:nvSpPr>
          <p:cNvPr id="4" name="Slide Number Placeholder 3"/>
          <p:cNvSpPr>
            <a:spLocks noGrp="1"/>
          </p:cNvSpPr>
          <p:nvPr>
            <p:ph type="sldNum" sz="quarter" idx="10"/>
          </p:nvPr>
        </p:nvSpPr>
        <p:spPr/>
        <p:txBody>
          <a:bodyPr/>
          <a:lstStyle/>
          <a:p>
            <a:fld id="{9F4D20E1-E5DC-47F2-AC29-DB6EA0AB5065}" type="slidenum">
              <a:rPr lang="en-US" smtClean="0"/>
              <a:pPr/>
              <a:t>66</a:t>
            </a:fld>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9330" name="Rectangle 2"/>
          <p:cNvSpPr>
            <a:spLocks noGrp="1" noRot="1" noChangeAspect="1" noChangeArrowheads="1" noTextEdit="1"/>
          </p:cNvSpPr>
          <p:nvPr>
            <p:ph type="sldImg"/>
          </p:nvPr>
        </p:nvSpPr>
        <p:spPr bwMode="auto">
          <a:xfrm>
            <a:off x="1257300" y="720725"/>
            <a:ext cx="4802188" cy="3600450"/>
          </a:xfrm>
          <a:prstGeom prst="rect">
            <a:avLst/>
          </a:prstGeom>
          <a:noFill/>
          <a:ln>
            <a:solidFill>
              <a:srgbClr val="000000"/>
            </a:solidFill>
            <a:miter lim="800000"/>
            <a:headEnd/>
            <a:tailEnd/>
          </a:ln>
        </p:spPr>
      </p:sp>
      <p:sp>
        <p:nvSpPr>
          <p:cNvPr id="2019331" name="Rectangle 3"/>
          <p:cNvSpPr>
            <a:spLocks noGrp="1" noChangeArrowheads="1"/>
          </p:cNvSpPr>
          <p:nvPr>
            <p:ph type="body" idx="1"/>
          </p:nvPr>
        </p:nvSpPr>
        <p:spPr bwMode="auto">
          <a:xfrm>
            <a:off x="731854" y="4560900"/>
            <a:ext cx="5851497" cy="4319555"/>
          </a:xfrm>
          <a:prstGeom prst="rect">
            <a:avLst/>
          </a:prstGeom>
          <a:noFill/>
          <a:ln>
            <a:miter lim="800000"/>
            <a:headEnd/>
            <a:tailEnd/>
          </a:ln>
        </p:spPr>
        <p:txBody>
          <a:bodyPr lIns="96643" tIns="48322" rIns="96643" bIns="48322"/>
          <a:lstStyle/>
          <a:p>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1378" name="Rectangle 2"/>
          <p:cNvSpPr>
            <a:spLocks noGrp="1" noRot="1" noChangeAspect="1" noChangeArrowheads="1" noTextEdit="1"/>
          </p:cNvSpPr>
          <p:nvPr>
            <p:ph type="sldImg"/>
          </p:nvPr>
        </p:nvSpPr>
        <p:spPr bwMode="auto">
          <a:xfrm>
            <a:off x="1257300" y="720725"/>
            <a:ext cx="4802188" cy="3600450"/>
          </a:xfrm>
          <a:prstGeom prst="rect">
            <a:avLst/>
          </a:prstGeom>
          <a:noFill/>
          <a:ln>
            <a:solidFill>
              <a:srgbClr val="000000"/>
            </a:solidFill>
            <a:miter lim="800000"/>
            <a:headEnd/>
            <a:tailEnd/>
          </a:ln>
        </p:spPr>
      </p:sp>
      <p:sp>
        <p:nvSpPr>
          <p:cNvPr id="2021379" name="Rectangle 3"/>
          <p:cNvSpPr>
            <a:spLocks noGrp="1" noChangeArrowheads="1"/>
          </p:cNvSpPr>
          <p:nvPr>
            <p:ph type="body" idx="1"/>
          </p:nvPr>
        </p:nvSpPr>
        <p:spPr bwMode="auto">
          <a:xfrm>
            <a:off x="731854" y="4560900"/>
            <a:ext cx="5851497" cy="4319555"/>
          </a:xfrm>
          <a:prstGeom prst="rect">
            <a:avLst/>
          </a:prstGeom>
          <a:noFill/>
          <a:ln>
            <a:miter lim="800000"/>
            <a:headEnd/>
            <a:tailEnd/>
          </a:ln>
        </p:spPr>
        <p:txBody>
          <a:bodyPr lIns="96643" tIns="48322" rIns="96643" bIns="48322"/>
          <a:lstStyle/>
          <a:p>
            <a:r>
              <a:rPr lang="en-US" dirty="0"/>
              <a:t>value kept in a cell is stored as a charge in a capacitor</a:t>
            </a:r>
          </a:p>
          <a:p>
            <a:endParaRPr lang="en-US" dirty="0"/>
          </a:p>
          <a:p>
            <a:r>
              <a:rPr lang="en-US" dirty="0"/>
              <a:t>To refresh the cell, we merely read its contents and write it back.</a:t>
            </a:r>
          </a:p>
          <a:p>
            <a:endParaRPr lang="en-US" dirty="0"/>
          </a:p>
          <a:p>
            <a:r>
              <a:rPr lang="en-US" dirty="0"/>
              <a:t>Because DRAMs store the charge on a capacitor, it cannot be kept indefinitely and must periodically be </a:t>
            </a:r>
            <a:r>
              <a:rPr lang="en-US" i="1" dirty="0"/>
              <a:t>refreshed</a:t>
            </a:r>
            <a:r>
              <a:rPr lang="en-US" dirty="0"/>
              <a:t>. That is why this memory structure is called </a:t>
            </a:r>
            <a:r>
              <a:rPr lang="en-US" i="1" dirty="0"/>
              <a:t>dynamic</a:t>
            </a:r>
            <a:r>
              <a:rPr lang="en-US" dirty="0"/>
              <a:t>, as opposed to the static storage in an SRAM cell.</a:t>
            </a:r>
          </a:p>
          <a:p>
            <a:endParaRPr lang="en-US" dirty="0"/>
          </a:p>
          <a:p>
            <a:r>
              <a:rPr lang="en-US" dirty="0"/>
              <a:t>The pass transistor acts like a switch: when the signal on the word line is asserted, the switch is closed, connecting the capacitor to the bit line. If the operation is a write, then the value to be written is placed on the bit line. If the value is a 1, the capacitor will be charged. If the value is a 0, then the capacitor will be discharged. Reading is slightly more complex, since the DRAM must detect a very small charge stored in the capacitor. Before activating the word line for a read, the bit line is charged to the voltage that is halfway between the low and high voltage. Then, by activating the word line, the charge on the capacitor is read out onto the bit line. This causes the bit line to move slightly toward the high or low direction, and this change is detected with a sense </a:t>
            </a:r>
            <a:r>
              <a:rPr lang="en-US" dirty="0" smtClean="0"/>
              <a:t>amplifier</a:t>
            </a:r>
            <a:r>
              <a:rPr lang="en-US" dirty="0"/>
              <a:t>, which can detect small changes in voltage.</a:t>
            </a:r>
          </a:p>
          <a:p>
            <a:endParaRPr lang="en-US" dirty="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1378" name="Rectangle 2"/>
          <p:cNvSpPr>
            <a:spLocks noGrp="1" noRot="1" noChangeAspect="1" noChangeArrowheads="1" noTextEdit="1"/>
          </p:cNvSpPr>
          <p:nvPr>
            <p:ph type="sldImg"/>
          </p:nvPr>
        </p:nvSpPr>
        <p:spPr bwMode="auto">
          <a:xfrm>
            <a:off x="1257300" y="720725"/>
            <a:ext cx="4802188" cy="3600450"/>
          </a:xfrm>
          <a:prstGeom prst="rect">
            <a:avLst/>
          </a:prstGeom>
          <a:noFill/>
          <a:ln>
            <a:solidFill>
              <a:srgbClr val="000000"/>
            </a:solidFill>
            <a:miter lim="800000"/>
            <a:headEnd/>
            <a:tailEnd/>
          </a:ln>
        </p:spPr>
      </p:sp>
      <p:sp>
        <p:nvSpPr>
          <p:cNvPr id="2021379" name="Rectangle 3"/>
          <p:cNvSpPr>
            <a:spLocks noGrp="1" noChangeArrowheads="1"/>
          </p:cNvSpPr>
          <p:nvPr>
            <p:ph type="body" idx="1"/>
          </p:nvPr>
        </p:nvSpPr>
        <p:spPr bwMode="auto">
          <a:xfrm>
            <a:off x="731854" y="4560900"/>
            <a:ext cx="5851497" cy="4319555"/>
          </a:xfrm>
          <a:prstGeom prst="rect">
            <a:avLst/>
          </a:prstGeom>
          <a:noFill/>
          <a:ln>
            <a:miter lim="800000"/>
            <a:headEnd/>
            <a:tailEnd/>
          </a:ln>
        </p:spPr>
        <p:txBody>
          <a:bodyPr lIns="96643" tIns="48322" rIns="96643" bIns="48322"/>
          <a:lstStyle/>
          <a:p>
            <a:r>
              <a:rPr lang="en-US" dirty="0"/>
              <a:t>value kept in a cell is stored as a charge in a capacitor</a:t>
            </a:r>
          </a:p>
          <a:p>
            <a:endParaRPr lang="en-US" dirty="0"/>
          </a:p>
          <a:p>
            <a:r>
              <a:rPr lang="en-US" dirty="0"/>
              <a:t>To refresh the cell, we merely read its contents and write it back.</a:t>
            </a:r>
          </a:p>
          <a:p>
            <a:endParaRPr lang="en-US" dirty="0"/>
          </a:p>
          <a:p>
            <a:r>
              <a:rPr lang="en-US" dirty="0"/>
              <a:t>Because DRAMs store the charge on a capacitor, it cannot be kept indefinitely and must periodically be </a:t>
            </a:r>
            <a:r>
              <a:rPr lang="en-US" i="1" dirty="0"/>
              <a:t>refreshed</a:t>
            </a:r>
            <a:r>
              <a:rPr lang="en-US" dirty="0"/>
              <a:t>. That is why this memory structure is called </a:t>
            </a:r>
            <a:r>
              <a:rPr lang="en-US" i="1" dirty="0"/>
              <a:t>dynamic</a:t>
            </a:r>
            <a:r>
              <a:rPr lang="en-US" dirty="0"/>
              <a:t>, as opposed to the static storage in an SRAM cell.</a:t>
            </a:r>
          </a:p>
          <a:p>
            <a:endParaRPr lang="en-US" dirty="0"/>
          </a:p>
          <a:p>
            <a:r>
              <a:rPr lang="en-US" dirty="0"/>
              <a:t>The pass transistor acts like a switch: when the signal on the word line is asserted, the switch is closed, connecting the capacitor to the bit line. If the operation is a write, then the value to be written is placed on the bit line. If the value is a 1, the capacitor will be charged. If the value is a 0, then the capacitor will be discharged. Reading is slightly more complex, since the DRAM must detect a very small charge stored in the capacitor. Before activating the word line for a read, the bit line is charged to the voltage that is halfway between the low and high voltage. Then, by activating the word line, the charge on the capacitor is read out onto the bit line. This causes the bit line to move slightly toward the high or low direction, and this change is detected with a sense </a:t>
            </a:r>
            <a:r>
              <a:rPr lang="en-US" dirty="0" smtClean="0"/>
              <a:t>amplifier</a:t>
            </a:r>
            <a:r>
              <a:rPr lang="en-US" dirty="0"/>
              <a:t>, which can detect small changes in voltage.</a:t>
            </a:r>
          </a:p>
          <a:p>
            <a:endParaRPr lang="en-US" dirty="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1378" name="Rectangle 2"/>
          <p:cNvSpPr>
            <a:spLocks noGrp="1" noRot="1" noChangeAspect="1" noChangeArrowheads="1" noTextEdit="1"/>
          </p:cNvSpPr>
          <p:nvPr>
            <p:ph type="sldImg"/>
          </p:nvPr>
        </p:nvSpPr>
        <p:spPr bwMode="auto">
          <a:xfrm>
            <a:off x="1257300" y="720725"/>
            <a:ext cx="4802188" cy="3600450"/>
          </a:xfrm>
          <a:prstGeom prst="rect">
            <a:avLst/>
          </a:prstGeom>
          <a:noFill/>
          <a:ln>
            <a:solidFill>
              <a:srgbClr val="000000"/>
            </a:solidFill>
            <a:miter lim="800000"/>
            <a:headEnd/>
            <a:tailEnd/>
          </a:ln>
        </p:spPr>
      </p:sp>
      <p:sp>
        <p:nvSpPr>
          <p:cNvPr id="2021379" name="Rectangle 3"/>
          <p:cNvSpPr>
            <a:spLocks noGrp="1" noChangeArrowheads="1"/>
          </p:cNvSpPr>
          <p:nvPr>
            <p:ph type="body" idx="1"/>
          </p:nvPr>
        </p:nvSpPr>
        <p:spPr bwMode="auto">
          <a:xfrm>
            <a:off x="731854" y="4560900"/>
            <a:ext cx="5851497" cy="4319555"/>
          </a:xfrm>
          <a:prstGeom prst="rect">
            <a:avLst/>
          </a:prstGeom>
          <a:noFill/>
          <a:ln>
            <a:miter lim="800000"/>
            <a:headEnd/>
            <a:tailEnd/>
          </a:ln>
        </p:spPr>
        <p:txBody>
          <a:bodyPr lIns="96643" tIns="48322" rIns="96643" bIns="48322"/>
          <a:lstStyle/>
          <a:p>
            <a:r>
              <a:rPr lang="en-US" dirty="0"/>
              <a:t>value kept in a cell is stored as a charge in a capacitor</a:t>
            </a:r>
          </a:p>
          <a:p>
            <a:endParaRPr lang="en-US" dirty="0"/>
          </a:p>
          <a:p>
            <a:r>
              <a:rPr lang="en-US" dirty="0"/>
              <a:t>To refresh the cell, we merely read its contents and write it back.</a:t>
            </a:r>
          </a:p>
          <a:p>
            <a:endParaRPr lang="en-US" dirty="0"/>
          </a:p>
          <a:p>
            <a:r>
              <a:rPr lang="en-US" dirty="0"/>
              <a:t>Because DRAMs store the charge on a capacitor, it cannot be kept indefinitely and must periodically be </a:t>
            </a:r>
            <a:r>
              <a:rPr lang="en-US" i="1" dirty="0"/>
              <a:t>refreshed</a:t>
            </a:r>
            <a:r>
              <a:rPr lang="en-US" dirty="0"/>
              <a:t>. That is why this memory structure is called </a:t>
            </a:r>
            <a:r>
              <a:rPr lang="en-US" i="1" dirty="0"/>
              <a:t>dynamic</a:t>
            </a:r>
            <a:r>
              <a:rPr lang="en-US" dirty="0"/>
              <a:t>, as opposed to the static storage in an SRAM cell.</a:t>
            </a:r>
          </a:p>
          <a:p>
            <a:endParaRPr lang="en-US" dirty="0"/>
          </a:p>
          <a:p>
            <a:r>
              <a:rPr lang="en-US" dirty="0"/>
              <a:t>The pass transistor acts like a switch: when the signal on the word line is asserted, the switch is closed, connecting the capacitor to the bit line. If the operation is a write, then the value to be written is placed on the bit line. If the value is a 1, the capacitor will be charged. If the value is a 0, then the capacitor will be discharged. Reading is slightly more complex, since the DRAM must detect a very small charge stored in the capacitor. Before activating the word line for a read, the bit line is charged to the voltage that is halfway between the low and high voltage. Then, by activating the word line, the charge on the capacitor is read out onto the bit line. This causes the bit line to move slightly toward the high or low direction, and this change is detected with a sense </a:t>
            </a:r>
            <a:r>
              <a:rPr lang="en-US" dirty="0" smtClean="0"/>
              <a:t>amplifier</a:t>
            </a:r>
            <a:r>
              <a:rPr lang="en-US" dirty="0"/>
              <a:t>, which can detect small changes in voltage.</a:t>
            </a:r>
          </a:p>
          <a:p>
            <a:endParaRPr lang="en-US" dirty="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1378" name="Rectangle 2"/>
          <p:cNvSpPr>
            <a:spLocks noGrp="1" noRot="1" noChangeAspect="1" noChangeArrowheads="1" noTextEdit="1"/>
          </p:cNvSpPr>
          <p:nvPr>
            <p:ph type="sldImg"/>
          </p:nvPr>
        </p:nvSpPr>
        <p:spPr bwMode="auto">
          <a:xfrm>
            <a:off x="1257300" y="720725"/>
            <a:ext cx="4802188" cy="3600450"/>
          </a:xfrm>
          <a:prstGeom prst="rect">
            <a:avLst/>
          </a:prstGeom>
          <a:noFill/>
          <a:ln>
            <a:solidFill>
              <a:srgbClr val="000000"/>
            </a:solidFill>
            <a:miter lim="800000"/>
            <a:headEnd/>
            <a:tailEnd/>
          </a:ln>
        </p:spPr>
      </p:sp>
      <p:sp>
        <p:nvSpPr>
          <p:cNvPr id="2021379" name="Rectangle 3"/>
          <p:cNvSpPr>
            <a:spLocks noGrp="1" noChangeArrowheads="1"/>
          </p:cNvSpPr>
          <p:nvPr>
            <p:ph type="body" idx="1"/>
          </p:nvPr>
        </p:nvSpPr>
        <p:spPr bwMode="auto">
          <a:xfrm>
            <a:off x="731854" y="4560900"/>
            <a:ext cx="5851497" cy="4319555"/>
          </a:xfrm>
          <a:prstGeom prst="rect">
            <a:avLst/>
          </a:prstGeom>
          <a:noFill/>
          <a:ln>
            <a:miter lim="800000"/>
            <a:headEnd/>
            <a:tailEnd/>
          </a:ln>
        </p:spPr>
        <p:txBody>
          <a:bodyPr lIns="96643" tIns="48322" rIns="96643" bIns="48322"/>
          <a:lstStyle/>
          <a:p>
            <a:r>
              <a:rPr lang="en-US" dirty="0"/>
              <a:t>value kept in a cell is stored as a charge in a capacitor</a:t>
            </a:r>
          </a:p>
          <a:p>
            <a:endParaRPr lang="en-US" dirty="0"/>
          </a:p>
          <a:p>
            <a:r>
              <a:rPr lang="en-US" dirty="0"/>
              <a:t>To refresh the cell, we merely read its contents and write it back.</a:t>
            </a:r>
          </a:p>
          <a:p>
            <a:endParaRPr lang="en-US" dirty="0"/>
          </a:p>
          <a:p>
            <a:r>
              <a:rPr lang="en-US" dirty="0"/>
              <a:t>Because DRAMs store the charge on a capacitor, it cannot be kept indefinitely and must periodically be </a:t>
            </a:r>
            <a:r>
              <a:rPr lang="en-US" i="1" dirty="0"/>
              <a:t>refreshed</a:t>
            </a:r>
            <a:r>
              <a:rPr lang="en-US" dirty="0"/>
              <a:t>. That is why this memory structure is called </a:t>
            </a:r>
            <a:r>
              <a:rPr lang="en-US" i="1" dirty="0"/>
              <a:t>dynamic</a:t>
            </a:r>
            <a:r>
              <a:rPr lang="en-US" dirty="0"/>
              <a:t>, as opposed to the static storage in an SRAM cell.</a:t>
            </a:r>
          </a:p>
          <a:p>
            <a:endParaRPr lang="en-US" dirty="0"/>
          </a:p>
          <a:p>
            <a:r>
              <a:rPr lang="en-US" dirty="0"/>
              <a:t>The pass transistor acts like a switch: when the signal on the word line is asserted, the switch is closed, connecting the capacitor to the bit line. If the operation is a write, then the value to be written is placed on the bit line. If the value is a 1, the capacitor will be charged. If the value is a 0, then the capacitor will be discharged. Reading is slightly more complex, since the DRAM must detect a very small charge stored in the capacitor. Before activating the word line for a read, the bit line is charged to the voltage that is halfway between the low and high voltage. Then, by activating the word line, the charge on the capacitor is read out onto the bit line. This causes the bit line to move slightly toward the high or low direction, and this change is detected with a sense </a:t>
            </a:r>
            <a:r>
              <a:rPr lang="en-US" dirty="0" smtClean="0"/>
              <a:t>amplifier</a:t>
            </a:r>
            <a:r>
              <a:rPr lang="en-US" dirty="0"/>
              <a:t>, which can detect small changes in voltage.</a:t>
            </a:r>
          </a:p>
          <a:p>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5634" name="Rectangle 2"/>
          <p:cNvSpPr>
            <a:spLocks noGrp="1" noRot="1" noChangeAspect="1" noChangeArrowheads="1" noTextEdit="1"/>
          </p:cNvSpPr>
          <p:nvPr>
            <p:ph type="sldImg"/>
          </p:nvPr>
        </p:nvSpPr>
        <p:spPr bwMode="auto">
          <a:xfrm>
            <a:off x="1257300" y="722313"/>
            <a:ext cx="4797425" cy="3598862"/>
          </a:xfrm>
          <a:prstGeom prst="rect">
            <a:avLst/>
          </a:prstGeom>
          <a:solidFill>
            <a:srgbClr val="FFFFFF"/>
          </a:solidFill>
          <a:ln>
            <a:solidFill>
              <a:srgbClr val="000000"/>
            </a:solidFill>
            <a:miter lim="800000"/>
            <a:headEnd/>
            <a:tailEnd/>
          </a:ln>
        </p:spPr>
      </p:sp>
      <p:sp>
        <p:nvSpPr>
          <p:cNvPr id="1605635" name="Rectangle 3"/>
          <p:cNvSpPr>
            <a:spLocks noGrp="1" noChangeArrowheads="1"/>
          </p:cNvSpPr>
          <p:nvPr>
            <p:ph type="body" idx="1"/>
          </p:nvPr>
        </p:nvSpPr>
        <p:spPr bwMode="auto">
          <a:xfrm>
            <a:off x="975803" y="4560901"/>
            <a:ext cx="5360276" cy="4314630"/>
          </a:xfrm>
          <a:prstGeom prst="rect">
            <a:avLst/>
          </a:prstGeom>
          <a:solidFill>
            <a:srgbClr val="FFFFFF"/>
          </a:solidFill>
          <a:ln>
            <a:solidFill>
              <a:srgbClr val="000000"/>
            </a:solidFill>
            <a:miter lim="800000"/>
            <a:headEnd/>
            <a:tailEnd/>
          </a:ln>
        </p:spPr>
        <p:txBody>
          <a:bodyPr lIns="95555" tIns="47778" rIns="95555" bIns="47778"/>
          <a:lstStyle/>
          <a:p>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3426" name="Rectangle 2"/>
          <p:cNvSpPr>
            <a:spLocks noGrp="1" noRot="1" noChangeAspect="1" noChangeArrowheads="1" noTextEdit="1"/>
          </p:cNvSpPr>
          <p:nvPr>
            <p:ph type="sldImg"/>
          </p:nvPr>
        </p:nvSpPr>
        <p:spPr bwMode="auto">
          <a:xfrm>
            <a:off x="1257300" y="720725"/>
            <a:ext cx="4800600" cy="3600450"/>
          </a:xfrm>
          <a:prstGeom prst="rect">
            <a:avLst/>
          </a:prstGeom>
          <a:noFill/>
          <a:ln>
            <a:solidFill>
              <a:srgbClr val="000000"/>
            </a:solidFill>
            <a:miter lim="800000"/>
            <a:headEnd/>
            <a:tailEnd/>
          </a:ln>
        </p:spPr>
      </p:sp>
      <p:sp>
        <p:nvSpPr>
          <p:cNvPr id="2023427" name="Rectangle 3"/>
          <p:cNvSpPr>
            <a:spLocks noGrp="1" noChangeArrowheads="1"/>
          </p:cNvSpPr>
          <p:nvPr>
            <p:ph type="body" idx="1"/>
          </p:nvPr>
        </p:nvSpPr>
        <p:spPr bwMode="auto">
          <a:xfrm>
            <a:off x="731854" y="4560900"/>
            <a:ext cx="5851497" cy="4319555"/>
          </a:xfrm>
          <a:prstGeom prst="rect">
            <a:avLst/>
          </a:prstGeom>
          <a:noFill/>
          <a:ln>
            <a:miter lim="800000"/>
            <a:headEnd/>
            <a:tailEnd/>
          </a:ln>
        </p:spPr>
        <p:txBody>
          <a:bodyPr lIns="96643" tIns="48322" rIns="96643" bIns="48322"/>
          <a:lstStyle/>
          <a:p>
            <a:endParaRPr 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4994" name="Rectangle 2"/>
          <p:cNvSpPr>
            <a:spLocks noGrp="1" noRot="1" noChangeAspect="1" noChangeArrowheads="1" noTextEdit="1"/>
          </p:cNvSpPr>
          <p:nvPr>
            <p:ph type="sldImg"/>
          </p:nvPr>
        </p:nvSpPr>
        <p:spPr bwMode="auto">
          <a:xfrm>
            <a:off x="1257300" y="720725"/>
            <a:ext cx="4800600" cy="3600450"/>
          </a:xfrm>
          <a:prstGeom prst="rect">
            <a:avLst/>
          </a:prstGeom>
          <a:noFill/>
          <a:ln>
            <a:solidFill>
              <a:srgbClr val="000000"/>
            </a:solidFill>
            <a:miter lim="800000"/>
            <a:headEnd/>
            <a:tailEnd/>
          </a:ln>
        </p:spPr>
      </p:sp>
      <p:sp>
        <p:nvSpPr>
          <p:cNvPr id="2004995" name="Rectangle 3"/>
          <p:cNvSpPr>
            <a:spLocks noGrp="1" noChangeArrowheads="1"/>
          </p:cNvSpPr>
          <p:nvPr>
            <p:ph type="body" idx="1"/>
          </p:nvPr>
        </p:nvSpPr>
        <p:spPr bwMode="auto">
          <a:xfrm>
            <a:off x="731854" y="4560900"/>
            <a:ext cx="5851497" cy="4319555"/>
          </a:xfrm>
          <a:prstGeom prst="rect">
            <a:avLst/>
          </a:prstGeom>
          <a:noFill/>
          <a:ln>
            <a:miter lim="800000"/>
            <a:headEnd/>
            <a:tailEnd/>
          </a:ln>
        </p:spPr>
        <p:txBody>
          <a:bodyPr lIns="96643" tIns="48322" rIns="96643" bIns="48322"/>
          <a:lstStyle/>
          <a:p>
            <a:endParaRPr 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22" name="Rectangle 2"/>
          <p:cNvSpPr>
            <a:spLocks noGrp="1" noRot="1" noChangeAspect="1" noChangeArrowheads="1" noTextEdit="1"/>
          </p:cNvSpPr>
          <p:nvPr>
            <p:ph type="sldImg"/>
          </p:nvPr>
        </p:nvSpPr>
        <p:spPr bwMode="auto">
          <a:xfrm>
            <a:off x="1257300" y="720725"/>
            <a:ext cx="4800600" cy="3600450"/>
          </a:xfrm>
          <a:prstGeom prst="rect">
            <a:avLst/>
          </a:prstGeom>
          <a:noFill/>
          <a:ln>
            <a:solidFill>
              <a:srgbClr val="000000"/>
            </a:solidFill>
            <a:miter lim="800000"/>
            <a:headEnd/>
            <a:tailEnd/>
          </a:ln>
        </p:spPr>
      </p:sp>
      <p:sp>
        <p:nvSpPr>
          <p:cNvPr id="2027523" name="Rectangle 3"/>
          <p:cNvSpPr>
            <a:spLocks noGrp="1" noChangeArrowheads="1"/>
          </p:cNvSpPr>
          <p:nvPr>
            <p:ph type="body" idx="1"/>
          </p:nvPr>
        </p:nvSpPr>
        <p:spPr bwMode="auto">
          <a:xfrm>
            <a:off x="731854" y="4560900"/>
            <a:ext cx="5851497" cy="4319555"/>
          </a:xfrm>
          <a:prstGeom prst="rect">
            <a:avLst/>
          </a:prstGeom>
          <a:noFill/>
          <a:ln>
            <a:miter lim="800000"/>
            <a:headEnd/>
            <a:tailEnd/>
          </a:ln>
        </p:spPr>
        <p:txBody>
          <a:bodyPr lIns="96643" tIns="48322" rIns="96643" bIns="48322"/>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5634" name="Rectangle 2"/>
          <p:cNvSpPr>
            <a:spLocks noGrp="1" noRot="1" noChangeAspect="1" noChangeArrowheads="1" noTextEdit="1"/>
          </p:cNvSpPr>
          <p:nvPr>
            <p:ph type="sldImg"/>
          </p:nvPr>
        </p:nvSpPr>
        <p:spPr bwMode="auto">
          <a:xfrm>
            <a:off x="1257300" y="722313"/>
            <a:ext cx="4797425" cy="3598862"/>
          </a:xfrm>
          <a:prstGeom prst="rect">
            <a:avLst/>
          </a:prstGeom>
          <a:solidFill>
            <a:srgbClr val="FFFFFF"/>
          </a:solidFill>
          <a:ln>
            <a:solidFill>
              <a:srgbClr val="000000"/>
            </a:solidFill>
            <a:miter lim="800000"/>
            <a:headEnd/>
            <a:tailEnd/>
          </a:ln>
        </p:spPr>
      </p:sp>
      <p:sp>
        <p:nvSpPr>
          <p:cNvPr id="1605635" name="Rectangle 3"/>
          <p:cNvSpPr>
            <a:spLocks noGrp="1" noChangeArrowheads="1"/>
          </p:cNvSpPr>
          <p:nvPr>
            <p:ph type="body" idx="1"/>
          </p:nvPr>
        </p:nvSpPr>
        <p:spPr bwMode="auto">
          <a:xfrm>
            <a:off x="975803" y="4560901"/>
            <a:ext cx="5360276" cy="4314630"/>
          </a:xfrm>
          <a:prstGeom prst="rect">
            <a:avLst/>
          </a:prstGeom>
          <a:solidFill>
            <a:srgbClr val="FFFFFF"/>
          </a:solidFill>
          <a:ln>
            <a:solidFill>
              <a:srgbClr val="000000"/>
            </a:solidFill>
            <a:miter lim="800000"/>
            <a:headEnd/>
            <a:tailEnd/>
          </a:ln>
        </p:spPr>
        <p:txBody>
          <a:bodyPr lIns="95555" tIns="47778" rIns="95555" bIns="47778"/>
          <a:lstStyle/>
          <a:p>
            <a:r>
              <a:rPr lang="en-US" dirty="0" smtClean="0"/>
              <a:t>Works, but gives extra</a:t>
            </a:r>
            <a:r>
              <a:rPr lang="en-US" baseline="0" dirty="0" smtClean="0"/>
              <a:t> information revealing a secret</a:t>
            </a:r>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5634" name="Rectangle 2"/>
          <p:cNvSpPr>
            <a:spLocks noGrp="1" noRot="1" noChangeAspect="1" noChangeArrowheads="1" noTextEdit="1"/>
          </p:cNvSpPr>
          <p:nvPr>
            <p:ph type="sldImg"/>
          </p:nvPr>
        </p:nvSpPr>
        <p:spPr bwMode="auto">
          <a:xfrm>
            <a:off x="1257300" y="722313"/>
            <a:ext cx="4797425" cy="3598862"/>
          </a:xfrm>
          <a:prstGeom prst="rect">
            <a:avLst/>
          </a:prstGeom>
          <a:solidFill>
            <a:srgbClr val="FFFFFF"/>
          </a:solidFill>
          <a:ln>
            <a:solidFill>
              <a:srgbClr val="000000"/>
            </a:solidFill>
            <a:miter lim="800000"/>
            <a:headEnd/>
            <a:tailEnd/>
          </a:ln>
        </p:spPr>
      </p:sp>
      <p:sp>
        <p:nvSpPr>
          <p:cNvPr id="1605635" name="Rectangle 3"/>
          <p:cNvSpPr>
            <a:spLocks noGrp="1" noChangeArrowheads="1"/>
          </p:cNvSpPr>
          <p:nvPr>
            <p:ph type="body" idx="1"/>
          </p:nvPr>
        </p:nvSpPr>
        <p:spPr bwMode="auto">
          <a:xfrm>
            <a:off x="975803" y="4560901"/>
            <a:ext cx="5360276" cy="4314630"/>
          </a:xfrm>
          <a:prstGeom prst="rect">
            <a:avLst/>
          </a:prstGeom>
          <a:solidFill>
            <a:srgbClr val="FFFFFF"/>
          </a:solidFill>
          <a:ln>
            <a:solidFill>
              <a:srgbClr val="000000"/>
            </a:solidFill>
            <a:miter lim="800000"/>
            <a:headEnd/>
            <a:tailEnd/>
          </a:ln>
        </p:spPr>
        <p:txBody>
          <a:bodyPr lIns="95555" tIns="47778" rIns="95555" bIns="47778"/>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5634" name="Rectangle 2"/>
          <p:cNvSpPr>
            <a:spLocks noGrp="1" noRot="1" noChangeAspect="1" noChangeArrowheads="1" noTextEdit="1"/>
          </p:cNvSpPr>
          <p:nvPr>
            <p:ph type="sldImg"/>
          </p:nvPr>
        </p:nvSpPr>
        <p:spPr bwMode="auto">
          <a:xfrm>
            <a:off x="1257300" y="722313"/>
            <a:ext cx="4797425" cy="3598862"/>
          </a:xfrm>
          <a:prstGeom prst="rect">
            <a:avLst/>
          </a:prstGeom>
          <a:solidFill>
            <a:srgbClr val="FFFFFF"/>
          </a:solidFill>
          <a:ln>
            <a:solidFill>
              <a:srgbClr val="000000"/>
            </a:solidFill>
            <a:miter lim="800000"/>
            <a:headEnd/>
            <a:tailEnd/>
          </a:ln>
        </p:spPr>
      </p:sp>
      <p:sp>
        <p:nvSpPr>
          <p:cNvPr id="1605635" name="Rectangle 3"/>
          <p:cNvSpPr>
            <a:spLocks noGrp="1" noChangeArrowheads="1"/>
          </p:cNvSpPr>
          <p:nvPr>
            <p:ph type="body" idx="1"/>
          </p:nvPr>
        </p:nvSpPr>
        <p:spPr bwMode="auto">
          <a:xfrm>
            <a:off x="975803" y="4560901"/>
            <a:ext cx="5360276" cy="4314630"/>
          </a:xfrm>
          <a:prstGeom prst="rect">
            <a:avLst/>
          </a:prstGeom>
          <a:solidFill>
            <a:srgbClr val="FFFFFF"/>
          </a:solidFill>
          <a:ln>
            <a:solidFill>
              <a:srgbClr val="000000"/>
            </a:solidFill>
            <a:miter lim="800000"/>
            <a:headEnd/>
            <a:tailEnd/>
          </a:ln>
        </p:spPr>
        <p:txBody>
          <a:bodyPr lIns="95555" tIns="47778" rIns="95555" bIns="47778"/>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5634" name="Rectangle 2"/>
          <p:cNvSpPr>
            <a:spLocks noGrp="1" noRot="1" noChangeAspect="1" noChangeArrowheads="1" noTextEdit="1"/>
          </p:cNvSpPr>
          <p:nvPr>
            <p:ph type="sldImg"/>
          </p:nvPr>
        </p:nvSpPr>
        <p:spPr bwMode="auto">
          <a:xfrm>
            <a:off x="1257300" y="722313"/>
            <a:ext cx="4797425" cy="3598862"/>
          </a:xfrm>
          <a:prstGeom prst="rect">
            <a:avLst/>
          </a:prstGeom>
          <a:solidFill>
            <a:srgbClr val="FFFFFF"/>
          </a:solidFill>
          <a:ln>
            <a:solidFill>
              <a:srgbClr val="000000"/>
            </a:solidFill>
            <a:miter lim="800000"/>
            <a:headEnd/>
            <a:tailEnd/>
          </a:ln>
        </p:spPr>
      </p:sp>
      <p:sp>
        <p:nvSpPr>
          <p:cNvPr id="1605635" name="Rectangle 3"/>
          <p:cNvSpPr>
            <a:spLocks noGrp="1" noChangeArrowheads="1"/>
          </p:cNvSpPr>
          <p:nvPr>
            <p:ph type="body" idx="1"/>
          </p:nvPr>
        </p:nvSpPr>
        <p:spPr bwMode="auto">
          <a:xfrm>
            <a:off x="975803" y="4560901"/>
            <a:ext cx="5360276" cy="4314630"/>
          </a:xfrm>
          <a:prstGeom prst="rect">
            <a:avLst/>
          </a:prstGeom>
          <a:solidFill>
            <a:srgbClr val="FFFFFF"/>
          </a:solidFill>
          <a:ln>
            <a:solidFill>
              <a:srgbClr val="000000"/>
            </a:solidFill>
            <a:miter lim="800000"/>
            <a:headEnd/>
            <a:tailEnd/>
          </a:ln>
        </p:spPr>
        <p:txBody>
          <a:bodyPr lIns="95555" tIns="47778" rIns="95555" bIns="47778"/>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normAutofit/>
          </a:bodyPr>
          <a:lstStyle>
            <a:lvl1pPr>
              <a:defRPr sz="4400"/>
            </a:lvl1pPr>
          </a:lstStyle>
          <a:p>
            <a:r>
              <a:rPr lang="en-US" dirty="0" smtClean="0"/>
              <a:t>Click to edit Master title style</a:t>
            </a:r>
            <a:endParaRPr lang="en-US" dirty="0"/>
          </a:p>
        </p:txBody>
      </p:sp>
      <p:sp>
        <p:nvSpPr>
          <p:cNvPr id="3" name="Subtitle 2"/>
          <p:cNvSpPr>
            <a:spLocks noGrp="1"/>
          </p:cNvSpPr>
          <p:nvPr>
            <p:ph type="subTitle" idx="1" hasCustomPrompt="1"/>
          </p:nvPr>
        </p:nvSpPr>
        <p:spPr>
          <a:xfrm>
            <a:off x="1371600" y="3886200"/>
            <a:ext cx="6400800" cy="2057400"/>
          </a:xfrm>
        </p:spPr>
        <p:txBody>
          <a:bodyPr>
            <a:noAutofit/>
          </a:bodyPr>
          <a:lstStyle>
            <a:lvl1pPr marL="0" indent="0" algn="ctr">
              <a:buNone/>
              <a:defRPr sz="2800" b="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CS 3410, Spring 2013</a:t>
            </a:r>
          </a:p>
          <a:p>
            <a:r>
              <a:rPr lang="en-US" dirty="0" smtClean="0"/>
              <a:t>Computer Science</a:t>
            </a:r>
          </a:p>
          <a:p>
            <a:r>
              <a:rPr lang="en-US" dirty="0" smtClean="0"/>
              <a:t>Cornell University</a:t>
            </a:r>
            <a:endParaRPr lang="en-US" dirty="0"/>
          </a:p>
        </p:txBody>
      </p:sp>
      <p:sp>
        <p:nvSpPr>
          <p:cNvPr id="4" name="Date Placeholder 3"/>
          <p:cNvSpPr>
            <a:spLocks noGrp="1"/>
          </p:cNvSpPr>
          <p:nvPr>
            <p:ph type="dt" sz="half" idx="10"/>
          </p:nvPr>
        </p:nvSpPr>
        <p:spPr/>
        <p:txBody>
          <a:bodyPr/>
          <a:lstStyle/>
          <a:p>
            <a:fld id="{0291F04E-0558-49D7-83D7-0EA3FDD97FD3}" type="datetimeFigureOut">
              <a:rPr lang="en-US" smtClean="0"/>
              <a:t>2/5/2013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D0A56F-BD0F-4BDF-9912-D1E89E9626C0}" type="slidenum">
              <a:rPr lang="en-US" smtClean="0"/>
              <a:t>‹#›</a:t>
            </a:fld>
            <a:endParaRPr lang="en-US"/>
          </a:p>
        </p:txBody>
      </p:sp>
    </p:spTree>
    <p:extLst>
      <p:ext uri="{BB962C8B-B14F-4D97-AF65-F5344CB8AC3E}">
        <p14:creationId xmlns:p14="http://schemas.microsoft.com/office/powerpoint/2010/main" val="39855633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291F04E-0558-49D7-83D7-0EA3FDD97FD3}" type="datetimeFigureOut">
              <a:rPr lang="en-US" smtClean="0"/>
              <a:t>2/5/2013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D0A56F-BD0F-4BDF-9912-D1E89E9626C0}" type="slidenum">
              <a:rPr lang="en-US" smtClean="0"/>
              <a:t>‹#›</a:t>
            </a:fld>
            <a:endParaRPr lang="en-US"/>
          </a:p>
        </p:txBody>
      </p:sp>
      <p:cxnSp>
        <p:nvCxnSpPr>
          <p:cNvPr id="7" name="Straight Connector 6"/>
          <p:cNvCxnSpPr/>
          <p:nvPr userDrawn="1"/>
        </p:nvCxnSpPr>
        <p:spPr>
          <a:xfrm>
            <a:off x="228600" y="609600"/>
            <a:ext cx="87630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407681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001000" y="274638"/>
            <a:ext cx="990600" cy="5851525"/>
          </a:xfrm>
        </p:spPr>
        <p:txBody>
          <a:bodyPr vert="eaVert"/>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228600" y="274638"/>
            <a:ext cx="76200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291F04E-0558-49D7-83D7-0EA3FDD97FD3}" type="datetimeFigureOut">
              <a:rPr lang="en-US" smtClean="0"/>
              <a:t>2/5/2013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D0A56F-BD0F-4BDF-9912-D1E89E9626C0}" type="slidenum">
              <a:rPr lang="en-US" smtClean="0"/>
              <a:t>‹#›</a:t>
            </a:fld>
            <a:endParaRPr lang="en-US"/>
          </a:p>
        </p:txBody>
      </p:sp>
      <p:cxnSp>
        <p:nvCxnSpPr>
          <p:cNvPr id="8" name="Straight Connector 7"/>
          <p:cNvCxnSpPr/>
          <p:nvPr userDrawn="1"/>
        </p:nvCxnSpPr>
        <p:spPr>
          <a:xfrm>
            <a:off x="7924800" y="228600"/>
            <a:ext cx="0" cy="59436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094646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normAutofit/>
          </a:bodyPr>
          <a:lstStyle>
            <a:lvl1pPr>
              <a:defRPr sz="4400"/>
            </a:lvl1pPr>
          </a:lstStyle>
          <a:p>
            <a:r>
              <a:rPr lang="en-US" dirty="0" smtClean="0"/>
              <a:t>Click to edit Master title style</a:t>
            </a:r>
            <a:endParaRPr lang="en-US" dirty="0"/>
          </a:p>
        </p:txBody>
      </p:sp>
      <p:sp>
        <p:nvSpPr>
          <p:cNvPr id="3" name="Subtitle 2"/>
          <p:cNvSpPr>
            <a:spLocks noGrp="1"/>
          </p:cNvSpPr>
          <p:nvPr>
            <p:ph type="subTitle" idx="1" hasCustomPrompt="1"/>
          </p:nvPr>
        </p:nvSpPr>
        <p:spPr>
          <a:xfrm>
            <a:off x="1371600" y="3886200"/>
            <a:ext cx="6400800" cy="2057400"/>
          </a:xfrm>
        </p:spPr>
        <p:txBody>
          <a:bodyPr>
            <a:noAutofit/>
          </a:bodyPr>
          <a:lstStyle>
            <a:lvl1pPr marL="0" indent="0" algn="ctr">
              <a:buNone/>
              <a:defRPr sz="2800" b="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CS 3410, Spring 2013</a:t>
            </a:r>
          </a:p>
          <a:p>
            <a:r>
              <a:rPr lang="en-US" dirty="0" smtClean="0"/>
              <a:t>Computer Science</a:t>
            </a:r>
          </a:p>
          <a:p>
            <a:r>
              <a:rPr lang="en-US" dirty="0" smtClean="0"/>
              <a:t>Cornell University</a:t>
            </a:r>
            <a:endParaRPr lang="en-US" dirty="0"/>
          </a:p>
        </p:txBody>
      </p:sp>
      <p:sp>
        <p:nvSpPr>
          <p:cNvPr id="4" name="Date Placeholder 3"/>
          <p:cNvSpPr>
            <a:spLocks noGrp="1"/>
          </p:cNvSpPr>
          <p:nvPr>
            <p:ph type="dt" sz="half" idx="10"/>
          </p:nvPr>
        </p:nvSpPr>
        <p:spPr/>
        <p:txBody>
          <a:bodyPr/>
          <a:lstStyle/>
          <a:p>
            <a:fld id="{0291F04E-0558-49D7-83D7-0EA3FDD97FD3}" type="datetimeFigureOut">
              <a:rPr lang="en-US" smtClean="0">
                <a:solidFill>
                  <a:prstClr val="white">
                    <a:tint val="75000"/>
                  </a:prstClr>
                </a:solidFill>
              </a:rPr>
              <a:pPr/>
              <a:t>2/5/2013</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DAD0A56F-BD0F-4BDF-9912-D1E89E9626C0}"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0493249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291F04E-0558-49D7-83D7-0EA3FDD97FD3}" type="datetimeFigureOut">
              <a:rPr lang="en-US" smtClean="0">
                <a:solidFill>
                  <a:prstClr val="white">
                    <a:tint val="75000"/>
                  </a:prstClr>
                </a:solidFill>
              </a:rPr>
              <a:pPr/>
              <a:t>2/5/2013</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DAD0A56F-BD0F-4BDF-9912-D1E89E9626C0}" type="slidenum">
              <a:rPr lang="en-US" smtClean="0">
                <a:solidFill>
                  <a:prstClr val="white">
                    <a:tint val="75000"/>
                  </a:prstClr>
                </a:solidFill>
              </a:rPr>
              <a:pPr/>
              <a:t>‹#›</a:t>
            </a:fld>
            <a:endParaRPr lang="en-US">
              <a:solidFill>
                <a:prstClr val="white">
                  <a:tint val="75000"/>
                </a:prstClr>
              </a:solidFill>
            </a:endParaRPr>
          </a:p>
        </p:txBody>
      </p:sp>
      <p:cxnSp>
        <p:nvCxnSpPr>
          <p:cNvPr id="7" name="Straight Connector 6"/>
          <p:cNvCxnSpPr/>
          <p:nvPr userDrawn="1"/>
        </p:nvCxnSpPr>
        <p:spPr>
          <a:xfrm>
            <a:off x="228600" y="609600"/>
            <a:ext cx="87630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485144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291F04E-0558-49D7-83D7-0EA3FDD97FD3}" type="datetimeFigureOut">
              <a:rPr lang="en-US" smtClean="0">
                <a:solidFill>
                  <a:prstClr val="white">
                    <a:tint val="75000"/>
                  </a:prstClr>
                </a:solidFill>
              </a:rPr>
              <a:pPr/>
              <a:t>2/5/2013</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DAD0A56F-BD0F-4BDF-9912-D1E89E9626C0}"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7277550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685800"/>
            <a:ext cx="4267200" cy="5440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685800"/>
            <a:ext cx="4343400" cy="5440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p>
            <a:fld id="{0291F04E-0558-49D7-83D7-0EA3FDD97FD3}" type="datetimeFigureOut">
              <a:rPr lang="en-US" smtClean="0">
                <a:solidFill>
                  <a:prstClr val="white">
                    <a:tint val="75000"/>
                  </a:prstClr>
                </a:solidFill>
              </a:rPr>
              <a:pPr/>
              <a:t>2/5/2013</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DAD0A56F-BD0F-4BDF-9912-D1E89E9626C0}" type="slidenum">
              <a:rPr lang="en-US" smtClean="0">
                <a:solidFill>
                  <a:prstClr val="white">
                    <a:tint val="75000"/>
                  </a:prstClr>
                </a:solidFill>
              </a:rPr>
              <a:pPr/>
              <a:t>‹#›</a:t>
            </a:fld>
            <a:endParaRPr lang="en-US">
              <a:solidFill>
                <a:prstClr val="white">
                  <a:tint val="75000"/>
                </a:prstClr>
              </a:solidFill>
            </a:endParaRPr>
          </a:p>
        </p:txBody>
      </p:sp>
      <p:cxnSp>
        <p:nvCxnSpPr>
          <p:cNvPr id="8" name="Straight Connector 7"/>
          <p:cNvCxnSpPr/>
          <p:nvPr userDrawn="1"/>
        </p:nvCxnSpPr>
        <p:spPr>
          <a:xfrm>
            <a:off x="228600" y="609600"/>
            <a:ext cx="87630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659486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28600" y="685800"/>
            <a:ext cx="42687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28600" y="1371600"/>
            <a:ext cx="4268788" cy="47545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685800"/>
            <a:ext cx="43465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1371600"/>
            <a:ext cx="4346575" cy="47545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291F04E-0558-49D7-83D7-0EA3FDD97FD3}" type="datetimeFigureOut">
              <a:rPr lang="en-US" smtClean="0">
                <a:solidFill>
                  <a:prstClr val="white">
                    <a:tint val="75000"/>
                  </a:prstClr>
                </a:solidFill>
              </a:rPr>
              <a:pPr/>
              <a:t>2/5/2013</a:t>
            </a:fld>
            <a:endParaRPr lang="en-US">
              <a:solidFill>
                <a:prstClr val="white">
                  <a:tint val="75000"/>
                </a:prstClr>
              </a:solidFill>
            </a:endParaRPr>
          </a:p>
        </p:txBody>
      </p:sp>
      <p:sp>
        <p:nvSpPr>
          <p:cNvPr id="8" name="Footer Placeholder 7"/>
          <p:cNvSpPr>
            <a:spLocks noGrp="1"/>
          </p:cNvSpPr>
          <p:nvPr>
            <p:ph type="ftr" sz="quarter" idx="11"/>
          </p:nvPr>
        </p:nvSpPr>
        <p:spPr/>
        <p:txBody>
          <a:bodyPr/>
          <a:lstStyle/>
          <a:p>
            <a:endParaRPr lang="en-US">
              <a:solidFill>
                <a:prstClr val="white">
                  <a:tint val="75000"/>
                </a:prstClr>
              </a:solidFill>
            </a:endParaRPr>
          </a:p>
        </p:txBody>
      </p:sp>
      <p:sp>
        <p:nvSpPr>
          <p:cNvPr id="9" name="Slide Number Placeholder 8"/>
          <p:cNvSpPr>
            <a:spLocks noGrp="1"/>
          </p:cNvSpPr>
          <p:nvPr>
            <p:ph type="sldNum" sz="quarter" idx="12"/>
          </p:nvPr>
        </p:nvSpPr>
        <p:spPr/>
        <p:txBody>
          <a:bodyPr/>
          <a:lstStyle/>
          <a:p>
            <a:fld id="{DAD0A56F-BD0F-4BDF-9912-D1E89E9626C0}" type="slidenum">
              <a:rPr lang="en-US" smtClean="0">
                <a:solidFill>
                  <a:prstClr val="white">
                    <a:tint val="75000"/>
                  </a:prstClr>
                </a:solidFill>
              </a:rPr>
              <a:pPr/>
              <a:t>‹#›</a:t>
            </a:fld>
            <a:endParaRPr lang="en-US">
              <a:solidFill>
                <a:prstClr val="white">
                  <a:tint val="75000"/>
                </a:prstClr>
              </a:solidFill>
            </a:endParaRPr>
          </a:p>
        </p:txBody>
      </p:sp>
      <p:cxnSp>
        <p:nvCxnSpPr>
          <p:cNvPr id="10" name="Straight Connector 9"/>
          <p:cNvCxnSpPr/>
          <p:nvPr userDrawn="1"/>
        </p:nvCxnSpPr>
        <p:spPr>
          <a:xfrm>
            <a:off x="228600" y="609600"/>
            <a:ext cx="87630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678258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291F04E-0558-49D7-83D7-0EA3FDD97FD3}" type="datetimeFigureOut">
              <a:rPr lang="en-US" smtClean="0">
                <a:solidFill>
                  <a:prstClr val="white">
                    <a:tint val="75000"/>
                  </a:prstClr>
                </a:solidFill>
              </a:rPr>
              <a:pPr/>
              <a:t>2/5/2013</a:t>
            </a:fld>
            <a:endParaRPr lang="en-US">
              <a:solidFill>
                <a:prstClr val="white">
                  <a:tint val="75000"/>
                </a:prstClr>
              </a:solidFill>
            </a:endParaRPr>
          </a:p>
        </p:txBody>
      </p:sp>
      <p:sp>
        <p:nvSpPr>
          <p:cNvPr id="4" name="Footer Placeholder 3"/>
          <p:cNvSpPr>
            <a:spLocks noGrp="1"/>
          </p:cNvSpPr>
          <p:nvPr>
            <p:ph type="ftr" sz="quarter" idx="11"/>
          </p:nvPr>
        </p:nvSpPr>
        <p:spPr/>
        <p:txBody>
          <a:bodyPr/>
          <a:lstStyle/>
          <a:p>
            <a:endParaRPr lang="en-US">
              <a:solidFill>
                <a:prstClr val="white">
                  <a:tint val="75000"/>
                </a:prstClr>
              </a:solidFill>
            </a:endParaRPr>
          </a:p>
        </p:txBody>
      </p:sp>
      <p:sp>
        <p:nvSpPr>
          <p:cNvPr id="5" name="Slide Number Placeholder 4"/>
          <p:cNvSpPr>
            <a:spLocks noGrp="1"/>
          </p:cNvSpPr>
          <p:nvPr>
            <p:ph type="sldNum" sz="quarter" idx="12"/>
          </p:nvPr>
        </p:nvSpPr>
        <p:spPr/>
        <p:txBody>
          <a:bodyPr/>
          <a:lstStyle/>
          <a:p>
            <a:fld id="{DAD0A56F-BD0F-4BDF-9912-D1E89E9626C0}" type="slidenum">
              <a:rPr lang="en-US" smtClean="0">
                <a:solidFill>
                  <a:prstClr val="white">
                    <a:tint val="75000"/>
                  </a:prstClr>
                </a:solidFill>
              </a:rPr>
              <a:pPr/>
              <a:t>‹#›</a:t>
            </a:fld>
            <a:endParaRPr lang="en-US">
              <a:solidFill>
                <a:prstClr val="white">
                  <a:tint val="75000"/>
                </a:prstClr>
              </a:solidFill>
            </a:endParaRPr>
          </a:p>
        </p:txBody>
      </p:sp>
      <p:cxnSp>
        <p:nvCxnSpPr>
          <p:cNvPr id="6" name="Straight Connector 5"/>
          <p:cNvCxnSpPr/>
          <p:nvPr userDrawn="1"/>
        </p:nvCxnSpPr>
        <p:spPr>
          <a:xfrm>
            <a:off x="228600" y="609600"/>
            <a:ext cx="87630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4743232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291F04E-0558-49D7-83D7-0EA3FDD97FD3}" type="datetimeFigureOut">
              <a:rPr lang="en-US" smtClean="0">
                <a:solidFill>
                  <a:prstClr val="white">
                    <a:tint val="75000"/>
                  </a:prstClr>
                </a:solidFill>
              </a:rPr>
              <a:pPr/>
              <a:t>2/5/2013</a:t>
            </a:fld>
            <a:endParaRPr lang="en-US">
              <a:solidFill>
                <a:prstClr val="white">
                  <a:tint val="75000"/>
                </a:prstClr>
              </a:solidFill>
            </a:endParaRPr>
          </a:p>
        </p:txBody>
      </p:sp>
      <p:sp>
        <p:nvSpPr>
          <p:cNvPr id="3" name="Footer Placeholder 2"/>
          <p:cNvSpPr>
            <a:spLocks noGrp="1"/>
          </p:cNvSpPr>
          <p:nvPr>
            <p:ph type="ftr" sz="quarter" idx="11"/>
          </p:nvPr>
        </p:nvSpPr>
        <p:spPr/>
        <p:txBody>
          <a:bodyPr/>
          <a:lstStyle/>
          <a:p>
            <a:endParaRPr lang="en-US">
              <a:solidFill>
                <a:prstClr val="white">
                  <a:tint val="75000"/>
                </a:prstClr>
              </a:solidFill>
            </a:endParaRPr>
          </a:p>
        </p:txBody>
      </p:sp>
      <p:sp>
        <p:nvSpPr>
          <p:cNvPr id="4" name="Slide Number Placeholder 3"/>
          <p:cNvSpPr>
            <a:spLocks noGrp="1"/>
          </p:cNvSpPr>
          <p:nvPr>
            <p:ph type="sldNum" sz="quarter" idx="12"/>
          </p:nvPr>
        </p:nvSpPr>
        <p:spPr/>
        <p:txBody>
          <a:bodyPr/>
          <a:lstStyle/>
          <a:p>
            <a:fld id="{DAD0A56F-BD0F-4BDF-9912-D1E89E9626C0}"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3855743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291F04E-0558-49D7-83D7-0EA3FDD97FD3}" type="datetimeFigureOut">
              <a:rPr lang="en-US" smtClean="0">
                <a:solidFill>
                  <a:prstClr val="white">
                    <a:tint val="75000"/>
                  </a:prstClr>
                </a:solidFill>
              </a:rPr>
              <a:pPr/>
              <a:t>2/5/2013</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DAD0A56F-BD0F-4BDF-9912-D1E89E9626C0}"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8028452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291F04E-0558-49D7-83D7-0EA3FDD97FD3}" type="datetimeFigureOut">
              <a:rPr lang="en-US" smtClean="0"/>
              <a:t>2/5/2013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D0A56F-BD0F-4BDF-9912-D1E89E9626C0}" type="slidenum">
              <a:rPr lang="en-US" smtClean="0"/>
              <a:t>‹#›</a:t>
            </a:fld>
            <a:endParaRPr lang="en-US"/>
          </a:p>
        </p:txBody>
      </p:sp>
      <p:cxnSp>
        <p:nvCxnSpPr>
          <p:cNvPr id="7" name="Straight Connector 6"/>
          <p:cNvCxnSpPr/>
          <p:nvPr userDrawn="1"/>
        </p:nvCxnSpPr>
        <p:spPr>
          <a:xfrm>
            <a:off x="228600" y="609600"/>
            <a:ext cx="87630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7442056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291F04E-0558-49D7-83D7-0EA3FDD97FD3}" type="datetimeFigureOut">
              <a:rPr lang="en-US" smtClean="0">
                <a:solidFill>
                  <a:prstClr val="white">
                    <a:tint val="75000"/>
                  </a:prstClr>
                </a:solidFill>
              </a:rPr>
              <a:pPr/>
              <a:t>2/5/2013</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DAD0A56F-BD0F-4BDF-9912-D1E89E9626C0}"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14917838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291F04E-0558-49D7-83D7-0EA3FDD97FD3}" type="datetimeFigureOut">
              <a:rPr lang="en-US" smtClean="0">
                <a:solidFill>
                  <a:prstClr val="white">
                    <a:tint val="75000"/>
                  </a:prstClr>
                </a:solidFill>
              </a:rPr>
              <a:pPr/>
              <a:t>2/5/2013</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DAD0A56F-BD0F-4BDF-9912-D1E89E9626C0}" type="slidenum">
              <a:rPr lang="en-US" smtClean="0">
                <a:solidFill>
                  <a:prstClr val="white">
                    <a:tint val="75000"/>
                  </a:prstClr>
                </a:solidFill>
              </a:rPr>
              <a:pPr/>
              <a:t>‹#›</a:t>
            </a:fld>
            <a:endParaRPr lang="en-US">
              <a:solidFill>
                <a:prstClr val="white">
                  <a:tint val="75000"/>
                </a:prstClr>
              </a:solidFill>
            </a:endParaRPr>
          </a:p>
        </p:txBody>
      </p:sp>
      <p:cxnSp>
        <p:nvCxnSpPr>
          <p:cNvPr id="7" name="Straight Connector 6"/>
          <p:cNvCxnSpPr/>
          <p:nvPr userDrawn="1"/>
        </p:nvCxnSpPr>
        <p:spPr>
          <a:xfrm>
            <a:off x="228600" y="609600"/>
            <a:ext cx="87630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4357183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001000" y="274638"/>
            <a:ext cx="990600" cy="5851525"/>
          </a:xfrm>
        </p:spPr>
        <p:txBody>
          <a:bodyPr vert="eaVert"/>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228600" y="274638"/>
            <a:ext cx="76200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291F04E-0558-49D7-83D7-0EA3FDD97FD3}" type="datetimeFigureOut">
              <a:rPr lang="en-US" smtClean="0">
                <a:solidFill>
                  <a:prstClr val="white">
                    <a:tint val="75000"/>
                  </a:prstClr>
                </a:solidFill>
              </a:rPr>
              <a:pPr/>
              <a:t>2/5/2013</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DAD0A56F-BD0F-4BDF-9912-D1E89E9626C0}" type="slidenum">
              <a:rPr lang="en-US" smtClean="0">
                <a:solidFill>
                  <a:prstClr val="white">
                    <a:tint val="75000"/>
                  </a:prstClr>
                </a:solidFill>
              </a:rPr>
              <a:pPr/>
              <a:t>‹#›</a:t>
            </a:fld>
            <a:endParaRPr lang="en-US">
              <a:solidFill>
                <a:prstClr val="white">
                  <a:tint val="75000"/>
                </a:prstClr>
              </a:solidFill>
            </a:endParaRPr>
          </a:p>
        </p:txBody>
      </p:sp>
      <p:cxnSp>
        <p:nvCxnSpPr>
          <p:cNvPr id="8" name="Straight Connector 7"/>
          <p:cNvCxnSpPr/>
          <p:nvPr userDrawn="1"/>
        </p:nvCxnSpPr>
        <p:spPr>
          <a:xfrm>
            <a:off x="7924800" y="228600"/>
            <a:ext cx="0" cy="59436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6750396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61988" y="0"/>
            <a:ext cx="7772400" cy="381000"/>
          </a:xfrm>
        </p:spPr>
        <p:txBody>
          <a:bodyPr/>
          <a:lstStyle>
            <a:lvl1pPr>
              <a:defRPr>
                <a:solidFill>
                  <a:schemeClr val="accent1"/>
                </a:solidFill>
              </a:defRPr>
            </a:lvl1pPr>
          </a:lstStyle>
          <a:p>
            <a:r>
              <a:rPr lang="en-US" dirty="0" smtClean="0"/>
              <a:t>Click to edit Master title style</a:t>
            </a:r>
            <a:endParaRPr lang="en-US" dirty="0"/>
          </a:p>
        </p:txBody>
      </p:sp>
      <p:sp>
        <p:nvSpPr>
          <p:cNvPr id="3" name="Table Placeholder 2"/>
          <p:cNvSpPr>
            <a:spLocks noGrp="1"/>
          </p:cNvSpPr>
          <p:nvPr>
            <p:ph type="tbl" idx="1"/>
          </p:nvPr>
        </p:nvSpPr>
        <p:spPr>
          <a:xfrm>
            <a:off x="479425" y="1011238"/>
            <a:ext cx="8283575" cy="5054600"/>
          </a:xfrm>
        </p:spPr>
        <p:txBody>
          <a:bodyPr/>
          <a:lstStyle/>
          <a:p>
            <a:endParaRPr lang="en-US"/>
          </a:p>
        </p:txBody>
      </p:sp>
      <p:cxnSp>
        <p:nvCxnSpPr>
          <p:cNvPr id="4" name="Straight Connector 3"/>
          <p:cNvCxnSpPr/>
          <p:nvPr userDrawn="1"/>
        </p:nvCxnSpPr>
        <p:spPr>
          <a:xfrm>
            <a:off x="228600" y="609600"/>
            <a:ext cx="87630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0081462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291F04E-0558-49D7-83D7-0EA3FDD97FD3}" type="datetimeFigureOut">
              <a:rPr lang="en-US" smtClean="0"/>
              <a:t>2/5/2013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D0A56F-BD0F-4BDF-9912-D1E89E9626C0}" type="slidenum">
              <a:rPr lang="en-US" smtClean="0"/>
              <a:t>‹#›</a:t>
            </a:fld>
            <a:endParaRPr lang="en-US"/>
          </a:p>
        </p:txBody>
      </p:sp>
    </p:spTree>
    <p:extLst>
      <p:ext uri="{BB962C8B-B14F-4D97-AF65-F5344CB8AC3E}">
        <p14:creationId xmlns:p14="http://schemas.microsoft.com/office/powerpoint/2010/main" val="16978489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685800"/>
            <a:ext cx="4267200" cy="5440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685800"/>
            <a:ext cx="4343400" cy="5440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p>
            <a:fld id="{0291F04E-0558-49D7-83D7-0EA3FDD97FD3}" type="datetimeFigureOut">
              <a:rPr lang="en-US" smtClean="0"/>
              <a:t>2/5/2013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D0A56F-BD0F-4BDF-9912-D1E89E9626C0}" type="slidenum">
              <a:rPr lang="en-US" smtClean="0"/>
              <a:t>‹#›</a:t>
            </a:fld>
            <a:endParaRPr lang="en-US"/>
          </a:p>
        </p:txBody>
      </p:sp>
      <p:cxnSp>
        <p:nvCxnSpPr>
          <p:cNvPr id="8" name="Straight Connector 7"/>
          <p:cNvCxnSpPr/>
          <p:nvPr userDrawn="1"/>
        </p:nvCxnSpPr>
        <p:spPr>
          <a:xfrm>
            <a:off x="228600" y="609600"/>
            <a:ext cx="87630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620698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28600" y="685800"/>
            <a:ext cx="42687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28600" y="1371600"/>
            <a:ext cx="4268788" cy="47545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685800"/>
            <a:ext cx="43465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1371600"/>
            <a:ext cx="4346575" cy="47545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291F04E-0558-49D7-83D7-0EA3FDD97FD3}" type="datetimeFigureOut">
              <a:rPr lang="en-US" smtClean="0"/>
              <a:t>2/5/2013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AD0A56F-BD0F-4BDF-9912-D1E89E9626C0}" type="slidenum">
              <a:rPr lang="en-US" smtClean="0"/>
              <a:t>‹#›</a:t>
            </a:fld>
            <a:endParaRPr lang="en-US"/>
          </a:p>
        </p:txBody>
      </p:sp>
      <p:cxnSp>
        <p:nvCxnSpPr>
          <p:cNvPr id="10" name="Straight Connector 9"/>
          <p:cNvCxnSpPr/>
          <p:nvPr userDrawn="1"/>
        </p:nvCxnSpPr>
        <p:spPr>
          <a:xfrm>
            <a:off x="228600" y="609600"/>
            <a:ext cx="87630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343042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291F04E-0558-49D7-83D7-0EA3FDD97FD3}" type="datetimeFigureOut">
              <a:rPr lang="en-US" smtClean="0"/>
              <a:t>2/5/2013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AD0A56F-BD0F-4BDF-9912-D1E89E9626C0}" type="slidenum">
              <a:rPr lang="en-US" smtClean="0"/>
              <a:t>‹#›</a:t>
            </a:fld>
            <a:endParaRPr lang="en-US"/>
          </a:p>
        </p:txBody>
      </p:sp>
      <p:cxnSp>
        <p:nvCxnSpPr>
          <p:cNvPr id="6" name="Straight Connector 5"/>
          <p:cNvCxnSpPr/>
          <p:nvPr userDrawn="1"/>
        </p:nvCxnSpPr>
        <p:spPr>
          <a:xfrm>
            <a:off x="228600" y="609600"/>
            <a:ext cx="87630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371661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291F04E-0558-49D7-83D7-0EA3FDD97FD3}" type="datetimeFigureOut">
              <a:rPr lang="en-US" smtClean="0"/>
              <a:t>2/5/2013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AD0A56F-BD0F-4BDF-9912-D1E89E9626C0}" type="slidenum">
              <a:rPr lang="en-US" smtClean="0"/>
              <a:t>‹#›</a:t>
            </a:fld>
            <a:endParaRPr lang="en-US"/>
          </a:p>
        </p:txBody>
      </p:sp>
    </p:spTree>
    <p:extLst>
      <p:ext uri="{BB962C8B-B14F-4D97-AF65-F5344CB8AC3E}">
        <p14:creationId xmlns:p14="http://schemas.microsoft.com/office/powerpoint/2010/main" val="7156960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291F04E-0558-49D7-83D7-0EA3FDD97FD3}" type="datetimeFigureOut">
              <a:rPr lang="en-US" smtClean="0"/>
              <a:t>2/5/2013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D0A56F-BD0F-4BDF-9912-D1E89E9626C0}" type="slidenum">
              <a:rPr lang="en-US" smtClean="0"/>
              <a:t>‹#›</a:t>
            </a:fld>
            <a:endParaRPr lang="en-US"/>
          </a:p>
        </p:txBody>
      </p:sp>
    </p:spTree>
    <p:extLst>
      <p:ext uri="{BB962C8B-B14F-4D97-AF65-F5344CB8AC3E}">
        <p14:creationId xmlns:p14="http://schemas.microsoft.com/office/powerpoint/2010/main" val="33742460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291F04E-0558-49D7-83D7-0EA3FDD97FD3}" type="datetimeFigureOut">
              <a:rPr lang="en-US" smtClean="0"/>
              <a:t>2/5/2013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D0A56F-BD0F-4BDF-9912-D1E89E9626C0}" type="slidenum">
              <a:rPr lang="en-US" smtClean="0"/>
              <a:t>‹#›</a:t>
            </a:fld>
            <a:endParaRPr lang="en-US"/>
          </a:p>
        </p:txBody>
      </p:sp>
    </p:spTree>
    <p:extLst>
      <p:ext uri="{BB962C8B-B14F-4D97-AF65-F5344CB8AC3E}">
        <p14:creationId xmlns:p14="http://schemas.microsoft.com/office/powerpoint/2010/main" val="42802085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8600" y="0"/>
            <a:ext cx="8686800" cy="5334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228600" y="685800"/>
            <a:ext cx="8686800" cy="5638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91F04E-0558-49D7-83D7-0EA3FDD97FD3}" type="datetimeFigureOut">
              <a:rPr lang="en-US" smtClean="0"/>
              <a:t>2/5/2013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D0A56F-BD0F-4BDF-9912-D1E89E9626C0}" type="slidenum">
              <a:rPr lang="en-US" smtClean="0"/>
              <a:t>‹#›</a:t>
            </a:fld>
            <a:endParaRPr lang="en-US"/>
          </a:p>
        </p:txBody>
      </p:sp>
    </p:spTree>
    <p:extLst>
      <p:ext uri="{BB962C8B-B14F-4D97-AF65-F5344CB8AC3E}">
        <p14:creationId xmlns:p14="http://schemas.microsoft.com/office/powerpoint/2010/main" val="3315885743"/>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000" kern="1200">
          <a:solidFill>
            <a:srgbClr val="FFFF00"/>
          </a:solidFill>
          <a:latin typeface="+mj-lt"/>
          <a:ea typeface="+mj-ea"/>
          <a:cs typeface="+mj-cs"/>
        </a:defRPr>
      </a:lvl1pPr>
    </p:titleStyle>
    <p:bodyStyle>
      <a:lvl1pPr marL="0" indent="0" algn="l" defTabSz="914400" rtl="0" eaLnBrk="1" latinLnBrk="0" hangingPunct="1">
        <a:spcBef>
          <a:spcPct val="20000"/>
        </a:spcBef>
        <a:buFontTx/>
        <a:buNone/>
        <a:defRPr sz="3200" kern="1200">
          <a:solidFill>
            <a:schemeClr val="tx1"/>
          </a:solidFill>
          <a:latin typeface="+mn-lt"/>
          <a:ea typeface="+mn-ea"/>
          <a:cs typeface="+mn-cs"/>
        </a:defRPr>
      </a:lvl1pPr>
      <a:lvl2pPr marL="742950" indent="-285750" algn="l" defTabSz="914400" rtl="0" eaLnBrk="1" latinLnBrk="0" hangingPunct="1">
        <a:spcBef>
          <a:spcPct val="20000"/>
        </a:spcBef>
        <a:buClr>
          <a:schemeClr val="accent1"/>
        </a:buClr>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chemeClr val="accent1"/>
        </a:buClr>
        <a:buFont typeface="Calibri"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Clr>
          <a:schemeClr val="accent1"/>
        </a:buClr>
        <a:buFont typeface="Wingdings" pitchFamily="2" charset="2"/>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Clr>
          <a:schemeClr val="accent1"/>
        </a:buClr>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8600" y="0"/>
            <a:ext cx="8686800" cy="5334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228600" y="685800"/>
            <a:ext cx="8686800" cy="5638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91F04E-0558-49D7-83D7-0EA3FDD97FD3}" type="datetimeFigureOut">
              <a:rPr lang="en-US" smtClean="0">
                <a:solidFill>
                  <a:prstClr val="white">
                    <a:tint val="75000"/>
                  </a:prstClr>
                </a:solidFill>
              </a:rPr>
              <a:pPr/>
              <a:t>2/5/2013</a:t>
            </a:fld>
            <a:endParaRPr lang="en-US">
              <a:solidFill>
                <a:prstClr val="white">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white">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D0A56F-BD0F-4BDF-9912-D1E89E9626C0}"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037643470"/>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defTabSz="914400" rtl="0" eaLnBrk="1" latinLnBrk="0" hangingPunct="1">
        <a:spcBef>
          <a:spcPct val="0"/>
        </a:spcBef>
        <a:buNone/>
        <a:defRPr sz="4000" kern="1200">
          <a:solidFill>
            <a:srgbClr val="FFFF00"/>
          </a:solidFill>
          <a:latin typeface="+mj-lt"/>
          <a:ea typeface="+mj-ea"/>
          <a:cs typeface="+mj-cs"/>
        </a:defRPr>
      </a:lvl1pPr>
    </p:titleStyle>
    <p:bodyStyle>
      <a:lvl1pPr marL="0" indent="0" algn="l" defTabSz="914400" rtl="0" eaLnBrk="1" latinLnBrk="0" hangingPunct="1">
        <a:spcBef>
          <a:spcPct val="20000"/>
        </a:spcBef>
        <a:buFontTx/>
        <a:buNone/>
        <a:defRPr sz="3200" kern="1200">
          <a:solidFill>
            <a:schemeClr val="tx1"/>
          </a:solidFill>
          <a:latin typeface="+mn-lt"/>
          <a:ea typeface="+mn-ea"/>
          <a:cs typeface="+mn-cs"/>
        </a:defRPr>
      </a:lvl1pPr>
      <a:lvl2pPr marL="742950" indent="-285750" algn="l" defTabSz="914400" rtl="0" eaLnBrk="1" latinLnBrk="0" hangingPunct="1">
        <a:spcBef>
          <a:spcPct val="20000"/>
        </a:spcBef>
        <a:buClr>
          <a:schemeClr val="accent1"/>
        </a:buClr>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chemeClr val="accent1"/>
        </a:buClr>
        <a:buFont typeface="Calibri"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Clr>
          <a:schemeClr val="accent1"/>
        </a:buClr>
        <a:buFont typeface="Wingdings" pitchFamily="2" charset="2"/>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Clr>
          <a:schemeClr val="accent1"/>
        </a:buClr>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xml"/><Relationship Id="rId1" Type="http://schemas.openxmlformats.org/officeDocument/2006/relationships/tags" Target="../tags/tag1.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13" Type="http://schemas.openxmlformats.org/officeDocument/2006/relationships/tags" Target="../tags/tag179.xml"/><Relationship Id="rId18" Type="http://schemas.openxmlformats.org/officeDocument/2006/relationships/tags" Target="../tags/tag184.xml"/><Relationship Id="rId26" Type="http://schemas.openxmlformats.org/officeDocument/2006/relationships/tags" Target="../tags/tag192.xml"/><Relationship Id="rId39" Type="http://schemas.openxmlformats.org/officeDocument/2006/relationships/tags" Target="../tags/tag205.xml"/><Relationship Id="rId21" Type="http://schemas.openxmlformats.org/officeDocument/2006/relationships/tags" Target="../tags/tag187.xml"/><Relationship Id="rId34" Type="http://schemas.openxmlformats.org/officeDocument/2006/relationships/tags" Target="../tags/tag200.xml"/><Relationship Id="rId42" Type="http://schemas.openxmlformats.org/officeDocument/2006/relationships/tags" Target="../tags/tag208.xml"/><Relationship Id="rId47" Type="http://schemas.openxmlformats.org/officeDocument/2006/relationships/tags" Target="../tags/tag213.xml"/><Relationship Id="rId50" Type="http://schemas.openxmlformats.org/officeDocument/2006/relationships/tags" Target="../tags/tag216.xml"/><Relationship Id="rId55" Type="http://schemas.openxmlformats.org/officeDocument/2006/relationships/slideLayout" Target="../slideLayouts/slideLayout17.xml"/><Relationship Id="rId7" Type="http://schemas.openxmlformats.org/officeDocument/2006/relationships/tags" Target="../tags/tag173.xml"/><Relationship Id="rId12" Type="http://schemas.openxmlformats.org/officeDocument/2006/relationships/tags" Target="../tags/tag178.xml"/><Relationship Id="rId17" Type="http://schemas.openxmlformats.org/officeDocument/2006/relationships/tags" Target="../tags/tag183.xml"/><Relationship Id="rId25" Type="http://schemas.openxmlformats.org/officeDocument/2006/relationships/tags" Target="../tags/tag191.xml"/><Relationship Id="rId33" Type="http://schemas.openxmlformats.org/officeDocument/2006/relationships/tags" Target="../tags/tag199.xml"/><Relationship Id="rId38" Type="http://schemas.openxmlformats.org/officeDocument/2006/relationships/tags" Target="../tags/tag204.xml"/><Relationship Id="rId46" Type="http://schemas.openxmlformats.org/officeDocument/2006/relationships/tags" Target="../tags/tag212.xml"/><Relationship Id="rId2" Type="http://schemas.openxmlformats.org/officeDocument/2006/relationships/tags" Target="../tags/tag168.xml"/><Relationship Id="rId16" Type="http://schemas.openxmlformats.org/officeDocument/2006/relationships/tags" Target="../tags/tag182.xml"/><Relationship Id="rId20" Type="http://schemas.openxmlformats.org/officeDocument/2006/relationships/tags" Target="../tags/tag186.xml"/><Relationship Id="rId29" Type="http://schemas.openxmlformats.org/officeDocument/2006/relationships/tags" Target="../tags/tag195.xml"/><Relationship Id="rId41" Type="http://schemas.openxmlformats.org/officeDocument/2006/relationships/tags" Target="../tags/tag207.xml"/><Relationship Id="rId54" Type="http://schemas.openxmlformats.org/officeDocument/2006/relationships/tags" Target="../tags/tag220.xml"/><Relationship Id="rId1" Type="http://schemas.openxmlformats.org/officeDocument/2006/relationships/tags" Target="../tags/tag167.xml"/><Relationship Id="rId6" Type="http://schemas.openxmlformats.org/officeDocument/2006/relationships/tags" Target="../tags/tag172.xml"/><Relationship Id="rId11" Type="http://schemas.openxmlformats.org/officeDocument/2006/relationships/tags" Target="../tags/tag177.xml"/><Relationship Id="rId24" Type="http://schemas.openxmlformats.org/officeDocument/2006/relationships/tags" Target="../tags/tag190.xml"/><Relationship Id="rId32" Type="http://schemas.openxmlformats.org/officeDocument/2006/relationships/tags" Target="../tags/tag198.xml"/><Relationship Id="rId37" Type="http://schemas.openxmlformats.org/officeDocument/2006/relationships/tags" Target="../tags/tag203.xml"/><Relationship Id="rId40" Type="http://schemas.openxmlformats.org/officeDocument/2006/relationships/tags" Target="../tags/tag206.xml"/><Relationship Id="rId45" Type="http://schemas.openxmlformats.org/officeDocument/2006/relationships/tags" Target="../tags/tag211.xml"/><Relationship Id="rId53" Type="http://schemas.openxmlformats.org/officeDocument/2006/relationships/tags" Target="../tags/tag219.xml"/><Relationship Id="rId5" Type="http://schemas.openxmlformats.org/officeDocument/2006/relationships/tags" Target="../tags/tag171.xml"/><Relationship Id="rId15" Type="http://schemas.openxmlformats.org/officeDocument/2006/relationships/tags" Target="../tags/tag181.xml"/><Relationship Id="rId23" Type="http://schemas.openxmlformats.org/officeDocument/2006/relationships/tags" Target="../tags/tag189.xml"/><Relationship Id="rId28" Type="http://schemas.openxmlformats.org/officeDocument/2006/relationships/tags" Target="../tags/tag194.xml"/><Relationship Id="rId36" Type="http://schemas.openxmlformats.org/officeDocument/2006/relationships/tags" Target="../tags/tag202.xml"/><Relationship Id="rId49" Type="http://schemas.openxmlformats.org/officeDocument/2006/relationships/tags" Target="../tags/tag215.xml"/><Relationship Id="rId10" Type="http://schemas.openxmlformats.org/officeDocument/2006/relationships/tags" Target="../tags/tag176.xml"/><Relationship Id="rId19" Type="http://schemas.openxmlformats.org/officeDocument/2006/relationships/tags" Target="../tags/tag185.xml"/><Relationship Id="rId31" Type="http://schemas.openxmlformats.org/officeDocument/2006/relationships/tags" Target="../tags/tag197.xml"/><Relationship Id="rId44" Type="http://schemas.openxmlformats.org/officeDocument/2006/relationships/tags" Target="../tags/tag210.xml"/><Relationship Id="rId52" Type="http://schemas.openxmlformats.org/officeDocument/2006/relationships/tags" Target="../tags/tag218.xml"/><Relationship Id="rId4" Type="http://schemas.openxmlformats.org/officeDocument/2006/relationships/tags" Target="../tags/tag170.xml"/><Relationship Id="rId9" Type="http://schemas.openxmlformats.org/officeDocument/2006/relationships/tags" Target="../tags/tag175.xml"/><Relationship Id="rId14" Type="http://schemas.openxmlformats.org/officeDocument/2006/relationships/tags" Target="../tags/tag180.xml"/><Relationship Id="rId22" Type="http://schemas.openxmlformats.org/officeDocument/2006/relationships/tags" Target="../tags/tag188.xml"/><Relationship Id="rId27" Type="http://schemas.openxmlformats.org/officeDocument/2006/relationships/tags" Target="../tags/tag193.xml"/><Relationship Id="rId30" Type="http://schemas.openxmlformats.org/officeDocument/2006/relationships/tags" Target="../tags/tag196.xml"/><Relationship Id="rId35" Type="http://schemas.openxmlformats.org/officeDocument/2006/relationships/tags" Target="../tags/tag201.xml"/><Relationship Id="rId43" Type="http://schemas.openxmlformats.org/officeDocument/2006/relationships/tags" Target="../tags/tag209.xml"/><Relationship Id="rId48" Type="http://schemas.openxmlformats.org/officeDocument/2006/relationships/tags" Target="../tags/tag214.xml"/><Relationship Id="rId56" Type="http://schemas.openxmlformats.org/officeDocument/2006/relationships/notesSlide" Target="../notesSlides/notesSlide5.xml"/><Relationship Id="rId8" Type="http://schemas.openxmlformats.org/officeDocument/2006/relationships/tags" Target="../tags/tag174.xml"/><Relationship Id="rId51" Type="http://schemas.openxmlformats.org/officeDocument/2006/relationships/tags" Target="../tags/tag217.xml"/><Relationship Id="rId3" Type="http://schemas.openxmlformats.org/officeDocument/2006/relationships/tags" Target="../tags/tag169.xml"/></Relationships>
</file>

<file path=ppt/slides/_rels/slide11.xml.rels><?xml version="1.0" encoding="UTF-8" standalone="yes"?>
<Relationships xmlns="http://schemas.openxmlformats.org/package/2006/relationships"><Relationship Id="rId13" Type="http://schemas.openxmlformats.org/officeDocument/2006/relationships/tags" Target="../tags/tag233.xml"/><Relationship Id="rId18" Type="http://schemas.openxmlformats.org/officeDocument/2006/relationships/tags" Target="../tags/tag238.xml"/><Relationship Id="rId26" Type="http://schemas.openxmlformats.org/officeDocument/2006/relationships/tags" Target="../tags/tag246.xml"/><Relationship Id="rId39" Type="http://schemas.openxmlformats.org/officeDocument/2006/relationships/tags" Target="../tags/tag259.xml"/><Relationship Id="rId3" Type="http://schemas.openxmlformats.org/officeDocument/2006/relationships/tags" Target="../tags/tag223.xml"/><Relationship Id="rId21" Type="http://schemas.openxmlformats.org/officeDocument/2006/relationships/tags" Target="../tags/tag241.xml"/><Relationship Id="rId34" Type="http://schemas.openxmlformats.org/officeDocument/2006/relationships/tags" Target="../tags/tag254.xml"/><Relationship Id="rId42" Type="http://schemas.openxmlformats.org/officeDocument/2006/relationships/tags" Target="../tags/tag262.xml"/><Relationship Id="rId47" Type="http://schemas.openxmlformats.org/officeDocument/2006/relationships/tags" Target="../tags/tag267.xml"/><Relationship Id="rId50" Type="http://schemas.openxmlformats.org/officeDocument/2006/relationships/slideLayout" Target="../slideLayouts/slideLayout17.xml"/><Relationship Id="rId7" Type="http://schemas.openxmlformats.org/officeDocument/2006/relationships/tags" Target="../tags/tag227.xml"/><Relationship Id="rId12" Type="http://schemas.openxmlformats.org/officeDocument/2006/relationships/tags" Target="../tags/tag232.xml"/><Relationship Id="rId17" Type="http://schemas.openxmlformats.org/officeDocument/2006/relationships/tags" Target="../tags/tag237.xml"/><Relationship Id="rId25" Type="http://schemas.openxmlformats.org/officeDocument/2006/relationships/tags" Target="../tags/tag245.xml"/><Relationship Id="rId33" Type="http://schemas.openxmlformats.org/officeDocument/2006/relationships/tags" Target="../tags/tag253.xml"/><Relationship Id="rId38" Type="http://schemas.openxmlformats.org/officeDocument/2006/relationships/tags" Target="../tags/tag258.xml"/><Relationship Id="rId46" Type="http://schemas.openxmlformats.org/officeDocument/2006/relationships/tags" Target="../tags/tag266.xml"/><Relationship Id="rId2" Type="http://schemas.openxmlformats.org/officeDocument/2006/relationships/tags" Target="../tags/tag222.xml"/><Relationship Id="rId16" Type="http://schemas.openxmlformats.org/officeDocument/2006/relationships/tags" Target="../tags/tag236.xml"/><Relationship Id="rId20" Type="http://schemas.openxmlformats.org/officeDocument/2006/relationships/tags" Target="../tags/tag240.xml"/><Relationship Id="rId29" Type="http://schemas.openxmlformats.org/officeDocument/2006/relationships/tags" Target="../tags/tag249.xml"/><Relationship Id="rId41" Type="http://schemas.openxmlformats.org/officeDocument/2006/relationships/tags" Target="../tags/tag261.xml"/><Relationship Id="rId1" Type="http://schemas.openxmlformats.org/officeDocument/2006/relationships/tags" Target="../tags/tag221.xml"/><Relationship Id="rId6" Type="http://schemas.openxmlformats.org/officeDocument/2006/relationships/tags" Target="../tags/tag226.xml"/><Relationship Id="rId11" Type="http://schemas.openxmlformats.org/officeDocument/2006/relationships/tags" Target="../tags/tag231.xml"/><Relationship Id="rId24" Type="http://schemas.openxmlformats.org/officeDocument/2006/relationships/tags" Target="../tags/tag244.xml"/><Relationship Id="rId32" Type="http://schemas.openxmlformats.org/officeDocument/2006/relationships/tags" Target="../tags/tag252.xml"/><Relationship Id="rId37" Type="http://schemas.openxmlformats.org/officeDocument/2006/relationships/tags" Target="../tags/tag257.xml"/><Relationship Id="rId40" Type="http://schemas.openxmlformats.org/officeDocument/2006/relationships/tags" Target="../tags/tag260.xml"/><Relationship Id="rId45" Type="http://schemas.openxmlformats.org/officeDocument/2006/relationships/tags" Target="../tags/tag265.xml"/><Relationship Id="rId5" Type="http://schemas.openxmlformats.org/officeDocument/2006/relationships/tags" Target="../tags/tag225.xml"/><Relationship Id="rId15" Type="http://schemas.openxmlformats.org/officeDocument/2006/relationships/tags" Target="../tags/tag235.xml"/><Relationship Id="rId23" Type="http://schemas.openxmlformats.org/officeDocument/2006/relationships/tags" Target="../tags/tag243.xml"/><Relationship Id="rId28" Type="http://schemas.openxmlformats.org/officeDocument/2006/relationships/tags" Target="../tags/tag248.xml"/><Relationship Id="rId36" Type="http://schemas.openxmlformats.org/officeDocument/2006/relationships/tags" Target="../tags/tag256.xml"/><Relationship Id="rId49" Type="http://schemas.openxmlformats.org/officeDocument/2006/relationships/tags" Target="../tags/tag269.xml"/><Relationship Id="rId10" Type="http://schemas.openxmlformats.org/officeDocument/2006/relationships/tags" Target="../tags/tag230.xml"/><Relationship Id="rId19" Type="http://schemas.openxmlformats.org/officeDocument/2006/relationships/tags" Target="../tags/tag239.xml"/><Relationship Id="rId31" Type="http://schemas.openxmlformats.org/officeDocument/2006/relationships/tags" Target="../tags/tag251.xml"/><Relationship Id="rId44" Type="http://schemas.openxmlformats.org/officeDocument/2006/relationships/tags" Target="../tags/tag264.xml"/><Relationship Id="rId4" Type="http://schemas.openxmlformats.org/officeDocument/2006/relationships/tags" Target="../tags/tag224.xml"/><Relationship Id="rId9" Type="http://schemas.openxmlformats.org/officeDocument/2006/relationships/tags" Target="../tags/tag229.xml"/><Relationship Id="rId14" Type="http://schemas.openxmlformats.org/officeDocument/2006/relationships/tags" Target="../tags/tag234.xml"/><Relationship Id="rId22" Type="http://schemas.openxmlformats.org/officeDocument/2006/relationships/tags" Target="../tags/tag242.xml"/><Relationship Id="rId27" Type="http://schemas.openxmlformats.org/officeDocument/2006/relationships/tags" Target="../tags/tag247.xml"/><Relationship Id="rId30" Type="http://schemas.openxmlformats.org/officeDocument/2006/relationships/tags" Target="../tags/tag250.xml"/><Relationship Id="rId35" Type="http://schemas.openxmlformats.org/officeDocument/2006/relationships/tags" Target="../tags/tag255.xml"/><Relationship Id="rId43" Type="http://schemas.openxmlformats.org/officeDocument/2006/relationships/tags" Target="../tags/tag263.xml"/><Relationship Id="rId48" Type="http://schemas.openxmlformats.org/officeDocument/2006/relationships/tags" Target="../tags/tag268.xml"/><Relationship Id="rId8" Type="http://schemas.openxmlformats.org/officeDocument/2006/relationships/tags" Target="../tags/tag228.xml"/><Relationship Id="rId51" Type="http://schemas.openxmlformats.org/officeDocument/2006/relationships/notesSlide" Target="../notesSlides/notesSlide6.xml"/></Relationships>
</file>

<file path=ppt/slides/_rels/slide12.xml.rels><?xml version="1.0" encoding="UTF-8" standalone="yes"?>
<Relationships xmlns="http://schemas.openxmlformats.org/package/2006/relationships"><Relationship Id="rId13" Type="http://schemas.openxmlformats.org/officeDocument/2006/relationships/tags" Target="../tags/tag282.xml"/><Relationship Id="rId18" Type="http://schemas.openxmlformats.org/officeDocument/2006/relationships/tags" Target="../tags/tag287.xml"/><Relationship Id="rId26" Type="http://schemas.openxmlformats.org/officeDocument/2006/relationships/tags" Target="../tags/tag295.xml"/><Relationship Id="rId39" Type="http://schemas.openxmlformats.org/officeDocument/2006/relationships/tags" Target="../tags/tag308.xml"/><Relationship Id="rId3" Type="http://schemas.openxmlformats.org/officeDocument/2006/relationships/tags" Target="../tags/tag272.xml"/><Relationship Id="rId21" Type="http://schemas.openxmlformats.org/officeDocument/2006/relationships/tags" Target="../tags/tag290.xml"/><Relationship Id="rId34" Type="http://schemas.openxmlformats.org/officeDocument/2006/relationships/tags" Target="../tags/tag303.xml"/><Relationship Id="rId42" Type="http://schemas.openxmlformats.org/officeDocument/2006/relationships/tags" Target="../tags/tag311.xml"/><Relationship Id="rId47" Type="http://schemas.openxmlformats.org/officeDocument/2006/relationships/tags" Target="../tags/tag316.xml"/><Relationship Id="rId50" Type="http://schemas.openxmlformats.org/officeDocument/2006/relationships/tags" Target="../tags/tag319.xml"/><Relationship Id="rId7" Type="http://schemas.openxmlformats.org/officeDocument/2006/relationships/tags" Target="../tags/tag276.xml"/><Relationship Id="rId12" Type="http://schemas.openxmlformats.org/officeDocument/2006/relationships/tags" Target="../tags/tag281.xml"/><Relationship Id="rId17" Type="http://schemas.openxmlformats.org/officeDocument/2006/relationships/tags" Target="../tags/tag286.xml"/><Relationship Id="rId25" Type="http://schemas.openxmlformats.org/officeDocument/2006/relationships/tags" Target="../tags/tag294.xml"/><Relationship Id="rId33" Type="http://schemas.openxmlformats.org/officeDocument/2006/relationships/tags" Target="../tags/tag302.xml"/><Relationship Id="rId38" Type="http://schemas.openxmlformats.org/officeDocument/2006/relationships/tags" Target="../tags/tag307.xml"/><Relationship Id="rId46" Type="http://schemas.openxmlformats.org/officeDocument/2006/relationships/tags" Target="../tags/tag315.xml"/><Relationship Id="rId2" Type="http://schemas.openxmlformats.org/officeDocument/2006/relationships/tags" Target="../tags/tag271.xml"/><Relationship Id="rId16" Type="http://schemas.openxmlformats.org/officeDocument/2006/relationships/tags" Target="../tags/tag285.xml"/><Relationship Id="rId20" Type="http://schemas.openxmlformats.org/officeDocument/2006/relationships/tags" Target="../tags/tag289.xml"/><Relationship Id="rId29" Type="http://schemas.openxmlformats.org/officeDocument/2006/relationships/tags" Target="../tags/tag298.xml"/><Relationship Id="rId41" Type="http://schemas.openxmlformats.org/officeDocument/2006/relationships/tags" Target="../tags/tag310.xml"/><Relationship Id="rId54" Type="http://schemas.openxmlformats.org/officeDocument/2006/relationships/image" Target="../media/image7.emf"/><Relationship Id="rId1" Type="http://schemas.openxmlformats.org/officeDocument/2006/relationships/tags" Target="../tags/tag270.xml"/><Relationship Id="rId6" Type="http://schemas.openxmlformats.org/officeDocument/2006/relationships/tags" Target="../tags/tag275.xml"/><Relationship Id="rId11" Type="http://schemas.openxmlformats.org/officeDocument/2006/relationships/tags" Target="../tags/tag280.xml"/><Relationship Id="rId24" Type="http://schemas.openxmlformats.org/officeDocument/2006/relationships/tags" Target="../tags/tag293.xml"/><Relationship Id="rId32" Type="http://schemas.openxmlformats.org/officeDocument/2006/relationships/tags" Target="../tags/tag301.xml"/><Relationship Id="rId37" Type="http://schemas.openxmlformats.org/officeDocument/2006/relationships/tags" Target="../tags/tag306.xml"/><Relationship Id="rId40" Type="http://schemas.openxmlformats.org/officeDocument/2006/relationships/tags" Target="../tags/tag309.xml"/><Relationship Id="rId45" Type="http://schemas.openxmlformats.org/officeDocument/2006/relationships/tags" Target="../tags/tag314.xml"/><Relationship Id="rId53" Type="http://schemas.openxmlformats.org/officeDocument/2006/relationships/notesSlide" Target="../notesSlides/notesSlide7.xml"/><Relationship Id="rId5" Type="http://schemas.openxmlformats.org/officeDocument/2006/relationships/tags" Target="../tags/tag274.xml"/><Relationship Id="rId15" Type="http://schemas.openxmlformats.org/officeDocument/2006/relationships/tags" Target="../tags/tag284.xml"/><Relationship Id="rId23" Type="http://schemas.openxmlformats.org/officeDocument/2006/relationships/tags" Target="../tags/tag292.xml"/><Relationship Id="rId28" Type="http://schemas.openxmlformats.org/officeDocument/2006/relationships/tags" Target="../tags/tag297.xml"/><Relationship Id="rId36" Type="http://schemas.openxmlformats.org/officeDocument/2006/relationships/tags" Target="../tags/tag305.xml"/><Relationship Id="rId49" Type="http://schemas.openxmlformats.org/officeDocument/2006/relationships/tags" Target="../tags/tag318.xml"/><Relationship Id="rId10" Type="http://schemas.openxmlformats.org/officeDocument/2006/relationships/tags" Target="../tags/tag279.xml"/><Relationship Id="rId19" Type="http://schemas.openxmlformats.org/officeDocument/2006/relationships/tags" Target="../tags/tag288.xml"/><Relationship Id="rId31" Type="http://schemas.openxmlformats.org/officeDocument/2006/relationships/tags" Target="../tags/tag300.xml"/><Relationship Id="rId44" Type="http://schemas.openxmlformats.org/officeDocument/2006/relationships/tags" Target="../tags/tag313.xml"/><Relationship Id="rId52" Type="http://schemas.openxmlformats.org/officeDocument/2006/relationships/slideLayout" Target="../slideLayouts/slideLayout17.xml"/><Relationship Id="rId4" Type="http://schemas.openxmlformats.org/officeDocument/2006/relationships/tags" Target="../tags/tag273.xml"/><Relationship Id="rId9" Type="http://schemas.openxmlformats.org/officeDocument/2006/relationships/tags" Target="../tags/tag278.xml"/><Relationship Id="rId14" Type="http://schemas.openxmlformats.org/officeDocument/2006/relationships/tags" Target="../tags/tag283.xml"/><Relationship Id="rId22" Type="http://schemas.openxmlformats.org/officeDocument/2006/relationships/tags" Target="../tags/tag291.xml"/><Relationship Id="rId27" Type="http://schemas.openxmlformats.org/officeDocument/2006/relationships/tags" Target="../tags/tag296.xml"/><Relationship Id="rId30" Type="http://schemas.openxmlformats.org/officeDocument/2006/relationships/tags" Target="../tags/tag299.xml"/><Relationship Id="rId35" Type="http://schemas.openxmlformats.org/officeDocument/2006/relationships/tags" Target="../tags/tag304.xml"/><Relationship Id="rId43" Type="http://schemas.openxmlformats.org/officeDocument/2006/relationships/tags" Target="../tags/tag312.xml"/><Relationship Id="rId48" Type="http://schemas.openxmlformats.org/officeDocument/2006/relationships/tags" Target="../tags/tag317.xml"/><Relationship Id="rId8" Type="http://schemas.openxmlformats.org/officeDocument/2006/relationships/tags" Target="../tags/tag277.xml"/><Relationship Id="rId51" Type="http://schemas.openxmlformats.org/officeDocument/2006/relationships/tags" Target="../tags/tag320.xml"/></Relationships>
</file>

<file path=ppt/slides/_rels/slide13.xml.rels><?xml version="1.0" encoding="UTF-8" standalone="yes"?>
<Relationships xmlns="http://schemas.openxmlformats.org/package/2006/relationships"><Relationship Id="rId13" Type="http://schemas.openxmlformats.org/officeDocument/2006/relationships/tags" Target="../tags/tag333.xml"/><Relationship Id="rId18" Type="http://schemas.openxmlformats.org/officeDocument/2006/relationships/tags" Target="../tags/tag338.xml"/><Relationship Id="rId26" Type="http://schemas.openxmlformats.org/officeDocument/2006/relationships/tags" Target="../tags/tag346.xml"/><Relationship Id="rId39" Type="http://schemas.openxmlformats.org/officeDocument/2006/relationships/tags" Target="../tags/tag359.xml"/><Relationship Id="rId3" Type="http://schemas.openxmlformats.org/officeDocument/2006/relationships/tags" Target="../tags/tag323.xml"/><Relationship Id="rId21" Type="http://schemas.openxmlformats.org/officeDocument/2006/relationships/tags" Target="../tags/tag341.xml"/><Relationship Id="rId34" Type="http://schemas.openxmlformats.org/officeDocument/2006/relationships/tags" Target="../tags/tag354.xml"/><Relationship Id="rId42" Type="http://schemas.openxmlformats.org/officeDocument/2006/relationships/tags" Target="../tags/tag362.xml"/><Relationship Id="rId47" Type="http://schemas.openxmlformats.org/officeDocument/2006/relationships/tags" Target="../tags/tag367.xml"/><Relationship Id="rId50" Type="http://schemas.openxmlformats.org/officeDocument/2006/relationships/tags" Target="../tags/tag370.xml"/><Relationship Id="rId7" Type="http://schemas.openxmlformats.org/officeDocument/2006/relationships/tags" Target="../tags/tag327.xml"/><Relationship Id="rId12" Type="http://schemas.openxmlformats.org/officeDocument/2006/relationships/tags" Target="../tags/tag332.xml"/><Relationship Id="rId17" Type="http://schemas.openxmlformats.org/officeDocument/2006/relationships/tags" Target="../tags/tag337.xml"/><Relationship Id="rId25" Type="http://schemas.openxmlformats.org/officeDocument/2006/relationships/tags" Target="../tags/tag345.xml"/><Relationship Id="rId33" Type="http://schemas.openxmlformats.org/officeDocument/2006/relationships/tags" Target="../tags/tag353.xml"/><Relationship Id="rId38" Type="http://schemas.openxmlformats.org/officeDocument/2006/relationships/tags" Target="../tags/tag358.xml"/><Relationship Id="rId46" Type="http://schemas.openxmlformats.org/officeDocument/2006/relationships/tags" Target="../tags/tag366.xml"/><Relationship Id="rId2" Type="http://schemas.openxmlformats.org/officeDocument/2006/relationships/tags" Target="../tags/tag322.xml"/><Relationship Id="rId16" Type="http://schemas.openxmlformats.org/officeDocument/2006/relationships/tags" Target="../tags/tag336.xml"/><Relationship Id="rId20" Type="http://schemas.openxmlformats.org/officeDocument/2006/relationships/tags" Target="../tags/tag340.xml"/><Relationship Id="rId29" Type="http://schemas.openxmlformats.org/officeDocument/2006/relationships/tags" Target="../tags/tag349.xml"/><Relationship Id="rId41" Type="http://schemas.openxmlformats.org/officeDocument/2006/relationships/tags" Target="../tags/tag361.xml"/><Relationship Id="rId1" Type="http://schemas.openxmlformats.org/officeDocument/2006/relationships/tags" Target="../tags/tag321.xml"/><Relationship Id="rId6" Type="http://schemas.openxmlformats.org/officeDocument/2006/relationships/tags" Target="../tags/tag326.xml"/><Relationship Id="rId11" Type="http://schemas.openxmlformats.org/officeDocument/2006/relationships/tags" Target="../tags/tag331.xml"/><Relationship Id="rId24" Type="http://schemas.openxmlformats.org/officeDocument/2006/relationships/tags" Target="../tags/tag344.xml"/><Relationship Id="rId32" Type="http://schemas.openxmlformats.org/officeDocument/2006/relationships/tags" Target="../tags/tag352.xml"/><Relationship Id="rId37" Type="http://schemas.openxmlformats.org/officeDocument/2006/relationships/tags" Target="../tags/tag357.xml"/><Relationship Id="rId40" Type="http://schemas.openxmlformats.org/officeDocument/2006/relationships/tags" Target="../tags/tag360.xml"/><Relationship Id="rId45" Type="http://schemas.openxmlformats.org/officeDocument/2006/relationships/tags" Target="../tags/tag365.xml"/><Relationship Id="rId53" Type="http://schemas.openxmlformats.org/officeDocument/2006/relationships/notesSlide" Target="../notesSlides/notesSlide8.xml"/><Relationship Id="rId5" Type="http://schemas.openxmlformats.org/officeDocument/2006/relationships/tags" Target="../tags/tag325.xml"/><Relationship Id="rId15" Type="http://schemas.openxmlformats.org/officeDocument/2006/relationships/tags" Target="../tags/tag335.xml"/><Relationship Id="rId23" Type="http://schemas.openxmlformats.org/officeDocument/2006/relationships/tags" Target="../tags/tag343.xml"/><Relationship Id="rId28" Type="http://schemas.openxmlformats.org/officeDocument/2006/relationships/tags" Target="../tags/tag348.xml"/><Relationship Id="rId36" Type="http://schemas.openxmlformats.org/officeDocument/2006/relationships/tags" Target="../tags/tag356.xml"/><Relationship Id="rId49" Type="http://schemas.openxmlformats.org/officeDocument/2006/relationships/tags" Target="../tags/tag369.xml"/><Relationship Id="rId10" Type="http://schemas.openxmlformats.org/officeDocument/2006/relationships/tags" Target="../tags/tag330.xml"/><Relationship Id="rId19" Type="http://schemas.openxmlformats.org/officeDocument/2006/relationships/tags" Target="../tags/tag339.xml"/><Relationship Id="rId31" Type="http://schemas.openxmlformats.org/officeDocument/2006/relationships/tags" Target="../tags/tag351.xml"/><Relationship Id="rId44" Type="http://schemas.openxmlformats.org/officeDocument/2006/relationships/tags" Target="../tags/tag364.xml"/><Relationship Id="rId52" Type="http://schemas.openxmlformats.org/officeDocument/2006/relationships/slideLayout" Target="../slideLayouts/slideLayout17.xml"/><Relationship Id="rId4" Type="http://schemas.openxmlformats.org/officeDocument/2006/relationships/tags" Target="../tags/tag324.xml"/><Relationship Id="rId9" Type="http://schemas.openxmlformats.org/officeDocument/2006/relationships/tags" Target="../tags/tag329.xml"/><Relationship Id="rId14" Type="http://schemas.openxmlformats.org/officeDocument/2006/relationships/tags" Target="../tags/tag334.xml"/><Relationship Id="rId22" Type="http://schemas.openxmlformats.org/officeDocument/2006/relationships/tags" Target="../tags/tag342.xml"/><Relationship Id="rId27" Type="http://schemas.openxmlformats.org/officeDocument/2006/relationships/tags" Target="../tags/tag347.xml"/><Relationship Id="rId30" Type="http://schemas.openxmlformats.org/officeDocument/2006/relationships/tags" Target="../tags/tag350.xml"/><Relationship Id="rId35" Type="http://schemas.openxmlformats.org/officeDocument/2006/relationships/tags" Target="../tags/tag355.xml"/><Relationship Id="rId43" Type="http://schemas.openxmlformats.org/officeDocument/2006/relationships/tags" Target="../tags/tag363.xml"/><Relationship Id="rId48" Type="http://schemas.openxmlformats.org/officeDocument/2006/relationships/tags" Target="../tags/tag368.xml"/><Relationship Id="rId8" Type="http://schemas.openxmlformats.org/officeDocument/2006/relationships/tags" Target="../tags/tag328.xml"/><Relationship Id="rId51" Type="http://schemas.openxmlformats.org/officeDocument/2006/relationships/tags" Target="../tags/tag371.xml"/></Relationships>
</file>

<file path=ppt/slides/_rels/slide14.xml.rels><?xml version="1.0" encoding="UTF-8" standalone="yes"?>
<Relationships xmlns="http://schemas.openxmlformats.org/package/2006/relationships"><Relationship Id="rId13" Type="http://schemas.openxmlformats.org/officeDocument/2006/relationships/tags" Target="../tags/tag384.xml"/><Relationship Id="rId18" Type="http://schemas.openxmlformats.org/officeDocument/2006/relationships/tags" Target="../tags/tag389.xml"/><Relationship Id="rId26" Type="http://schemas.openxmlformats.org/officeDocument/2006/relationships/tags" Target="../tags/tag397.xml"/><Relationship Id="rId39" Type="http://schemas.openxmlformats.org/officeDocument/2006/relationships/tags" Target="../tags/tag410.xml"/><Relationship Id="rId21" Type="http://schemas.openxmlformats.org/officeDocument/2006/relationships/tags" Target="../tags/tag392.xml"/><Relationship Id="rId34" Type="http://schemas.openxmlformats.org/officeDocument/2006/relationships/tags" Target="../tags/tag405.xml"/><Relationship Id="rId42" Type="http://schemas.openxmlformats.org/officeDocument/2006/relationships/tags" Target="../tags/tag413.xml"/><Relationship Id="rId47" Type="http://schemas.openxmlformats.org/officeDocument/2006/relationships/tags" Target="../tags/tag418.xml"/><Relationship Id="rId50" Type="http://schemas.openxmlformats.org/officeDocument/2006/relationships/tags" Target="../tags/tag421.xml"/><Relationship Id="rId55" Type="http://schemas.openxmlformats.org/officeDocument/2006/relationships/slideLayout" Target="../slideLayouts/slideLayout17.xml"/><Relationship Id="rId7" Type="http://schemas.openxmlformats.org/officeDocument/2006/relationships/tags" Target="../tags/tag378.xml"/><Relationship Id="rId12" Type="http://schemas.openxmlformats.org/officeDocument/2006/relationships/tags" Target="../tags/tag383.xml"/><Relationship Id="rId17" Type="http://schemas.openxmlformats.org/officeDocument/2006/relationships/tags" Target="../tags/tag388.xml"/><Relationship Id="rId25" Type="http://schemas.openxmlformats.org/officeDocument/2006/relationships/tags" Target="../tags/tag396.xml"/><Relationship Id="rId33" Type="http://schemas.openxmlformats.org/officeDocument/2006/relationships/tags" Target="../tags/tag404.xml"/><Relationship Id="rId38" Type="http://schemas.openxmlformats.org/officeDocument/2006/relationships/tags" Target="../tags/tag409.xml"/><Relationship Id="rId46" Type="http://schemas.openxmlformats.org/officeDocument/2006/relationships/tags" Target="../tags/tag417.xml"/><Relationship Id="rId2" Type="http://schemas.openxmlformats.org/officeDocument/2006/relationships/tags" Target="../tags/tag373.xml"/><Relationship Id="rId16" Type="http://schemas.openxmlformats.org/officeDocument/2006/relationships/tags" Target="../tags/tag387.xml"/><Relationship Id="rId20" Type="http://schemas.openxmlformats.org/officeDocument/2006/relationships/tags" Target="../tags/tag391.xml"/><Relationship Id="rId29" Type="http://schemas.openxmlformats.org/officeDocument/2006/relationships/tags" Target="../tags/tag400.xml"/><Relationship Id="rId41" Type="http://schemas.openxmlformats.org/officeDocument/2006/relationships/tags" Target="../tags/tag412.xml"/><Relationship Id="rId54" Type="http://schemas.openxmlformats.org/officeDocument/2006/relationships/tags" Target="../tags/tag425.xml"/><Relationship Id="rId1" Type="http://schemas.openxmlformats.org/officeDocument/2006/relationships/tags" Target="../tags/tag372.xml"/><Relationship Id="rId6" Type="http://schemas.openxmlformats.org/officeDocument/2006/relationships/tags" Target="../tags/tag377.xml"/><Relationship Id="rId11" Type="http://schemas.openxmlformats.org/officeDocument/2006/relationships/tags" Target="../tags/tag382.xml"/><Relationship Id="rId24" Type="http://schemas.openxmlformats.org/officeDocument/2006/relationships/tags" Target="../tags/tag395.xml"/><Relationship Id="rId32" Type="http://schemas.openxmlformats.org/officeDocument/2006/relationships/tags" Target="../tags/tag403.xml"/><Relationship Id="rId37" Type="http://schemas.openxmlformats.org/officeDocument/2006/relationships/tags" Target="../tags/tag408.xml"/><Relationship Id="rId40" Type="http://schemas.openxmlformats.org/officeDocument/2006/relationships/tags" Target="../tags/tag411.xml"/><Relationship Id="rId45" Type="http://schemas.openxmlformats.org/officeDocument/2006/relationships/tags" Target="../tags/tag416.xml"/><Relationship Id="rId53" Type="http://schemas.openxmlformats.org/officeDocument/2006/relationships/tags" Target="../tags/tag424.xml"/><Relationship Id="rId5" Type="http://schemas.openxmlformats.org/officeDocument/2006/relationships/tags" Target="../tags/tag376.xml"/><Relationship Id="rId15" Type="http://schemas.openxmlformats.org/officeDocument/2006/relationships/tags" Target="../tags/tag386.xml"/><Relationship Id="rId23" Type="http://schemas.openxmlformats.org/officeDocument/2006/relationships/tags" Target="../tags/tag394.xml"/><Relationship Id="rId28" Type="http://schemas.openxmlformats.org/officeDocument/2006/relationships/tags" Target="../tags/tag399.xml"/><Relationship Id="rId36" Type="http://schemas.openxmlformats.org/officeDocument/2006/relationships/tags" Target="../tags/tag407.xml"/><Relationship Id="rId49" Type="http://schemas.openxmlformats.org/officeDocument/2006/relationships/tags" Target="../tags/tag420.xml"/><Relationship Id="rId57" Type="http://schemas.openxmlformats.org/officeDocument/2006/relationships/image" Target="../media/image8.emf"/><Relationship Id="rId10" Type="http://schemas.openxmlformats.org/officeDocument/2006/relationships/tags" Target="../tags/tag381.xml"/><Relationship Id="rId19" Type="http://schemas.openxmlformats.org/officeDocument/2006/relationships/tags" Target="../tags/tag390.xml"/><Relationship Id="rId31" Type="http://schemas.openxmlformats.org/officeDocument/2006/relationships/tags" Target="../tags/tag402.xml"/><Relationship Id="rId44" Type="http://schemas.openxmlformats.org/officeDocument/2006/relationships/tags" Target="../tags/tag415.xml"/><Relationship Id="rId52" Type="http://schemas.openxmlformats.org/officeDocument/2006/relationships/tags" Target="../tags/tag423.xml"/><Relationship Id="rId4" Type="http://schemas.openxmlformats.org/officeDocument/2006/relationships/tags" Target="../tags/tag375.xml"/><Relationship Id="rId9" Type="http://schemas.openxmlformats.org/officeDocument/2006/relationships/tags" Target="../tags/tag380.xml"/><Relationship Id="rId14" Type="http://schemas.openxmlformats.org/officeDocument/2006/relationships/tags" Target="../tags/tag385.xml"/><Relationship Id="rId22" Type="http://schemas.openxmlformats.org/officeDocument/2006/relationships/tags" Target="../tags/tag393.xml"/><Relationship Id="rId27" Type="http://schemas.openxmlformats.org/officeDocument/2006/relationships/tags" Target="../tags/tag398.xml"/><Relationship Id="rId30" Type="http://schemas.openxmlformats.org/officeDocument/2006/relationships/tags" Target="../tags/tag401.xml"/><Relationship Id="rId35" Type="http://schemas.openxmlformats.org/officeDocument/2006/relationships/tags" Target="../tags/tag406.xml"/><Relationship Id="rId43" Type="http://schemas.openxmlformats.org/officeDocument/2006/relationships/tags" Target="../tags/tag414.xml"/><Relationship Id="rId48" Type="http://schemas.openxmlformats.org/officeDocument/2006/relationships/tags" Target="../tags/tag419.xml"/><Relationship Id="rId56" Type="http://schemas.openxmlformats.org/officeDocument/2006/relationships/notesSlide" Target="../notesSlides/notesSlide9.xml"/><Relationship Id="rId8" Type="http://schemas.openxmlformats.org/officeDocument/2006/relationships/tags" Target="../tags/tag379.xml"/><Relationship Id="rId51" Type="http://schemas.openxmlformats.org/officeDocument/2006/relationships/tags" Target="../tags/tag422.xml"/><Relationship Id="rId3" Type="http://schemas.openxmlformats.org/officeDocument/2006/relationships/tags" Target="../tags/tag374.xml"/></Relationships>
</file>

<file path=ppt/slides/_rels/slide15.xml.rels><?xml version="1.0" encoding="UTF-8" standalone="yes"?>
<Relationships xmlns="http://schemas.openxmlformats.org/package/2006/relationships"><Relationship Id="rId13" Type="http://schemas.openxmlformats.org/officeDocument/2006/relationships/tags" Target="../tags/tag438.xml"/><Relationship Id="rId18" Type="http://schemas.openxmlformats.org/officeDocument/2006/relationships/tags" Target="../tags/tag443.xml"/><Relationship Id="rId26" Type="http://schemas.openxmlformats.org/officeDocument/2006/relationships/tags" Target="../tags/tag451.xml"/><Relationship Id="rId39" Type="http://schemas.openxmlformats.org/officeDocument/2006/relationships/tags" Target="../tags/tag464.xml"/><Relationship Id="rId3" Type="http://schemas.openxmlformats.org/officeDocument/2006/relationships/tags" Target="../tags/tag428.xml"/><Relationship Id="rId21" Type="http://schemas.openxmlformats.org/officeDocument/2006/relationships/tags" Target="../tags/tag446.xml"/><Relationship Id="rId34" Type="http://schemas.openxmlformats.org/officeDocument/2006/relationships/tags" Target="../tags/tag459.xml"/><Relationship Id="rId42" Type="http://schemas.openxmlformats.org/officeDocument/2006/relationships/tags" Target="../tags/tag467.xml"/><Relationship Id="rId47" Type="http://schemas.openxmlformats.org/officeDocument/2006/relationships/tags" Target="../tags/tag472.xml"/><Relationship Id="rId50" Type="http://schemas.openxmlformats.org/officeDocument/2006/relationships/tags" Target="../tags/tag475.xml"/><Relationship Id="rId7" Type="http://schemas.openxmlformats.org/officeDocument/2006/relationships/tags" Target="../tags/tag432.xml"/><Relationship Id="rId12" Type="http://schemas.openxmlformats.org/officeDocument/2006/relationships/tags" Target="../tags/tag437.xml"/><Relationship Id="rId17" Type="http://schemas.openxmlformats.org/officeDocument/2006/relationships/tags" Target="../tags/tag442.xml"/><Relationship Id="rId25" Type="http://schemas.openxmlformats.org/officeDocument/2006/relationships/tags" Target="../tags/tag450.xml"/><Relationship Id="rId33" Type="http://schemas.openxmlformats.org/officeDocument/2006/relationships/tags" Target="../tags/tag458.xml"/><Relationship Id="rId38" Type="http://schemas.openxmlformats.org/officeDocument/2006/relationships/tags" Target="../tags/tag463.xml"/><Relationship Id="rId46" Type="http://schemas.openxmlformats.org/officeDocument/2006/relationships/tags" Target="../tags/tag471.xml"/><Relationship Id="rId2" Type="http://schemas.openxmlformats.org/officeDocument/2006/relationships/tags" Target="../tags/tag427.xml"/><Relationship Id="rId16" Type="http://schemas.openxmlformats.org/officeDocument/2006/relationships/tags" Target="../tags/tag441.xml"/><Relationship Id="rId20" Type="http://schemas.openxmlformats.org/officeDocument/2006/relationships/tags" Target="../tags/tag445.xml"/><Relationship Id="rId29" Type="http://schemas.openxmlformats.org/officeDocument/2006/relationships/tags" Target="../tags/tag454.xml"/><Relationship Id="rId41" Type="http://schemas.openxmlformats.org/officeDocument/2006/relationships/tags" Target="../tags/tag466.xml"/><Relationship Id="rId54" Type="http://schemas.openxmlformats.org/officeDocument/2006/relationships/notesSlide" Target="../notesSlides/notesSlide10.xml"/><Relationship Id="rId1" Type="http://schemas.openxmlformats.org/officeDocument/2006/relationships/tags" Target="../tags/tag426.xml"/><Relationship Id="rId6" Type="http://schemas.openxmlformats.org/officeDocument/2006/relationships/tags" Target="../tags/tag431.xml"/><Relationship Id="rId11" Type="http://schemas.openxmlformats.org/officeDocument/2006/relationships/tags" Target="../tags/tag436.xml"/><Relationship Id="rId24" Type="http://schemas.openxmlformats.org/officeDocument/2006/relationships/tags" Target="../tags/tag449.xml"/><Relationship Id="rId32" Type="http://schemas.openxmlformats.org/officeDocument/2006/relationships/tags" Target="../tags/tag457.xml"/><Relationship Id="rId37" Type="http://schemas.openxmlformats.org/officeDocument/2006/relationships/tags" Target="../tags/tag462.xml"/><Relationship Id="rId40" Type="http://schemas.openxmlformats.org/officeDocument/2006/relationships/tags" Target="../tags/tag465.xml"/><Relationship Id="rId45" Type="http://schemas.openxmlformats.org/officeDocument/2006/relationships/tags" Target="../tags/tag470.xml"/><Relationship Id="rId53" Type="http://schemas.openxmlformats.org/officeDocument/2006/relationships/slideLayout" Target="../slideLayouts/slideLayout17.xml"/><Relationship Id="rId5" Type="http://schemas.openxmlformats.org/officeDocument/2006/relationships/tags" Target="../tags/tag430.xml"/><Relationship Id="rId15" Type="http://schemas.openxmlformats.org/officeDocument/2006/relationships/tags" Target="../tags/tag440.xml"/><Relationship Id="rId23" Type="http://schemas.openxmlformats.org/officeDocument/2006/relationships/tags" Target="../tags/tag448.xml"/><Relationship Id="rId28" Type="http://schemas.openxmlformats.org/officeDocument/2006/relationships/tags" Target="../tags/tag453.xml"/><Relationship Id="rId36" Type="http://schemas.openxmlformats.org/officeDocument/2006/relationships/tags" Target="../tags/tag461.xml"/><Relationship Id="rId49" Type="http://schemas.openxmlformats.org/officeDocument/2006/relationships/tags" Target="../tags/tag474.xml"/><Relationship Id="rId10" Type="http://schemas.openxmlformats.org/officeDocument/2006/relationships/tags" Target="../tags/tag435.xml"/><Relationship Id="rId19" Type="http://schemas.openxmlformats.org/officeDocument/2006/relationships/tags" Target="../tags/tag444.xml"/><Relationship Id="rId31" Type="http://schemas.openxmlformats.org/officeDocument/2006/relationships/tags" Target="../tags/tag456.xml"/><Relationship Id="rId44" Type="http://schemas.openxmlformats.org/officeDocument/2006/relationships/tags" Target="../tags/tag469.xml"/><Relationship Id="rId52" Type="http://schemas.openxmlformats.org/officeDocument/2006/relationships/tags" Target="../tags/tag477.xml"/><Relationship Id="rId4" Type="http://schemas.openxmlformats.org/officeDocument/2006/relationships/tags" Target="../tags/tag429.xml"/><Relationship Id="rId9" Type="http://schemas.openxmlformats.org/officeDocument/2006/relationships/tags" Target="../tags/tag434.xml"/><Relationship Id="rId14" Type="http://schemas.openxmlformats.org/officeDocument/2006/relationships/tags" Target="../tags/tag439.xml"/><Relationship Id="rId22" Type="http://schemas.openxmlformats.org/officeDocument/2006/relationships/tags" Target="../tags/tag447.xml"/><Relationship Id="rId27" Type="http://schemas.openxmlformats.org/officeDocument/2006/relationships/tags" Target="../tags/tag452.xml"/><Relationship Id="rId30" Type="http://schemas.openxmlformats.org/officeDocument/2006/relationships/tags" Target="../tags/tag455.xml"/><Relationship Id="rId35" Type="http://schemas.openxmlformats.org/officeDocument/2006/relationships/tags" Target="../tags/tag460.xml"/><Relationship Id="rId43" Type="http://schemas.openxmlformats.org/officeDocument/2006/relationships/tags" Target="../tags/tag468.xml"/><Relationship Id="rId48" Type="http://schemas.openxmlformats.org/officeDocument/2006/relationships/tags" Target="../tags/tag473.xml"/><Relationship Id="rId8" Type="http://schemas.openxmlformats.org/officeDocument/2006/relationships/tags" Target="../tags/tag433.xml"/><Relationship Id="rId51" Type="http://schemas.openxmlformats.org/officeDocument/2006/relationships/tags" Target="../tags/tag476.xml"/></Relationships>
</file>

<file path=ppt/slides/_rels/slide16.xml.rels><?xml version="1.0" encoding="UTF-8" standalone="yes"?>
<Relationships xmlns="http://schemas.openxmlformats.org/package/2006/relationships"><Relationship Id="rId8" Type="http://schemas.openxmlformats.org/officeDocument/2006/relationships/tags" Target="../tags/tag485.xml"/><Relationship Id="rId13" Type="http://schemas.openxmlformats.org/officeDocument/2006/relationships/tags" Target="../tags/tag490.xml"/><Relationship Id="rId18" Type="http://schemas.openxmlformats.org/officeDocument/2006/relationships/tags" Target="../tags/tag495.xml"/><Relationship Id="rId26" Type="http://schemas.openxmlformats.org/officeDocument/2006/relationships/tags" Target="../tags/tag503.xml"/><Relationship Id="rId3" Type="http://schemas.openxmlformats.org/officeDocument/2006/relationships/tags" Target="../tags/tag480.xml"/><Relationship Id="rId21" Type="http://schemas.openxmlformats.org/officeDocument/2006/relationships/tags" Target="../tags/tag498.xml"/><Relationship Id="rId34" Type="http://schemas.openxmlformats.org/officeDocument/2006/relationships/tags" Target="../tags/tag511.xml"/><Relationship Id="rId7" Type="http://schemas.openxmlformats.org/officeDocument/2006/relationships/tags" Target="../tags/tag484.xml"/><Relationship Id="rId12" Type="http://schemas.openxmlformats.org/officeDocument/2006/relationships/tags" Target="../tags/tag489.xml"/><Relationship Id="rId17" Type="http://schemas.openxmlformats.org/officeDocument/2006/relationships/tags" Target="../tags/tag494.xml"/><Relationship Id="rId25" Type="http://schemas.openxmlformats.org/officeDocument/2006/relationships/tags" Target="../tags/tag502.xml"/><Relationship Id="rId33" Type="http://schemas.openxmlformats.org/officeDocument/2006/relationships/tags" Target="../tags/tag510.xml"/><Relationship Id="rId2" Type="http://schemas.openxmlformats.org/officeDocument/2006/relationships/tags" Target="../tags/tag479.xml"/><Relationship Id="rId16" Type="http://schemas.openxmlformats.org/officeDocument/2006/relationships/tags" Target="../tags/tag493.xml"/><Relationship Id="rId20" Type="http://schemas.openxmlformats.org/officeDocument/2006/relationships/tags" Target="../tags/tag497.xml"/><Relationship Id="rId29" Type="http://schemas.openxmlformats.org/officeDocument/2006/relationships/tags" Target="../tags/tag506.xml"/><Relationship Id="rId1" Type="http://schemas.openxmlformats.org/officeDocument/2006/relationships/tags" Target="../tags/tag478.xml"/><Relationship Id="rId6" Type="http://schemas.openxmlformats.org/officeDocument/2006/relationships/tags" Target="../tags/tag483.xml"/><Relationship Id="rId11" Type="http://schemas.openxmlformats.org/officeDocument/2006/relationships/tags" Target="../tags/tag488.xml"/><Relationship Id="rId24" Type="http://schemas.openxmlformats.org/officeDocument/2006/relationships/tags" Target="../tags/tag501.xml"/><Relationship Id="rId32" Type="http://schemas.openxmlformats.org/officeDocument/2006/relationships/tags" Target="../tags/tag509.xml"/><Relationship Id="rId37" Type="http://schemas.openxmlformats.org/officeDocument/2006/relationships/image" Target="../media/image6.png"/><Relationship Id="rId5" Type="http://schemas.openxmlformats.org/officeDocument/2006/relationships/tags" Target="../tags/tag482.xml"/><Relationship Id="rId15" Type="http://schemas.openxmlformats.org/officeDocument/2006/relationships/tags" Target="../tags/tag492.xml"/><Relationship Id="rId23" Type="http://schemas.openxmlformats.org/officeDocument/2006/relationships/tags" Target="../tags/tag500.xml"/><Relationship Id="rId28" Type="http://schemas.openxmlformats.org/officeDocument/2006/relationships/tags" Target="../tags/tag505.xml"/><Relationship Id="rId36" Type="http://schemas.openxmlformats.org/officeDocument/2006/relationships/slideLayout" Target="../slideLayouts/slideLayout17.xml"/><Relationship Id="rId10" Type="http://schemas.openxmlformats.org/officeDocument/2006/relationships/tags" Target="../tags/tag487.xml"/><Relationship Id="rId19" Type="http://schemas.openxmlformats.org/officeDocument/2006/relationships/tags" Target="../tags/tag496.xml"/><Relationship Id="rId31" Type="http://schemas.openxmlformats.org/officeDocument/2006/relationships/tags" Target="../tags/tag508.xml"/><Relationship Id="rId4" Type="http://schemas.openxmlformats.org/officeDocument/2006/relationships/tags" Target="../tags/tag481.xml"/><Relationship Id="rId9" Type="http://schemas.openxmlformats.org/officeDocument/2006/relationships/tags" Target="../tags/tag486.xml"/><Relationship Id="rId14" Type="http://schemas.openxmlformats.org/officeDocument/2006/relationships/tags" Target="../tags/tag491.xml"/><Relationship Id="rId22" Type="http://schemas.openxmlformats.org/officeDocument/2006/relationships/tags" Target="../tags/tag499.xml"/><Relationship Id="rId27" Type="http://schemas.openxmlformats.org/officeDocument/2006/relationships/tags" Target="../tags/tag504.xml"/><Relationship Id="rId30" Type="http://schemas.openxmlformats.org/officeDocument/2006/relationships/tags" Target="../tags/tag507.xml"/><Relationship Id="rId35" Type="http://schemas.openxmlformats.org/officeDocument/2006/relationships/tags" Target="../tags/tag512.xml"/></Relationships>
</file>

<file path=ppt/slides/_rels/slide17.xml.rels><?xml version="1.0" encoding="UTF-8" standalone="yes"?>
<Relationships xmlns="http://schemas.openxmlformats.org/package/2006/relationships"><Relationship Id="rId8" Type="http://schemas.openxmlformats.org/officeDocument/2006/relationships/tags" Target="../tags/tag520.xml"/><Relationship Id="rId13" Type="http://schemas.openxmlformats.org/officeDocument/2006/relationships/tags" Target="../tags/tag525.xml"/><Relationship Id="rId18" Type="http://schemas.openxmlformats.org/officeDocument/2006/relationships/tags" Target="../tags/tag530.xml"/><Relationship Id="rId26" Type="http://schemas.openxmlformats.org/officeDocument/2006/relationships/tags" Target="../tags/tag538.xml"/><Relationship Id="rId39" Type="http://schemas.openxmlformats.org/officeDocument/2006/relationships/tags" Target="../tags/tag551.xml"/><Relationship Id="rId3" Type="http://schemas.openxmlformats.org/officeDocument/2006/relationships/tags" Target="../tags/tag515.xml"/><Relationship Id="rId21" Type="http://schemas.openxmlformats.org/officeDocument/2006/relationships/tags" Target="../tags/tag533.xml"/><Relationship Id="rId34" Type="http://schemas.openxmlformats.org/officeDocument/2006/relationships/tags" Target="../tags/tag546.xml"/><Relationship Id="rId42" Type="http://schemas.openxmlformats.org/officeDocument/2006/relationships/image" Target="../media/image6.png"/><Relationship Id="rId7" Type="http://schemas.openxmlformats.org/officeDocument/2006/relationships/tags" Target="../tags/tag519.xml"/><Relationship Id="rId12" Type="http://schemas.openxmlformats.org/officeDocument/2006/relationships/tags" Target="../tags/tag524.xml"/><Relationship Id="rId17" Type="http://schemas.openxmlformats.org/officeDocument/2006/relationships/tags" Target="../tags/tag529.xml"/><Relationship Id="rId25" Type="http://schemas.openxmlformats.org/officeDocument/2006/relationships/tags" Target="../tags/tag537.xml"/><Relationship Id="rId33" Type="http://schemas.openxmlformats.org/officeDocument/2006/relationships/tags" Target="../tags/tag545.xml"/><Relationship Id="rId38" Type="http://schemas.openxmlformats.org/officeDocument/2006/relationships/tags" Target="../tags/tag550.xml"/><Relationship Id="rId2" Type="http://schemas.openxmlformats.org/officeDocument/2006/relationships/tags" Target="../tags/tag514.xml"/><Relationship Id="rId16" Type="http://schemas.openxmlformats.org/officeDocument/2006/relationships/tags" Target="../tags/tag528.xml"/><Relationship Id="rId20" Type="http://schemas.openxmlformats.org/officeDocument/2006/relationships/tags" Target="../tags/tag532.xml"/><Relationship Id="rId29" Type="http://schemas.openxmlformats.org/officeDocument/2006/relationships/tags" Target="../tags/tag541.xml"/><Relationship Id="rId41" Type="http://schemas.openxmlformats.org/officeDocument/2006/relationships/notesSlide" Target="../notesSlides/notesSlide11.xml"/><Relationship Id="rId1" Type="http://schemas.openxmlformats.org/officeDocument/2006/relationships/tags" Target="../tags/tag513.xml"/><Relationship Id="rId6" Type="http://schemas.openxmlformats.org/officeDocument/2006/relationships/tags" Target="../tags/tag518.xml"/><Relationship Id="rId11" Type="http://schemas.openxmlformats.org/officeDocument/2006/relationships/tags" Target="../tags/tag523.xml"/><Relationship Id="rId24" Type="http://schemas.openxmlformats.org/officeDocument/2006/relationships/tags" Target="../tags/tag536.xml"/><Relationship Id="rId32" Type="http://schemas.openxmlformats.org/officeDocument/2006/relationships/tags" Target="../tags/tag544.xml"/><Relationship Id="rId37" Type="http://schemas.openxmlformats.org/officeDocument/2006/relationships/tags" Target="../tags/tag549.xml"/><Relationship Id="rId40" Type="http://schemas.openxmlformats.org/officeDocument/2006/relationships/slideLayout" Target="../slideLayouts/slideLayout17.xml"/><Relationship Id="rId5" Type="http://schemas.openxmlformats.org/officeDocument/2006/relationships/tags" Target="../tags/tag517.xml"/><Relationship Id="rId15" Type="http://schemas.openxmlformats.org/officeDocument/2006/relationships/tags" Target="../tags/tag527.xml"/><Relationship Id="rId23" Type="http://schemas.openxmlformats.org/officeDocument/2006/relationships/tags" Target="../tags/tag535.xml"/><Relationship Id="rId28" Type="http://schemas.openxmlformats.org/officeDocument/2006/relationships/tags" Target="../tags/tag540.xml"/><Relationship Id="rId36" Type="http://schemas.openxmlformats.org/officeDocument/2006/relationships/tags" Target="../tags/tag548.xml"/><Relationship Id="rId10" Type="http://schemas.openxmlformats.org/officeDocument/2006/relationships/tags" Target="../tags/tag522.xml"/><Relationship Id="rId19" Type="http://schemas.openxmlformats.org/officeDocument/2006/relationships/tags" Target="../tags/tag531.xml"/><Relationship Id="rId31" Type="http://schemas.openxmlformats.org/officeDocument/2006/relationships/tags" Target="../tags/tag543.xml"/><Relationship Id="rId4" Type="http://schemas.openxmlformats.org/officeDocument/2006/relationships/tags" Target="../tags/tag516.xml"/><Relationship Id="rId9" Type="http://schemas.openxmlformats.org/officeDocument/2006/relationships/tags" Target="../tags/tag521.xml"/><Relationship Id="rId14" Type="http://schemas.openxmlformats.org/officeDocument/2006/relationships/tags" Target="../tags/tag526.xml"/><Relationship Id="rId22" Type="http://schemas.openxmlformats.org/officeDocument/2006/relationships/tags" Target="../tags/tag534.xml"/><Relationship Id="rId27" Type="http://schemas.openxmlformats.org/officeDocument/2006/relationships/tags" Target="../tags/tag539.xml"/><Relationship Id="rId30" Type="http://schemas.openxmlformats.org/officeDocument/2006/relationships/tags" Target="../tags/tag542.xml"/><Relationship Id="rId35" Type="http://schemas.openxmlformats.org/officeDocument/2006/relationships/tags" Target="../tags/tag547.xml"/><Relationship Id="rId43" Type="http://schemas.openxmlformats.org/officeDocument/2006/relationships/image" Target="../media/image29.png"/></Relationships>
</file>

<file path=ppt/slides/_rels/slide18.xml.rels><?xml version="1.0" encoding="UTF-8" standalone="yes"?>
<Relationships xmlns="http://schemas.openxmlformats.org/package/2006/relationships"><Relationship Id="rId8" Type="http://schemas.openxmlformats.org/officeDocument/2006/relationships/tags" Target="../tags/tag559.xml"/><Relationship Id="rId13" Type="http://schemas.openxmlformats.org/officeDocument/2006/relationships/tags" Target="../tags/tag564.xml"/><Relationship Id="rId18" Type="http://schemas.openxmlformats.org/officeDocument/2006/relationships/tags" Target="../tags/tag569.xml"/><Relationship Id="rId26" Type="http://schemas.openxmlformats.org/officeDocument/2006/relationships/tags" Target="../tags/tag577.xml"/><Relationship Id="rId39" Type="http://schemas.openxmlformats.org/officeDocument/2006/relationships/slideLayout" Target="../slideLayouts/slideLayout17.xml"/><Relationship Id="rId3" Type="http://schemas.openxmlformats.org/officeDocument/2006/relationships/tags" Target="../tags/tag554.xml"/><Relationship Id="rId21" Type="http://schemas.openxmlformats.org/officeDocument/2006/relationships/tags" Target="../tags/tag572.xml"/><Relationship Id="rId34" Type="http://schemas.openxmlformats.org/officeDocument/2006/relationships/tags" Target="../tags/tag585.xml"/><Relationship Id="rId42" Type="http://schemas.openxmlformats.org/officeDocument/2006/relationships/image" Target="../media/image8.png"/><Relationship Id="rId7" Type="http://schemas.openxmlformats.org/officeDocument/2006/relationships/tags" Target="../tags/tag558.xml"/><Relationship Id="rId12" Type="http://schemas.openxmlformats.org/officeDocument/2006/relationships/tags" Target="../tags/tag563.xml"/><Relationship Id="rId17" Type="http://schemas.openxmlformats.org/officeDocument/2006/relationships/tags" Target="../tags/tag568.xml"/><Relationship Id="rId25" Type="http://schemas.openxmlformats.org/officeDocument/2006/relationships/tags" Target="../tags/tag576.xml"/><Relationship Id="rId33" Type="http://schemas.openxmlformats.org/officeDocument/2006/relationships/tags" Target="../tags/tag584.xml"/><Relationship Id="rId38" Type="http://schemas.openxmlformats.org/officeDocument/2006/relationships/tags" Target="../tags/tag589.xml"/><Relationship Id="rId2" Type="http://schemas.openxmlformats.org/officeDocument/2006/relationships/tags" Target="../tags/tag553.xml"/><Relationship Id="rId16" Type="http://schemas.openxmlformats.org/officeDocument/2006/relationships/tags" Target="../tags/tag567.xml"/><Relationship Id="rId20" Type="http://schemas.openxmlformats.org/officeDocument/2006/relationships/tags" Target="../tags/tag571.xml"/><Relationship Id="rId29" Type="http://schemas.openxmlformats.org/officeDocument/2006/relationships/tags" Target="../tags/tag580.xml"/><Relationship Id="rId41" Type="http://schemas.openxmlformats.org/officeDocument/2006/relationships/image" Target="../media/image6.png"/><Relationship Id="rId1" Type="http://schemas.openxmlformats.org/officeDocument/2006/relationships/tags" Target="../tags/tag552.xml"/><Relationship Id="rId6" Type="http://schemas.openxmlformats.org/officeDocument/2006/relationships/tags" Target="../tags/tag557.xml"/><Relationship Id="rId11" Type="http://schemas.openxmlformats.org/officeDocument/2006/relationships/tags" Target="../tags/tag562.xml"/><Relationship Id="rId24" Type="http://schemas.openxmlformats.org/officeDocument/2006/relationships/tags" Target="../tags/tag575.xml"/><Relationship Id="rId32" Type="http://schemas.openxmlformats.org/officeDocument/2006/relationships/tags" Target="../tags/tag583.xml"/><Relationship Id="rId37" Type="http://schemas.openxmlformats.org/officeDocument/2006/relationships/tags" Target="../tags/tag588.xml"/><Relationship Id="rId40" Type="http://schemas.openxmlformats.org/officeDocument/2006/relationships/notesSlide" Target="../notesSlides/notesSlide12.xml"/><Relationship Id="rId5" Type="http://schemas.openxmlformats.org/officeDocument/2006/relationships/tags" Target="../tags/tag556.xml"/><Relationship Id="rId15" Type="http://schemas.openxmlformats.org/officeDocument/2006/relationships/tags" Target="../tags/tag566.xml"/><Relationship Id="rId23" Type="http://schemas.openxmlformats.org/officeDocument/2006/relationships/tags" Target="../tags/tag574.xml"/><Relationship Id="rId28" Type="http://schemas.openxmlformats.org/officeDocument/2006/relationships/tags" Target="../tags/tag579.xml"/><Relationship Id="rId36" Type="http://schemas.openxmlformats.org/officeDocument/2006/relationships/tags" Target="../tags/tag587.xml"/><Relationship Id="rId10" Type="http://schemas.openxmlformats.org/officeDocument/2006/relationships/tags" Target="../tags/tag561.xml"/><Relationship Id="rId19" Type="http://schemas.openxmlformats.org/officeDocument/2006/relationships/tags" Target="../tags/tag570.xml"/><Relationship Id="rId31" Type="http://schemas.openxmlformats.org/officeDocument/2006/relationships/tags" Target="../tags/tag582.xml"/><Relationship Id="rId4" Type="http://schemas.openxmlformats.org/officeDocument/2006/relationships/tags" Target="../tags/tag555.xml"/><Relationship Id="rId9" Type="http://schemas.openxmlformats.org/officeDocument/2006/relationships/tags" Target="../tags/tag560.xml"/><Relationship Id="rId14" Type="http://schemas.openxmlformats.org/officeDocument/2006/relationships/tags" Target="../tags/tag565.xml"/><Relationship Id="rId22" Type="http://schemas.openxmlformats.org/officeDocument/2006/relationships/tags" Target="../tags/tag573.xml"/><Relationship Id="rId27" Type="http://schemas.openxmlformats.org/officeDocument/2006/relationships/tags" Target="../tags/tag578.xml"/><Relationship Id="rId30" Type="http://schemas.openxmlformats.org/officeDocument/2006/relationships/tags" Target="../tags/tag581.xml"/><Relationship Id="rId35" Type="http://schemas.openxmlformats.org/officeDocument/2006/relationships/tags" Target="../tags/tag586.xml"/></Relationships>
</file>

<file path=ppt/slides/_rels/slide19.xml.rels><?xml version="1.0" encoding="UTF-8" standalone="yes"?>
<Relationships xmlns="http://schemas.openxmlformats.org/package/2006/relationships"><Relationship Id="rId8" Type="http://schemas.openxmlformats.org/officeDocument/2006/relationships/tags" Target="../tags/tag597.xml"/><Relationship Id="rId13" Type="http://schemas.openxmlformats.org/officeDocument/2006/relationships/tags" Target="../tags/tag602.xml"/><Relationship Id="rId18" Type="http://schemas.openxmlformats.org/officeDocument/2006/relationships/tags" Target="../tags/tag607.xml"/><Relationship Id="rId26" Type="http://schemas.openxmlformats.org/officeDocument/2006/relationships/tags" Target="../tags/tag615.xml"/><Relationship Id="rId39" Type="http://schemas.openxmlformats.org/officeDocument/2006/relationships/notesSlide" Target="../notesSlides/notesSlide13.xml"/><Relationship Id="rId3" Type="http://schemas.openxmlformats.org/officeDocument/2006/relationships/tags" Target="../tags/tag592.xml"/><Relationship Id="rId21" Type="http://schemas.openxmlformats.org/officeDocument/2006/relationships/tags" Target="../tags/tag610.xml"/><Relationship Id="rId34" Type="http://schemas.openxmlformats.org/officeDocument/2006/relationships/tags" Target="../tags/tag623.xml"/><Relationship Id="rId7" Type="http://schemas.openxmlformats.org/officeDocument/2006/relationships/tags" Target="../tags/tag596.xml"/><Relationship Id="rId12" Type="http://schemas.openxmlformats.org/officeDocument/2006/relationships/tags" Target="../tags/tag601.xml"/><Relationship Id="rId17" Type="http://schemas.openxmlformats.org/officeDocument/2006/relationships/tags" Target="../tags/tag606.xml"/><Relationship Id="rId25" Type="http://schemas.openxmlformats.org/officeDocument/2006/relationships/tags" Target="../tags/tag614.xml"/><Relationship Id="rId33" Type="http://schemas.openxmlformats.org/officeDocument/2006/relationships/tags" Target="../tags/tag622.xml"/><Relationship Id="rId38" Type="http://schemas.openxmlformats.org/officeDocument/2006/relationships/slideLayout" Target="../slideLayouts/slideLayout17.xml"/><Relationship Id="rId2" Type="http://schemas.openxmlformats.org/officeDocument/2006/relationships/tags" Target="../tags/tag591.xml"/><Relationship Id="rId16" Type="http://schemas.openxmlformats.org/officeDocument/2006/relationships/tags" Target="../tags/tag605.xml"/><Relationship Id="rId20" Type="http://schemas.openxmlformats.org/officeDocument/2006/relationships/tags" Target="../tags/tag609.xml"/><Relationship Id="rId29" Type="http://schemas.openxmlformats.org/officeDocument/2006/relationships/tags" Target="../tags/tag618.xml"/><Relationship Id="rId1" Type="http://schemas.openxmlformats.org/officeDocument/2006/relationships/tags" Target="../tags/tag590.xml"/><Relationship Id="rId6" Type="http://schemas.openxmlformats.org/officeDocument/2006/relationships/tags" Target="../tags/tag595.xml"/><Relationship Id="rId11" Type="http://schemas.openxmlformats.org/officeDocument/2006/relationships/tags" Target="../tags/tag600.xml"/><Relationship Id="rId24" Type="http://schemas.openxmlformats.org/officeDocument/2006/relationships/tags" Target="../tags/tag613.xml"/><Relationship Id="rId32" Type="http://schemas.openxmlformats.org/officeDocument/2006/relationships/tags" Target="../tags/tag621.xml"/><Relationship Id="rId37" Type="http://schemas.openxmlformats.org/officeDocument/2006/relationships/tags" Target="../tags/tag626.xml"/><Relationship Id="rId40" Type="http://schemas.openxmlformats.org/officeDocument/2006/relationships/image" Target="../media/image6.png"/><Relationship Id="rId5" Type="http://schemas.openxmlformats.org/officeDocument/2006/relationships/tags" Target="../tags/tag594.xml"/><Relationship Id="rId15" Type="http://schemas.openxmlformats.org/officeDocument/2006/relationships/tags" Target="../tags/tag604.xml"/><Relationship Id="rId23" Type="http://schemas.openxmlformats.org/officeDocument/2006/relationships/tags" Target="../tags/tag612.xml"/><Relationship Id="rId28" Type="http://schemas.openxmlformats.org/officeDocument/2006/relationships/tags" Target="../tags/tag617.xml"/><Relationship Id="rId36" Type="http://schemas.openxmlformats.org/officeDocument/2006/relationships/tags" Target="../tags/tag625.xml"/><Relationship Id="rId10" Type="http://schemas.openxmlformats.org/officeDocument/2006/relationships/tags" Target="../tags/tag599.xml"/><Relationship Id="rId19" Type="http://schemas.openxmlformats.org/officeDocument/2006/relationships/tags" Target="../tags/tag608.xml"/><Relationship Id="rId31" Type="http://schemas.openxmlformats.org/officeDocument/2006/relationships/tags" Target="../tags/tag620.xml"/><Relationship Id="rId4" Type="http://schemas.openxmlformats.org/officeDocument/2006/relationships/tags" Target="../tags/tag593.xml"/><Relationship Id="rId9" Type="http://schemas.openxmlformats.org/officeDocument/2006/relationships/tags" Target="../tags/tag598.xml"/><Relationship Id="rId14" Type="http://schemas.openxmlformats.org/officeDocument/2006/relationships/tags" Target="../tags/tag603.xml"/><Relationship Id="rId22" Type="http://schemas.openxmlformats.org/officeDocument/2006/relationships/tags" Target="../tags/tag611.xml"/><Relationship Id="rId27" Type="http://schemas.openxmlformats.org/officeDocument/2006/relationships/tags" Target="../tags/tag616.xml"/><Relationship Id="rId30" Type="http://schemas.openxmlformats.org/officeDocument/2006/relationships/tags" Target="../tags/tag619.xml"/><Relationship Id="rId35" Type="http://schemas.openxmlformats.org/officeDocument/2006/relationships/tags" Target="../tags/tag624.xml"/></Relationships>
</file>

<file path=ppt/slides/_rels/slide2.xml.rels><?xml version="1.0" encoding="UTF-8" standalone="yes"?>
<Relationships xmlns="http://schemas.openxmlformats.org/package/2006/relationships"><Relationship Id="rId13" Type="http://schemas.openxmlformats.org/officeDocument/2006/relationships/tags" Target="../tags/tag14.xml"/><Relationship Id="rId18" Type="http://schemas.openxmlformats.org/officeDocument/2006/relationships/tags" Target="../tags/tag19.xml"/><Relationship Id="rId26" Type="http://schemas.openxmlformats.org/officeDocument/2006/relationships/tags" Target="../tags/tag27.xml"/><Relationship Id="rId39" Type="http://schemas.openxmlformats.org/officeDocument/2006/relationships/tags" Target="../tags/tag40.xml"/><Relationship Id="rId21" Type="http://schemas.openxmlformats.org/officeDocument/2006/relationships/tags" Target="../tags/tag22.xml"/><Relationship Id="rId34" Type="http://schemas.openxmlformats.org/officeDocument/2006/relationships/tags" Target="../tags/tag35.xml"/><Relationship Id="rId42" Type="http://schemas.openxmlformats.org/officeDocument/2006/relationships/tags" Target="../tags/tag43.xml"/><Relationship Id="rId47" Type="http://schemas.openxmlformats.org/officeDocument/2006/relationships/tags" Target="../tags/tag48.xml"/><Relationship Id="rId50" Type="http://schemas.openxmlformats.org/officeDocument/2006/relationships/tags" Target="../tags/tag51.xml"/><Relationship Id="rId55" Type="http://schemas.openxmlformats.org/officeDocument/2006/relationships/tags" Target="../tags/tag56.xml"/><Relationship Id="rId63" Type="http://schemas.openxmlformats.org/officeDocument/2006/relationships/tags" Target="../tags/tag64.xml"/><Relationship Id="rId68" Type="http://schemas.openxmlformats.org/officeDocument/2006/relationships/tags" Target="../tags/tag69.xml"/><Relationship Id="rId76" Type="http://schemas.openxmlformats.org/officeDocument/2006/relationships/tags" Target="../tags/tag77.xml"/><Relationship Id="rId84" Type="http://schemas.openxmlformats.org/officeDocument/2006/relationships/tags" Target="../tags/tag85.xml"/><Relationship Id="rId89" Type="http://schemas.openxmlformats.org/officeDocument/2006/relationships/tags" Target="../tags/tag90.xml"/><Relationship Id="rId7" Type="http://schemas.openxmlformats.org/officeDocument/2006/relationships/tags" Target="../tags/tag8.xml"/><Relationship Id="rId71" Type="http://schemas.openxmlformats.org/officeDocument/2006/relationships/tags" Target="../tags/tag72.xml"/><Relationship Id="rId92" Type="http://schemas.openxmlformats.org/officeDocument/2006/relationships/tags" Target="../tags/tag93.xml"/><Relationship Id="rId2" Type="http://schemas.openxmlformats.org/officeDocument/2006/relationships/tags" Target="../tags/tag3.xml"/><Relationship Id="rId16" Type="http://schemas.openxmlformats.org/officeDocument/2006/relationships/tags" Target="../tags/tag17.xml"/><Relationship Id="rId29" Type="http://schemas.openxmlformats.org/officeDocument/2006/relationships/tags" Target="../tags/tag30.xml"/><Relationship Id="rId11" Type="http://schemas.openxmlformats.org/officeDocument/2006/relationships/tags" Target="../tags/tag12.xml"/><Relationship Id="rId24" Type="http://schemas.openxmlformats.org/officeDocument/2006/relationships/tags" Target="../tags/tag25.xml"/><Relationship Id="rId32" Type="http://schemas.openxmlformats.org/officeDocument/2006/relationships/tags" Target="../tags/tag33.xml"/><Relationship Id="rId37" Type="http://schemas.openxmlformats.org/officeDocument/2006/relationships/tags" Target="../tags/tag38.xml"/><Relationship Id="rId40" Type="http://schemas.openxmlformats.org/officeDocument/2006/relationships/tags" Target="../tags/tag41.xml"/><Relationship Id="rId45" Type="http://schemas.openxmlformats.org/officeDocument/2006/relationships/tags" Target="../tags/tag46.xml"/><Relationship Id="rId53" Type="http://schemas.openxmlformats.org/officeDocument/2006/relationships/tags" Target="../tags/tag54.xml"/><Relationship Id="rId58" Type="http://schemas.openxmlformats.org/officeDocument/2006/relationships/tags" Target="../tags/tag59.xml"/><Relationship Id="rId66" Type="http://schemas.openxmlformats.org/officeDocument/2006/relationships/tags" Target="../tags/tag67.xml"/><Relationship Id="rId74" Type="http://schemas.openxmlformats.org/officeDocument/2006/relationships/tags" Target="../tags/tag75.xml"/><Relationship Id="rId79" Type="http://schemas.openxmlformats.org/officeDocument/2006/relationships/tags" Target="../tags/tag80.xml"/><Relationship Id="rId87" Type="http://schemas.openxmlformats.org/officeDocument/2006/relationships/tags" Target="../tags/tag88.xml"/><Relationship Id="rId5" Type="http://schemas.openxmlformats.org/officeDocument/2006/relationships/tags" Target="../tags/tag6.xml"/><Relationship Id="rId61" Type="http://schemas.openxmlformats.org/officeDocument/2006/relationships/tags" Target="../tags/tag62.xml"/><Relationship Id="rId82" Type="http://schemas.openxmlformats.org/officeDocument/2006/relationships/tags" Target="../tags/tag83.xml"/><Relationship Id="rId90" Type="http://schemas.openxmlformats.org/officeDocument/2006/relationships/tags" Target="../tags/tag91.xml"/><Relationship Id="rId95" Type="http://schemas.openxmlformats.org/officeDocument/2006/relationships/notesSlide" Target="../notesSlides/notesSlide1.xml"/><Relationship Id="rId19" Type="http://schemas.openxmlformats.org/officeDocument/2006/relationships/tags" Target="../tags/tag20.xml"/><Relationship Id="rId14" Type="http://schemas.openxmlformats.org/officeDocument/2006/relationships/tags" Target="../tags/tag15.xml"/><Relationship Id="rId22" Type="http://schemas.openxmlformats.org/officeDocument/2006/relationships/tags" Target="../tags/tag23.xml"/><Relationship Id="rId27" Type="http://schemas.openxmlformats.org/officeDocument/2006/relationships/tags" Target="../tags/tag28.xml"/><Relationship Id="rId30" Type="http://schemas.openxmlformats.org/officeDocument/2006/relationships/tags" Target="../tags/tag31.xml"/><Relationship Id="rId35" Type="http://schemas.openxmlformats.org/officeDocument/2006/relationships/tags" Target="../tags/tag36.xml"/><Relationship Id="rId43" Type="http://schemas.openxmlformats.org/officeDocument/2006/relationships/tags" Target="../tags/tag44.xml"/><Relationship Id="rId48" Type="http://schemas.openxmlformats.org/officeDocument/2006/relationships/tags" Target="../tags/tag49.xml"/><Relationship Id="rId56" Type="http://schemas.openxmlformats.org/officeDocument/2006/relationships/tags" Target="../tags/tag57.xml"/><Relationship Id="rId64" Type="http://schemas.openxmlformats.org/officeDocument/2006/relationships/tags" Target="../tags/tag65.xml"/><Relationship Id="rId69" Type="http://schemas.openxmlformats.org/officeDocument/2006/relationships/tags" Target="../tags/tag70.xml"/><Relationship Id="rId77" Type="http://schemas.openxmlformats.org/officeDocument/2006/relationships/tags" Target="../tags/tag78.xml"/><Relationship Id="rId8" Type="http://schemas.openxmlformats.org/officeDocument/2006/relationships/tags" Target="../tags/tag9.xml"/><Relationship Id="rId51" Type="http://schemas.openxmlformats.org/officeDocument/2006/relationships/tags" Target="../tags/tag52.xml"/><Relationship Id="rId72" Type="http://schemas.openxmlformats.org/officeDocument/2006/relationships/tags" Target="../tags/tag73.xml"/><Relationship Id="rId80" Type="http://schemas.openxmlformats.org/officeDocument/2006/relationships/tags" Target="../tags/tag81.xml"/><Relationship Id="rId85" Type="http://schemas.openxmlformats.org/officeDocument/2006/relationships/tags" Target="../tags/tag86.xml"/><Relationship Id="rId93" Type="http://schemas.openxmlformats.org/officeDocument/2006/relationships/tags" Target="../tags/tag94.xml"/><Relationship Id="rId3" Type="http://schemas.openxmlformats.org/officeDocument/2006/relationships/tags" Target="../tags/tag4.xml"/><Relationship Id="rId12" Type="http://schemas.openxmlformats.org/officeDocument/2006/relationships/tags" Target="../tags/tag13.xml"/><Relationship Id="rId17" Type="http://schemas.openxmlformats.org/officeDocument/2006/relationships/tags" Target="../tags/tag18.xml"/><Relationship Id="rId25" Type="http://schemas.openxmlformats.org/officeDocument/2006/relationships/tags" Target="../tags/tag26.xml"/><Relationship Id="rId33" Type="http://schemas.openxmlformats.org/officeDocument/2006/relationships/tags" Target="../tags/tag34.xml"/><Relationship Id="rId38" Type="http://schemas.openxmlformats.org/officeDocument/2006/relationships/tags" Target="../tags/tag39.xml"/><Relationship Id="rId46" Type="http://schemas.openxmlformats.org/officeDocument/2006/relationships/tags" Target="../tags/tag47.xml"/><Relationship Id="rId59" Type="http://schemas.openxmlformats.org/officeDocument/2006/relationships/tags" Target="../tags/tag60.xml"/><Relationship Id="rId67" Type="http://schemas.openxmlformats.org/officeDocument/2006/relationships/tags" Target="../tags/tag68.xml"/><Relationship Id="rId20" Type="http://schemas.openxmlformats.org/officeDocument/2006/relationships/tags" Target="../tags/tag21.xml"/><Relationship Id="rId41" Type="http://schemas.openxmlformats.org/officeDocument/2006/relationships/tags" Target="../tags/tag42.xml"/><Relationship Id="rId54" Type="http://schemas.openxmlformats.org/officeDocument/2006/relationships/tags" Target="../tags/tag55.xml"/><Relationship Id="rId62" Type="http://schemas.openxmlformats.org/officeDocument/2006/relationships/tags" Target="../tags/tag63.xml"/><Relationship Id="rId70" Type="http://schemas.openxmlformats.org/officeDocument/2006/relationships/tags" Target="../tags/tag71.xml"/><Relationship Id="rId75" Type="http://schemas.openxmlformats.org/officeDocument/2006/relationships/tags" Target="../tags/tag76.xml"/><Relationship Id="rId83" Type="http://schemas.openxmlformats.org/officeDocument/2006/relationships/tags" Target="../tags/tag84.xml"/><Relationship Id="rId88" Type="http://schemas.openxmlformats.org/officeDocument/2006/relationships/tags" Target="../tags/tag89.xml"/><Relationship Id="rId91" Type="http://schemas.openxmlformats.org/officeDocument/2006/relationships/tags" Target="../tags/tag92.xml"/><Relationship Id="rId1" Type="http://schemas.openxmlformats.org/officeDocument/2006/relationships/tags" Target="../tags/tag2.xml"/><Relationship Id="rId6" Type="http://schemas.openxmlformats.org/officeDocument/2006/relationships/tags" Target="../tags/tag7.xml"/><Relationship Id="rId15" Type="http://schemas.openxmlformats.org/officeDocument/2006/relationships/tags" Target="../tags/tag16.xml"/><Relationship Id="rId23" Type="http://schemas.openxmlformats.org/officeDocument/2006/relationships/tags" Target="../tags/tag24.xml"/><Relationship Id="rId28" Type="http://schemas.openxmlformats.org/officeDocument/2006/relationships/tags" Target="../tags/tag29.xml"/><Relationship Id="rId36" Type="http://schemas.openxmlformats.org/officeDocument/2006/relationships/tags" Target="../tags/tag37.xml"/><Relationship Id="rId49" Type="http://schemas.openxmlformats.org/officeDocument/2006/relationships/tags" Target="../tags/tag50.xml"/><Relationship Id="rId57" Type="http://schemas.openxmlformats.org/officeDocument/2006/relationships/tags" Target="../tags/tag58.xml"/><Relationship Id="rId10" Type="http://schemas.openxmlformats.org/officeDocument/2006/relationships/tags" Target="../tags/tag11.xml"/><Relationship Id="rId31" Type="http://schemas.openxmlformats.org/officeDocument/2006/relationships/tags" Target="../tags/tag32.xml"/><Relationship Id="rId44" Type="http://schemas.openxmlformats.org/officeDocument/2006/relationships/tags" Target="../tags/tag45.xml"/><Relationship Id="rId52" Type="http://schemas.openxmlformats.org/officeDocument/2006/relationships/tags" Target="../tags/tag53.xml"/><Relationship Id="rId60" Type="http://schemas.openxmlformats.org/officeDocument/2006/relationships/tags" Target="../tags/tag61.xml"/><Relationship Id="rId65" Type="http://schemas.openxmlformats.org/officeDocument/2006/relationships/tags" Target="../tags/tag66.xml"/><Relationship Id="rId73" Type="http://schemas.openxmlformats.org/officeDocument/2006/relationships/tags" Target="../tags/tag74.xml"/><Relationship Id="rId78" Type="http://schemas.openxmlformats.org/officeDocument/2006/relationships/tags" Target="../tags/tag79.xml"/><Relationship Id="rId81" Type="http://schemas.openxmlformats.org/officeDocument/2006/relationships/tags" Target="../tags/tag82.xml"/><Relationship Id="rId86" Type="http://schemas.openxmlformats.org/officeDocument/2006/relationships/tags" Target="../tags/tag87.xml"/><Relationship Id="rId94" Type="http://schemas.openxmlformats.org/officeDocument/2006/relationships/slideLayout" Target="../slideLayouts/slideLayout6.xml"/><Relationship Id="rId4" Type="http://schemas.openxmlformats.org/officeDocument/2006/relationships/tags" Target="../tags/tag5.xml"/><Relationship Id="rId9" Type="http://schemas.openxmlformats.org/officeDocument/2006/relationships/tags" Target="../tags/tag10.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3" Type="http://schemas.openxmlformats.org/officeDocument/2006/relationships/tags" Target="../tags/tag639.xml"/><Relationship Id="rId18" Type="http://schemas.openxmlformats.org/officeDocument/2006/relationships/tags" Target="../tags/tag644.xml"/><Relationship Id="rId26" Type="http://schemas.openxmlformats.org/officeDocument/2006/relationships/tags" Target="../tags/tag652.xml"/><Relationship Id="rId39" Type="http://schemas.openxmlformats.org/officeDocument/2006/relationships/tags" Target="../tags/tag665.xml"/><Relationship Id="rId21" Type="http://schemas.openxmlformats.org/officeDocument/2006/relationships/tags" Target="../tags/tag647.xml"/><Relationship Id="rId34" Type="http://schemas.openxmlformats.org/officeDocument/2006/relationships/tags" Target="../tags/tag660.xml"/><Relationship Id="rId42" Type="http://schemas.openxmlformats.org/officeDocument/2006/relationships/tags" Target="../tags/tag668.xml"/><Relationship Id="rId47" Type="http://schemas.openxmlformats.org/officeDocument/2006/relationships/tags" Target="../tags/tag673.xml"/><Relationship Id="rId50" Type="http://schemas.openxmlformats.org/officeDocument/2006/relationships/tags" Target="../tags/tag676.xml"/><Relationship Id="rId55" Type="http://schemas.openxmlformats.org/officeDocument/2006/relationships/tags" Target="../tags/tag681.xml"/><Relationship Id="rId63" Type="http://schemas.openxmlformats.org/officeDocument/2006/relationships/tags" Target="../tags/tag689.xml"/><Relationship Id="rId68" Type="http://schemas.openxmlformats.org/officeDocument/2006/relationships/tags" Target="../tags/tag694.xml"/><Relationship Id="rId76" Type="http://schemas.openxmlformats.org/officeDocument/2006/relationships/tags" Target="../tags/tag702.xml"/><Relationship Id="rId84" Type="http://schemas.openxmlformats.org/officeDocument/2006/relationships/tags" Target="../tags/tag710.xml"/><Relationship Id="rId89" Type="http://schemas.openxmlformats.org/officeDocument/2006/relationships/tags" Target="../tags/tag715.xml"/><Relationship Id="rId7" Type="http://schemas.openxmlformats.org/officeDocument/2006/relationships/tags" Target="../tags/tag633.xml"/><Relationship Id="rId71" Type="http://schemas.openxmlformats.org/officeDocument/2006/relationships/tags" Target="../tags/tag697.xml"/><Relationship Id="rId92" Type="http://schemas.openxmlformats.org/officeDocument/2006/relationships/tags" Target="../tags/tag718.xml"/><Relationship Id="rId2" Type="http://schemas.openxmlformats.org/officeDocument/2006/relationships/tags" Target="../tags/tag628.xml"/><Relationship Id="rId16" Type="http://schemas.openxmlformats.org/officeDocument/2006/relationships/tags" Target="../tags/tag642.xml"/><Relationship Id="rId29" Type="http://schemas.openxmlformats.org/officeDocument/2006/relationships/tags" Target="../tags/tag655.xml"/><Relationship Id="rId11" Type="http://schemas.openxmlformats.org/officeDocument/2006/relationships/tags" Target="../tags/tag637.xml"/><Relationship Id="rId24" Type="http://schemas.openxmlformats.org/officeDocument/2006/relationships/tags" Target="../tags/tag650.xml"/><Relationship Id="rId32" Type="http://schemas.openxmlformats.org/officeDocument/2006/relationships/tags" Target="../tags/tag658.xml"/><Relationship Id="rId37" Type="http://schemas.openxmlformats.org/officeDocument/2006/relationships/tags" Target="../tags/tag663.xml"/><Relationship Id="rId40" Type="http://schemas.openxmlformats.org/officeDocument/2006/relationships/tags" Target="../tags/tag666.xml"/><Relationship Id="rId45" Type="http://schemas.openxmlformats.org/officeDocument/2006/relationships/tags" Target="../tags/tag671.xml"/><Relationship Id="rId53" Type="http://schemas.openxmlformats.org/officeDocument/2006/relationships/tags" Target="../tags/tag679.xml"/><Relationship Id="rId58" Type="http://schemas.openxmlformats.org/officeDocument/2006/relationships/tags" Target="../tags/tag684.xml"/><Relationship Id="rId66" Type="http://schemas.openxmlformats.org/officeDocument/2006/relationships/tags" Target="../tags/tag692.xml"/><Relationship Id="rId74" Type="http://schemas.openxmlformats.org/officeDocument/2006/relationships/tags" Target="../tags/tag700.xml"/><Relationship Id="rId79" Type="http://schemas.openxmlformats.org/officeDocument/2006/relationships/tags" Target="../tags/tag705.xml"/><Relationship Id="rId87" Type="http://schemas.openxmlformats.org/officeDocument/2006/relationships/tags" Target="../tags/tag713.xml"/><Relationship Id="rId5" Type="http://schemas.openxmlformats.org/officeDocument/2006/relationships/tags" Target="../tags/tag631.xml"/><Relationship Id="rId61" Type="http://schemas.openxmlformats.org/officeDocument/2006/relationships/tags" Target="../tags/tag687.xml"/><Relationship Id="rId82" Type="http://schemas.openxmlformats.org/officeDocument/2006/relationships/tags" Target="../tags/tag708.xml"/><Relationship Id="rId90" Type="http://schemas.openxmlformats.org/officeDocument/2006/relationships/tags" Target="../tags/tag716.xml"/><Relationship Id="rId95" Type="http://schemas.openxmlformats.org/officeDocument/2006/relationships/notesSlide" Target="../notesSlides/notesSlide15.xml"/><Relationship Id="rId19" Type="http://schemas.openxmlformats.org/officeDocument/2006/relationships/tags" Target="../tags/tag645.xml"/><Relationship Id="rId14" Type="http://schemas.openxmlformats.org/officeDocument/2006/relationships/tags" Target="../tags/tag640.xml"/><Relationship Id="rId22" Type="http://schemas.openxmlformats.org/officeDocument/2006/relationships/tags" Target="../tags/tag648.xml"/><Relationship Id="rId27" Type="http://schemas.openxmlformats.org/officeDocument/2006/relationships/tags" Target="../tags/tag653.xml"/><Relationship Id="rId30" Type="http://schemas.openxmlformats.org/officeDocument/2006/relationships/tags" Target="../tags/tag656.xml"/><Relationship Id="rId35" Type="http://schemas.openxmlformats.org/officeDocument/2006/relationships/tags" Target="../tags/tag661.xml"/><Relationship Id="rId43" Type="http://schemas.openxmlformats.org/officeDocument/2006/relationships/tags" Target="../tags/tag669.xml"/><Relationship Id="rId48" Type="http://schemas.openxmlformats.org/officeDocument/2006/relationships/tags" Target="../tags/tag674.xml"/><Relationship Id="rId56" Type="http://schemas.openxmlformats.org/officeDocument/2006/relationships/tags" Target="../tags/tag682.xml"/><Relationship Id="rId64" Type="http://schemas.openxmlformats.org/officeDocument/2006/relationships/tags" Target="../tags/tag690.xml"/><Relationship Id="rId69" Type="http://schemas.openxmlformats.org/officeDocument/2006/relationships/tags" Target="../tags/tag695.xml"/><Relationship Id="rId77" Type="http://schemas.openxmlformats.org/officeDocument/2006/relationships/tags" Target="../tags/tag703.xml"/><Relationship Id="rId8" Type="http://schemas.openxmlformats.org/officeDocument/2006/relationships/tags" Target="../tags/tag634.xml"/><Relationship Id="rId51" Type="http://schemas.openxmlformats.org/officeDocument/2006/relationships/tags" Target="../tags/tag677.xml"/><Relationship Id="rId72" Type="http://schemas.openxmlformats.org/officeDocument/2006/relationships/tags" Target="../tags/tag698.xml"/><Relationship Id="rId80" Type="http://schemas.openxmlformats.org/officeDocument/2006/relationships/tags" Target="../tags/tag706.xml"/><Relationship Id="rId85" Type="http://schemas.openxmlformats.org/officeDocument/2006/relationships/tags" Target="../tags/tag711.xml"/><Relationship Id="rId93" Type="http://schemas.openxmlformats.org/officeDocument/2006/relationships/tags" Target="../tags/tag719.xml"/><Relationship Id="rId3" Type="http://schemas.openxmlformats.org/officeDocument/2006/relationships/tags" Target="../tags/tag629.xml"/><Relationship Id="rId12" Type="http://schemas.openxmlformats.org/officeDocument/2006/relationships/tags" Target="../tags/tag638.xml"/><Relationship Id="rId17" Type="http://schemas.openxmlformats.org/officeDocument/2006/relationships/tags" Target="../tags/tag643.xml"/><Relationship Id="rId25" Type="http://schemas.openxmlformats.org/officeDocument/2006/relationships/tags" Target="../tags/tag651.xml"/><Relationship Id="rId33" Type="http://schemas.openxmlformats.org/officeDocument/2006/relationships/tags" Target="../tags/tag659.xml"/><Relationship Id="rId38" Type="http://schemas.openxmlformats.org/officeDocument/2006/relationships/tags" Target="../tags/tag664.xml"/><Relationship Id="rId46" Type="http://schemas.openxmlformats.org/officeDocument/2006/relationships/tags" Target="../tags/tag672.xml"/><Relationship Id="rId59" Type="http://schemas.openxmlformats.org/officeDocument/2006/relationships/tags" Target="../tags/tag685.xml"/><Relationship Id="rId67" Type="http://schemas.openxmlformats.org/officeDocument/2006/relationships/tags" Target="../tags/tag693.xml"/><Relationship Id="rId20" Type="http://schemas.openxmlformats.org/officeDocument/2006/relationships/tags" Target="../tags/tag646.xml"/><Relationship Id="rId41" Type="http://schemas.openxmlformats.org/officeDocument/2006/relationships/tags" Target="../tags/tag667.xml"/><Relationship Id="rId54" Type="http://schemas.openxmlformats.org/officeDocument/2006/relationships/tags" Target="../tags/tag680.xml"/><Relationship Id="rId62" Type="http://schemas.openxmlformats.org/officeDocument/2006/relationships/tags" Target="../tags/tag688.xml"/><Relationship Id="rId70" Type="http://schemas.openxmlformats.org/officeDocument/2006/relationships/tags" Target="../tags/tag696.xml"/><Relationship Id="rId75" Type="http://schemas.openxmlformats.org/officeDocument/2006/relationships/tags" Target="../tags/tag701.xml"/><Relationship Id="rId83" Type="http://schemas.openxmlformats.org/officeDocument/2006/relationships/tags" Target="../tags/tag709.xml"/><Relationship Id="rId88" Type="http://schemas.openxmlformats.org/officeDocument/2006/relationships/tags" Target="../tags/tag714.xml"/><Relationship Id="rId91" Type="http://schemas.openxmlformats.org/officeDocument/2006/relationships/tags" Target="../tags/tag717.xml"/><Relationship Id="rId1" Type="http://schemas.openxmlformats.org/officeDocument/2006/relationships/tags" Target="../tags/tag627.xml"/><Relationship Id="rId6" Type="http://schemas.openxmlformats.org/officeDocument/2006/relationships/tags" Target="../tags/tag632.xml"/><Relationship Id="rId15" Type="http://schemas.openxmlformats.org/officeDocument/2006/relationships/tags" Target="../tags/tag641.xml"/><Relationship Id="rId23" Type="http://schemas.openxmlformats.org/officeDocument/2006/relationships/tags" Target="../tags/tag649.xml"/><Relationship Id="rId28" Type="http://schemas.openxmlformats.org/officeDocument/2006/relationships/tags" Target="../tags/tag654.xml"/><Relationship Id="rId36" Type="http://schemas.openxmlformats.org/officeDocument/2006/relationships/tags" Target="../tags/tag662.xml"/><Relationship Id="rId49" Type="http://schemas.openxmlformats.org/officeDocument/2006/relationships/tags" Target="../tags/tag675.xml"/><Relationship Id="rId57" Type="http://schemas.openxmlformats.org/officeDocument/2006/relationships/tags" Target="../tags/tag683.xml"/><Relationship Id="rId10" Type="http://schemas.openxmlformats.org/officeDocument/2006/relationships/tags" Target="../tags/tag636.xml"/><Relationship Id="rId31" Type="http://schemas.openxmlformats.org/officeDocument/2006/relationships/tags" Target="../tags/tag657.xml"/><Relationship Id="rId44" Type="http://schemas.openxmlformats.org/officeDocument/2006/relationships/tags" Target="../tags/tag670.xml"/><Relationship Id="rId52" Type="http://schemas.openxmlformats.org/officeDocument/2006/relationships/tags" Target="../tags/tag678.xml"/><Relationship Id="rId60" Type="http://schemas.openxmlformats.org/officeDocument/2006/relationships/tags" Target="../tags/tag686.xml"/><Relationship Id="rId65" Type="http://schemas.openxmlformats.org/officeDocument/2006/relationships/tags" Target="../tags/tag691.xml"/><Relationship Id="rId73" Type="http://schemas.openxmlformats.org/officeDocument/2006/relationships/tags" Target="../tags/tag699.xml"/><Relationship Id="rId78" Type="http://schemas.openxmlformats.org/officeDocument/2006/relationships/tags" Target="../tags/tag704.xml"/><Relationship Id="rId81" Type="http://schemas.openxmlformats.org/officeDocument/2006/relationships/tags" Target="../tags/tag707.xml"/><Relationship Id="rId86" Type="http://schemas.openxmlformats.org/officeDocument/2006/relationships/tags" Target="../tags/tag712.xml"/><Relationship Id="rId94" Type="http://schemas.openxmlformats.org/officeDocument/2006/relationships/slideLayout" Target="../slideLayouts/slideLayout6.xml"/><Relationship Id="rId4" Type="http://schemas.openxmlformats.org/officeDocument/2006/relationships/tags" Target="../tags/tag630.xml"/><Relationship Id="rId9" Type="http://schemas.openxmlformats.org/officeDocument/2006/relationships/tags" Target="../tags/tag63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tags" Target="../tags/tag727.xml"/><Relationship Id="rId13" Type="http://schemas.openxmlformats.org/officeDocument/2006/relationships/tags" Target="../tags/tag732.xml"/><Relationship Id="rId18" Type="http://schemas.openxmlformats.org/officeDocument/2006/relationships/tags" Target="../tags/tag737.xml"/><Relationship Id="rId26" Type="http://schemas.openxmlformats.org/officeDocument/2006/relationships/tags" Target="../tags/tag745.xml"/><Relationship Id="rId3" Type="http://schemas.openxmlformats.org/officeDocument/2006/relationships/tags" Target="../tags/tag722.xml"/><Relationship Id="rId21" Type="http://schemas.openxmlformats.org/officeDocument/2006/relationships/tags" Target="../tags/tag740.xml"/><Relationship Id="rId34" Type="http://schemas.openxmlformats.org/officeDocument/2006/relationships/notesSlide" Target="../notesSlides/notesSlide16.xml"/><Relationship Id="rId7" Type="http://schemas.openxmlformats.org/officeDocument/2006/relationships/tags" Target="../tags/tag726.xml"/><Relationship Id="rId12" Type="http://schemas.openxmlformats.org/officeDocument/2006/relationships/tags" Target="../tags/tag731.xml"/><Relationship Id="rId17" Type="http://schemas.openxmlformats.org/officeDocument/2006/relationships/tags" Target="../tags/tag736.xml"/><Relationship Id="rId25" Type="http://schemas.openxmlformats.org/officeDocument/2006/relationships/tags" Target="../tags/tag744.xml"/><Relationship Id="rId33" Type="http://schemas.openxmlformats.org/officeDocument/2006/relationships/slideLayout" Target="../slideLayouts/slideLayout2.xml"/><Relationship Id="rId2" Type="http://schemas.openxmlformats.org/officeDocument/2006/relationships/tags" Target="../tags/tag721.xml"/><Relationship Id="rId16" Type="http://schemas.openxmlformats.org/officeDocument/2006/relationships/tags" Target="../tags/tag735.xml"/><Relationship Id="rId20" Type="http://schemas.openxmlformats.org/officeDocument/2006/relationships/tags" Target="../tags/tag739.xml"/><Relationship Id="rId29" Type="http://schemas.openxmlformats.org/officeDocument/2006/relationships/tags" Target="../tags/tag748.xml"/><Relationship Id="rId1" Type="http://schemas.openxmlformats.org/officeDocument/2006/relationships/tags" Target="../tags/tag720.xml"/><Relationship Id="rId6" Type="http://schemas.openxmlformats.org/officeDocument/2006/relationships/tags" Target="../tags/tag725.xml"/><Relationship Id="rId11" Type="http://schemas.openxmlformats.org/officeDocument/2006/relationships/tags" Target="../tags/tag730.xml"/><Relationship Id="rId24" Type="http://schemas.openxmlformats.org/officeDocument/2006/relationships/tags" Target="../tags/tag743.xml"/><Relationship Id="rId32" Type="http://schemas.openxmlformats.org/officeDocument/2006/relationships/tags" Target="../tags/tag751.xml"/><Relationship Id="rId5" Type="http://schemas.openxmlformats.org/officeDocument/2006/relationships/tags" Target="../tags/tag724.xml"/><Relationship Id="rId15" Type="http://schemas.openxmlformats.org/officeDocument/2006/relationships/tags" Target="../tags/tag734.xml"/><Relationship Id="rId23" Type="http://schemas.openxmlformats.org/officeDocument/2006/relationships/tags" Target="../tags/tag742.xml"/><Relationship Id="rId28" Type="http://schemas.openxmlformats.org/officeDocument/2006/relationships/tags" Target="../tags/tag747.xml"/><Relationship Id="rId10" Type="http://schemas.openxmlformats.org/officeDocument/2006/relationships/tags" Target="../tags/tag729.xml"/><Relationship Id="rId19" Type="http://schemas.openxmlformats.org/officeDocument/2006/relationships/tags" Target="../tags/tag738.xml"/><Relationship Id="rId31" Type="http://schemas.openxmlformats.org/officeDocument/2006/relationships/tags" Target="../tags/tag750.xml"/><Relationship Id="rId4" Type="http://schemas.openxmlformats.org/officeDocument/2006/relationships/tags" Target="../tags/tag723.xml"/><Relationship Id="rId9" Type="http://schemas.openxmlformats.org/officeDocument/2006/relationships/tags" Target="../tags/tag728.xml"/><Relationship Id="rId14" Type="http://schemas.openxmlformats.org/officeDocument/2006/relationships/tags" Target="../tags/tag733.xml"/><Relationship Id="rId22" Type="http://schemas.openxmlformats.org/officeDocument/2006/relationships/tags" Target="../tags/tag741.xml"/><Relationship Id="rId27" Type="http://schemas.openxmlformats.org/officeDocument/2006/relationships/tags" Target="../tags/tag746.xml"/><Relationship Id="rId30" Type="http://schemas.openxmlformats.org/officeDocument/2006/relationships/tags" Target="../tags/tag749.xml"/><Relationship Id="rId35" Type="http://schemas.openxmlformats.org/officeDocument/2006/relationships/image" Target="../media/image9.emf"/></Relationships>
</file>

<file path=ppt/slides/_rels/slide31.xml.rels><?xml version="1.0" encoding="UTF-8" standalone="yes"?>
<Relationships xmlns="http://schemas.openxmlformats.org/package/2006/relationships"><Relationship Id="rId13" Type="http://schemas.openxmlformats.org/officeDocument/2006/relationships/tags" Target="../tags/tag764.xml"/><Relationship Id="rId18" Type="http://schemas.openxmlformats.org/officeDocument/2006/relationships/tags" Target="../tags/tag769.xml"/><Relationship Id="rId26" Type="http://schemas.openxmlformats.org/officeDocument/2006/relationships/tags" Target="../tags/tag777.xml"/><Relationship Id="rId39" Type="http://schemas.openxmlformats.org/officeDocument/2006/relationships/tags" Target="../tags/tag790.xml"/><Relationship Id="rId21" Type="http://schemas.openxmlformats.org/officeDocument/2006/relationships/tags" Target="../tags/tag772.xml"/><Relationship Id="rId34" Type="http://schemas.openxmlformats.org/officeDocument/2006/relationships/tags" Target="../tags/tag785.xml"/><Relationship Id="rId42" Type="http://schemas.openxmlformats.org/officeDocument/2006/relationships/tags" Target="../tags/tag793.xml"/><Relationship Id="rId47" Type="http://schemas.openxmlformats.org/officeDocument/2006/relationships/tags" Target="../tags/tag798.xml"/><Relationship Id="rId50" Type="http://schemas.openxmlformats.org/officeDocument/2006/relationships/tags" Target="../tags/tag801.xml"/><Relationship Id="rId55" Type="http://schemas.openxmlformats.org/officeDocument/2006/relationships/tags" Target="../tags/tag806.xml"/><Relationship Id="rId63" Type="http://schemas.openxmlformats.org/officeDocument/2006/relationships/tags" Target="../tags/tag814.xml"/><Relationship Id="rId68" Type="http://schemas.openxmlformats.org/officeDocument/2006/relationships/tags" Target="../tags/tag819.xml"/><Relationship Id="rId7" Type="http://schemas.openxmlformats.org/officeDocument/2006/relationships/tags" Target="../tags/tag758.xml"/><Relationship Id="rId2" Type="http://schemas.openxmlformats.org/officeDocument/2006/relationships/tags" Target="../tags/tag753.xml"/><Relationship Id="rId16" Type="http://schemas.openxmlformats.org/officeDocument/2006/relationships/tags" Target="../tags/tag767.xml"/><Relationship Id="rId29" Type="http://schemas.openxmlformats.org/officeDocument/2006/relationships/tags" Target="../tags/tag780.xml"/><Relationship Id="rId1" Type="http://schemas.openxmlformats.org/officeDocument/2006/relationships/tags" Target="../tags/tag752.xml"/><Relationship Id="rId6" Type="http://schemas.openxmlformats.org/officeDocument/2006/relationships/tags" Target="../tags/tag757.xml"/><Relationship Id="rId11" Type="http://schemas.openxmlformats.org/officeDocument/2006/relationships/tags" Target="../tags/tag762.xml"/><Relationship Id="rId24" Type="http://schemas.openxmlformats.org/officeDocument/2006/relationships/tags" Target="../tags/tag775.xml"/><Relationship Id="rId32" Type="http://schemas.openxmlformats.org/officeDocument/2006/relationships/tags" Target="../tags/tag783.xml"/><Relationship Id="rId37" Type="http://schemas.openxmlformats.org/officeDocument/2006/relationships/tags" Target="../tags/tag788.xml"/><Relationship Id="rId40" Type="http://schemas.openxmlformats.org/officeDocument/2006/relationships/tags" Target="../tags/tag791.xml"/><Relationship Id="rId45" Type="http://schemas.openxmlformats.org/officeDocument/2006/relationships/tags" Target="../tags/tag796.xml"/><Relationship Id="rId53" Type="http://schemas.openxmlformats.org/officeDocument/2006/relationships/tags" Target="../tags/tag804.xml"/><Relationship Id="rId58" Type="http://schemas.openxmlformats.org/officeDocument/2006/relationships/tags" Target="../tags/tag809.xml"/><Relationship Id="rId66" Type="http://schemas.openxmlformats.org/officeDocument/2006/relationships/tags" Target="../tags/tag817.xml"/><Relationship Id="rId5" Type="http://schemas.openxmlformats.org/officeDocument/2006/relationships/tags" Target="../tags/tag756.xml"/><Relationship Id="rId15" Type="http://schemas.openxmlformats.org/officeDocument/2006/relationships/tags" Target="../tags/tag766.xml"/><Relationship Id="rId23" Type="http://schemas.openxmlformats.org/officeDocument/2006/relationships/tags" Target="../tags/tag774.xml"/><Relationship Id="rId28" Type="http://schemas.openxmlformats.org/officeDocument/2006/relationships/tags" Target="../tags/tag779.xml"/><Relationship Id="rId36" Type="http://schemas.openxmlformats.org/officeDocument/2006/relationships/tags" Target="../tags/tag787.xml"/><Relationship Id="rId49" Type="http://schemas.openxmlformats.org/officeDocument/2006/relationships/tags" Target="../tags/tag800.xml"/><Relationship Id="rId57" Type="http://schemas.openxmlformats.org/officeDocument/2006/relationships/tags" Target="../tags/tag808.xml"/><Relationship Id="rId61" Type="http://schemas.openxmlformats.org/officeDocument/2006/relationships/tags" Target="../tags/tag812.xml"/><Relationship Id="rId10" Type="http://schemas.openxmlformats.org/officeDocument/2006/relationships/tags" Target="../tags/tag761.xml"/><Relationship Id="rId19" Type="http://schemas.openxmlformats.org/officeDocument/2006/relationships/tags" Target="../tags/tag770.xml"/><Relationship Id="rId31" Type="http://schemas.openxmlformats.org/officeDocument/2006/relationships/tags" Target="../tags/tag782.xml"/><Relationship Id="rId44" Type="http://schemas.openxmlformats.org/officeDocument/2006/relationships/tags" Target="../tags/tag795.xml"/><Relationship Id="rId52" Type="http://schemas.openxmlformats.org/officeDocument/2006/relationships/tags" Target="../tags/tag803.xml"/><Relationship Id="rId60" Type="http://schemas.openxmlformats.org/officeDocument/2006/relationships/tags" Target="../tags/tag811.xml"/><Relationship Id="rId65" Type="http://schemas.openxmlformats.org/officeDocument/2006/relationships/tags" Target="../tags/tag816.xml"/><Relationship Id="rId4" Type="http://schemas.openxmlformats.org/officeDocument/2006/relationships/tags" Target="../tags/tag755.xml"/><Relationship Id="rId9" Type="http://schemas.openxmlformats.org/officeDocument/2006/relationships/tags" Target="../tags/tag760.xml"/><Relationship Id="rId14" Type="http://schemas.openxmlformats.org/officeDocument/2006/relationships/tags" Target="../tags/tag765.xml"/><Relationship Id="rId22" Type="http://schemas.openxmlformats.org/officeDocument/2006/relationships/tags" Target="../tags/tag773.xml"/><Relationship Id="rId27" Type="http://schemas.openxmlformats.org/officeDocument/2006/relationships/tags" Target="../tags/tag778.xml"/><Relationship Id="rId30" Type="http://schemas.openxmlformats.org/officeDocument/2006/relationships/tags" Target="../tags/tag781.xml"/><Relationship Id="rId35" Type="http://schemas.openxmlformats.org/officeDocument/2006/relationships/tags" Target="../tags/tag786.xml"/><Relationship Id="rId43" Type="http://schemas.openxmlformats.org/officeDocument/2006/relationships/tags" Target="../tags/tag794.xml"/><Relationship Id="rId48" Type="http://schemas.openxmlformats.org/officeDocument/2006/relationships/tags" Target="../tags/tag799.xml"/><Relationship Id="rId56" Type="http://schemas.openxmlformats.org/officeDocument/2006/relationships/tags" Target="../tags/tag807.xml"/><Relationship Id="rId64" Type="http://schemas.openxmlformats.org/officeDocument/2006/relationships/tags" Target="../tags/tag815.xml"/><Relationship Id="rId69" Type="http://schemas.openxmlformats.org/officeDocument/2006/relationships/slideLayout" Target="../slideLayouts/slideLayout2.xml"/><Relationship Id="rId8" Type="http://schemas.openxmlformats.org/officeDocument/2006/relationships/tags" Target="../tags/tag759.xml"/><Relationship Id="rId51" Type="http://schemas.openxmlformats.org/officeDocument/2006/relationships/tags" Target="../tags/tag802.xml"/><Relationship Id="rId3" Type="http://schemas.openxmlformats.org/officeDocument/2006/relationships/tags" Target="../tags/tag754.xml"/><Relationship Id="rId12" Type="http://schemas.openxmlformats.org/officeDocument/2006/relationships/tags" Target="../tags/tag763.xml"/><Relationship Id="rId17" Type="http://schemas.openxmlformats.org/officeDocument/2006/relationships/tags" Target="../tags/tag768.xml"/><Relationship Id="rId25" Type="http://schemas.openxmlformats.org/officeDocument/2006/relationships/tags" Target="../tags/tag776.xml"/><Relationship Id="rId33" Type="http://schemas.openxmlformats.org/officeDocument/2006/relationships/tags" Target="../tags/tag784.xml"/><Relationship Id="rId38" Type="http://schemas.openxmlformats.org/officeDocument/2006/relationships/tags" Target="../tags/tag789.xml"/><Relationship Id="rId46" Type="http://schemas.openxmlformats.org/officeDocument/2006/relationships/tags" Target="../tags/tag797.xml"/><Relationship Id="rId59" Type="http://schemas.openxmlformats.org/officeDocument/2006/relationships/tags" Target="../tags/tag810.xml"/><Relationship Id="rId67" Type="http://schemas.openxmlformats.org/officeDocument/2006/relationships/tags" Target="../tags/tag818.xml"/><Relationship Id="rId20" Type="http://schemas.openxmlformats.org/officeDocument/2006/relationships/tags" Target="../tags/tag771.xml"/><Relationship Id="rId41" Type="http://schemas.openxmlformats.org/officeDocument/2006/relationships/tags" Target="../tags/tag792.xml"/><Relationship Id="rId54" Type="http://schemas.openxmlformats.org/officeDocument/2006/relationships/tags" Target="../tags/tag805.xml"/><Relationship Id="rId62" Type="http://schemas.openxmlformats.org/officeDocument/2006/relationships/tags" Target="../tags/tag813.xml"/><Relationship Id="rId70" Type="http://schemas.openxmlformats.org/officeDocument/2006/relationships/notesSlide" Target="../notesSlides/notesSlide17.xml"/></Relationships>
</file>

<file path=ppt/slides/_rels/slide32.xml.rels><?xml version="1.0" encoding="UTF-8" standalone="yes"?>
<Relationships xmlns="http://schemas.openxmlformats.org/package/2006/relationships"><Relationship Id="rId8" Type="http://schemas.openxmlformats.org/officeDocument/2006/relationships/tags" Target="../tags/tag827.xml"/><Relationship Id="rId13" Type="http://schemas.openxmlformats.org/officeDocument/2006/relationships/tags" Target="../tags/tag832.xml"/><Relationship Id="rId18" Type="http://schemas.openxmlformats.org/officeDocument/2006/relationships/tags" Target="../tags/tag837.xml"/><Relationship Id="rId3" Type="http://schemas.openxmlformats.org/officeDocument/2006/relationships/tags" Target="../tags/tag822.xml"/><Relationship Id="rId21" Type="http://schemas.openxmlformats.org/officeDocument/2006/relationships/tags" Target="../tags/tag840.xml"/><Relationship Id="rId7" Type="http://schemas.openxmlformats.org/officeDocument/2006/relationships/tags" Target="../tags/tag826.xml"/><Relationship Id="rId12" Type="http://schemas.openxmlformats.org/officeDocument/2006/relationships/tags" Target="../tags/tag831.xml"/><Relationship Id="rId17" Type="http://schemas.openxmlformats.org/officeDocument/2006/relationships/tags" Target="../tags/tag836.xml"/><Relationship Id="rId2" Type="http://schemas.openxmlformats.org/officeDocument/2006/relationships/tags" Target="../tags/tag821.xml"/><Relationship Id="rId16" Type="http://schemas.openxmlformats.org/officeDocument/2006/relationships/tags" Target="../tags/tag835.xml"/><Relationship Id="rId20" Type="http://schemas.openxmlformats.org/officeDocument/2006/relationships/tags" Target="../tags/tag839.xml"/><Relationship Id="rId1" Type="http://schemas.openxmlformats.org/officeDocument/2006/relationships/tags" Target="../tags/tag820.xml"/><Relationship Id="rId6" Type="http://schemas.openxmlformats.org/officeDocument/2006/relationships/tags" Target="../tags/tag825.xml"/><Relationship Id="rId11" Type="http://schemas.openxmlformats.org/officeDocument/2006/relationships/tags" Target="../tags/tag830.xml"/><Relationship Id="rId5" Type="http://schemas.openxmlformats.org/officeDocument/2006/relationships/tags" Target="../tags/tag824.xml"/><Relationship Id="rId15" Type="http://schemas.openxmlformats.org/officeDocument/2006/relationships/tags" Target="../tags/tag834.xml"/><Relationship Id="rId23" Type="http://schemas.openxmlformats.org/officeDocument/2006/relationships/notesSlide" Target="../notesSlides/notesSlide18.xml"/><Relationship Id="rId10" Type="http://schemas.openxmlformats.org/officeDocument/2006/relationships/tags" Target="../tags/tag829.xml"/><Relationship Id="rId19" Type="http://schemas.openxmlformats.org/officeDocument/2006/relationships/tags" Target="../tags/tag838.xml"/><Relationship Id="rId4" Type="http://schemas.openxmlformats.org/officeDocument/2006/relationships/tags" Target="../tags/tag823.xml"/><Relationship Id="rId9" Type="http://schemas.openxmlformats.org/officeDocument/2006/relationships/tags" Target="../tags/tag828.xml"/><Relationship Id="rId14" Type="http://schemas.openxmlformats.org/officeDocument/2006/relationships/tags" Target="../tags/tag833.xml"/><Relationship Id="rId22"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8" Type="http://schemas.openxmlformats.org/officeDocument/2006/relationships/tags" Target="../tags/tag848.xml"/><Relationship Id="rId13" Type="http://schemas.openxmlformats.org/officeDocument/2006/relationships/tags" Target="../tags/tag853.xml"/><Relationship Id="rId18" Type="http://schemas.openxmlformats.org/officeDocument/2006/relationships/tags" Target="../tags/tag858.xml"/><Relationship Id="rId3" Type="http://schemas.openxmlformats.org/officeDocument/2006/relationships/tags" Target="../tags/tag843.xml"/><Relationship Id="rId21" Type="http://schemas.openxmlformats.org/officeDocument/2006/relationships/tags" Target="../tags/tag861.xml"/><Relationship Id="rId7" Type="http://schemas.openxmlformats.org/officeDocument/2006/relationships/tags" Target="../tags/tag847.xml"/><Relationship Id="rId12" Type="http://schemas.openxmlformats.org/officeDocument/2006/relationships/tags" Target="../tags/tag852.xml"/><Relationship Id="rId17" Type="http://schemas.openxmlformats.org/officeDocument/2006/relationships/tags" Target="../tags/tag857.xml"/><Relationship Id="rId2" Type="http://schemas.openxmlformats.org/officeDocument/2006/relationships/tags" Target="../tags/tag842.xml"/><Relationship Id="rId16" Type="http://schemas.openxmlformats.org/officeDocument/2006/relationships/tags" Target="../tags/tag856.xml"/><Relationship Id="rId20" Type="http://schemas.openxmlformats.org/officeDocument/2006/relationships/tags" Target="../tags/tag860.xml"/><Relationship Id="rId1" Type="http://schemas.openxmlformats.org/officeDocument/2006/relationships/tags" Target="../tags/tag841.xml"/><Relationship Id="rId6" Type="http://schemas.openxmlformats.org/officeDocument/2006/relationships/tags" Target="../tags/tag846.xml"/><Relationship Id="rId11" Type="http://schemas.openxmlformats.org/officeDocument/2006/relationships/tags" Target="../tags/tag851.xml"/><Relationship Id="rId5" Type="http://schemas.openxmlformats.org/officeDocument/2006/relationships/tags" Target="../tags/tag845.xml"/><Relationship Id="rId15" Type="http://schemas.openxmlformats.org/officeDocument/2006/relationships/tags" Target="../tags/tag855.xml"/><Relationship Id="rId23" Type="http://schemas.openxmlformats.org/officeDocument/2006/relationships/notesSlide" Target="../notesSlides/notesSlide19.xml"/><Relationship Id="rId10" Type="http://schemas.openxmlformats.org/officeDocument/2006/relationships/tags" Target="../tags/tag850.xml"/><Relationship Id="rId19" Type="http://schemas.openxmlformats.org/officeDocument/2006/relationships/tags" Target="../tags/tag859.xml"/><Relationship Id="rId4" Type="http://schemas.openxmlformats.org/officeDocument/2006/relationships/tags" Target="../tags/tag844.xml"/><Relationship Id="rId9" Type="http://schemas.openxmlformats.org/officeDocument/2006/relationships/tags" Target="../tags/tag849.xml"/><Relationship Id="rId14" Type="http://schemas.openxmlformats.org/officeDocument/2006/relationships/tags" Target="../tags/tag854.xml"/><Relationship Id="rId22"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8" Type="http://schemas.openxmlformats.org/officeDocument/2006/relationships/tags" Target="../tags/tag869.xml"/><Relationship Id="rId13" Type="http://schemas.openxmlformats.org/officeDocument/2006/relationships/tags" Target="../tags/tag874.xml"/><Relationship Id="rId18" Type="http://schemas.openxmlformats.org/officeDocument/2006/relationships/tags" Target="../tags/tag879.xml"/><Relationship Id="rId26" Type="http://schemas.openxmlformats.org/officeDocument/2006/relationships/tags" Target="../tags/tag887.xml"/><Relationship Id="rId39" Type="http://schemas.openxmlformats.org/officeDocument/2006/relationships/tags" Target="../tags/tag900.xml"/><Relationship Id="rId3" Type="http://schemas.openxmlformats.org/officeDocument/2006/relationships/tags" Target="../tags/tag864.xml"/><Relationship Id="rId21" Type="http://schemas.openxmlformats.org/officeDocument/2006/relationships/tags" Target="../tags/tag882.xml"/><Relationship Id="rId34" Type="http://schemas.openxmlformats.org/officeDocument/2006/relationships/tags" Target="../tags/tag895.xml"/><Relationship Id="rId42" Type="http://schemas.openxmlformats.org/officeDocument/2006/relationships/tags" Target="../tags/tag903.xml"/><Relationship Id="rId7" Type="http://schemas.openxmlformats.org/officeDocument/2006/relationships/tags" Target="../tags/tag868.xml"/><Relationship Id="rId12" Type="http://schemas.openxmlformats.org/officeDocument/2006/relationships/tags" Target="../tags/tag873.xml"/><Relationship Id="rId17" Type="http://schemas.openxmlformats.org/officeDocument/2006/relationships/tags" Target="../tags/tag878.xml"/><Relationship Id="rId25" Type="http://schemas.openxmlformats.org/officeDocument/2006/relationships/tags" Target="../tags/tag886.xml"/><Relationship Id="rId33" Type="http://schemas.openxmlformats.org/officeDocument/2006/relationships/tags" Target="../tags/tag894.xml"/><Relationship Id="rId38" Type="http://schemas.openxmlformats.org/officeDocument/2006/relationships/tags" Target="../tags/tag899.xml"/><Relationship Id="rId2" Type="http://schemas.openxmlformats.org/officeDocument/2006/relationships/tags" Target="../tags/tag863.xml"/><Relationship Id="rId16" Type="http://schemas.openxmlformats.org/officeDocument/2006/relationships/tags" Target="../tags/tag877.xml"/><Relationship Id="rId20" Type="http://schemas.openxmlformats.org/officeDocument/2006/relationships/tags" Target="../tags/tag881.xml"/><Relationship Id="rId29" Type="http://schemas.openxmlformats.org/officeDocument/2006/relationships/tags" Target="../tags/tag890.xml"/><Relationship Id="rId41" Type="http://schemas.openxmlformats.org/officeDocument/2006/relationships/tags" Target="../tags/tag902.xml"/><Relationship Id="rId1" Type="http://schemas.openxmlformats.org/officeDocument/2006/relationships/tags" Target="../tags/tag862.xml"/><Relationship Id="rId6" Type="http://schemas.openxmlformats.org/officeDocument/2006/relationships/tags" Target="../tags/tag867.xml"/><Relationship Id="rId11" Type="http://schemas.openxmlformats.org/officeDocument/2006/relationships/tags" Target="../tags/tag872.xml"/><Relationship Id="rId24" Type="http://schemas.openxmlformats.org/officeDocument/2006/relationships/tags" Target="../tags/tag885.xml"/><Relationship Id="rId32" Type="http://schemas.openxmlformats.org/officeDocument/2006/relationships/tags" Target="../tags/tag893.xml"/><Relationship Id="rId37" Type="http://schemas.openxmlformats.org/officeDocument/2006/relationships/tags" Target="../tags/tag898.xml"/><Relationship Id="rId40" Type="http://schemas.openxmlformats.org/officeDocument/2006/relationships/tags" Target="../tags/tag901.xml"/><Relationship Id="rId5" Type="http://schemas.openxmlformats.org/officeDocument/2006/relationships/tags" Target="../tags/tag866.xml"/><Relationship Id="rId15" Type="http://schemas.openxmlformats.org/officeDocument/2006/relationships/tags" Target="../tags/tag876.xml"/><Relationship Id="rId23" Type="http://schemas.openxmlformats.org/officeDocument/2006/relationships/tags" Target="../tags/tag884.xml"/><Relationship Id="rId28" Type="http://schemas.openxmlformats.org/officeDocument/2006/relationships/tags" Target="../tags/tag889.xml"/><Relationship Id="rId36" Type="http://schemas.openxmlformats.org/officeDocument/2006/relationships/tags" Target="../tags/tag897.xml"/><Relationship Id="rId10" Type="http://schemas.openxmlformats.org/officeDocument/2006/relationships/tags" Target="../tags/tag871.xml"/><Relationship Id="rId19" Type="http://schemas.openxmlformats.org/officeDocument/2006/relationships/tags" Target="../tags/tag880.xml"/><Relationship Id="rId31" Type="http://schemas.openxmlformats.org/officeDocument/2006/relationships/tags" Target="../tags/tag892.xml"/><Relationship Id="rId44" Type="http://schemas.openxmlformats.org/officeDocument/2006/relationships/notesSlide" Target="../notesSlides/notesSlide20.xml"/><Relationship Id="rId4" Type="http://schemas.openxmlformats.org/officeDocument/2006/relationships/tags" Target="../tags/tag865.xml"/><Relationship Id="rId9" Type="http://schemas.openxmlformats.org/officeDocument/2006/relationships/tags" Target="../tags/tag870.xml"/><Relationship Id="rId14" Type="http://schemas.openxmlformats.org/officeDocument/2006/relationships/tags" Target="../tags/tag875.xml"/><Relationship Id="rId22" Type="http://schemas.openxmlformats.org/officeDocument/2006/relationships/tags" Target="../tags/tag883.xml"/><Relationship Id="rId27" Type="http://schemas.openxmlformats.org/officeDocument/2006/relationships/tags" Target="../tags/tag888.xml"/><Relationship Id="rId30" Type="http://schemas.openxmlformats.org/officeDocument/2006/relationships/tags" Target="../tags/tag891.xml"/><Relationship Id="rId35" Type="http://schemas.openxmlformats.org/officeDocument/2006/relationships/tags" Target="../tags/tag896.xml"/><Relationship Id="rId43"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3" Type="http://schemas.openxmlformats.org/officeDocument/2006/relationships/tags" Target="../tags/tag916.xml"/><Relationship Id="rId18" Type="http://schemas.openxmlformats.org/officeDocument/2006/relationships/tags" Target="../tags/tag921.xml"/><Relationship Id="rId26" Type="http://schemas.openxmlformats.org/officeDocument/2006/relationships/tags" Target="../tags/tag929.xml"/><Relationship Id="rId39" Type="http://schemas.openxmlformats.org/officeDocument/2006/relationships/tags" Target="../tags/tag942.xml"/><Relationship Id="rId3" Type="http://schemas.openxmlformats.org/officeDocument/2006/relationships/tags" Target="../tags/tag906.xml"/><Relationship Id="rId21" Type="http://schemas.openxmlformats.org/officeDocument/2006/relationships/tags" Target="../tags/tag924.xml"/><Relationship Id="rId34" Type="http://schemas.openxmlformats.org/officeDocument/2006/relationships/tags" Target="../tags/tag937.xml"/><Relationship Id="rId42" Type="http://schemas.openxmlformats.org/officeDocument/2006/relationships/tags" Target="../tags/tag945.xml"/><Relationship Id="rId47" Type="http://schemas.openxmlformats.org/officeDocument/2006/relationships/tags" Target="../tags/tag950.xml"/><Relationship Id="rId50" Type="http://schemas.openxmlformats.org/officeDocument/2006/relationships/tags" Target="../tags/tag953.xml"/><Relationship Id="rId7" Type="http://schemas.openxmlformats.org/officeDocument/2006/relationships/tags" Target="../tags/tag910.xml"/><Relationship Id="rId12" Type="http://schemas.openxmlformats.org/officeDocument/2006/relationships/tags" Target="../tags/tag915.xml"/><Relationship Id="rId17" Type="http://schemas.openxmlformats.org/officeDocument/2006/relationships/tags" Target="../tags/tag920.xml"/><Relationship Id="rId25" Type="http://schemas.openxmlformats.org/officeDocument/2006/relationships/tags" Target="../tags/tag928.xml"/><Relationship Id="rId33" Type="http://schemas.openxmlformats.org/officeDocument/2006/relationships/tags" Target="../tags/tag936.xml"/><Relationship Id="rId38" Type="http://schemas.openxmlformats.org/officeDocument/2006/relationships/tags" Target="../tags/tag941.xml"/><Relationship Id="rId46" Type="http://schemas.openxmlformats.org/officeDocument/2006/relationships/tags" Target="../tags/tag949.xml"/><Relationship Id="rId2" Type="http://schemas.openxmlformats.org/officeDocument/2006/relationships/tags" Target="../tags/tag905.xml"/><Relationship Id="rId16" Type="http://schemas.openxmlformats.org/officeDocument/2006/relationships/tags" Target="../tags/tag919.xml"/><Relationship Id="rId20" Type="http://schemas.openxmlformats.org/officeDocument/2006/relationships/tags" Target="../tags/tag923.xml"/><Relationship Id="rId29" Type="http://schemas.openxmlformats.org/officeDocument/2006/relationships/tags" Target="../tags/tag932.xml"/><Relationship Id="rId41" Type="http://schemas.openxmlformats.org/officeDocument/2006/relationships/tags" Target="../tags/tag944.xml"/><Relationship Id="rId1" Type="http://schemas.openxmlformats.org/officeDocument/2006/relationships/tags" Target="../tags/tag904.xml"/><Relationship Id="rId6" Type="http://schemas.openxmlformats.org/officeDocument/2006/relationships/tags" Target="../tags/tag909.xml"/><Relationship Id="rId11" Type="http://schemas.openxmlformats.org/officeDocument/2006/relationships/tags" Target="../tags/tag914.xml"/><Relationship Id="rId24" Type="http://schemas.openxmlformats.org/officeDocument/2006/relationships/tags" Target="../tags/tag927.xml"/><Relationship Id="rId32" Type="http://schemas.openxmlformats.org/officeDocument/2006/relationships/tags" Target="../tags/tag935.xml"/><Relationship Id="rId37" Type="http://schemas.openxmlformats.org/officeDocument/2006/relationships/tags" Target="../tags/tag940.xml"/><Relationship Id="rId40" Type="http://schemas.openxmlformats.org/officeDocument/2006/relationships/tags" Target="../tags/tag943.xml"/><Relationship Id="rId45" Type="http://schemas.openxmlformats.org/officeDocument/2006/relationships/tags" Target="../tags/tag948.xml"/><Relationship Id="rId5" Type="http://schemas.openxmlformats.org/officeDocument/2006/relationships/tags" Target="../tags/tag908.xml"/><Relationship Id="rId15" Type="http://schemas.openxmlformats.org/officeDocument/2006/relationships/tags" Target="../tags/tag918.xml"/><Relationship Id="rId23" Type="http://schemas.openxmlformats.org/officeDocument/2006/relationships/tags" Target="../tags/tag926.xml"/><Relationship Id="rId28" Type="http://schemas.openxmlformats.org/officeDocument/2006/relationships/tags" Target="../tags/tag931.xml"/><Relationship Id="rId36" Type="http://schemas.openxmlformats.org/officeDocument/2006/relationships/tags" Target="../tags/tag939.xml"/><Relationship Id="rId49" Type="http://schemas.openxmlformats.org/officeDocument/2006/relationships/tags" Target="../tags/tag952.xml"/><Relationship Id="rId10" Type="http://schemas.openxmlformats.org/officeDocument/2006/relationships/tags" Target="../tags/tag913.xml"/><Relationship Id="rId19" Type="http://schemas.openxmlformats.org/officeDocument/2006/relationships/tags" Target="../tags/tag922.xml"/><Relationship Id="rId31" Type="http://schemas.openxmlformats.org/officeDocument/2006/relationships/tags" Target="../tags/tag934.xml"/><Relationship Id="rId44" Type="http://schemas.openxmlformats.org/officeDocument/2006/relationships/tags" Target="../tags/tag947.xml"/><Relationship Id="rId52" Type="http://schemas.openxmlformats.org/officeDocument/2006/relationships/notesSlide" Target="../notesSlides/notesSlide21.xml"/><Relationship Id="rId4" Type="http://schemas.openxmlformats.org/officeDocument/2006/relationships/tags" Target="../tags/tag907.xml"/><Relationship Id="rId9" Type="http://schemas.openxmlformats.org/officeDocument/2006/relationships/tags" Target="../tags/tag912.xml"/><Relationship Id="rId14" Type="http://schemas.openxmlformats.org/officeDocument/2006/relationships/tags" Target="../tags/tag917.xml"/><Relationship Id="rId22" Type="http://schemas.openxmlformats.org/officeDocument/2006/relationships/tags" Target="../tags/tag925.xml"/><Relationship Id="rId27" Type="http://schemas.openxmlformats.org/officeDocument/2006/relationships/tags" Target="../tags/tag930.xml"/><Relationship Id="rId30" Type="http://schemas.openxmlformats.org/officeDocument/2006/relationships/tags" Target="../tags/tag933.xml"/><Relationship Id="rId35" Type="http://schemas.openxmlformats.org/officeDocument/2006/relationships/tags" Target="../tags/tag938.xml"/><Relationship Id="rId43" Type="http://schemas.openxmlformats.org/officeDocument/2006/relationships/tags" Target="../tags/tag946.xml"/><Relationship Id="rId48" Type="http://schemas.openxmlformats.org/officeDocument/2006/relationships/tags" Target="../tags/tag951.xml"/><Relationship Id="rId8" Type="http://schemas.openxmlformats.org/officeDocument/2006/relationships/tags" Target="../tags/tag911.xml"/><Relationship Id="rId5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8" Type="http://schemas.openxmlformats.org/officeDocument/2006/relationships/tags" Target="../tags/tag961.xml"/><Relationship Id="rId13" Type="http://schemas.openxmlformats.org/officeDocument/2006/relationships/tags" Target="../tags/tag966.xml"/><Relationship Id="rId18" Type="http://schemas.openxmlformats.org/officeDocument/2006/relationships/tags" Target="../tags/tag971.xml"/><Relationship Id="rId26" Type="http://schemas.openxmlformats.org/officeDocument/2006/relationships/tags" Target="../tags/tag979.xml"/><Relationship Id="rId3" Type="http://schemas.openxmlformats.org/officeDocument/2006/relationships/tags" Target="../tags/tag956.xml"/><Relationship Id="rId21" Type="http://schemas.openxmlformats.org/officeDocument/2006/relationships/tags" Target="../tags/tag974.xml"/><Relationship Id="rId7" Type="http://schemas.openxmlformats.org/officeDocument/2006/relationships/tags" Target="../tags/tag960.xml"/><Relationship Id="rId12" Type="http://schemas.openxmlformats.org/officeDocument/2006/relationships/tags" Target="../tags/tag965.xml"/><Relationship Id="rId17" Type="http://schemas.openxmlformats.org/officeDocument/2006/relationships/tags" Target="../tags/tag970.xml"/><Relationship Id="rId25" Type="http://schemas.openxmlformats.org/officeDocument/2006/relationships/tags" Target="../tags/tag978.xml"/><Relationship Id="rId33" Type="http://schemas.openxmlformats.org/officeDocument/2006/relationships/notesSlide" Target="../notesSlides/notesSlide22.xml"/><Relationship Id="rId2" Type="http://schemas.openxmlformats.org/officeDocument/2006/relationships/tags" Target="../tags/tag955.xml"/><Relationship Id="rId16" Type="http://schemas.openxmlformats.org/officeDocument/2006/relationships/tags" Target="../tags/tag969.xml"/><Relationship Id="rId20" Type="http://schemas.openxmlformats.org/officeDocument/2006/relationships/tags" Target="../tags/tag973.xml"/><Relationship Id="rId29" Type="http://schemas.openxmlformats.org/officeDocument/2006/relationships/tags" Target="../tags/tag982.xml"/><Relationship Id="rId1" Type="http://schemas.openxmlformats.org/officeDocument/2006/relationships/tags" Target="../tags/tag954.xml"/><Relationship Id="rId6" Type="http://schemas.openxmlformats.org/officeDocument/2006/relationships/tags" Target="../tags/tag959.xml"/><Relationship Id="rId11" Type="http://schemas.openxmlformats.org/officeDocument/2006/relationships/tags" Target="../tags/tag964.xml"/><Relationship Id="rId24" Type="http://schemas.openxmlformats.org/officeDocument/2006/relationships/tags" Target="../tags/tag977.xml"/><Relationship Id="rId32" Type="http://schemas.openxmlformats.org/officeDocument/2006/relationships/slideLayout" Target="../slideLayouts/slideLayout2.xml"/><Relationship Id="rId5" Type="http://schemas.openxmlformats.org/officeDocument/2006/relationships/tags" Target="../tags/tag958.xml"/><Relationship Id="rId15" Type="http://schemas.openxmlformats.org/officeDocument/2006/relationships/tags" Target="../tags/tag968.xml"/><Relationship Id="rId23" Type="http://schemas.openxmlformats.org/officeDocument/2006/relationships/tags" Target="../tags/tag976.xml"/><Relationship Id="rId28" Type="http://schemas.openxmlformats.org/officeDocument/2006/relationships/tags" Target="../tags/tag981.xml"/><Relationship Id="rId10" Type="http://schemas.openxmlformats.org/officeDocument/2006/relationships/tags" Target="../tags/tag963.xml"/><Relationship Id="rId19" Type="http://schemas.openxmlformats.org/officeDocument/2006/relationships/tags" Target="../tags/tag972.xml"/><Relationship Id="rId31" Type="http://schemas.openxmlformats.org/officeDocument/2006/relationships/tags" Target="../tags/tag984.xml"/><Relationship Id="rId4" Type="http://schemas.openxmlformats.org/officeDocument/2006/relationships/tags" Target="../tags/tag957.xml"/><Relationship Id="rId9" Type="http://schemas.openxmlformats.org/officeDocument/2006/relationships/tags" Target="../tags/tag962.xml"/><Relationship Id="rId14" Type="http://schemas.openxmlformats.org/officeDocument/2006/relationships/tags" Target="../tags/tag967.xml"/><Relationship Id="rId22" Type="http://schemas.openxmlformats.org/officeDocument/2006/relationships/tags" Target="../tags/tag975.xml"/><Relationship Id="rId27" Type="http://schemas.openxmlformats.org/officeDocument/2006/relationships/tags" Target="../tags/tag980.xml"/><Relationship Id="rId30" Type="http://schemas.openxmlformats.org/officeDocument/2006/relationships/tags" Target="../tags/tag983.xml"/></Relationships>
</file>

<file path=ppt/slides/_rels/slide37.xml.rels><?xml version="1.0" encoding="UTF-8" standalone="yes"?>
<Relationships xmlns="http://schemas.openxmlformats.org/package/2006/relationships"><Relationship Id="rId3" Type="http://schemas.openxmlformats.org/officeDocument/2006/relationships/tags" Target="../tags/tag987.xml"/><Relationship Id="rId2" Type="http://schemas.openxmlformats.org/officeDocument/2006/relationships/tags" Target="../tags/tag986.xml"/><Relationship Id="rId1" Type="http://schemas.openxmlformats.org/officeDocument/2006/relationships/tags" Target="../tags/tag985.xml"/><Relationship Id="rId5" Type="http://schemas.openxmlformats.org/officeDocument/2006/relationships/notesSlide" Target="../notesSlides/notesSlide23.xml"/><Relationship Id="rId4"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tags" Target="../tags/tag990.xml"/><Relationship Id="rId2" Type="http://schemas.openxmlformats.org/officeDocument/2006/relationships/tags" Target="../tags/tag989.xml"/><Relationship Id="rId1" Type="http://schemas.openxmlformats.org/officeDocument/2006/relationships/tags" Target="../tags/tag988.xml"/><Relationship Id="rId5" Type="http://schemas.openxmlformats.org/officeDocument/2006/relationships/notesSlide" Target="../notesSlides/notesSlide24.xml"/><Relationship Id="rId4"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customXml" Target="../ink/ink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3" Type="http://schemas.openxmlformats.org/officeDocument/2006/relationships/tags" Target="../tags/tag1003.xml"/><Relationship Id="rId18" Type="http://schemas.openxmlformats.org/officeDocument/2006/relationships/tags" Target="../tags/tag1008.xml"/><Relationship Id="rId26" Type="http://schemas.openxmlformats.org/officeDocument/2006/relationships/tags" Target="../tags/tag1016.xml"/><Relationship Id="rId39" Type="http://schemas.openxmlformats.org/officeDocument/2006/relationships/tags" Target="../tags/tag1029.xml"/><Relationship Id="rId21" Type="http://schemas.openxmlformats.org/officeDocument/2006/relationships/tags" Target="../tags/tag1011.xml"/><Relationship Id="rId34" Type="http://schemas.openxmlformats.org/officeDocument/2006/relationships/tags" Target="../tags/tag1024.xml"/><Relationship Id="rId42" Type="http://schemas.openxmlformats.org/officeDocument/2006/relationships/tags" Target="../tags/tag1032.xml"/><Relationship Id="rId47" Type="http://schemas.openxmlformats.org/officeDocument/2006/relationships/tags" Target="../tags/tag1037.xml"/><Relationship Id="rId50" Type="http://schemas.openxmlformats.org/officeDocument/2006/relationships/tags" Target="../tags/tag1040.xml"/><Relationship Id="rId55" Type="http://schemas.openxmlformats.org/officeDocument/2006/relationships/slideLayout" Target="../slideLayouts/slideLayout2.xml"/><Relationship Id="rId7" Type="http://schemas.openxmlformats.org/officeDocument/2006/relationships/tags" Target="../tags/tag997.xml"/><Relationship Id="rId12" Type="http://schemas.openxmlformats.org/officeDocument/2006/relationships/tags" Target="../tags/tag1002.xml"/><Relationship Id="rId17" Type="http://schemas.openxmlformats.org/officeDocument/2006/relationships/tags" Target="../tags/tag1007.xml"/><Relationship Id="rId25" Type="http://schemas.openxmlformats.org/officeDocument/2006/relationships/tags" Target="../tags/tag1015.xml"/><Relationship Id="rId33" Type="http://schemas.openxmlformats.org/officeDocument/2006/relationships/tags" Target="../tags/tag1023.xml"/><Relationship Id="rId38" Type="http://schemas.openxmlformats.org/officeDocument/2006/relationships/tags" Target="../tags/tag1028.xml"/><Relationship Id="rId46" Type="http://schemas.openxmlformats.org/officeDocument/2006/relationships/tags" Target="../tags/tag1036.xml"/><Relationship Id="rId2" Type="http://schemas.openxmlformats.org/officeDocument/2006/relationships/tags" Target="../tags/tag992.xml"/><Relationship Id="rId16" Type="http://schemas.openxmlformats.org/officeDocument/2006/relationships/tags" Target="../tags/tag1006.xml"/><Relationship Id="rId20" Type="http://schemas.openxmlformats.org/officeDocument/2006/relationships/tags" Target="../tags/tag1010.xml"/><Relationship Id="rId29" Type="http://schemas.openxmlformats.org/officeDocument/2006/relationships/tags" Target="../tags/tag1019.xml"/><Relationship Id="rId41" Type="http://schemas.openxmlformats.org/officeDocument/2006/relationships/tags" Target="../tags/tag1031.xml"/><Relationship Id="rId54" Type="http://schemas.openxmlformats.org/officeDocument/2006/relationships/tags" Target="../tags/tag1044.xml"/><Relationship Id="rId1" Type="http://schemas.openxmlformats.org/officeDocument/2006/relationships/tags" Target="../tags/tag991.xml"/><Relationship Id="rId6" Type="http://schemas.openxmlformats.org/officeDocument/2006/relationships/tags" Target="../tags/tag996.xml"/><Relationship Id="rId11" Type="http://schemas.openxmlformats.org/officeDocument/2006/relationships/tags" Target="../tags/tag1001.xml"/><Relationship Id="rId24" Type="http://schemas.openxmlformats.org/officeDocument/2006/relationships/tags" Target="../tags/tag1014.xml"/><Relationship Id="rId32" Type="http://schemas.openxmlformats.org/officeDocument/2006/relationships/tags" Target="../tags/tag1022.xml"/><Relationship Id="rId37" Type="http://schemas.openxmlformats.org/officeDocument/2006/relationships/tags" Target="../tags/tag1027.xml"/><Relationship Id="rId40" Type="http://schemas.openxmlformats.org/officeDocument/2006/relationships/tags" Target="../tags/tag1030.xml"/><Relationship Id="rId45" Type="http://schemas.openxmlformats.org/officeDocument/2006/relationships/tags" Target="../tags/tag1035.xml"/><Relationship Id="rId53" Type="http://schemas.openxmlformats.org/officeDocument/2006/relationships/tags" Target="../tags/tag1043.xml"/><Relationship Id="rId5" Type="http://schemas.openxmlformats.org/officeDocument/2006/relationships/tags" Target="../tags/tag995.xml"/><Relationship Id="rId15" Type="http://schemas.openxmlformats.org/officeDocument/2006/relationships/tags" Target="../tags/tag1005.xml"/><Relationship Id="rId23" Type="http://schemas.openxmlformats.org/officeDocument/2006/relationships/tags" Target="../tags/tag1013.xml"/><Relationship Id="rId28" Type="http://schemas.openxmlformats.org/officeDocument/2006/relationships/tags" Target="../tags/tag1018.xml"/><Relationship Id="rId36" Type="http://schemas.openxmlformats.org/officeDocument/2006/relationships/tags" Target="../tags/tag1026.xml"/><Relationship Id="rId49" Type="http://schemas.openxmlformats.org/officeDocument/2006/relationships/tags" Target="../tags/tag1039.xml"/><Relationship Id="rId10" Type="http://schemas.openxmlformats.org/officeDocument/2006/relationships/tags" Target="../tags/tag1000.xml"/><Relationship Id="rId19" Type="http://schemas.openxmlformats.org/officeDocument/2006/relationships/tags" Target="../tags/tag1009.xml"/><Relationship Id="rId31" Type="http://schemas.openxmlformats.org/officeDocument/2006/relationships/tags" Target="../tags/tag1021.xml"/><Relationship Id="rId44" Type="http://schemas.openxmlformats.org/officeDocument/2006/relationships/tags" Target="../tags/tag1034.xml"/><Relationship Id="rId52" Type="http://schemas.openxmlformats.org/officeDocument/2006/relationships/tags" Target="../tags/tag1042.xml"/><Relationship Id="rId4" Type="http://schemas.openxmlformats.org/officeDocument/2006/relationships/tags" Target="../tags/tag994.xml"/><Relationship Id="rId9" Type="http://schemas.openxmlformats.org/officeDocument/2006/relationships/tags" Target="../tags/tag999.xml"/><Relationship Id="rId14" Type="http://schemas.openxmlformats.org/officeDocument/2006/relationships/tags" Target="../tags/tag1004.xml"/><Relationship Id="rId22" Type="http://schemas.openxmlformats.org/officeDocument/2006/relationships/tags" Target="../tags/tag1012.xml"/><Relationship Id="rId27" Type="http://schemas.openxmlformats.org/officeDocument/2006/relationships/tags" Target="../tags/tag1017.xml"/><Relationship Id="rId30" Type="http://schemas.openxmlformats.org/officeDocument/2006/relationships/tags" Target="../tags/tag1020.xml"/><Relationship Id="rId35" Type="http://schemas.openxmlformats.org/officeDocument/2006/relationships/tags" Target="../tags/tag1025.xml"/><Relationship Id="rId43" Type="http://schemas.openxmlformats.org/officeDocument/2006/relationships/tags" Target="../tags/tag1033.xml"/><Relationship Id="rId48" Type="http://schemas.openxmlformats.org/officeDocument/2006/relationships/tags" Target="../tags/tag1038.xml"/><Relationship Id="rId8" Type="http://schemas.openxmlformats.org/officeDocument/2006/relationships/tags" Target="../tags/tag998.xml"/><Relationship Id="rId51" Type="http://schemas.openxmlformats.org/officeDocument/2006/relationships/tags" Target="../tags/tag1041.xml"/><Relationship Id="rId3" Type="http://schemas.openxmlformats.org/officeDocument/2006/relationships/tags" Target="../tags/tag993.xml"/></Relationships>
</file>

<file path=ppt/slides/_rels/slide43.xml.rels><?xml version="1.0" encoding="UTF-8" standalone="yes"?>
<Relationships xmlns="http://schemas.openxmlformats.org/package/2006/relationships"><Relationship Id="rId8" Type="http://schemas.openxmlformats.org/officeDocument/2006/relationships/tags" Target="../tags/tag1052.xml"/><Relationship Id="rId3" Type="http://schemas.openxmlformats.org/officeDocument/2006/relationships/tags" Target="../tags/tag1047.xml"/><Relationship Id="rId7" Type="http://schemas.openxmlformats.org/officeDocument/2006/relationships/tags" Target="../tags/tag1051.xml"/><Relationship Id="rId12" Type="http://schemas.openxmlformats.org/officeDocument/2006/relationships/notesSlide" Target="../notesSlides/notesSlide25.xml"/><Relationship Id="rId2" Type="http://schemas.openxmlformats.org/officeDocument/2006/relationships/tags" Target="../tags/tag1046.xml"/><Relationship Id="rId1" Type="http://schemas.openxmlformats.org/officeDocument/2006/relationships/tags" Target="../tags/tag1045.xml"/><Relationship Id="rId6" Type="http://schemas.openxmlformats.org/officeDocument/2006/relationships/tags" Target="../tags/tag1050.xml"/><Relationship Id="rId11" Type="http://schemas.openxmlformats.org/officeDocument/2006/relationships/slideLayout" Target="../slideLayouts/slideLayout6.xml"/><Relationship Id="rId5" Type="http://schemas.openxmlformats.org/officeDocument/2006/relationships/tags" Target="../tags/tag1049.xml"/><Relationship Id="rId10" Type="http://schemas.openxmlformats.org/officeDocument/2006/relationships/tags" Target="../tags/tag1054.xml"/><Relationship Id="rId4" Type="http://schemas.openxmlformats.org/officeDocument/2006/relationships/tags" Target="../tags/tag1048.xml"/><Relationship Id="rId9" Type="http://schemas.openxmlformats.org/officeDocument/2006/relationships/tags" Target="../tags/tag1053.xml"/></Relationships>
</file>

<file path=ppt/slides/_rels/slide44.xml.rels><?xml version="1.0" encoding="UTF-8" standalone="yes"?>
<Relationships xmlns="http://schemas.openxmlformats.org/package/2006/relationships"><Relationship Id="rId8" Type="http://schemas.openxmlformats.org/officeDocument/2006/relationships/tags" Target="../tags/tag1062.xml"/><Relationship Id="rId13" Type="http://schemas.openxmlformats.org/officeDocument/2006/relationships/tags" Target="../tags/tag1067.xml"/><Relationship Id="rId18" Type="http://schemas.openxmlformats.org/officeDocument/2006/relationships/tags" Target="../tags/tag1072.xml"/><Relationship Id="rId26" Type="http://schemas.openxmlformats.org/officeDocument/2006/relationships/tags" Target="../tags/tag1080.xml"/><Relationship Id="rId3" Type="http://schemas.openxmlformats.org/officeDocument/2006/relationships/tags" Target="../tags/tag1057.xml"/><Relationship Id="rId21" Type="http://schemas.openxmlformats.org/officeDocument/2006/relationships/tags" Target="../tags/tag1075.xml"/><Relationship Id="rId7" Type="http://schemas.openxmlformats.org/officeDocument/2006/relationships/tags" Target="../tags/tag1061.xml"/><Relationship Id="rId12" Type="http://schemas.openxmlformats.org/officeDocument/2006/relationships/tags" Target="../tags/tag1066.xml"/><Relationship Id="rId17" Type="http://schemas.openxmlformats.org/officeDocument/2006/relationships/tags" Target="../tags/tag1071.xml"/><Relationship Id="rId25" Type="http://schemas.openxmlformats.org/officeDocument/2006/relationships/tags" Target="../tags/tag1079.xml"/><Relationship Id="rId33" Type="http://schemas.openxmlformats.org/officeDocument/2006/relationships/notesSlide" Target="../notesSlides/notesSlide26.xml"/><Relationship Id="rId2" Type="http://schemas.openxmlformats.org/officeDocument/2006/relationships/tags" Target="../tags/tag1056.xml"/><Relationship Id="rId16" Type="http://schemas.openxmlformats.org/officeDocument/2006/relationships/tags" Target="../tags/tag1070.xml"/><Relationship Id="rId20" Type="http://schemas.openxmlformats.org/officeDocument/2006/relationships/tags" Target="../tags/tag1074.xml"/><Relationship Id="rId29" Type="http://schemas.openxmlformats.org/officeDocument/2006/relationships/tags" Target="../tags/tag1083.xml"/><Relationship Id="rId1" Type="http://schemas.openxmlformats.org/officeDocument/2006/relationships/tags" Target="../tags/tag1055.xml"/><Relationship Id="rId6" Type="http://schemas.openxmlformats.org/officeDocument/2006/relationships/tags" Target="../tags/tag1060.xml"/><Relationship Id="rId11" Type="http://schemas.openxmlformats.org/officeDocument/2006/relationships/tags" Target="../tags/tag1065.xml"/><Relationship Id="rId24" Type="http://schemas.openxmlformats.org/officeDocument/2006/relationships/tags" Target="../tags/tag1078.xml"/><Relationship Id="rId32" Type="http://schemas.openxmlformats.org/officeDocument/2006/relationships/slideLayout" Target="../slideLayouts/slideLayout6.xml"/><Relationship Id="rId5" Type="http://schemas.openxmlformats.org/officeDocument/2006/relationships/tags" Target="../tags/tag1059.xml"/><Relationship Id="rId15" Type="http://schemas.openxmlformats.org/officeDocument/2006/relationships/tags" Target="../tags/tag1069.xml"/><Relationship Id="rId23" Type="http://schemas.openxmlformats.org/officeDocument/2006/relationships/tags" Target="../tags/tag1077.xml"/><Relationship Id="rId28" Type="http://schemas.openxmlformats.org/officeDocument/2006/relationships/tags" Target="../tags/tag1082.xml"/><Relationship Id="rId10" Type="http://schemas.openxmlformats.org/officeDocument/2006/relationships/tags" Target="../tags/tag1064.xml"/><Relationship Id="rId19" Type="http://schemas.openxmlformats.org/officeDocument/2006/relationships/tags" Target="../tags/tag1073.xml"/><Relationship Id="rId31" Type="http://schemas.openxmlformats.org/officeDocument/2006/relationships/tags" Target="../tags/tag1085.xml"/><Relationship Id="rId4" Type="http://schemas.openxmlformats.org/officeDocument/2006/relationships/tags" Target="../tags/tag1058.xml"/><Relationship Id="rId9" Type="http://schemas.openxmlformats.org/officeDocument/2006/relationships/tags" Target="../tags/tag1063.xml"/><Relationship Id="rId14" Type="http://schemas.openxmlformats.org/officeDocument/2006/relationships/tags" Target="../tags/tag1068.xml"/><Relationship Id="rId22" Type="http://schemas.openxmlformats.org/officeDocument/2006/relationships/tags" Target="../tags/tag1076.xml"/><Relationship Id="rId27" Type="http://schemas.openxmlformats.org/officeDocument/2006/relationships/tags" Target="../tags/tag1081.xml"/><Relationship Id="rId30" Type="http://schemas.openxmlformats.org/officeDocument/2006/relationships/tags" Target="../tags/tag1084.xml"/></Relationships>
</file>

<file path=ppt/slides/_rels/slide45.xml.rels><?xml version="1.0" encoding="UTF-8" standalone="yes"?>
<Relationships xmlns="http://schemas.openxmlformats.org/package/2006/relationships"><Relationship Id="rId8" Type="http://schemas.openxmlformats.org/officeDocument/2006/relationships/tags" Target="../tags/tag1093.xml"/><Relationship Id="rId13" Type="http://schemas.openxmlformats.org/officeDocument/2006/relationships/tags" Target="../tags/tag1098.xml"/><Relationship Id="rId18" Type="http://schemas.openxmlformats.org/officeDocument/2006/relationships/tags" Target="../tags/tag1103.xml"/><Relationship Id="rId26" Type="http://schemas.openxmlformats.org/officeDocument/2006/relationships/tags" Target="../tags/tag1111.xml"/><Relationship Id="rId39" Type="http://schemas.openxmlformats.org/officeDocument/2006/relationships/tags" Target="../tags/tag1124.xml"/><Relationship Id="rId3" Type="http://schemas.openxmlformats.org/officeDocument/2006/relationships/tags" Target="../tags/tag1088.xml"/><Relationship Id="rId21" Type="http://schemas.openxmlformats.org/officeDocument/2006/relationships/tags" Target="../tags/tag1106.xml"/><Relationship Id="rId34" Type="http://schemas.openxmlformats.org/officeDocument/2006/relationships/tags" Target="../tags/tag1119.xml"/><Relationship Id="rId42" Type="http://schemas.openxmlformats.org/officeDocument/2006/relationships/tags" Target="../tags/tag1127.xml"/><Relationship Id="rId7" Type="http://schemas.openxmlformats.org/officeDocument/2006/relationships/tags" Target="../tags/tag1092.xml"/><Relationship Id="rId12" Type="http://schemas.openxmlformats.org/officeDocument/2006/relationships/tags" Target="../tags/tag1097.xml"/><Relationship Id="rId17" Type="http://schemas.openxmlformats.org/officeDocument/2006/relationships/tags" Target="../tags/tag1102.xml"/><Relationship Id="rId25" Type="http://schemas.openxmlformats.org/officeDocument/2006/relationships/tags" Target="../tags/tag1110.xml"/><Relationship Id="rId33" Type="http://schemas.openxmlformats.org/officeDocument/2006/relationships/tags" Target="../tags/tag1118.xml"/><Relationship Id="rId38" Type="http://schemas.openxmlformats.org/officeDocument/2006/relationships/tags" Target="../tags/tag1123.xml"/><Relationship Id="rId46" Type="http://schemas.openxmlformats.org/officeDocument/2006/relationships/notesSlide" Target="../notesSlides/notesSlide27.xml"/><Relationship Id="rId2" Type="http://schemas.openxmlformats.org/officeDocument/2006/relationships/tags" Target="../tags/tag1087.xml"/><Relationship Id="rId16" Type="http://schemas.openxmlformats.org/officeDocument/2006/relationships/tags" Target="../tags/tag1101.xml"/><Relationship Id="rId20" Type="http://schemas.openxmlformats.org/officeDocument/2006/relationships/tags" Target="../tags/tag1105.xml"/><Relationship Id="rId29" Type="http://schemas.openxmlformats.org/officeDocument/2006/relationships/tags" Target="../tags/tag1114.xml"/><Relationship Id="rId41" Type="http://schemas.openxmlformats.org/officeDocument/2006/relationships/tags" Target="../tags/tag1126.xml"/><Relationship Id="rId1" Type="http://schemas.openxmlformats.org/officeDocument/2006/relationships/tags" Target="../tags/tag1086.xml"/><Relationship Id="rId6" Type="http://schemas.openxmlformats.org/officeDocument/2006/relationships/tags" Target="../tags/tag1091.xml"/><Relationship Id="rId11" Type="http://schemas.openxmlformats.org/officeDocument/2006/relationships/tags" Target="../tags/tag1096.xml"/><Relationship Id="rId24" Type="http://schemas.openxmlformats.org/officeDocument/2006/relationships/tags" Target="../tags/tag1109.xml"/><Relationship Id="rId32" Type="http://schemas.openxmlformats.org/officeDocument/2006/relationships/tags" Target="../tags/tag1117.xml"/><Relationship Id="rId37" Type="http://schemas.openxmlformats.org/officeDocument/2006/relationships/tags" Target="../tags/tag1122.xml"/><Relationship Id="rId40" Type="http://schemas.openxmlformats.org/officeDocument/2006/relationships/tags" Target="../tags/tag1125.xml"/><Relationship Id="rId45" Type="http://schemas.openxmlformats.org/officeDocument/2006/relationships/slideLayout" Target="../slideLayouts/slideLayout6.xml"/><Relationship Id="rId5" Type="http://schemas.openxmlformats.org/officeDocument/2006/relationships/tags" Target="../tags/tag1090.xml"/><Relationship Id="rId15" Type="http://schemas.openxmlformats.org/officeDocument/2006/relationships/tags" Target="../tags/tag1100.xml"/><Relationship Id="rId23" Type="http://schemas.openxmlformats.org/officeDocument/2006/relationships/tags" Target="../tags/tag1108.xml"/><Relationship Id="rId28" Type="http://schemas.openxmlformats.org/officeDocument/2006/relationships/tags" Target="../tags/tag1113.xml"/><Relationship Id="rId36" Type="http://schemas.openxmlformats.org/officeDocument/2006/relationships/tags" Target="../tags/tag1121.xml"/><Relationship Id="rId10" Type="http://schemas.openxmlformats.org/officeDocument/2006/relationships/tags" Target="../tags/tag1095.xml"/><Relationship Id="rId19" Type="http://schemas.openxmlformats.org/officeDocument/2006/relationships/tags" Target="../tags/tag1104.xml"/><Relationship Id="rId31" Type="http://schemas.openxmlformats.org/officeDocument/2006/relationships/tags" Target="../tags/tag1116.xml"/><Relationship Id="rId44" Type="http://schemas.openxmlformats.org/officeDocument/2006/relationships/tags" Target="../tags/tag1129.xml"/><Relationship Id="rId4" Type="http://schemas.openxmlformats.org/officeDocument/2006/relationships/tags" Target="../tags/tag1089.xml"/><Relationship Id="rId9" Type="http://schemas.openxmlformats.org/officeDocument/2006/relationships/tags" Target="../tags/tag1094.xml"/><Relationship Id="rId14" Type="http://schemas.openxmlformats.org/officeDocument/2006/relationships/tags" Target="../tags/tag1099.xml"/><Relationship Id="rId22" Type="http://schemas.openxmlformats.org/officeDocument/2006/relationships/tags" Target="../tags/tag1107.xml"/><Relationship Id="rId27" Type="http://schemas.openxmlformats.org/officeDocument/2006/relationships/tags" Target="../tags/tag1112.xml"/><Relationship Id="rId30" Type="http://schemas.openxmlformats.org/officeDocument/2006/relationships/tags" Target="../tags/tag1115.xml"/><Relationship Id="rId35" Type="http://schemas.openxmlformats.org/officeDocument/2006/relationships/tags" Target="../tags/tag1120.xml"/><Relationship Id="rId43" Type="http://schemas.openxmlformats.org/officeDocument/2006/relationships/tags" Target="../tags/tag1128.xml"/></Relationships>
</file>

<file path=ppt/slides/_rels/slide46.xml.rels><?xml version="1.0" encoding="UTF-8" standalone="yes"?>
<Relationships xmlns="http://schemas.openxmlformats.org/package/2006/relationships"><Relationship Id="rId8" Type="http://schemas.openxmlformats.org/officeDocument/2006/relationships/tags" Target="../tags/tag1137.xml"/><Relationship Id="rId13" Type="http://schemas.openxmlformats.org/officeDocument/2006/relationships/tags" Target="../tags/tag1142.xml"/><Relationship Id="rId18" Type="http://schemas.openxmlformats.org/officeDocument/2006/relationships/tags" Target="../tags/tag1147.xml"/><Relationship Id="rId26" Type="http://schemas.openxmlformats.org/officeDocument/2006/relationships/tags" Target="../tags/tag1155.xml"/><Relationship Id="rId39" Type="http://schemas.openxmlformats.org/officeDocument/2006/relationships/tags" Target="../tags/tag1168.xml"/><Relationship Id="rId3" Type="http://schemas.openxmlformats.org/officeDocument/2006/relationships/tags" Target="../tags/tag1132.xml"/><Relationship Id="rId21" Type="http://schemas.openxmlformats.org/officeDocument/2006/relationships/tags" Target="../tags/tag1150.xml"/><Relationship Id="rId34" Type="http://schemas.openxmlformats.org/officeDocument/2006/relationships/tags" Target="../tags/tag1163.xml"/><Relationship Id="rId42" Type="http://schemas.openxmlformats.org/officeDocument/2006/relationships/slideLayout" Target="../slideLayouts/slideLayout6.xml"/><Relationship Id="rId7" Type="http://schemas.openxmlformats.org/officeDocument/2006/relationships/tags" Target="../tags/tag1136.xml"/><Relationship Id="rId12" Type="http://schemas.openxmlformats.org/officeDocument/2006/relationships/tags" Target="../tags/tag1141.xml"/><Relationship Id="rId17" Type="http://schemas.openxmlformats.org/officeDocument/2006/relationships/tags" Target="../tags/tag1146.xml"/><Relationship Id="rId25" Type="http://schemas.openxmlformats.org/officeDocument/2006/relationships/tags" Target="../tags/tag1154.xml"/><Relationship Id="rId33" Type="http://schemas.openxmlformats.org/officeDocument/2006/relationships/tags" Target="../tags/tag1162.xml"/><Relationship Id="rId38" Type="http://schemas.openxmlformats.org/officeDocument/2006/relationships/tags" Target="../tags/tag1167.xml"/><Relationship Id="rId2" Type="http://schemas.openxmlformats.org/officeDocument/2006/relationships/tags" Target="../tags/tag1131.xml"/><Relationship Id="rId16" Type="http://schemas.openxmlformats.org/officeDocument/2006/relationships/tags" Target="../tags/tag1145.xml"/><Relationship Id="rId20" Type="http://schemas.openxmlformats.org/officeDocument/2006/relationships/tags" Target="../tags/tag1149.xml"/><Relationship Id="rId29" Type="http://schemas.openxmlformats.org/officeDocument/2006/relationships/tags" Target="../tags/tag1158.xml"/><Relationship Id="rId41" Type="http://schemas.openxmlformats.org/officeDocument/2006/relationships/tags" Target="../tags/tag1170.xml"/><Relationship Id="rId1" Type="http://schemas.openxmlformats.org/officeDocument/2006/relationships/tags" Target="../tags/tag1130.xml"/><Relationship Id="rId6" Type="http://schemas.openxmlformats.org/officeDocument/2006/relationships/tags" Target="../tags/tag1135.xml"/><Relationship Id="rId11" Type="http://schemas.openxmlformats.org/officeDocument/2006/relationships/tags" Target="../tags/tag1140.xml"/><Relationship Id="rId24" Type="http://schemas.openxmlformats.org/officeDocument/2006/relationships/tags" Target="../tags/tag1153.xml"/><Relationship Id="rId32" Type="http://schemas.openxmlformats.org/officeDocument/2006/relationships/tags" Target="../tags/tag1161.xml"/><Relationship Id="rId37" Type="http://schemas.openxmlformats.org/officeDocument/2006/relationships/tags" Target="../tags/tag1166.xml"/><Relationship Id="rId40" Type="http://schemas.openxmlformats.org/officeDocument/2006/relationships/tags" Target="../tags/tag1169.xml"/><Relationship Id="rId5" Type="http://schemas.openxmlformats.org/officeDocument/2006/relationships/tags" Target="../tags/tag1134.xml"/><Relationship Id="rId15" Type="http://schemas.openxmlformats.org/officeDocument/2006/relationships/tags" Target="../tags/tag1144.xml"/><Relationship Id="rId23" Type="http://schemas.openxmlformats.org/officeDocument/2006/relationships/tags" Target="../tags/tag1152.xml"/><Relationship Id="rId28" Type="http://schemas.openxmlformats.org/officeDocument/2006/relationships/tags" Target="../tags/tag1157.xml"/><Relationship Id="rId36" Type="http://schemas.openxmlformats.org/officeDocument/2006/relationships/tags" Target="../tags/tag1165.xml"/><Relationship Id="rId10" Type="http://schemas.openxmlformats.org/officeDocument/2006/relationships/tags" Target="../tags/tag1139.xml"/><Relationship Id="rId19" Type="http://schemas.openxmlformats.org/officeDocument/2006/relationships/tags" Target="../tags/tag1148.xml"/><Relationship Id="rId31" Type="http://schemas.openxmlformats.org/officeDocument/2006/relationships/tags" Target="../tags/tag1160.xml"/><Relationship Id="rId4" Type="http://schemas.openxmlformats.org/officeDocument/2006/relationships/tags" Target="../tags/tag1133.xml"/><Relationship Id="rId9" Type="http://schemas.openxmlformats.org/officeDocument/2006/relationships/tags" Target="../tags/tag1138.xml"/><Relationship Id="rId14" Type="http://schemas.openxmlformats.org/officeDocument/2006/relationships/tags" Target="../tags/tag1143.xml"/><Relationship Id="rId22" Type="http://schemas.openxmlformats.org/officeDocument/2006/relationships/tags" Target="../tags/tag1151.xml"/><Relationship Id="rId27" Type="http://schemas.openxmlformats.org/officeDocument/2006/relationships/tags" Target="../tags/tag1156.xml"/><Relationship Id="rId30" Type="http://schemas.openxmlformats.org/officeDocument/2006/relationships/tags" Target="../tags/tag1159.xml"/><Relationship Id="rId35" Type="http://schemas.openxmlformats.org/officeDocument/2006/relationships/tags" Target="../tags/tag1164.xml"/><Relationship Id="rId43" Type="http://schemas.openxmlformats.org/officeDocument/2006/relationships/notesSlide" Target="../notesSlides/notesSlide28.xml"/></Relationships>
</file>

<file path=ppt/slides/_rels/slide47.xml.rels><?xml version="1.0" encoding="UTF-8" standalone="yes"?>
<Relationships xmlns="http://schemas.openxmlformats.org/package/2006/relationships"><Relationship Id="rId8" Type="http://schemas.openxmlformats.org/officeDocument/2006/relationships/tags" Target="../tags/tag1178.xml"/><Relationship Id="rId13" Type="http://schemas.openxmlformats.org/officeDocument/2006/relationships/tags" Target="../tags/tag1183.xml"/><Relationship Id="rId18" Type="http://schemas.openxmlformats.org/officeDocument/2006/relationships/tags" Target="../tags/tag1188.xml"/><Relationship Id="rId26" Type="http://schemas.openxmlformats.org/officeDocument/2006/relationships/tags" Target="../tags/tag1196.xml"/><Relationship Id="rId39" Type="http://schemas.openxmlformats.org/officeDocument/2006/relationships/tags" Target="../tags/tag1209.xml"/><Relationship Id="rId3" Type="http://schemas.openxmlformats.org/officeDocument/2006/relationships/tags" Target="../tags/tag1173.xml"/><Relationship Id="rId21" Type="http://schemas.openxmlformats.org/officeDocument/2006/relationships/tags" Target="../tags/tag1191.xml"/><Relationship Id="rId34" Type="http://schemas.openxmlformats.org/officeDocument/2006/relationships/tags" Target="../tags/tag1204.xml"/><Relationship Id="rId42" Type="http://schemas.openxmlformats.org/officeDocument/2006/relationships/slideLayout" Target="../slideLayouts/slideLayout6.xml"/><Relationship Id="rId7" Type="http://schemas.openxmlformats.org/officeDocument/2006/relationships/tags" Target="../tags/tag1177.xml"/><Relationship Id="rId12" Type="http://schemas.openxmlformats.org/officeDocument/2006/relationships/tags" Target="../tags/tag1182.xml"/><Relationship Id="rId17" Type="http://schemas.openxmlformats.org/officeDocument/2006/relationships/tags" Target="../tags/tag1187.xml"/><Relationship Id="rId25" Type="http://schemas.openxmlformats.org/officeDocument/2006/relationships/tags" Target="../tags/tag1195.xml"/><Relationship Id="rId33" Type="http://schemas.openxmlformats.org/officeDocument/2006/relationships/tags" Target="../tags/tag1203.xml"/><Relationship Id="rId38" Type="http://schemas.openxmlformats.org/officeDocument/2006/relationships/tags" Target="../tags/tag1208.xml"/><Relationship Id="rId2" Type="http://schemas.openxmlformats.org/officeDocument/2006/relationships/tags" Target="../tags/tag1172.xml"/><Relationship Id="rId16" Type="http://schemas.openxmlformats.org/officeDocument/2006/relationships/tags" Target="../tags/tag1186.xml"/><Relationship Id="rId20" Type="http://schemas.openxmlformats.org/officeDocument/2006/relationships/tags" Target="../tags/tag1190.xml"/><Relationship Id="rId29" Type="http://schemas.openxmlformats.org/officeDocument/2006/relationships/tags" Target="../tags/tag1199.xml"/><Relationship Id="rId41" Type="http://schemas.openxmlformats.org/officeDocument/2006/relationships/tags" Target="../tags/tag1211.xml"/><Relationship Id="rId1" Type="http://schemas.openxmlformats.org/officeDocument/2006/relationships/tags" Target="../tags/tag1171.xml"/><Relationship Id="rId6" Type="http://schemas.openxmlformats.org/officeDocument/2006/relationships/tags" Target="../tags/tag1176.xml"/><Relationship Id="rId11" Type="http://schemas.openxmlformats.org/officeDocument/2006/relationships/tags" Target="../tags/tag1181.xml"/><Relationship Id="rId24" Type="http://schemas.openxmlformats.org/officeDocument/2006/relationships/tags" Target="../tags/tag1194.xml"/><Relationship Id="rId32" Type="http://schemas.openxmlformats.org/officeDocument/2006/relationships/tags" Target="../tags/tag1202.xml"/><Relationship Id="rId37" Type="http://schemas.openxmlformats.org/officeDocument/2006/relationships/tags" Target="../tags/tag1207.xml"/><Relationship Id="rId40" Type="http://schemas.openxmlformats.org/officeDocument/2006/relationships/tags" Target="../tags/tag1210.xml"/><Relationship Id="rId5" Type="http://schemas.openxmlformats.org/officeDocument/2006/relationships/tags" Target="../tags/tag1175.xml"/><Relationship Id="rId15" Type="http://schemas.openxmlformats.org/officeDocument/2006/relationships/tags" Target="../tags/tag1185.xml"/><Relationship Id="rId23" Type="http://schemas.openxmlformats.org/officeDocument/2006/relationships/tags" Target="../tags/tag1193.xml"/><Relationship Id="rId28" Type="http://schemas.openxmlformats.org/officeDocument/2006/relationships/tags" Target="../tags/tag1198.xml"/><Relationship Id="rId36" Type="http://schemas.openxmlformats.org/officeDocument/2006/relationships/tags" Target="../tags/tag1206.xml"/><Relationship Id="rId10" Type="http://schemas.openxmlformats.org/officeDocument/2006/relationships/tags" Target="../tags/tag1180.xml"/><Relationship Id="rId19" Type="http://schemas.openxmlformats.org/officeDocument/2006/relationships/tags" Target="../tags/tag1189.xml"/><Relationship Id="rId31" Type="http://schemas.openxmlformats.org/officeDocument/2006/relationships/tags" Target="../tags/tag1201.xml"/><Relationship Id="rId4" Type="http://schemas.openxmlformats.org/officeDocument/2006/relationships/tags" Target="../tags/tag1174.xml"/><Relationship Id="rId9" Type="http://schemas.openxmlformats.org/officeDocument/2006/relationships/tags" Target="../tags/tag1179.xml"/><Relationship Id="rId14" Type="http://schemas.openxmlformats.org/officeDocument/2006/relationships/tags" Target="../tags/tag1184.xml"/><Relationship Id="rId22" Type="http://schemas.openxmlformats.org/officeDocument/2006/relationships/tags" Target="../tags/tag1192.xml"/><Relationship Id="rId27" Type="http://schemas.openxmlformats.org/officeDocument/2006/relationships/tags" Target="../tags/tag1197.xml"/><Relationship Id="rId30" Type="http://schemas.openxmlformats.org/officeDocument/2006/relationships/tags" Target="../tags/tag1200.xml"/><Relationship Id="rId35" Type="http://schemas.openxmlformats.org/officeDocument/2006/relationships/tags" Target="../tags/tag1205.xml"/><Relationship Id="rId43" Type="http://schemas.openxmlformats.org/officeDocument/2006/relationships/notesSlide" Target="../notesSlides/notesSlide29.xml"/></Relationships>
</file>

<file path=ppt/slides/_rels/slide48.xml.rels><?xml version="1.0" encoding="UTF-8" standalone="yes"?>
<Relationships xmlns="http://schemas.openxmlformats.org/package/2006/relationships"><Relationship Id="rId8" Type="http://schemas.openxmlformats.org/officeDocument/2006/relationships/tags" Target="../tags/tag1219.xml"/><Relationship Id="rId13" Type="http://schemas.openxmlformats.org/officeDocument/2006/relationships/tags" Target="../tags/tag1224.xml"/><Relationship Id="rId18" Type="http://schemas.openxmlformats.org/officeDocument/2006/relationships/tags" Target="../tags/tag1229.xml"/><Relationship Id="rId26" Type="http://schemas.openxmlformats.org/officeDocument/2006/relationships/tags" Target="../tags/tag1237.xml"/><Relationship Id="rId39" Type="http://schemas.openxmlformats.org/officeDocument/2006/relationships/tags" Target="../tags/tag1250.xml"/><Relationship Id="rId3" Type="http://schemas.openxmlformats.org/officeDocument/2006/relationships/tags" Target="../tags/tag1214.xml"/><Relationship Id="rId21" Type="http://schemas.openxmlformats.org/officeDocument/2006/relationships/tags" Target="../tags/tag1232.xml"/><Relationship Id="rId34" Type="http://schemas.openxmlformats.org/officeDocument/2006/relationships/tags" Target="../tags/tag1245.xml"/><Relationship Id="rId42" Type="http://schemas.openxmlformats.org/officeDocument/2006/relationships/slideLayout" Target="../slideLayouts/slideLayout6.xml"/><Relationship Id="rId7" Type="http://schemas.openxmlformats.org/officeDocument/2006/relationships/tags" Target="../tags/tag1218.xml"/><Relationship Id="rId12" Type="http://schemas.openxmlformats.org/officeDocument/2006/relationships/tags" Target="../tags/tag1223.xml"/><Relationship Id="rId17" Type="http://schemas.openxmlformats.org/officeDocument/2006/relationships/tags" Target="../tags/tag1228.xml"/><Relationship Id="rId25" Type="http://schemas.openxmlformats.org/officeDocument/2006/relationships/tags" Target="../tags/tag1236.xml"/><Relationship Id="rId33" Type="http://schemas.openxmlformats.org/officeDocument/2006/relationships/tags" Target="../tags/tag1244.xml"/><Relationship Id="rId38" Type="http://schemas.openxmlformats.org/officeDocument/2006/relationships/tags" Target="../tags/tag1249.xml"/><Relationship Id="rId2" Type="http://schemas.openxmlformats.org/officeDocument/2006/relationships/tags" Target="../tags/tag1213.xml"/><Relationship Id="rId16" Type="http://schemas.openxmlformats.org/officeDocument/2006/relationships/tags" Target="../tags/tag1227.xml"/><Relationship Id="rId20" Type="http://schemas.openxmlformats.org/officeDocument/2006/relationships/tags" Target="../tags/tag1231.xml"/><Relationship Id="rId29" Type="http://schemas.openxmlformats.org/officeDocument/2006/relationships/tags" Target="../tags/tag1240.xml"/><Relationship Id="rId41" Type="http://schemas.openxmlformats.org/officeDocument/2006/relationships/tags" Target="../tags/tag1252.xml"/><Relationship Id="rId1" Type="http://schemas.openxmlformats.org/officeDocument/2006/relationships/tags" Target="../tags/tag1212.xml"/><Relationship Id="rId6" Type="http://schemas.openxmlformats.org/officeDocument/2006/relationships/tags" Target="../tags/tag1217.xml"/><Relationship Id="rId11" Type="http://schemas.openxmlformats.org/officeDocument/2006/relationships/tags" Target="../tags/tag1222.xml"/><Relationship Id="rId24" Type="http://schemas.openxmlformats.org/officeDocument/2006/relationships/tags" Target="../tags/tag1235.xml"/><Relationship Id="rId32" Type="http://schemas.openxmlformats.org/officeDocument/2006/relationships/tags" Target="../tags/tag1243.xml"/><Relationship Id="rId37" Type="http://schemas.openxmlformats.org/officeDocument/2006/relationships/tags" Target="../tags/tag1248.xml"/><Relationship Id="rId40" Type="http://schemas.openxmlformats.org/officeDocument/2006/relationships/tags" Target="../tags/tag1251.xml"/><Relationship Id="rId5" Type="http://schemas.openxmlformats.org/officeDocument/2006/relationships/tags" Target="../tags/tag1216.xml"/><Relationship Id="rId15" Type="http://schemas.openxmlformats.org/officeDocument/2006/relationships/tags" Target="../tags/tag1226.xml"/><Relationship Id="rId23" Type="http://schemas.openxmlformats.org/officeDocument/2006/relationships/tags" Target="../tags/tag1234.xml"/><Relationship Id="rId28" Type="http://schemas.openxmlformats.org/officeDocument/2006/relationships/tags" Target="../tags/tag1239.xml"/><Relationship Id="rId36" Type="http://schemas.openxmlformats.org/officeDocument/2006/relationships/tags" Target="../tags/tag1247.xml"/><Relationship Id="rId10" Type="http://schemas.openxmlformats.org/officeDocument/2006/relationships/tags" Target="../tags/tag1221.xml"/><Relationship Id="rId19" Type="http://schemas.openxmlformats.org/officeDocument/2006/relationships/tags" Target="../tags/tag1230.xml"/><Relationship Id="rId31" Type="http://schemas.openxmlformats.org/officeDocument/2006/relationships/tags" Target="../tags/tag1242.xml"/><Relationship Id="rId4" Type="http://schemas.openxmlformats.org/officeDocument/2006/relationships/tags" Target="../tags/tag1215.xml"/><Relationship Id="rId9" Type="http://schemas.openxmlformats.org/officeDocument/2006/relationships/tags" Target="../tags/tag1220.xml"/><Relationship Id="rId14" Type="http://schemas.openxmlformats.org/officeDocument/2006/relationships/tags" Target="../tags/tag1225.xml"/><Relationship Id="rId22" Type="http://schemas.openxmlformats.org/officeDocument/2006/relationships/tags" Target="../tags/tag1233.xml"/><Relationship Id="rId27" Type="http://schemas.openxmlformats.org/officeDocument/2006/relationships/tags" Target="../tags/tag1238.xml"/><Relationship Id="rId30" Type="http://schemas.openxmlformats.org/officeDocument/2006/relationships/tags" Target="../tags/tag1241.xml"/><Relationship Id="rId35" Type="http://schemas.openxmlformats.org/officeDocument/2006/relationships/tags" Target="../tags/tag1246.xml"/><Relationship Id="rId43" Type="http://schemas.openxmlformats.org/officeDocument/2006/relationships/notesSlide" Target="../notesSlides/notesSlide30.xml"/></Relationships>
</file>

<file path=ppt/slides/_rels/slide49.xml.rels><?xml version="1.0" encoding="UTF-8" standalone="yes"?>
<Relationships xmlns="http://schemas.openxmlformats.org/package/2006/relationships"><Relationship Id="rId13" Type="http://schemas.openxmlformats.org/officeDocument/2006/relationships/tags" Target="../tags/tag1265.xml"/><Relationship Id="rId18" Type="http://schemas.openxmlformats.org/officeDocument/2006/relationships/tags" Target="../tags/tag1270.xml"/><Relationship Id="rId26" Type="http://schemas.openxmlformats.org/officeDocument/2006/relationships/tags" Target="../tags/tag1278.xml"/><Relationship Id="rId39" Type="http://schemas.openxmlformats.org/officeDocument/2006/relationships/tags" Target="../tags/tag1291.xml"/><Relationship Id="rId21" Type="http://schemas.openxmlformats.org/officeDocument/2006/relationships/tags" Target="../tags/tag1273.xml"/><Relationship Id="rId34" Type="http://schemas.openxmlformats.org/officeDocument/2006/relationships/tags" Target="../tags/tag1286.xml"/><Relationship Id="rId42" Type="http://schemas.openxmlformats.org/officeDocument/2006/relationships/tags" Target="../tags/tag1294.xml"/><Relationship Id="rId47" Type="http://schemas.openxmlformats.org/officeDocument/2006/relationships/tags" Target="../tags/tag1299.xml"/><Relationship Id="rId50" Type="http://schemas.openxmlformats.org/officeDocument/2006/relationships/tags" Target="../tags/tag1302.xml"/><Relationship Id="rId55" Type="http://schemas.openxmlformats.org/officeDocument/2006/relationships/slideLayout" Target="../slideLayouts/slideLayout6.xml"/><Relationship Id="rId7" Type="http://schemas.openxmlformats.org/officeDocument/2006/relationships/tags" Target="../tags/tag1259.xml"/><Relationship Id="rId12" Type="http://schemas.openxmlformats.org/officeDocument/2006/relationships/tags" Target="../tags/tag1264.xml"/><Relationship Id="rId17" Type="http://schemas.openxmlformats.org/officeDocument/2006/relationships/tags" Target="../tags/tag1269.xml"/><Relationship Id="rId25" Type="http://schemas.openxmlformats.org/officeDocument/2006/relationships/tags" Target="../tags/tag1277.xml"/><Relationship Id="rId33" Type="http://schemas.openxmlformats.org/officeDocument/2006/relationships/tags" Target="../tags/tag1285.xml"/><Relationship Id="rId38" Type="http://schemas.openxmlformats.org/officeDocument/2006/relationships/tags" Target="../tags/tag1290.xml"/><Relationship Id="rId46" Type="http://schemas.openxmlformats.org/officeDocument/2006/relationships/tags" Target="../tags/tag1298.xml"/><Relationship Id="rId2" Type="http://schemas.openxmlformats.org/officeDocument/2006/relationships/tags" Target="../tags/tag1254.xml"/><Relationship Id="rId16" Type="http://schemas.openxmlformats.org/officeDocument/2006/relationships/tags" Target="../tags/tag1268.xml"/><Relationship Id="rId20" Type="http://schemas.openxmlformats.org/officeDocument/2006/relationships/tags" Target="../tags/tag1272.xml"/><Relationship Id="rId29" Type="http://schemas.openxmlformats.org/officeDocument/2006/relationships/tags" Target="../tags/tag1281.xml"/><Relationship Id="rId41" Type="http://schemas.openxmlformats.org/officeDocument/2006/relationships/tags" Target="../tags/tag1293.xml"/><Relationship Id="rId54" Type="http://schemas.openxmlformats.org/officeDocument/2006/relationships/tags" Target="../tags/tag1306.xml"/><Relationship Id="rId1" Type="http://schemas.openxmlformats.org/officeDocument/2006/relationships/tags" Target="../tags/tag1253.xml"/><Relationship Id="rId6" Type="http://schemas.openxmlformats.org/officeDocument/2006/relationships/tags" Target="../tags/tag1258.xml"/><Relationship Id="rId11" Type="http://schemas.openxmlformats.org/officeDocument/2006/relationships/tags" Target="../tags/tag1263.xml"/><Relationship Id="rId24" Type="http://schemas.openxmlformats.org/officeDocument/2006/relationships/tags" Target="../tags/tag1276.xml"/><Relationship Id="rId32" Type="http://schemas.openxmlformats.org/officeDocument/2006/relationships/tags" Target="../tags/tag1284.xml"/><Relationship Id="rId37" Type="http://schemas.openxmlformats.org/officeDocument/2006/relationships/tags" Target="../tags/tag1289.xml"/><Relationship Id="rId40" Type="http://schemas.openxmlformats.org/officeDocument/2006/relationships/tags" Target="../tags/tag1292.xml"/><Relationship Id="rId45" Type="http://schemas.openxmlformats.org/officeDocument/2006/relationships/tags" Target="../tags/tag1297.xml"/><Relationship Id="rId53" Type="http://schemas.openxmlformats.org/officeDocument/2006/relationships/tags" Target="../tags/tag1305.xml"/><Relationship Id="rId5" Type="http://schemas.openxmlformats.org/officeDocument/2006/relationships/tags" Target="../tags/tag1257.xml"/><Relationship Id="rId15" Type="http://schemas.openxmlformats.org/officeDocument/2006/relationships/tags" Target="../tags/tag1267.xml"/><Relationship Id="rId23" Type="http://schemas.openxmlformats.org/officeDocument/2006/relationships/tags" Target="../tags/tag1275.xml"/><Relationship Id="rId28" Type="http://schemas.openxmlformats.org/officeDocument/2006/relationships/tags" Target="../tags/tag1280.xml"/><Relationship Id="rId36" Type="http://schemas.openxmlformats.org/officeDocument/2006/relationships/tags" Target="../tags/tag1288.xml"/><Relationship Id="rId49" Type="http://schemas.openxmlformats.org/officeDocument/2006/relationships/tags" Target="../tags/tag1301.xml"/><Relationship Id="rId10" Type="http://schemas.openxmlformats.org/officeDocument/2006/relationships/tags" Target="../tags/tag1262.xml"/><Relationship Id="rId19" Type="http://schemas.openxmlformats.org/officeDocument/2006/relationships/tags" Target="../tags/tag1271.xml"/><Relationship Id="rId31" Type="http://schemas.openxmlformats.org/officeDocument/2006/relationships/tags" Target="../tags/tag1283.xml"/><Relationship Id="rId44" Type="http://schemas.openxmlformats.org/officeDocument/2006/relationships/tags" Target="../tags/tag1296.xml"/><Relationship Id="rId52" Type="http://schemas.openxmlformats.org/officeDocument/2006/relationships/tags" Target="../tags/tag1304.xml"/><Relationship Id="rId4" Type="http://schemas.openxmlformats.org/officeDocument/2006/relationships/tags" Target="../tags/tag1256.xml"/><Relationship Id="rId9" Type="http://schemas.openxmlformats.org/officeDocument/2006/relationships/tags" Target="../tags/tag1261.xml"/><Relationship Id="rId14" Type="http://schemas.openxmlformats.org/officeDocument/2006/relationships/tags" Target="../tags/tag1266.xml"/><Relationship Id="rId22" Type="http://schemas.openxmlformats.org/officeDocument/2006/relationships/tags" Target="../tags/tag1274.xml"/><Relationship Id="rId27" Type="http://schemas.openxmlformats.org/officeDocument/2006/relationships/tags" Target="../tags/tag1279.xml"/><Relationship Id="rId30" Type="http://schemas.openxmlformats.org/officeDocument/2006/relationships/tags" Target="../tags/tag1282.xml"/><Relationship Id="rId35" Type="http://schemas.openxmlformats.org/officeDocument/2006/relationships/tags" Target="../tags/tag1287.xml"/><Relationship Id="rId43" Type="http://schemas.openxmlformats.org/officeDocument/2006/relationships/tags" Target="../tags/tag1295.xml"/><Relationship Id="rId48" Type="http://schemas.openxmlformats.org/officeDocument/2006/relationships/tags" Target="../tags/tag1300.xml"/><Relationship Id="rId56" Type="http://schemas.openxmlformats.org/officeDocument/2006/relationships/image" Target="../media/image10.emf"/><Relationship Id="rId8" Type="http://schemas.openxmlformats.org/officeDocument/2006/relationships/tags" Target="../tags/tag1260.xml"/><Relationship Id="rId51" Type="http://schemas.openxmlformats.org/officeDocument/2006/relationships/tags" Target="../tags/tag1303.xml"/><Relationship Id="rId3" Type="http://schemas.openxmlformats.org/officeDocument/2006/relationships/tags" Target="../tags/tag1255.xml"/></Relationships>
</file>

<file path=ppt/slides/_rels/slide5.xml.rels><?xml version="1.0" encoding="UTF-8" standalone="yes"?>
<Relationships xmlns="http://schemas.openxmlformats.org/package/2006/relationships"><Relationship Id="rId8" Type="http://schemas.openxmlformats.org/officeDocument/2006/relationships/tags" Target="../tags/tag102.xml"/><Relationship Id="rId13" Type="http://schemas.openxmlformats.org/officeDocument/2006/relationships/tags" Target="../tags/tag107.xml"/><Relationship Id="rId18" Type="http://schemas.openxmlformats.org/officeDocument/2006/relationships/tags" Target="../tags/tag112.xml"/><Relationship Id="rId3" Type="http://schemas.openxmlformats.org/officeDocument/2006/relationships/tags" Target="../tags/tag97.xml"/><Relationship Id="rId7" Type="http://schemas.openxmlformats.org/officeDocument/2006/relationships/tags" Target="../tags/tag101.xml"/><Relationship Id="rId12" Type="http://schemas.openxmlformats.org/officeDocument/2006/relationships/tags" Target="../tags/tag106.xml"/><Relationship Id="rId17" Type="http://schemas.openxmlformats.org/officeDocument/2006/relationships/tags" Target="../tags/tag111.xml"/><Relationship Id="rId2" Type="http://schemas.openxmlformats.org/officeDocument/2006/relationships/tags" Target="../tags/tag96.xml"/><Relationship Id="rId16" Type="http://schemas.openxmlformats.org/officeDocument/2006/relationships/tags" Target="../tags/tag110.xml"/><Relationship Id="rId20" Type="http://schemas.openxmlformats.org/officeDocument/2006/relationships/notesSlide" Target="../notesSlides/notesSlide2.xml"/><Relationship Id="rId1" Type="http://schemas.openxmlformats.org/officeDocument/2006/relationships/tags" Target="../tags/tag95.xml"/><Relationship Id="rId6" Type="http://schemas.openxmlformats.org/officeDocument/2006/relationships/tags" Target="../tags/tag100.xml"/><Relationship Id="rId11" Type="http://schemas.openxmlformats.org/officeDocument/2006/relationships/tags" Target="../tags/tag105.xml"/><Relationship Id="rId5" Type="http://schemas.openxmlformats.org/officeDocument/2006/relationships/tags" Target="../tags/tag99.xml"/><Relationship Id="rId15" Type="http://schemas.openxmlformats.org/officeDocument/2006/relationships/tags" Target="../tags/tag109.xml"/><Relationship Id="rId10" Type="http://schemas.openxmlformats.org/officeDocument/2006/relationships/tags" Target="../tags/tag104.xml"/><Relationship Id="rId19" Type="http://schemas.openxmlformats.org/officeDocument/2006/relationships/slideLayout" Target="../slideLayouts/slideLayout2.xml"/><Relationship Id="rId4" Type="http://schemas.openxmlformats.org/officeDocument/2006/relationships/tags" Target="../tags/tag98.xml"/><Relationship Id="rId9" Type="http://schemas.openxmlformats.org/officeDocument/2006/relationships/tags" Target="../tags/tag103.xml"/><Relationship Id="rId14" Type="http://schemas.openxmlformats.org/officeDocument/2006/relationships/tags" Target="../tags/tag108.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8" Type="http://schemas.openxmlformats.org/officeDocument/2006/relationships/tags" Target="../tags/tag1314.xml"/><Relationship Id="rId3" Type="http://schemas.openxmlformats.org/officeDocument/2006/relationships/tags" Target="../tags/tag1309.xml"/><Relationship Id="rId7" Type="http://schemas.openxmlformats.org/officeDocument/2006/relationships/tags" Target="../tags/tag1313.xml"/><Relationship Id="rId12" Type="http://schemas.openxmlformats.org/officeDocument/2006/relationships/notesSlide" Target="../notesSlides/notesSlide32.xml"/><Relationship Id="rId2" Type="http://schemas.openxmlformats.org/officeDocument/2006/relationships/tags" Target="../tags/tag1308.xml"/><Relationship Id="rId1" Type="http://schemas.openxmlformats.org/officeDocument/2006/relationships/tags" Target="../tags/tag1307.xml"/><Relationship Id="rId6" Type="http://schemas.openxmlformats.org/officeDocument/2006/relationships/tags" Target="../tags/tag1312.xml"/><Relationship Id="rId11" Type="http://schemas.openxmlformats.org/officeDocument/2006/relationships/slideLayout" Target="../slideLayouts/slideLayout2.xml"/><Relationship Id="rId5" Type="http://schemas.openxmlformats.org/officeDocument/2006/relationships/tags" Target="../tags/tag1311.xml"/><Relationship Id="rId10" Type="http://schemas.openxmlformats.org/officeDocument/2006/relationships/tags" Target="../tags/tag1316.xml"/><Relationship Id="rId4" Type="http://schemas.openxmlformats.org/officeDocument/2006/relationships/tags" Target="../tags/tag1310.xml"/><Relationship Id="rId9" Type="http://schemas.openxmlformats.org/officeDocument/2006/relationships/tags" Target="../tags/tag1315.xml"/></Relationships>
</file>

<file path=ppt/slides/_rels/slide55.xml.rels><?xml version="1.0" encoding="UTF-8" standalone="yes"?>
<Relationships xmlns="http://schemas.openxmlformats.org/package/2006/relationships"><Relationship Id="rId13" Type="http://schemas.openxmlformats.org/officeDocument/2006/relationships/tags" Target="../tags/tag1329.xml"/><Relationship Id="rId18" Type="http://schemas.openxmlformats.org/officeDocument/2006/relationships/tags" Target="../tags/tag1334.xml"/><Relationship Id="rId26" Type="http://schemas.openxmlformats.org/officeDocument/2006/relationships/tags" Target="../tags/tag1342.xml"/><Relationship Id="rId39" Type="http://schemas.openxmlformats.org/officeDocument/2006/relationships/tags" Target="../tags/tag1355.xml"/><Relationship Id="rId21" Type="http://schemas.openxmlformats.org/officeDocument/2006/relationships/tags" Target="../tags/tag1337.xml"/><Relationship Id="rId34" Type="http://schemas.openxmlformats.org/officeDocument/2006/relationships/tags" Target="../tags/tag1350.xml"/><Relationship Id="rId42" Type="http://schemas.openxmlformats.org/officeDocument/2006/relationships/tags" Target="../tags/tag1358.xml"/><Relationship Id="rId47" Type="http://schemas.openxmlformats.org/officeDocument/2006/relationships/tags" Target="../tags/tag1363.xml"/><Relationship Id="rId50" Type="http://schemas.openxmlformats.org/officeDocument/2006/relationships/tags" Target="../tags/tag1366.xml"/><Relationship Id="rId55" Type="http://schemas.openxmlformats.org/officeDocument/2006/relationships/tags" Target="../tags/tag1371.xml"/><Relationship Id="rId7" Type="http://schemas.openxmlformats.org/officeDocument/2006/relationships/tags" Target="../tags/tag1323.xml"/><Relationship Id="rId12" Type="http://schemas.openxmlformats.org/officeDocument/2006/relationships/tags" Target="../tags/tag1328.xml"/><Relationship Id="rId17" Type="http://schemas.openxmlformats.org/officeDocument/2006/relationships/tags" Target="../tags/tag1333.xml"/><Relationship Id="rId25" Type="http://schemas.openxmlformats.org/officeDocument/2006/relationships/tags" Target="../tags/tag1341.xml"/><Relationship Id="rId33" Type="http://schemas.openxmlformats.org/officeDocument/2006/relationships/tags" Target="../tags/tag1349.xml"/><Relationship Id="rId38" Type="http://schemas.openxmlformats.org/officeDocument/2006/relationships/tags" Target="../tags/tag1354.xml"/><Relationship Id="rId46" Type="http://schemas.openxmlformats.org/officeDocument/2006/relationships/tags" Target="../tags/tag1362.xml"/><Relationship Id="rId59" Type="http://schemas.openxmlformats.org/officeDocument/2006/relationships/notesSlide" Target="../notesSlides/notesSlide33.xml"/><Relationship Id="rId2" Type="http://schemas.openxmlformats.org/officeDocument/2006/relationships/tags" Target="../tags/tag1318.xml"/><Relationship Id="rId16" Type="http://schemas.openxmlformats.org/officeDocument/2006/relationships/tags" Target="../tags/tag1332.xml"/><Relationship Id="rId20" Type="http://schemas.openxmlformats.org/officeDocument/2006/relationships/tags" Target="../tags/tag1336.xml"/><Relationship Id="rId29" Type="http://schemas.openxmlformats.org/officeDocument/2006/relationships/tags" Target="../tags/tag1345.xml"/><Relationship Id="rId41" Type="http://schemas.openxmlformats.org/officeDocument/2006/relationships/tags" Target="../tags/tag1357.xml"/><Relationship Id="rId54" Type="http://schemas.openxmlformats.org/officeDocument/2006/relationships/tags" Target="../tags/tag1370.xml"/><Relationship Id="rId1" Type="http://schemas.openxmlformats.org/officeDocument/2006/relationships/tags" Target="../tags/tag1317.xml"/><Relationship Id="rId6" Type="http://schemas.openxmlformats.org/officeDocument/2006/relationships/tags" Target="../tags/tag1322.xml"/><Relationship Id="rId11" Type="http://schemas.openxmlformats.org/officeDocument/2006/relationships/tags" Target="../tags/tag1327.xml"/><Relationship Id="rId24" Type="http://schemas.openxmlformats.org/officeDocument/2006/relationships/tags" Target="../tags/tag1340.xml"/><Relationship Id="rId32" Type="http://schemas.openxmlformats.org/officeDocument/2006/relationships/tags" Target="../tags/tag1348.xml"/><Relationship Id="rId37" Type="http://schemas.openxmlformats.org/officeDocument/2006/relationships/tags" Target="../tags/tag1353.xml"/><Relationship Id="rId40" Type="http://schemas.openxmlformats.org/officeDocument/2006/relationships/tags" Target="../tags/tag1356.xml"/><Relationship Id="rId45" Type="http://schemas.openxmlformats.org/officeDocument/2006/relationships/tags" Target="../tags/tag1361.xml"/><Relationship Id="rId53" Type="http://schemas.openxmlformats.org/officeDocument/2006/relationships/tags" Target="../tags/tag1369.xml"/><Relationship Id="rId58" Type="http://schemas.openxmlformats.org/officeDocument/2006/relationships/slideLayout" Target="../slideLayouts/slideLayout2.xml"/><Relationship Id="rId5" Type="http://schemas.openxmlformats.org/officeDocument/2006/relationships/tags" Target="../tags/tag1321.xml"/><Relationship Id="rId15" Type="http://schemas.openxmlformats.org/officeDocument/2006/relationships/tags" Target="../tags/tag1331.xml"/><Relationship Id="rId23" Type="http://schemas.openxmlformats.org/officeDocument/2006/relationships/tags" Target="../tags/tag1339.xml"/><Relationship Id="rId28" Type="http://schemas.openxmlformats.org/officeDocument/2006/relationships/tags" Target="../tags/tag1344.xml"/><Relationship Id="rId36" Type="http://schemas.openxmlformats.org/officeDocument/2006/relationships/tags" Target="../tags/tag1352.xml"/><Relationship Id="rId49" Type="http://schemas.openxmlformats.org/officeDocument/2006/relationships/tags" Target="../tags/tag1365.xml"/><Relationship Id="rId57" Type="http://schemas.openxmlformats.org/officeDocument/2006/relationships/tags" Target="../tags/tag1373.xml"/><Relationship Id="rId10" Type="http://schemas.openxmlformats.org/officeDocument/2006/relationships/tags" Target="../tags/tag1326.xml"/><Relationship Id="rId19" Type="http://schemas.openxmlformats.org/officeDocument/2006/relationships/tags" Target="../tags/tag1335.xml"/><Relationship Id="rId31" Type="http://schemas.openxmlformats.org/officeDocument/2006/relationships/tags" Target="../tags/tag1347.xml"/><Relationship Id="rId44" Type="http://schemas.openxmlformats.org/officeDocument/2006/relationships/tags" Target="../tags/tag1360.xml"/><Relationship Id="rId52" Type="http://schemas.openxmlformats.org/officeDocument/2006/relationships/tags" Target="../tags/tag1368.xml"/><Relationship Id="rId4" Type="http://schemas.openxmlformats.org/officeDocument/2006/relationships/tags" Target="../tags/tag1320.xml"/><Relationship Id="rId9" Type="http://schemas.openxmlformats.org/officeDocument/2006/relationships/tags" Target="../tags/tag1325.xml"/><Relationship Id="rId14" Type="http://schemas.openxmlformats.org/officeDocument/2006/relationships/tags" Target="../tags/tag1330.xml"/><Relationship Id="rId22" Type="http://schemas.openxmlformats.org/officeDocument/2006/relationships/tags" Target="../tags/tag1338.xml"/><Relationship Id="rId27" Type="http://schemas.openxmlformats.org/officeDocument/2006/relationships/tags" Target="../tags/tag1343.xml"/><Relationship Id="rId30" Type="http://schemas.openxmlformats.org/officeDocument/2006/relationships/tags" Target="../tags/tag1346.xml"/><Relationship Id="rId35" Type="http://schemas.openxmlformats.org/officeDocument/2006/relationships/tags" Target="../tags/tag1351.xml"/><Relationship Id="rId43" Type="http://schemas.openxmlformats.org/officeDocument/2006/relationships/tags" Target="../tags/tag1359.xml"/><Relationship Id="rId48" Type="http://schemas.openxmlformats.org/officeDocument/2006/relationships/tags" Target="../tags/tag1364.xml"/><Relationship Id="rId56" Type="http://schemas.openxmlformats.org/officeDocument/2006/relationships/tags" Target="../tags/tag1372.xml"/><Relationship Id="rId8" Type="http://schemas.openxmlformats.org/officeDocument/2006/relationships/tags" Target="../tags/tag1324.xml"/><Relationship Id="rId51" Type="http://schemas.openxmlformats.org/officeDocument/2006/relationships/tags" Target="../tags/tag1367.xml"/><Relationship Id="rId3" Type="http://schemas.openxmlformats.org/officeDocument/2006/relationships/tags" Target="../tags/tag1319.xml"/></Relationships>
</file>

<file path=ppt/slides/_rels/slide56.xml.rels><?xml version="1.0" encoding="UTF-8" standalone="yes"?>
<Relationships xmlns="http://schemas.openxmlformats.org/package/2006/relationships"><Relationship Id="rId13" Type="http://schemas.openxmlformats.org/officeDocument/2006/relationships/tags" Target="../tags/tag1386.xml"/><Relationship Id="rId18" Type="http://schemas.openxmlformats.org/officeDocument/2006/relationships/tags" Target="../tags/tag1391.xml"/><Relationship Id="rId26" Type="http://schemas.openxmlformats.org/officeDocument/2006/relationships/tags" Target="../tags/tag1399.xml"/><Relationship Id="rId39" Type="http://schemas.openxmlformats.org/officeDocument/2006/relationships/tags" Target="../tags/tag1412.xml"/><Relationship Id="rId21" Type="http://schemas.openxmlformats.org/officeDocument/2006/relationships/tags" Target="../tags/tag1394.xml"/><Relationship Id="rId34" Type="http://schemas.openxmlformats.org/officeDocument/2006/relationships/tags" Target="../tags/tag1407.xml"/><Relationship Id="rId42" Type="http://schemas.openxmlformats.org/officeDocument/2006/relationships/tags" Target="../tags/tag1415.xml"/><Relationship Id="rId47" Type="http://schemas.openxmlformats.org/officeDocument/2006/relationships/tags" Target="../tags/tag1420.xml"/><Relationship Id="rId50" Type="http://schemas.openxmlformats.org/officeDocument/2006/relationships/tags" Target="../tags/tag1423.xml"/><Relationship Id="rId55" Type="http://schemas.openxmlformats.org/officeDocument/2006/relationships/tags" Target="../tags/tag1428.xml"/><Relationship Id="rId7" Type="http://schemas.openxmlformats.org/officeDocument/2006/relationships/tags" Target="../tags/tag1380.xml"/><Relationship Id="rId12" Type="http://schemas.openxmlformats.org/officeDocument/2006/relationships/tags" Target="../tags/tag1385.xml"/><Relationship Id="rId17" Type="http://schemas.openxmlformats.org/officeDocument/2006/relationships/tags" Target="../tags/tag1390.xml"/><Relationship Id="rId25" Type="http://schemas.openxmlformats.org/officeDocument/2006/relationships/tags" Target="../tags/tag1398.xml"/><Relationship Id="rId33" Type="http://schemas.openxmlformats.org/officeDocument/2006/relationships/tags" Target="../tags/tag1406.xml"/><Relationship Id="rId38" Type="http://schemas.openxmlformats.org/officeDocument/2006/relationships/tags" Target="../tags/tag1411.xml"/><Relationship Id="rId46" Type="http://schemas.openxmlformats.org/officeDocument/2006/relationships/tags" Target="../tags/tag1419.xml"/><Relationship Id="rId59" Type="http://schemas.openxmlformats.org/officeDocument/2006/relationships/notesSlide" Target="../notesSlides/notesSlide34.xml"/><Relationship Id="rId2" Type="http://schemas.openxmlformats.org/officeDocument/2006/relationships/tags" Target="../tags/tag1375.xml"/><Relationship Id="rId16" Type="http://schemas.openxmlformats.org/officeDocument/2006/relationships/tags" Target="../tags/tag1389.xml"/><Relationship Id="rId20" Type="http://schemas.openxmlformats.org/officeDocument/2006/relationships/tags" Target="../tags/tag1393.xml"/><Relationship Id="rId29" Type="http://schemas.openxmlformats.org/officeDocument/2006/relationships/tags" Target="../tags/tag1402.xml"/><Relationship Id="rId41" Type="http://schemas.openxmlformats.org/officeDocument/2006/relationships/tags" Target="../tags/tag1414.xml"/><Relationship Id="rId54" Type="http://schemas.openxmlformats.org/officeDocument/2006/relationships/tags" Target="../tags/tag1427.xml"/><Relationship Id="rId1" Type="http://schemas.openxmlformats.org/officeDocument/2006/relationships/tags" Target="../tags/tag1374.xml"/><Relationship Id="rId6" Type="http://schemas.openxmlformats.org/officeDocument/2006/relationships/tags" Target="../tags/tag1379.xml"/><Relationship Id="rId11" Type="http://schemas.openxmlformats.org/officeDocument/2006/relationships/tags" Target="../tags/tag1384.xml"/><Relationship Id="rId24" Type="http://schemas.openxmlformats.org/officeDocument/2006/relationships/tags" Target="../tags/tag1397.xml"/><Relationship Id="rId32" Type="http://schemas.openxmlformats.org/officeDocument/2006/relationships/tags" Target="../tags/tag1405.xml"/><Relationship Id="rId37" Type="http://schemas.openxmlformats.org/officeDocument/2006/relationships/tags" Target="../tags/tag1410.xml"/><Relationship Id="rId40" Type="http://schemas.openxmlformats.org/officeDocument/2006/relationships/tags" Target="../tags/tag1413.xml"/><Relationship Id="rId45" Type="http://schemas.openxmlformats.org/officeDocument/2006/relationships/tags" Target="../tags/tag1418.xml"/><Relationship Id="rId53" Type="http://schemas.openxmlformats.org/officeDocument/2006/relationships/tags" Target="../tags/tag1426.xml"/><Relationship Id="rId58" Type="http://schemas.openxmlformats.org/officeDocument/2006/relationships/slideLayout" Target="../slideLayouts/slideLayout2.xml"/><Relationship Id="rId5" Type="http://schemas.openxmlformats.org/officeDocument/2006/relationships/tags" Target="../tags/tag1378.xml"/><Relationship Id="rId15" Type="http://schemas.openxmlformats.org/officeDocument/2006/relationships/tags" Target="../tags/tag1388.xml"/><Relationship Id="rId23" Type="http://schemas.openxmlformats.org/officeDocument/2006/relationships/tags" Target="../tags/tag1396.xml"/><Relationship Id="rId28" Type="http://schemas.openxmlformats.org/officeDocument/2006/relationships/tags" Target="../tags/tag1401.xml"/><Relationship Id="rId36" Type="http://schemas.openxmlformats.org/officeDocument/2006/relationships/tags" Target="../tags/tag1409.xml"/><Relationship Id="rId49" Type="http://schemas.openxmlformats.org/officeDocument/2006/relationships/tags" Target="../tags/tag1422.xml"/><Relationship Id="rId57" Type="http://schemas.openxmlformats.org/officeDocument/2006/relationships/tags" Target="../tags/tag1430.xml"/><Relationship Id="rId10" Type="http://schemas.openxmlformats.org/officeDocument/2006/relationships/tags" Target="../tags/tag1383.xml"/><Relationship Id="rId19" Type="http://schemas.openxmlformats.org/officeDocument/2006/relationships/tags" Target="../tags/tag1392.xml"/><Relationship Id="rId31" Type="http://schemas.openxmlformats.org/officeDocument/2006/relationships/tags" Target="../tags/tag1404.xml"/><Relationship Id="rId44" Type="http://schemas.openxmlformats.org/officeDocument/2006/relationships/tags" Target="../tags/tag1417.xml"/><Relationship Id="rId52" Type="http://schemas.openxmlformats.org/officeDocument/2006/relationships/tags" Target="../tags/tag1425.xml"/><Relationship Id="rId4" Type="http://schemas.openxmlformats.org/officeDocument/2006/relationships/tags" Target="../tags/tag1377.xml"/><Relationship Id="rId9" Type="http://schemas.openxmlformats.org/officeDocument/2006/relationships/tags" Target="../tags/tag1382.xml"/><Relationship Id="rId14" Type="http://schemas.openxmlformats.org/officeDocument/2006/relationships/tags" Target="../tags/tag1387.xml"/><Relationship Id="rId22" Type="http://schemas.openxmlformats.org/officeDocument/2006/relationships/tags" Target="../tags/tag1395.xml"/><Relationship Id="rId27" Type="http://schemas.openxmlformats.org/officeDocument/2006/relationships/tags" Target="../tags/tag1400.xml"/><Relationship Id="rId30" Type="http://schemas.openxmlformats.org/officeDocument/2006/relationships/tags" Target="../tags/tag1403.xml"/><Relationship Id="rId35" Type="http://schemas.openxmlformats.org/officeDocument/2006/relationships/tags" Target="../tags/tag1408.xml"/><Relationship Id="rId43" Type="http://schemas.openxmlformats.org/officeDocument/2006/relationships/tags" Target="../tags/tag1416.xml"/><Relationship Id="rId48" Type="http://schemas.openxmlformats.org/officeDocument/2006/relationships/tags" Target="../tags/tag1421.xml"/><Relationship Id="rId56" Type="http://schemas.openxmlformats.org/officeDocument/2006/relationships/tags" Target="../tags/tag1429.xml"/><Relationship Id="rId8" Type="http://schemas.openxmlformats.org/officeDocument/2006/relationships/tags" Target="../tags/tag1381.xml"/><Relationship Id="rId51" Type="http://schemas.openxmlformats.org/officeDocument/2006/relationships/tags" Target="../tags/tag1424.xml"/><Relationship Id="rId3" Type="http://schemas.openxmlformats.org/officeDocument/2006/relationships/tags" Target="../tags/tag1376.xml"/></Relationships>
</file>

<file path=ppt/slides/_rels/slide57.xml.rels><?xml version="1.0" encoding="UTF-8" standalone="yes"?>
<Relationships xmlns="http://schemas.openxmlformats.org/package/2006/relationships"><Relationship Id="rId13" Type="http://schemas.openxmlformats.org/officeDocument/2006/relationships/tags" Target="../tags/tag1443.xml"/><Relationship Id="rId18" Type="http://schemas.openxmlformats.org/officeDocument/2006/relationships/tags" Target="../tags/tag1448.xml"/><Relationship Id="rId26" Type="http://schemas.openxmlformats.org/officeDocument/2006/relationships/tags" Target="../tags/tag1456.xml"/><Relationship Id="rId39" Type="http://schemas.openxmlformats.org/officeDocument/2006/relationships/tags" Target="../tags/tag1469.xml"/><Relationship Id="rId21" Type="http://schemas.openxmlformats.org/officeDocument/2006/relationships/tags" Target="../tags/tag1451.xml"/><Relationship Id="rId34" Type="http://schemas.openxmlformats.org/officeDocument/2006/relationships/tags" Target="../tags/tag1464.xml"/><Relationship Id="rId42" Type="http://schemas.openxmlformats.org/officeDocument/2006/relationships/tags" Target="../tags/tag1472.xml"/><Relationship Id="rId47" Type="http://schemas.openxmlformats.org/officeDocument/2006/relationships/tags" Target="../tags/tag1477.xml"/><Relationship Id="rId50" Type="http://schemas.openxmlformats.org/officeDocument/2006/relationships/tags" Target="../tags/tag1480.xml"/><Relationship Id="rId55" Type="http://schemas.openxmlformats.org/officeDocument/2006/relationships/tags" Target="../tags/tag1485.xml"/><Relationship Id="rId7" Type="http://schemas.openxmlformats.org/officeDocument/2006/relationships/tags" Target="../tags/tag1437.xml"/><Relationship Id="rId12" Type="http://schemas.openxmlformats.org/officeDocument/2006/relationships/tags" Target="../tags/tag1442.xml"/><Relationship Id="rId17" Type="http://schemas.openxmlformats.org/officeDocument/2006/relationships/tags" Target="../tags/tag1447.xml"/><Relationship Id="rId25" Type="http://schemas.openxmlformats.org/officeDocument/2006/relationships/tags" Target="../tags/tag1455.xml"/><Relationship Id="rId33" Type="http://schemas.openxmlformats.org/officeDocument/2006/relationships/tags" Target="../tags/tag1463.xml"/><Relationship Id="rId38" Type="http://schemas.openxmlformats.org/officeDocument/2006/relationships/tags" Target="../tags/tag1468.xml"/><Relationship Id="rId46" Type="http://schemas.openxmlformats.org/officeDocument/2006/relationships/tags" Target="../tags/tag1476.xml"/><Relationship Id="rId59" Type="http://schemas.openxmlformats.org/officeDocument/2006/relationships/notesSlide" Target="../notesSlides/notesSlide35.xml"/><Relationship Id="rId2" Type="http://schemas.openxmlformats.org/officeDocument/2006/relationships/tags" Target="../tags/tag1432.xml"/><Relationship Id="rId16" Type="http://schemas.openxmlformats.org/officeDocument/2006/relationships/tags" Target="../tags/tag1446.xml"/><Relationship Id="rId20" Type="http://schemas.openxmlformats.org/officeDocument/2006/relationships/tags" Target="../tags/tag1450.xml"/><Relationship Id="rId29" Type="http://schemas.openxmlformats.org/officeDocument/2006/relationships/tags" Target="../tags/tag1459.xml"/><Relationship Id="rId41" Type="http://schemas.openxmlformats.org/officeDocument/2006/relationships/tags" Target="../tags/tag1471.xml"/><Relationship Id="rId54" Type="http://schemas.openxmlformats.org/officeDocument/2006/relationships/tags" Target="../tags/tag1484.xml"/><Relationship Id="rId1" Type="http://schemas.openxmlformats.org/officeDocument/2006/relationships/tags" Target="../tags/tag1431.xml"/><Relationship Id="rId6" Type="http://schemas.openxmlformats.org/officeDocument/2006/relationships/tags" Target="../tags/tag1436.xml"/><Relationship Id="rId11" Type="http://schemas.openxmlformats.org/officeDocument/2006/relationships/tags" Target="../tags/tag1441.xml"/><Relationship Id="rId24" Type="http://schemas.openxmlformats.org/officeDocument/2006/relationships/tags" Target="../tags/tag1454.xml"/><Relationship Id="rId32" Type="http://schemas.openxmlformats.org/officeDocument/2006/relationships/tags" Target="../tags/tag1462.xml"/><Relationship Id="rId37" Type="http://schemas.openxmlformats.org/officeDocument/2006/relationships/tags" Target="../tags/tag1467.xml"/><Relationship Id="rId40" Type="http://schemas.openxmlformats.org/officeDocument/2006/relationships/tags" Target="../tags/tag1470.xml"/><Relationship Id="rId45" Type="http://schemas.openxmlformats.org/officeDocument/2006/relationships/tags" Target="../tags/tag1475.xml"/><Relationship Id="rId53" Type="http://schemas.openxmlformats.org/officeDocument/2006/relationships/tags" Target="../tags/tag1483.xml"/><Relationship Id="rId58" Type="http://schemas.openxmlformats.org/officeDocument/2006/relationships/slideLayout" Target="../slideLayouts/slideLayout2.xml"/><Relationship Id="rId5" Type="http://schemas.openxmlformats.org/officeDocument/2006/relationships/tags" Target="../tags/tag1435.xml"/><Relationship Id="rId15" Type="http://schemas.openxmlformats.org/officeDocument/2006/relationships/tags" Target="../tags/tag1445.xml"/><Relationship Id="rId23" Type="http://schemas.openxmlformats.org/officeDocument/2006/relationships/tags" Target="../tags/tag1453.xml"/><Relationship Id="rId28" Type="http://schemas.openxmlformats.org/officeDocument/2006/relationships/tags" Target="../tags/tag1458.xml"/><Relationship Id="rId36" Type="http://schemas.openxmlformats.org/officeDocument/2006/relationships/tags" Target="../tags/tag1466.xml"/><Relationship Id="rId49" Type="http://schemas.openxmlformats.org/officeDocument/2006/relationships/tags" Target="../tags/tag1479.xml"/><Relationship Id="rId57" Type="http://schemas.openxmlformats.org/officeDocument/2006/relationships/tags" Target="../tags/tag1487.xml"/><Relationship Id="rId10" Type="http://schemas.openxmlformats.org/officeDocument/2006/relationships/tags" Target="../tags/tag1440.xml"/><Relationship Id="rId19" Type="http://schemas.openxmlformats.org/officeDocument/2006/relationships/tags" Target="../tags/tag1449.xml"/><Relationship Id="rId31" Type="http://schemas.openxmlformats.org/officeDocument/2006/relationships/tags" Target="../tags/tag1461.xml"/><Relationship Id="rId44" Type="http://schemas.openxmlformats.org/officeDocument/2006/relationships/tags" Target="../tags/tag1474.xml"/><Relationship Id="rId52" Type="http://schemas.openxmlformats.org/officeDocument/2006/relationships/tags" Target="../tags/tag1482.xml"/><Relationship Id="rId4" Type="http://schemas.openxmlformats.org/officeDocument/2006/relationships/tags" Target="../tags/tag1434.xml"/><Relationship Id="rId9" Type="http://schemas.openxmlformats.org/officeDocument/2006/relationships/tags" Target="../tags/tag1439.xml"/><Relationship Id="rId14" Type="http://schemas.openxmlformats.org/officeDocument/2006/relationships/tags" Target="../tags/tag1444.xml"/><Relationship Id="rId22" Type="http://schemas.openxmlformats.org/officeDocument/2006/relationships/tags" Target="../tags/tag1452.xml"/><Relationship Id="rId27" Type="http://schemas.openxmlformats.org/officeDocument/2006/relationships/tags" Target="../tags/tag1457.xml"/><Relationship Id="rId30" Type="http://schemas.openxmlformats.org/officeDocument/2006/relationships/tags" Target="../tags/tag1460.xml"/><Relationship Id="rId35" Type="http://schemas.openxmlformats.org/officeDocument/2006/relationships/tags" Target="../tags/tag1465.xml"/><Relationship Id="rId43" Type="http://schemas.openxmlformats.org/officeDocument/2006/relationships/tags" Target="../tags/tag1473.xml"/><Relationship Id="rId48" Type="http://schemas.openxmlformats.org/officeDocument/2006/relationships/tags" Target="../tags/tag1478.xml"/><Relationship Id="rId56" Type="http://schemas.openxmlformats.org/officeDocument/2006/relationships/tags" Target="../tags/tag1486.xml"/><Relationship Id="rId8" Type="http://schemas.openxmlformats.org/officeDocument/2006/relationships/tags" Target="../tags/tag1438.xml"/><Relationship Id="rId51" Type="http://schemas.openxmlformats.org/officeDocument/2006/relationships/tags" Target="../tags/tag1481.xml"/><Relationship Id="rId3" Type="http://schemas.openxmlformats.org/officeDocument/2006/relationships/tags" Target="../tags/tag1433.xml"/></Relationships>
</file>

<file path=ppt/slides/_rels/slide58.xml.rels><?xml version="1.0" encoding="UTF-8" standalone="yes"?>
<Relationships xmlns="http://schemas.openxmlformats.org/package/2006/relationships"><Relationship Id="rId8" Type="http://schemas.openxmlformats.org/officeDocument/2006/relationships/tags" Target="../tags/tag1495.xml"/><Relationship Id="rId13" Type="http://schemas.openxmlformats.org/officeDocument/2006/relationships/tags" Target="../tags/tag1500.xml"/><Relationship Id="rId18" Type="http://schemas.openxmlformats.org/officeDocument/2006/relationships/tags" Target="../tags/tag1505.xml"/><Relationship Id="rId26" Type="http://schemas.openxmlformats.org/officeDocument/2006/relationships/tags" Target="../tags/tag1513.xml"/><Relationship Id="rId39" Type="http://schemas.openxmlformats.org/officeDocument/2006/relationships/notesSlide" Target="../notesSlides/notesSlide36.xml"/><Relationship Id="rId3" Type="http://schemas.openxmlformats.org/officeDocument/2006/relationships/tags" Target="../tags/tag1490.xml"/><Relationship Id="rId21" Type="http://schemas.openxmlformats.org/officeDocument/2006/relationships/tags" Target="../tags/tag1508.xml"/><Relationship Id="rId34" Type="http://schemas.openxmlformats.org/officeDocument/2006/relationships/tags" Target="../tags/tag1521.xml"/><Relationship Id="rId7" Type="http://schemas.openxmlformats.org/officeDocument/2006/relationships/tags" Target="../tags/tag1494.xml"/><Relationship Id="rId12" Type="http://schemas.openxmlformats.org/officeDocument/2006/relationships/tags" Target="../tags/tag1499.xml"/><Relationship Id="rId17" Type="http://schemas.openxmlformats.org/officeDocument/2006/relationships/tags" Target="../tags/tag1504.xml"/><Relationship Id="rId25" Type="http://schemas.openxmlformats.org/officeDocument/2006/relationships/tags" Target="../tags/tag1512.xml"/><Relationship Id="rId33" Type="http://schemas.openxmlformats.org/officeDocument/2006/relationships/tags" Target="../tags/tag1520.xml"/><Relationship Id="rId38" Type="http://schemas.openxmlformats.org/officeDocument/2006/relationships/slideLayout" Target="../slideLayouts/slideLayout2.xml"/><Relationship Id="rId2" Type="http://schemas.openxmlformats.org/officeDocument/2006/relationships/tags" Target="../tags/tag1489.xml"/><Relationship Id="rId16" Type="http://schemas.openxmlformats.org/officeDocument/2006/relationships/tags" Target="../tags/tag1503.xml"/><Relationship Id="rId20" Type="http://schemas.openxmlformats.org/officeDocument/2006/relationships/tags" Target="../tags/tag1507.xml"/><Relationship Id="rId29" Type="http://schemas.openxmlformats.org/officeDocument/2006/relationships/tags" Target="../tags/tag1516.xml"/><Relationship Id="rId41" Type="http://schemas.openxmlformats.org/officeDocument/2006/relationships/image" Target="../media/image40.png"/><Relationship Id="rId1" Type="http://schemas.openxmlformats.org/officeDocument/2006/relationships/tags" Target="../tags/tag1488.xml"/><Relationship Id="rId6" Type="http://schemas.openxmlformats.org/officeDocument/2006/relationships/tags" Target="../tags/tag1493.xml"/><Relationship Id="rId11" Type="http://schemas.openxmlformats.org/officeDocument/2006/relationships/tags" Target="../tags/tag1498.xml"/><Relationship Id="rId24" Type="http://schemas.openxmlformats.org/officeDocument/2006/relationships/tags" Target="../tags/tag1511.xml"/><Relationship Id="rId32" Type="http://schemas.openxmlformats.org/officeDocument/2006/relationships/tags" Target="../tags/tag1519.xml"/><Relationship Id="rId37" Type="http://schemas.openxmlformats.org/officeDocument/2006/relationships/tags" Target="../tags/tag1524.xml"/><Relationship Id="rId40" Type="http://schemas.openxmlformats.org/officeDocument/2006/relationships/tags" Target="../tags/tag1517.xml"/><Relationship Id="rId5" Type="http://schemas.openxmlformats.org/officeDocument/2006/relationships/tags" Target="../tags/tag1492.xml"/><Relationship Id="rId15" Type="http://schemas.openxmlformats.org/officeDocument/2006/relationships/tags" Target="../tags/tag1502.xml"/><Relationship Id="rId23" Type="http://schemas.openxmlformats.org/officeDocument/2006/relationships/tags" Target="../tags/tag1510.xml"/><Relationship Id="rId28" Type="http://schemas.openxmlformats.org/officeDocument/2006/relationships/tags" Target="../tags/tag1515.xml"/><Relationship Id="rId36" Type="http://schemas.openxmlformats.org/officeDocument/2006/relationships/tags" Target="../tags/tag1523.xml"/><Relationship Id="rId10" Type="http://schemas.openxmlformats.org/officeDocument/2006/relationships/tags" Target="../tags/tag1497.xml"/><Relationship Id="rId19" Type="http://schemas.openxmlformats.org/officeDocument/2006/relationships/tags" Target="../tags/tag1506.xml"/><Relationship Id="rId31" Type="http://schemas.openxmlformats.org/officeDocument/2006/relationships/tags" Target="../tags/tag1518.xml"/><Relationship Id="rId4" Type="http://schemas.openxmlformats.org/officeDocument/2006/relationships/tags" Target="../tags/tag1491.xml"/><Relationship Id="rId9" Type="http://schemas.openxmlformats.org/officeDocument/2006/relationships/tags" Target="../tags/tag1496.xml"/><Relationship Id="rId14" Type="http://schemas.openxmlformats.org/officeDocument/2006/relationships/tags" Target="../tags/tag1501.xml"/><Relationship Id="rId22" Type="http://schemas.openxmlformats.org/officeDocument/2006/relationships/tags" Target="../tags/tag1509.xml"/><Relationship Id="rId27" Type="http://schemas.openxmlformats.org/officeDocument/2006/relationships/tags" Target="../tags/tag1514.xml"/><Relationship Id="rId30" Type="http://schemas.openxmlformats.org/officeDocument/2006/relationships/tags" Target="../tags/tag1517.xml"/><Relationship Id="rId35" Type="http://schemas.openxmlformats.org/officeDocument/2006/relationships/tags" Target="../tags/tag1522.xml"/></Relationships>
</file>

<file path=ppt/slides/_rels/slide59.xml.rels><?xml version="1.0" encoding="UTF-8" standalone="yes"?>
<Relationships xmlns="http://schemas.openxmlformats.org/package/2006/relationships"><Relationship Id="rId13" Type="http://schemas.openxmlformats.org/officeDocument/2006/relationships/tags" Target="../tags/tag1537.xml"/><Relationship Id="rId18" Type="http://schemas.openxmlformats.org/officeDocument/2006/relationships/tags" Target="../tags/tag1542.xml"/><Relationship Id="rId26" Type="http://schemas.openxmlformats.org/officeDocument/2006/relationships/tags" Target="../tags/tag1550.xml"/><Relationship Id="rId39" Type="http://schemas.openxmlformats.org/officeDocument/2006/relationships/tags" Target="../tags/tag1563.xml"/><Relationship Id="rId21" Type="http://schemas.openxmlformats.org/officeDocument/2006/relationships/tags" Target="../tags/tag1545.xml"/><Relationship Id="rId34" Type="http://schemas.openxmlformats.org/officeDocument/2006/relationships/tags" Target="../tags/tag1558.xml"/><Relationship Id="rId42" Type="http://schemas.openxmlformats.org/officeDocument/2006/relationships/tags" Target="../tags/tag1566.xml"/><Relationship Id="rId47" Type="http://schemas.openxmlformats.org/officeDocument/2006/relationships/tags" Target="../tags/tag1571.xml"/><Relationship Id="rId50" Type="http://schemas.openxmlformats.org/officeDocument/2006/relationships/tags" Target="../tags/tag1574.xml"/><Relationship Id="rId55" Type="http://schemas.openxmlformats.org/officeDocument/2006/relationships/tags" Target="../tags/tag1558.xml"/><Relationship Id="rId7" Type="http://schemas.openxmlformats.org/officeDocument/2006/relationships/tags" Target="../tags/tag1531.xml"/><Relationship Id="rId12" Type="http://schemas.openxmlformats.org/officeDocument/2006/relationships/tags" Target="../tags/tag1536.xml"/><Relationship Id="rId17" Type="http://schemas.openxmlformats.org/officeDocument/2006/relationships/tags" Target="../tags/tag1541.xml"/><Relationship Id="rId25" Type="http://schemas.openxmlformats.org/officeDocument/2006/relationships/tags" Target="../tags/tag1549.xml"/><Relationship Id="rId33" Type="http://schemas.openxmlformats.org/officeDocument/2006/relationships/tags" Target="../tags/tag1557.xml"/><Relationship Id="rId38" Type="http://schemas.openxmlformats.org/officeDocument/2006/relationships/tags" Target="../tags/tag1562.xml"/><Relationship Id="rId46" Type="http://schemas.openxmlformats.org/officeDocument/2006/relationships/tags" Target="../tags/tag1570.xml"/><Relationship Id="rId59" Type="http://schemas.openxmlformats.org/officeDocument/2006/relationships/tags" Target="../tags/tag1570.xml"/><Relationship Id="rId2" Type="http://schemas.openxmlformats.org/officeDocument/2006/relationships/tags" Target="../tags/tag1526.xml"/><Relationship Id="rId16" Type="http://schemas.openxmlformats.org/officeDocument/2006/relationships/tags" Target="../tags/tag1540.xml"/><Relationship Id="rId20" Type="http://schemas.openxmlformats.org/officeDocument/2006/relationships/tags" Target="../tags/tag1544.xml"/><Relationship Id="rId29" Type="http://schemas.openxmlformats.org/officeDocument/2006/relationships/tags" Target="../tags/tag1553.xml"/><Relationship Id="rId41" Type="http://schemas.openxmlformats.org/officeDocument/2006/relationships/tags" Target="../tags/tag1565.xml"/><Relationship Id="rId54" Type="http://schemas.openxmlformats.org/officeDocument/2006/relationships/image" Target="../media/image40.png"/><Relationship Id="rId1" Type="http://schemas.openxmlformats.org/officeDocument/2006/relationships/tags" Target="../tags/tag1525.xml"/><Relationship Id="rId6" Type="http://schemas.openxmlformats.org/officeDocument/2006/relationships/tags" Target="../tags/tag1530.xml"/><Relationship Id="rId11" Type="http://schemas.openxmlformats.org/officeDocument/2006/relationships/tags" Target="../tags/tag1535.xml"/><Relationship Id="rId24" Type="http://schemas.openxmlformats.org/officeDocument/2006/relationships/tags" Target="../tags/tag1548.xml"/><Relationship Id="rId32" Type="http://schemas.openxmlformats.org/officeDocument/2006/relationships/tags" Target="../tags/tag1556.xml"/><Relationship Id="rId37" Type="http://schemas.openxmlformats.org/officeDocument/2006/relationships/tags" Target="../tags/tag1561.xml"/><Relationship Id="rId40" Type="http://schemas.openxmlformats.org/officeDocument/2006/relationships/tags" Target="../tags/tag1564.xml"/><Relationship Id="rId45" Type="http://schemas.openxmlformats.org/officeDocument/2006/relationships/tags" Target="../tags/tag1569.xml"/><Relationship Id="rId53" Type="http://schemas.openxmlformats.org/officeDocument/2006/relationships/tags" Target="../tags/tag1555.xml"/><Relationship Id="rId58" Type="http://schemas.openxmlformats.org/officeDocument/2006/relationships/image" Target="../media/image60.png"/><Relationship Id="rId5" Type="http://schemas.openxmlformats.org/officeDocument/2006/relationships/tags" Target="../tags/tag1529.xml"/><Relationship Id="rId15" Type="http://schemas.openxmlformats.org/officeDocument/2006/relationships/tags" Target="../tags/tag1539.xml"/><Relationship Id="rId23" Type="http://schemas.openxmlformats.org/officeDocument/2006/relationships/tags" Target="../tags/tag1547.xml"/><Relationship Id="rId28" Type="http://schemas.openxmlformats.org/officeDocument/2006/relationships/tags" Target="../tags/tag1552.xml"/><Relationship Id="rId36" Type="http://schemas.openxmlformats.org/officeDocument/2006/relationships/tags" Target="../tags/tag1560.xml"/><Relationship Id="rId49" Type="http://schemas.openxmlformats.org/officeDocument/2006/relationships/tags" Target="../tags/tag1573.xml"/><Relationship Id="rId57" Type="http://schemas.openxmlformats.org/officeDocument/2006/relationships/tags" Target="../tags/tag1569.xml"/><Relationship Id="rId10" Type="http://schemas.openxmlformats.org/officeDocument/2006/relationships/tags" Target="../tags/tag1534.xml"/><Relationship Id="rId19" Type="http://schemas.openxmlformats.org/officeDocument/2006/relationships/tags" Target="../tags/tag1543.xml"/><Relationship Id="rId31" Type="http://schemas.openxmlformats.org/officeDocument/2006/relationships/tags" Target="../tags/tag1555.xml"/><Relationship Id="rId44" Type="http://schemas.openxmlformats.org/officeDocument/2006/relationships/tags" Target="../tags/tag1568.xml"/><Relationship Id="rId52" Type="http://schemas.openxmlformats.org/officeDocument/2006/relationships/notesSlide" Target="../notesSlides/notesSlide37.xml"/><Relationship Id="rId60" Type="http://schemas.openxmlformats.org/officeDocument/2006/relationships/image" Target="../media/image7.png"/><Relationship Id="rId4" Type="http://schemas.openxmlformats.org/officeDocument/2006/relationships/tags" Target="../tags/tag1528.xml"/><Relationship Id="rId9" Type="http://schemas.openxmlformats.org/officeDocument/2006/relationships/tags" Target="../tags/tag1533.xml"/><Relationship Id="rId14" Type="http://schemas.openxmlformats.org/officeDocument/2006/relationships/tags" Target="../tags/tag1538.xml"/><Relationship Id="rId22" Type="http://schemas.openxmlformats.org/officeDocument/2006/relationships/tags" Target="../tags/tag1546.xml"/><Relationship Id="rId27" Type="http://schemas.openxmlformats.org/officeDocument/2006/relationships/tags" Target="../tags/tag1551.xml"/><Relationship Id="rId30" Type="http://schemas.openxmlformats.org/officeDocument/2006/relationships/tags" Target="../tags/tag1554.xml"/><Relationship Id="rId35" Type="http://schemas.openxmlformats.org/officeDocument/2006/relationships/tags" Target="../tags/tag1559.xml"/><Relationship Id="rId43" Type="http://schemas.openxmlformats.org/officeDocument/2006/relationships/tags" Target="../tags/tag1567.xml"/><Relationship Id="rId48" Type="http://schemas.openxmlformats.org/officeDocument/2006/relationships/tags" Target="../tags/tag1572.xml"/><Relationship Id="rId56" Type="http://schemas.openxmlformats.org/officeDocument/2006/relationships/image" Target="../media/image50.png"/><Relationship Id="rId8" Type="http://schemas.openxmlformats.org/officeDocument/2006/relationships/tags" Target="../tags/tag1532.xml"/><Relationship Id="rId51" Type="http://schemas.openxmlformats.org/officeDocument/2006/relationships/slideLayout" Target="../slideLayouts/slideLayout2.xml"/><Relationship Id="rId3" Type="http://schemas.openxmlformats.org/officeDocument/2006/relationships/tags" Target="../tags/tag1527.xml"/></Relationships>
</file>

<file path=ppt/slides/_rels/slide6.xml.rels><?xml version="1.0" encoding="UTF-8" standalone="yes"?>
<Relationships xmlns="http://schemas.openxmlformats.org/package/2006/relationships"><Relationship Id="rId8" Type="http://schemas.openxmlformats.org/officeDocument/2006/relationships/tags" Target="../tags/tag120.xml"/><Relationship Id="rId13" Type="http://schemas.openxmlformats.org/officeDocument/2006/relationships/tags" Target="../tags/tag125.xml"/><Relationship Id="rId18" Type="http://schemas.openxmlformats.org/officeDocument/2006/relationships/tags" Target="../tags/tag130.xml"/><Relationship Id="rId3" Type="http://schemas.openxmlformats.org/officeDocument/2006/relationships/tags" Target="../tags/tag115.xml"/><Relationship Id="rId21" Type="http://schemas.openxmlformats.org/officeDocument/2006/relationships/tags" Target="../tags/tag133.xml"/><Relationship Id="rId7" Type="http://schemas.openxmlformats.org/officeDocument/2006/relationships/tags" Target="../tags/tag119.xml"/><Relationship Id="rId12" Type="http://schemas.openxmlformats.org/officeDocument/2006/relationships/tags" Target="../tags/tag124.xml"/><Relationship Id="rId17" Type="http://schemas.openxmlformats.org/officeDocument/2006/relationships/tags" Target="../tags/tag129.xml"/><Relationship Id="rId2" Type="http://schemas.openxmlformats.org/officeDocument/2006/relationships/tags" Target="../tags/tag114.xml"/><Relationship Id="rId16" Type="http://schemas.openxmlformats.org/officeDocument/2006/relationships/tags" Target="../tags/tag128.xml"/><Relationship Id="rId20" Type="http://schemas.openxmlformats.org/officeDocument/2006/relationships/tags" Target="../tags/tag132.xml"/><Relationship Id="rId1" Type="http://schemas.openxmlformats.org/officeDocument/2006/relationships/tags" Target="../tags/tag113.xml"/><Relationship Id="rId6" Type="http://schemas.openxmlformats.org/officeDocument/2006/relationships/tags" Target="../tags/tag118.xml"/><Relationship Id="rId11" Type="http://schemas.openxmlformats.org/officeDocument/2006/relationships/tags" Target="../tags/tag123.xml"/><Relationship Id="rId24" Type="http://schemas.openxmlformats.org/officeDocument/2006/relationships/notesSlide" Target="../notesSlides/notesSlide3.xml"/><Relationship Id="rId5" Type="http://schemas.openxmlformats.org/officeDocument/2006/relationships/tags" Target="../tags/tag117.xml"/><Relationship Id="rId15" Type="http://schemas.openxmlformats.org/officeDocument/2006/relationships/tags" Target="../tags/tag127.xml"/><Relationship Id="rId23" Type="http://schemas.openxmlformats.org/officeDocument/2006/relationships/slideLayout" Target="../slideLayouts/slideLayout2.xml"/><Relationship Id="rId10" Type="http://schemas.openxmlformats.org/officeDocument/2006/relationships/tags" Target="../tags/tag122.xml"/><Relationship Id="rId19" Type="http://schemas.openxmlformats.org/officeDocument/2006/relationships/tags" Target="../tags/tag131.xml"/><Relationship Id="rId4" Type="http://schemas.openxmlformats.org/officeDocument/2006/relationships/tags" Target="../tags/tag116.xml"/><Relationship Id="rId9" Type="http://schemas.openxmlformats.org/officeDocument/2006/relationships/tags" Target="../tags/tag121.xml"/><Relationship Id="rId14" Type="http://schemas.openxmlformats.org/officeDocument/2006/relationships/tags" Target="../tags/tag126.xml"/><Relationship Id="rId22" Type="http://schemas.openxmlformats.org/officeDocument/2006/relationships/tags" Target="../tags/tag134.xml"/></Relationships>
</file>

<file path=ppt/slides/_rels/slide60.xml.rels><?xml version="1.0" encoding="UTF-8" standalone="yes"?>
<Relationships xmlns="http://schemas.openxmlformats.org/package/2006/relationships"><Relationship Id="rId13" Type="http://schemas.openxmlformats.org/officeDocument/2006/relationships/tags" Target="../tags/tag1587.xml"/><Relationship Id="rId18" Type="http://schemas.openxmlformats.org/officeDocument/2006/relationships/tags" Target="../tags/tag1592.xml"/><Relationship Id="rId26" Type="http://schemas.openxmlformats.org/officeDocument/2006/relationships/tags" Target="../tags/tag1600.xml"/><Relationship Id="rId39" Type="http://schemas.openxmlformats.org/officeDocument/2006/relationships/tags" Target="../tags/tag1613.xml"/><Relationship Id="rId21" Type="http://schemas.openxmlformats.org/officeDocument/2006/relationships/tags" Target="../tags/tag1595.xml"/><Relationship Id="rId34" Type="http://schemas.openxmlformats.org/officeDocument/2006/relationships/tags" Target="../tags/tag1608.xml"/><Relationship Id="rId42" Type="http://schemas.openxmlformats.org/officeDocument/2006/relationships/tags" Target="../tags/tag1616.xml"/><Relationship Id="rId47" Type="http://schemas.openxmlformats.org/officeDocument/2006/relationships/tags" Target="../tags/tag1621.xml"/><Relationship Id="rId50" Type="http://schemas.openxmlformats.org/officeDocument/2006/relationships/tags" Target="../tags/tag1624.xml"/><Relationship Id="rId55" Type="http://schemas.openxmlformats.org/officeDocument/2006/relationships/tags" Target="../tags/tag1605.xml"/><Relationship Id="rId7" Type="http://schemas.openxmlformats.org/officeDocument/2006/relationships/tags" Target="../tags/tag1581.xml"/><Relationship Id="rId12" Type="http://schemas.openxmlformats.org/officeDocument/2006/relationships/tags" Target="../tags/tag1586.xml"/><Relationship Id="rId17" Type="http://schemas.openxmlformats.org/officeDocument/2006/relationships/tags" Target="../tags/tag1591.xml"/><Relationship Id="rId25" Type="http://schemas.openxmlformats.org/officeDocument/2006/relationships/tags" Target="../tags/tag1599.xml"/><Relationship Id="rId33" Type="http://schemas.openxmlformats.org/officeDocument/2006/relationships/tags" Target="../tags/tag1607.xml"/><Relationship Id="rId38" Type="http://schemas.openxmlformats.org/officeDocument/2006/relationships/tags" Target="../tags/tag1612.xml"/><Relationship Id="rId46" Type="http://schemas.openxmlformats.org/officeDocument/2006/relationships/tags" Target="../tags/tag1620.xml"/><Relationship Id="rId59" Type="http://schemas.openxmlformats.org/officeDocument/2006/relationships/tags" Target="../tags/tag1618.xml"/><Relationship Id="rId2" Type="http://schemas.openxmlformats.org/officeDocument/2006/relationships/tags" Target="../tags/tag1576.xml"/><Relationship Id="rId16" Type="http://schemas.openxmlformats.org/officeDocument/2006/relationships/tags" Target="../tags/tag1590.xml"/><Relationship Id="rId20" Type="http://schemas.openxmlformats.org/officeDocument/2006/relationships/tags" Target="../tags/tag1594.xml"/><Relationship Id="rId29" Type="http://schemas.openxmlformats.org/officeDocument/2006/relationships/tags" Target="../tags/tag1603.xml"/><Relationship Id="rId41" Type="http://schemas.openxmlformats.org/officeDocument/2006/relationships/tags" Target="../tags/tag1615.xml"/><Relationship Id="rId54" Type="http://schemas.openxmlformats.org/officeDocument/2006/relationships/notesSlide" Target="../notesSlides/notesSlide38.xml"/><Relationship Id="rId1" Type="http://schemas.openxmlformats.org/officeDocument/2006/relationships/tags" Target="../tags/tag1575.xml"/><Relationship Id="rId6" Type="http://schemas.openxmlformats.org/officeDocument/2006/relationships/tags" Target="../tags/tag1580.xml"/><Relationship Id="rId11" Type="http://schemas.openxmlformats.org/officeDocument/2006/relationships/tags" Target="../tags/tag1585.xml"/><Relationship Id="rId24" Type="http://schemas.openxmlformats.org/officeDocument/2006/relationships/tags" Target="../tags/tag1598.xml"/><Relationship Id="rId32" Type="http://schemas.openxmlformats.org/officeDocument/2006/relationships/tags" Target="../tags/tag1606.xml"/><Relationship Id="rId37" Type="http://schemas.openxmlformats.org/officeDocument/2006/relationships/tags" Target="../tags/tag1611.xml"/><Relationship Id="rId40" Type="http://schemas.openxmlformats.org/officeDocument/2006/relationships/tags" Target="../tags/tag1614.xml"/><Relationship Id="rId45" Type="http://schemas.openxmlformats.org/officeDocument/2006/relationships/tags" Target="../tags/tag1619.xml"/><Relationship Id="rId53" Type="http://schemas.openxmlformats.org/officeDocument/2006/relationships/slideLayout" Target="../slideLayouts/slideLayout2.xml"/><Relationship Id="rId58" Type="http://schemas.openxmlformats.org/officeDocument/2006/relationships/image" Target="../media/image80.png"/><Relationship Id="rId5" Type="http://schemas.openxmlformats.org/officeDocument/2006/relationships/tags" Target="../tags/tag1579.xml"/><Relationship Id="rId15" Type="http://schemas.openxmlformats.org/officeDocument/2006/relationships/tags" Target="../tags/tag1589.xml"/><Relationship Id="rId23" Type="http://schemas.openxmlformats.org/officeDocument/2006/relationships/tags" Target="../tags/tag1597.xml"/><Relationship Id="rId28" Type="http://schemas.openxmlformats.org/officeDocument/2006/relationships/tags" Target="../tags/tag1602.xml"/><Relationship Id="rId36" Type="http://schemas.openxmlformats.org/officeDocument/2006/relationships/tags" Target="../tags/tag1610.xml"/><Relationship Id="rId49" Type="http://schemas.openxmlformats.org/officeDocument/2006/relationships/tags" Target="../tags/tag1623.xml"/><Relationship Id="rId57" Type="http://schemas.openxmlformats.org/officeDocument/2006/relationships/tags" Target="../tags/tag1608.xml"/><Relationship Id="rId10" Type="http://schemas.openxmlformats.org/officeDocument/2006/relationships/tags" Target="../tags/tag1584.xml"/><Relationship Id="rId19" Type="http://schemas.openxmlformats.org/officeDocument/2006/relationships/tags" Target="../tags/tag1593.xml"/><Relationship Id="rId31" Type="http://schemas.openxmlformats.org/officeDocument/2006/relationships/tags" Target="../tags/tag1605.xml"/><Relationship Id="rId44" Type="http://schemas.openxmlformats.org/officeDocument/2006/relationships/tags" Target="../tags/tag1618.xml"/><Relationship Id="rId52" Type="http://schemas.openxmlformats.org/officeDocument/2006/relationships/tags" Target="../tags/tag1626.xml"/><Relationship Id="rId60" Type="http://schemas.openxmlformats.org/officeDocument/2006/relationships/image" Target="../media/image9.png"/><Relationship Id="rId4" Type="http://schemas.openxmlformats.org/officeDocument/2006/relationships/tags" Target="../tags/tag1578.xml"/><Relationship Id="rId9" Type="http://schemas.openxmlformats.org/officeDocument/2006/relationships/tags" Target="../tags/tag1583.xml"/><Relationship Id="rId14" Type="http://schemas.openxmlformats.org/officeDocument/2006/relationships/tags" Target="../tags/tag1588.xml"/><Relationship Id="rId22" Type="http://schemas.openxmlformats.org/officeDocument/2006/relationships/tags" Target="../tags/tag1596.xml"/><Relationship Id="rId27" Type="http://schemas.openxmlformats.org/officeDocument/2006/relationships/tags" Target="../tags/tag1601.xml"/><Relationship Id="rId30" Type="http://schemas.openxmlformats.org/officeDocument/2006/relationships/tags" Target="../tags/tag1604.xml"/><Relationship Id="rId35" Type="http://schemas.openxmlformats.org/officeDocument/2006/relationships/tags" Target="../tags/tag1609.xml"/><Relationship Id="rId43" Type="http://schemas.openxmlformats.org/officeDocument/2006/relationships/tags" Target="../tags/tag1617.xml"/><Relationship Id="rId48" Type="http://schemas.openxmlformats.org/officeDocument/2006/relationships/tags" Target="../tags/tag1622.xml"/><Relationship Id="rId56" Type="http://schemas.openxmlformats.org/officeDocument/2006/relationships/image" Target="../media/image40.png"/><Relationship Id="rId8" Type="http://schemas.openxmlformats.org/officeDocument/2006/relationships/tags" Target="../tags/tag1582.xml"/><Relationship Id="rId51" Type="http://schemas.openxmlformats.org/officeDocument/2006/relationships/tags" Target="../tags/tag1625.xml"/><Relationship Id="rId3" Type="http://schemas.openxmlformats.org/officeDocument/2006/relationships/tags" Target="../tags/tag1577.xml"/></Relationships>
</file>

<file path=ppt/slides/_rels/slide61.xml.rels><?xml version="1.0" encoding="UTF-8" standalone="yes"?>
<Relationships xmlns="http://schemas.openxmlformats.org/package/2006/relationships"><Relationship Id="rId13" Type="http://schemas.openxmlformats.org/officeDocument/2006/relationships/tags" Target="../tags/tag1639.xml"/><Relationship Id="rId18" Type="http://schemas.openxmlformats.org/officeDocument/2006/relationships/tags" Target="../tags/tag1644.xml"/><Relationship Id="rId26" Type="http://schemas.openxmlformats.org/officeDocument/2006/relationships/tags" Target="../tags/tag1652.xml"/><Relationship Id="rId39" Type="http://schemas.openxmlformats.org/officeDocument/2006/relationships/tags" Target="../tags/tag1665.xml"/><Relationship Id="rId21" Type="http://schemas.openxmlformats.org/officeDocument/2006/relationships/tags" Target="../tags/tag1647.xml"/><Relationship Id="rId34" Type="http://schemas.openxmlformats.org/officeDocument/2006/relationships/tags" Target="../tags/tag1660.xml"/><Relationship Id="rId42" Type="http://schemas.openxmlformats.org/officeDocument/2006/relationships/tags" Target="../tags/tag1668.xml"/><Relationship Id="rId47" Type="http://schemas.openxmlformats.org/officeDocument/2006/relationships/tags" Target="../tags/tag1673.xml"/><Relationship Id="rId50" Type="http://schemas.openxmlformats.org/officeDocument/2006/relationships/tags" Target="../tags/tag1676.xml"/><Relationship Id="rId55" Type="http://schemas.openxmlformats.org/officeDocument/2006/relationships/tags" Target="../tags/tag1681.xml"/><Relationship Id="rId7" Type="http://schemas.openxmlformats.org/officeDocument/2006/relationships/tags" Target="../tags/tag1633.xml"/><Relationship Id="rId12" Type="http://schemas.openxmlformats.org/officeDocument/2006/relationships/tags" Target="../tags/tag1638.xml"/><Relationship Id="rId17" Type="http://schemas.openxmlformats.org/officeDocument/2006/relationships/tags" Target="../tags/tag1643.xml"/><Relationship Id="rId25" Type="http://schemas.openxmlformats.org/officeDocument/2006/relationships/tags" Target="../tags/tag1651.xml"/><Relationship Id="rId33" Type="http://schemas.openxmlformats.org/officeDocument/2006/relationships/tags" Target="../tags/tag1659.xml"/><Relationship Id="rId38" Type="http://schemas.openxmlformats.org/officeDocument/2006/relationships/tags" Target="../tags/tag1664.xml"/><Relationship Id="rId46" Type="http://schemas.openxmlformats.org/officeDocument/2006/relationships/tags" Target="../tags/tag1672.xml"/><Relationship Id="rId59" Type="http://schemas.openxmlformats.org/officeDocument/2006/relationships/notesSlide" Target="../notesSlides/notesSlide39.xml"/><Relationship Id="rId2" Type="http://schemas.openxmlformats.org/officeDocument/2006/relationships/tags" Target="../tags/tag1628.xml"/><Relationship Id="rId16" Type="http://schemas.openxmlformats.org/officeDocument/2006/relationships/tags" Target="../tags/tag1642.xml"/><Relationship Id="rId20" Type="http://schemas.openxmlformats.org/officeDocument/2006/relationships/tags" Target="../tags/tag1646.xml"/><Relationship Id="rId29" Type="http://schemas.openxmlformats.org/officeDocument/2006/relationships/tags" Target="../tags/tag1655.xml"/><Relationship Id="rId41" Type="http://schemas.openxmlformats.org/officeDocument/2006/relationships/tags" Target="../tags/tag1667.xml"/><Relationship Id="rId54" Type="http://schemas.openxmlformats.org/officeDocument/2006/relationships/tags" Target="../tags/tag1680.xml"/><Relationship Id="rId1" Type="http://schemas.openxmlformats.org/officeDocument/2006/relationships/tags" Target="../tags/tag1627.xml"/><Relationship Id="rId6" Type="http://schemas.openxmlformats.org/officeDocument/2006/relationships/tags" Target="../tags/tag1632.xml"/><Relationship Id="rId11" Type="http://schemas.openxmlformats.org/officeDocument/2006/relationships/tags" Target="../tags/tag1637.xml"/><Relationship Id="rId24" Type="http://schemas.openxmlformats.org/officeDocument/2006/relationships/tags" Target="../tags/tag1650.xml"/><Relationship Id="rId32" Type="http://schemas.openxmlformats.org/officeDocument/2006/relationships/tags" Target="../tags/tag1658.xml"/><Relationship Id="rId37" Type="http://schemas.openxmlformats.org/officeDocument/2006/relationships/tags" Target="../tags/tag1663.xml"/><Relationship Id="rId40" Type="http://schemas.openxmlformats.org/officeDocument/2006/relationships/tags" Target="../tags/tag1666.xml"/><Relationship Id="rId45" Type="http://schemas.openxmlformats.org/officeDocument/2006/relationships/tags" Target="../tags/tag1671.xml"/><Relationship Id="rId53" Type="http://schemas.openxmlformats.org/officeDocument/2006/relationships/tags" Target="../tags/tag1679.xml"/><Relationship Id="rId58" Type="http://schemas.openxmlformats.org/officeDocument/2006/relationships/slideLayout" Target="../slideLayouts/slideLayout2.xml"/><Relationship Id="rId5" Type="http://schemas.openxmlformats.org/officeDocument/2006/relationships/tags" Target="../tags/tag1631.xml"/><Relationship Id="rId15" Type="http://schemas.openxmlformats.org/officeDocument/2006/relationships/tags" Target="../tags/tag1641.xml"/><Relationship Id="rId23" Type="http://schemas.openxmlformats.org/officeDocument/2006/relationships/tags" Target="../tags/tag1649.xml"/><Relationship Id="rId28" Type="http://schemas.openxmlformats.org/officeDocument/2006/relationships/tags" Target="../tags/tag1654.xml"/><Relationship Id="rId36" Type="http://schemas.openxmlformats.org/officeDocument/2006/relationships/tags" Target="../tags/tag1662.xml"/><Relationship Id="rId49" Type="http://schemas.openxmlformats.org/officeDocument/2006/relationships/tags" Target="../tags/tag1675.xml"/><Relationship Id="rId57" Type="http://schemas.openxmlformats.org/officeDocument/2006/relationships/tags" Target="../tags/tag1683.xml"/><Relationship Id="rId10" Type="http://schemas.openxmlformats.org/officeDocument/2006/relationships/tags" Target="../tags/tag1636.xml"/><Relationship Id="rId19" Type="http://schemas.openxmlformats.org/officeDocument/2006/relationships/tags" Target="../tags/tag1645.xml"/><Relationship Id="rId31" Type="http://schemas.openxmlformats.org/officeDocument/2006/relationships/tags" Target="../tags/tag1657.xml"/><Relationship Id="rId44" Type="http://schemas.openxmlformats.org/officeDocument/2006/relationships/tags" Target="../tags/tag1670.xml"/><Relationship Id="rId52" Type="http://schemas.openxmlformats.org/officeDocument/2006/relationships/tags" Target="../tags/tag1678.xml"/><Relationship Id="rId4" Type="http://schemas.openxmlformats.org/officeDocument/2006/relationships/tags" Target="../tags/tag1630.xml"/><Relationship Id="rId9" Type="http://schemas.openxmlformats.org/officeDocument/2006/relationships/tags" Target="../tags/tag1635.xml"/><Relationship Id="rId14" Type="http://schemas.openxmlformats.org/officeDocument/2006/relationships/tags" Target="../tags/tag1640.xml"/><Relationship Id="rId22" Type="http://schemas.openxmlformats.org/officeDocument/2006/relationships/tags" Target="../tags/tag1648.xml"/><Relationship Id="rId27" Type="http://schemas.openxmlformats.org/officeDocument/2006/relationships/tags" Target="../tags/tag1653.xml"/><Relationship Id="rId30" Type="http://schemas.openxmlformats.org/officeDocument/2006/relationships/tags" Target="../tags/tag1656.xml"/><Relationship Id="rId35" Type="http://schemas.openxmlformats.org/officeDocument/2006/relationships/tags" Target="../tags/tag1661.xml"/><Relationship Id="rId43" Type="http://schemas.openxmlformats.org/officeDocument/2006/relationships/tags" Target="../tags/tag1669.xml"/><Relationship Id="rId48" Type="http://schemas.openxmlformats.org/officeDocument/2006/relationships/tags" Target="../tags/tag1674.xml"/><Relationship Id="rId56" Type="http://schemas.openxmlformats.org/officeDocument/2006/relationships/tags" Target="../tags/tag1682.xml"/><Relationship Id="rId8" Type="http://schemas.openxmlformats.org/officeDocument/2006/relationships/tags" Target="../tags/tag1634.xml"/><Relationship Id="rId51" Type="http://schemas.openxmlformats.org/officeDocument/2006/relationships/tags" Target="../tags/tag1677.xml"/><Relationship Id="rId3" Type="http://schemas.openxmlformats.org/officeDocument/2006/relationships/tags" Target="../tags/tag1629.xml"/></Relationships>
</file>

<file path=ppt/slides/_rels/slide62.xml.rels><?xml version="1.0" encoding="UTF-8" standalone="yes"?>
<Relationships xmlns="http://schemas.openxmlformats.org/package/2006/relationships"><Relationship Id="rId13" Type="http://schemas.openxmlformats.org/officeDocument/2006/relationships/tags" Target="../tags/tag1696.xml"/><Relationship Id="rId18" Type="http://schemas.openxmlformats.org/officeDocument/2006/relationships/tags" Target="../tags/tag1701.xml"/><Relationship Id="rId26" Type="http://schemas.openxmlformats.org/officeDocument/2006/relationships/tags" Target="../tags/tag1709.xml"/><Relationship Id="rId39" Type="http://schemas.openxmlformats.org/officeDocument/2006/relationships/tags" Target="../tags/tag1722.xml"/><Relationship Id="rId21" Type="http://schemas.openxmlformats.org/officeDocument/2006/relationships/tags" Target="../tags/tag1704.xml"/><Relationship Id="rId34" Type="http://schemas.openxmlformats.org/officeDocument/2006/relationships/tags" Target="../tags/tag1717.xml"/><Relationship Id="rId42" Type="http://schemas.openxmlformats.org/officeDocument/2006/relationships/tags" Target="../tags/tag1725.xml"/><Relationship Id="rId47" Type="http://schemas.openxmlformats.org/officeDocument/2006/relationships/tags" Target="../tags/tag1730.xml"/><Relationship Id="rId50" Type="http://schemas.openxmlformats.org/officeDocument/2006/relationships/tags" Target="../tags/tag1733.xml"/><Relationship Id="rId55" Type="http://schemas.openxmlformats.org/officeDocument/2006/relationships/tags" Target="../tags/tag1738.xml"/><Relationship Id="rId7" Type="http://schemas.openxmlformats.org/officeDocument/2006/relationships/tags" Target="../tags/tag1690.xml"/><Relationship Id="rId12" Type="http://schemas.openxmlformats.org/officeDocument/2006/relationships/tags" Target="../tags/tag1695.xml"/><Relationship Id="rId17" Type="http://schemas.openxmlformats.org/officeDocument/2006/relationships/tags" Target="../tags/tag1700.xml"/><Relationship Id="rId25" Type="http://schemas.openxmlformats.org/officeDocument/2006/relationships/tags" Target="../tags/tag1708.xml"/><Relationship Id="rId33" Type="http://schemas.openxmlformats.org/officeDocument/2006/relationships/tags" Target="../tags/tag1716.xml"/><Relationship Id="rId38" Type="http://schemas.openxmlformats.org/officeDocument/2006/relationships/tags" Target="../tags/tag1721.xml"/><Relationship Id="rId46" Type="http://schemas.openxmlformats.org/officeDocument/2006/relationships/tags" Target="../tags/tag1729.xml"/><Relationship Id="rId59" Type="http://schemas.openxmlformats.org/officeDocument/2006/relationships/notesSlide" Target="../notesSlides/notesSlide40.xml"/><Relationship Id="rId2" Type="http://schemas.openxmlformats.org/officeDocument/2006/relationships/tags" Target="../tags/tag1685.xml"/><Relationship Id="rId16" Type="http://schemas.openxmlformats.org/officeDocument/2006/relationships/tags" Target="../tags/tag1699.xml"/><Relationship Id="rId20" Type="http://schemas.openxmlformats.org/officeDocument/2006/relationships/tags" Target="../tags/tag1703.xml"/><Relationship Id="rId29" Type="http://schemas.openxmlformats.org/officeDocument/2006/relationships/tags" Target="../tags/tag1712.xml"/><Relationship Id="rId41" Type="http://schemas.openxmlformats.org/officeDocument/2006/relationships/tags" Target="../tags/tag1724.xml"/><Relationship Id="rId54" Type="http://schemas.openxmlformats.org/officeDocument/2006/relationships/tags" Target="../tags/tag1737.xml"/><Relationship Id="rId1" Type="http://schemas.openxmlformats.org/officeDocument/2006/relationships/tags" Target="../tags/tag1684.xml"/><Relationship Id="rId6" Type="http://schemas.openxmlformats.org/officeDocument/2006/relationships/tags" Target="../tags/tag1689.xml"/><Relationship Id="rId11" Type="http://schemas.openxmlformats.org/officeDocument/2006/relationships/tags" Target="../tags/tag1694.xml"/><Relationship Id="rId24" Type="http://schemas.openxmlformats.org/officeDocument/2006/relationships/tags" Target="../tags/tag1707.xml"/><Relationship Id="rId32" Type="http://schemas.openxmlformats.org/officeDocument/2006/relationships/tags" Target="../tags/tag1715.xml"/><Relationship Id="rId37" Type="http://schemas.openxmlformats.org/officeDocument/2006/relationships/tags" Target="../tags/tag1720.xml"/><Relationship Id="rId40" Type="http://schemas.openxmlformats.org/officeDocument/2006/relationships/tags" Target="../tags/tag1723.xml"/><Relationship Id="rId45" Type="http://schemas.openxmlformats.org/officeDocument/2006/relationships/tags" Target="../tags/tag1728.xml"/><Relationship Id="rId53" Type="http://schemas.openxmlformats.org/officeDocument/2006/relationships/tags" Target="../tags/tag1736.xml"/><Relationship Id="rId58" Type="http://schemas.openxmlformats.org/officeDocument/2006/relationships/slideLayout" Target="../slideLayouts/slideLayout2.xml"/><Relationship Id="rId5" Type="http://schemas.openxmlformats.org/officeDocument/2006/relationships/tags" Target="../tags/tag1688.xml"/><Relationship Id="rId15" Type="http://schemas.openxmlformats.org/officeDocument/2006/relationships/tags" Target="../tags/tag1698.xml"/><Relationship Id="rId23" Type="http://schemas.openxmlformats.org/officeDocument/2006/relationships/tags" Target="../tags/tag1706.xml"/><Relationship Id="rId28" Type="http://schemas.openxmlformats.org/officeDocument/2006/relationships/tags" Target="../tags/tag1711.xml"/><Relationship Id="rId36" Type="http://schemas.openxmlformats.org/officeDocument/2006/relationships/tags" Target="../tags/tag1719.xml"/><Relationship Id="rId49" Type="http://schemas.openxmlformats.org/officeDocument/2006/relationships/tags" Target="../tags/tag1732.xml"/><Relationship Id="rId57" Type="http://schemas.openxmlformats.org/officeDocument/2006/relationships/tags" Target="../tags/tag1740.xml"/><Relationship Id="rId10" Type="http://schemas.openxmlformats.org/officeDocument/2006/relationships/tags" Target="../tags/tag1693.xml"/><Relationship Id="rId19" Type="http://schemas.openxmlformats.org/officeDocument/2006/relationships/tags" Target="../tags/tag1702.xml"/><Relationship Id="rId31" Type="http://schemas.openxmlformats.org/officeDocument/2006/relationships/tags" Target="../tags/tag1714.xml"/><Relationship Id="rId44" Type="http://schemas.openxmlformats.org/officeDocument/2006/relationships/tags" Target="../tags/tag1727.xml"/><Relationship Id="rId52" Type="http://schemas.openxmlformats.org/officeDocument/2006/relationships/tags" Target="../tags/tag1735.xml"/><Relationship Id="rId4" Type="http://schemas.openxmlformats.org/officeDocument/2006/relationships/tags" Target="../tags/tag1687.xml"/><Relationship Id="rId9" Type="http://schemas.openxmlformats.org/officeDocument/2006/relationships/tags" Target="../tags/tag1692.xml"/><Relationship Id="rId14" Type="http://schemas.openxmlformats.org/officeDocument/2006/relationships/tags" Target="../tags/tag1697.xml"/><Relationship Id="rId22" Type="http://schemas.openxmlformats.org/officeDocument/2006/relationships/tags" Target="../tags/tag1705.xml"/><Relationship Id="rId27" Type="http://schemas.openxmlformats.org/officeDocument/2006/relationships/tags" Target="../tags/tag1710.xml"/><Relationship Id="rId30" Type="http://schemas.openxmlformats.org/officeDocument/2006/relationships/tags" Target="../tags/tag1713.xml"/><Relationship Id="rId35" Type="http://schemas.openxmlformats.org/officeDocument/2006/relationships/tags" Target="../tags/tag1718.xml"/><Relationship Id="rId43" Type="http://schemas.openxmlformats.org/officeDocument/2006/relationships/tags" Target="../tags/tag1726.xml"/><Relationship Id="rId48" Type="http://schemas.openxmlformats.org/officeDocument/2006/relationships/tags" Target="../tags/tag1731.xml"/><Relationship Id="rId56" Type="http://schemas.openxmlformats.org/officeDocument/2006/relationships/tags" Target="../tags/tag1739.xml"/><Relationship Id="rId8" Type="http://schemas.openxmlformats.org/officeDocument/2006/relationships/tags" Target="../tags/tag1691.xml"/><Relationship Id="rId51" Type="http://schemas.openxmlformats.org/officeDocument/2006/relationships/tags" Target="../tags/tag1734.xml"/><Relationship Id="rId3" Type="http://schemas.openxmlformats.org/officeDocument/2006/relationships/tags" Target="../tags/tag1686.xml"/></Relationships>
</file>

<file path=ppt/slides/_rels/slide63.xml.rels><?xml version="1.0" encoding="UTF-8" standalone="yes"?>
<Relationships xmlns="http://schemas.openxmlformats.org/package/2006/relationships"><Relationship Id="rId8" Type="http://schemas.openxmlformats.org/officeDocument/2006/relationships/tags" Target="../tags/tag1748.xml"/><Relationship Id="rId3" Type="http://schemas.openxmlformats.org/officeDocument/2006/relationships/tags" Target="../tags/tag1743.xml"/><Relationship Id="rId7" Type="http://schemas.openxmlformats.org/officeDocument/2006/relationships/tags" Target="../tags/tag1747.xml"/><Relationship Id="rId12" Type="http://schemas.openxmlformats.org/officeDocument/2006/relationships/notesSlide" Target="../notesSlides/notesSlide41.xml"/><Relationship Id="rId2" Type="http://schemas.openxmlformats.org/officeDocument/2006/relationships/tags" Target="../tags/tag1742.xml"/><Relationship Id="rId1" Type="http://schemas.openxmlformats.org/officeDocument/2006/relationships/tags" Target="../tags/tag1741.xml"/><Relationship Id="rId6" Type="http://schemas.openxmlformats.org/officeDocument/2006/relationships/tags" Target="../tags/tag1746.xml"/><Relationship Id="rId11" Type="http://schemas.openxmlformats.org/officeDocument/2006/relationships/slideLayout" Target="../slideLayouts/slideLayout2.xml"/><Relationship Id="rId5" Type="http://schemas.openxmlformats.org/officeDocument/2006/relationships/tags" Target="../tags/tag1745.xml"/><Relationship Id="rId10" Type="http://schemas.openxmlformats.org/officeDocument/2006/relationships/tags" Target="../tags/tag1750.xml"/><Relationship Id="rId4" Type="http://schemas.openxmlformats.org/officeDocument/2006/relationships/tags" Target="../tags/tag1744.xml"/><Relationship Id="rId9" Type="http://schemas.openxmlformats.org/officeDocument/2006/relationships/tags" Target="../tags/tag1749.xml"/></Relationships>
</file>

<file path=ppt/slides/_rels/slide64.xml.rels><?xml version="1.0" encoding="UTF-8" standalone="yes"?>
<Relationships xmlns="http://schemas.openxmlformats.org/package/2006/relationships"><Relationship Id="rId8" Type="http://schemas.openxmlformats.org/officeDocument/2006/relationships/tags" Target="../tags/tag1758.xml"/><Relationship Id="rId13" Type="http://schemas.openxmlformats.org/officeDocument/2006/relationships/tags" Target="../tags/tag1763.xml"/><Relationship Id="rId18" Type="http://schemas.openxmlformats.org/officeDocument/2006/relationships/tags" Target="../tags/tag1768.xml"/><Relationship Id="rId26" Type="http://schemas.openxmlformats.org/officeDocument/2006/relationships/tags" Target="../tags/tag1776.xml"/><Relationship Id="rId3" Type="http://schemas.openxmlformats.org/officeDocument/2006/relationships/tags" Target="../tags/tag1753.xml"/><Relationship Id="rId21" Type="http://schemas.openxmlformats.org/officeDocument/2006/relationships/tags" Target="../tags/tag1771.xml"/><Relationship Id="rId7" Type="http://schemas.openxmlformats.org/officeDocument/2006/relationships/tags" Target="../tags/tag1757.xml"/><Relationship Id="rId12" Type="http://schemas.openxmlformats.org/officeDocument/2006/relationships/tags" Target="../tags/tag1762.xml"/><Relationship Id="rId17" Type="http://schemas.openxmlformats.org/officeDocument/2006/relationships/tags" Target="../tags/tag1767.xml"/><Relationship Id="rId25" Type="http://schemas.openxmlformats.org/officeDocument/2006/relationships/tags" Target="../tags/tag1775.xml"/><Relationship Id="rId2" Type="http://schemas.openxmlformats.org/officeDocument/2006/relationships/tags" Target="../tags/tag1752.xml"/><Relationship Id="rId16" Type="http://schemas.openxmlformats.org/officeDocument/2006/relationships/tags" Target="../tags/tag1766.xml"/><Relationship Id="rId20" Type="http://schemas.openxmlformats.org/officeDocument/2006/relationships/tags" Target="../tags/tag1770.xml"/><Relationship Id="rId29" Type="http://schemas.openxmlformats.org/officeDocument/2006/relationships/tags" Target="../tags/tag1779.xml"/><Relationship Id="rId1" Type="http://schemas.openxmlformats.org/officeDocument/2006/relationships/tags" Target="../tags/tag1751.xml"/><Relationship Id="rId6" Type="http://schemas.openxmlformats.org/officeDocument/2006/relationships/tags" Target="../tags/tag1756.xml"/><Relationship Id="rId11" Type="http://schemas.openxmlformats.org/officeDocument/2006/relationships/tags" Target="../tags/tag1761.xml"/><Relationship Id="rId24" Type="http://schemas.openxmlformats.org/officeDocument/2006/relationships/tags" Target="../tags/tag1774.xml"/><Relationship Id="rId5" Type="http://schemas.openxmlformats.org/officeDocument/2006/relationships/tags" Target="../tags/tag1755.xml"/><Relationship Id="rId15" Type="http://schemas.openxmlformats.org/officeDocument/2006/relationships/tags" Target="../tags/tag1765.xml"/><Relationship Id="rId23" Type="http://schemas.openxmlformats.org/officeDocument/2006/relationships/tags" Target="../tags/tag1773.xml"/><Relationship Id="rId28" Type="http://schemas.openxmlformats.org/officeDocument/2006/relationships/tags" Target="../tags/tag1778.xml"/><Relationship Id="rId10" Type="http://schemas.openxmlformats.org/officeDocument/2006/relationships/tags" Target="../tags/tag1760.xml"/><Relationship Id="rId19" Type="http://schemas.openxmlformats.org/officeDocument/2006/relationships/tags" Target="../tags/tag1769.xml"/><Relationship Id="rId31" Type="http://schemas.openxmlformats.org/officeDocument/2006/relationships/notesSlide" Target="../notesSlides/notesSlide42.xml"/><Relationship Id="rId4" Type="http://schemas.openxmlformats.org/officeDocument/2006/relationships/tags" Target="../tags/tag1754.xml"/><Relationship Id="rId9" Type="http://schemas.openxmlformats.org/officeDocument/2006/relationships/tags" Target="../tags/tag1759.xml"/><Relationship Id="rId14" Type="http://schemas.openxmlformats.org/officeDocument/2006/relationships/tags" Target="../tags/tag1764.xml"/><Relationship Id="rId22" Type="http://schemas.openxmlformats.org/officeDocument/2006/relationships/tags" Target="../tags/tag1772.xml"/><Relationship Id="rId27" Type="http://schemas.openxmlformats.org/officeDocument/2006/relationships/tags" Target="../tags/tag1777.xml"/><Relationship Id="rId30"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8" Type="http://schemas.openxmlformats.org/officeDocument/2006/relationships/tags" Target="../tags/tag1787.xml"/><Relationship Id="rId13" Type="http://schemas.openxmlformats.org/officeDocument/2006/relationships/tags" Target="../tags/tag1792.xml"/><Relationship Id="rId18" Type="http://schemas.openxmlformats.org/officeDocument/2006/relationships/tags" Target="../tags/tag1797.xml"/><Relationship Id="rId3" Type="http://schemas.openxmlformats.org/officeDocument/2006/relationships/tags" Target="../tags/tag1782.xml"/><Relationship Id="rId21" Type="http://schemas.openxmlformats.org/officeDocument/2006/relationships/notesSlide" Target="../notesSlides/notesSlide43.xml"/><Relationship Id="rId7" Type="http://schemas.openxmlformats.org/officeDocument/2006/relationships/tags" Target="../tags/tag1786.xml"/><Relationship Id="rId12" Type="http://schemas.openxmlformats.org/officeDocument/2006/relationships/tags" Target="../tags/tag1791.xml"/><Relationship Id="rId17" Type="http://schemas.openxmlformats.org/officeDocument/2006/relationships/tags" Target="../tags/tag1796.xml"/><Relationship Id="rId2" Type="http://schemas.openxmlformats.org/officeDocument/2006/relationships/tags" Target="../tags/tag1781.xml"/><Relationship Id="rId16" Type="http://schemas.openxmlformats.org/officeDocument/2006/relationships/tags" Target="../tags/tag1795.xml"/><Relationship Id="rId20" Type="http://schemas.openxmlformats.org/officeDocument/2006/relationships/slideLayout" Target="../slideLayouts/slideLayout2.xml"/><Relationship Id="rId1" Type="http://schemas.openxmlformats.org/officeDocument/2006/relationships/tags" Target="../tags/tag1780.xml"/><Relationship Id="rId6" Type="http://schemas.openxmlformats.org/officeDocument/2006/relationships/tags" Target="../tags/tag1785.xml"/><Relationship Id="rId11" Type="http://schemas.openxmlformats.org/officeDocument/2006/relationships/tags" Target="../tags/tag1790.xml"/><Relationship Id="rId5" Type="http://schemas.openxmlformats.org/officeDocument/2006/relationships/tags" Target="../tags/tag1784.xml"/><Relationship Id="rId15" Type="http://schemas.openxmlformats.org/officeDocument/2006/relationships/tags" Target="../tags/tag1794.xml"/><Relationship Id="rId10" Type="http://schemas.openxmlformats.org/officeDocument/2006/relationships/tags" Target="../tags/tag1789.xml"/><Relationship Id="rId19" Type="http://schemas.openxmlformats.org/officeDocument/2006/relationships/tags" Target="../tags/tag1798.xml"/><Relationship Id="rId4" Type="http://schemas.openxmlformats.org/officeDocument/2006/relationships/tags" Target="../tags/tag1783.xml"/><Relationship Id="rId9" Type="http://schemas.openxmlformats.org/officeDocument/2006/relationships/tags" Target="../tags/tag1788.xml"/><Relationship Id="rId14" Type="http://schemas.openxmlformats.org/officeDocument/2006/relationships/tags" Target="../tags/tag1793.xml"/></Relationships>
</file>

<file path=ppt/slides/_rels/slide66.xml.rels><?xml version="1.0" encoding="UTF-8" standalone="yes"?>
<Relationships xmlns="http://schemas.openxmlformats.org/package/2006/relationships"><Relationship Id="rId26" Type="http://schemas.openxmlformats.org/officeDocument/2006/relationships/tags" Target="../tags/tag1824.xml"/><Relationship Id="rId21" Type="http://schemas.openxmlformats.org/officeDocument/2006/relationships/tags" Target="../tags/tag1819.xml"/><Relationship Id="rId42" Type="http://schemas.openxmlformats.org/officeDocument/2006/relationships/tags" Target="../tags/tag1840.xml"/><Relationship Id="rId47" Type="http://schemas.openxmlformats.org/officeDocument/2006/relationships/tags" Target="../tags/tag1845.xml"/><Relationship Id="rId63" Type="http://schemas.openxmlformats.org/officeDocument/2006/relationships/tags" Target="../tags/tag1861.xml"/><Relationship Id="rId68" Type="http://schemas.openxmlformats.org/officeDocument/2006/relationships/tags" Target="../tags/tag1866.xml"/><Relationship Id="rId84" Type="http://schemas.openxmlformats.org/officeDocument/2006/relationships/tags" Target="../tags/tag1882.xml"/><Relationship Id="rId89" Type="http://schemas.openxmlformats.org/officeDocument/2006/relationships/tags" Target="../tags/tag1887.xml"/><Relationship Id="rId7" Type="http://schemas.openxmlformats.org/officeDocument/2006/relationships/tags" Target="../tags/tag1805.xml"/><Relationship Id="rId71" Type="http://schemas.openxmlformats.org/officeDocument/2006/relationships/tags" Target="../tags/tag1869.xml"/><Relationship Id="rId92" Type="http://schemas.openxmlformats.org/officeDocument/2006/relationships/tags" Target="../tags/tag1890.xml"/><Relationship Id="rId2" Type="http://schemas.openxmlformats.org/officeDocument/2006/relationships/tags" Target="../tags/tag1800.xml"/><Relationship Id="rId16" Type="http://schemas.openxmlformats.org/officeDocument/2006/relationships/tags" Target="../tags/tag1814.xml"/><Relationship Id="rId29" Type="http://schemas.openxmlformats.org/officeDocument/2006/relationships/tags" Target="../tags/tag1827.xml"/><Relationship Id="rId11" Type="http://schemas.openxmlformats.org/officeDocument/2006/relationships/tags" Target="../tags/tag1809.xml"/><Relationship Id="rId24" Type="http://schemas.openxmlformats.org/officeDocument/2006/relationships/tags" Target="../tags/tag1822.xml"/><Relationship Id="rId32" Type="http://schemas.openxmlformats.org/officeDocument/2006/relationships/tags" Target="../tags/tag1830.xml"/><Relationship Id="rId37" Type="http://schemas.openxmlformats.org/officeDocument/2006/relationships/tags" Target="../tags/tag1835.xml"/><Relationship Id="rId40" Type="http://schemas.openxmlformats.org/officeDocument/2006/relationships/tags" Target="../tags/tag1838.xml"/><Relationship Id="rId45" Type="http://schemas.openxmlformats.org/officeDocument/2006/relationships/tags" Target="../tags/tag1843.xml"/><Relationship Id="rId53" Type="http://schemas.openxmlformats.org/officeDocument/2006/relationships/tags" Target="../tags/tag1851.xml"/><Relationship Id="rId58" Type="http://schemas.openxmlformats.org/officeDocument/2006/relationships/tags" Target="../tags/tag1856.xml"/><Relationship Id="rId66" Type="http://schemas.openxmlformats.org/officeDocument/2006/relationships/tags" Target="../tags/tag1864.xml"/><Relationship Id="rId74" Type="http://schemas.openxmlformats.org/officeDocument/2006/relationships/tags" Target="../tags/tag1872.xml"/><Relationship Id="rId79" Type="http://schemas.openxmlformats.org/officeDocument/2006/relationships/tags" Target="../tags/tag1877.xml"/><Relationship Id="rId87" Type="http://schemas.openxmlformats.org/officeDocument/2006/relationships/tags" Target="../tags/tag1885.xml"/><Relationship Id="rId102" Type="http://schemas.openxmlformats.org/officeDocument/2006/relationships/tags" Target="../tags/tag1900.xml"/><Relationship Id="rId5" Type="http://schemas.openxmlformats.org/officeDocument/2006/relationships/tags" Target="../tags/tag1803.xml"/><Relationship Id="rId61" Type="http://schemas.openxmlformats.org/officeDocument/2006/relationships/tags" Target="../tags/tag1859.xml"/><Relationship Id="rId82" Type="http://schemas.openxmlformats.org/officeDocument/2006/relationships/tags" Target="../tags/tag1880.xml"/><Relationship Id="rId90" Type="http://schemas.openxmlformats.org/officeDocument/2006/relationships/tags" Target="../tags/tag1888.xml"/><Relationship Id="rId95" Type="http://schemas.openxmlformats.org/officeDocument/2006/relationships/tags" Target="../tags/tag1893.xml"/><Relationship Id="rId19" Type="http://schemas.openxmlformats.org/officeDocument/2006/relationships/tags" Target="../tags/tag1817.xml"/><Relationship Id="rId14" Type="http://schemas.openxmlformats.org/officeDocument/2006/relationships/tags" Target="../tags/tag1812.xml"/><Relationship Id="rId22" Type="http://schemas.openxmlformats.org/officeDocument/2006/relationships/tags" Target="../tags/tag1820.xml"/><Relationship Id="rId27" Type="http://schemas.openxmlformats.org/officeDocument/2006/relationships/tags" Target="../tags/tag1825.xml"/><Relationship Id="rId30" Type="http://schemas.openxmlformats.org/officeDocument/2006/relationships/tags" Target="../tags/tag1828.xml"/><Relationship Id="rId35" Type="http://schemas.openxmlformats.org/officeDocument/2006/relationships/tags" Target="../tags/tag1833.xml"/><Relationship Id="rId43" Type="http://schemas.openxmlformats.org/officeDocument/2006/relationships/tags" Target="../tags/tag1841.xml"/><Relationship Id="rId48" Type="http://schemas.openxmlformats.org/officeDocument/2006/relationships/tags" Target="../tags/tag1846.xml"/><Relationship Id="rId56" Type="http://schemas.openxmlformats.org/officeDocument/2006/relationships/tags" Target="../tags/tag1854.xml"/><Relationship Id="rId64" Type="http://schemas.openxmlformats.org/officeDocument/2006/relationships/tags" Target="../tags/tag1862.xml"/><Relationship Id="rId69" Type="http://schemas.openxmlformats.org/officeDocument/2006/relationships/tags" Target="../tags/tag1867.xml"/><Relationship Id="rId77" Type="http://schemas.openxmlformats.org/officeDocument/2006/relationships/tags" Target="../tags/tag1875.xml"/><Relationship Id="rId100" Type="http://schemas.openxmlformats.org/officeDocument/2006/relationships/tags" Target="../tags/tag1898.xml"/><Relationship Id="rId105" Type="http://schemas.openxmlformats.org/officeDocument/2006/relationships/slideLayout" Target="../slideLayouts/slideLayout6.xml"/><Relationship Id="rId8" Type="http://schemas.openxmlformats.org/officeDocument/2006/relationships/tags" Target="../tags/tag1806.xml"/><Relationship Id="rId51" Type="http://schemas.openxmlformats.org/officeDocument/2006/relationships/tags" Target="../tags/tag1849.xml"/><Relationship Id="rId72" Type="http://schemas.openxmlformats.org/officeDocument/2006/relationships/tags" Target="../tags/tag1870.xml"/><Relationship Id="rId80" Type="http://schemas.openxmlformats.org/officeDocument/2006/relationships/tags" Target="../tags/tag1878.xml"/><Relationship Id="rId85" Type="http://schemas.openxmlformats.org/officeDocument/2006/relationships/tags" Target="../tags/tag1883.xml"/><Relationship Id="rId93" Type="http://schemas.openxmlformats.org/officeDocument/2006/relationships/tags" Target="../tags/tag1891.xml"/><Relationship Id="rId98" Type="http://schemas.openxmlformats.org/officeDocument/2006/relationships/tags" Target="../tags/tag1896.xml"/><Relationship Id="rId3" Type="http://schemas.openxmlformats.org/officeDocument/2006/relationships/tags" Target="../tags/tag1801.xml"/><Relationship Id="rId12" Type="http://schemas.openxmlformats.org/officeDocument/2006/relationships/tags" Target="../tags/tag1810.xml"/><Relationship Id="rId17" Type="http://schemas.openxmlformats.org/officeDocument/2006/relationships/tags" Target="../tags/tag1815.xml"/><Relationship Id="rId25" Type="http://schemas.openxmlformats.org/officeDocument/2006/relationships/tags" Target="../tags/tag1823.xml"/><Relationship Id="rId33" Type="http://schemas.openxmlformats.org/officeDocument/2006/relationships/tags" Target="../tags/tag1831.xml"/><Relationship Id="rId38" Type="http://schemas.openxmlformats.org/officeDocument/2006/relationships/tags" Target="../tags/tag1836.xml"/><Relationship Id="rId46" Type="http://schemas.openxmlformats.org/officeDocument/2006/relationships/tags" Target="../tags/tag1844.xml"/><Relationship Id="rId59" Type="http://schemas.openxmlformats.org/officeDocument/2006/relationships/tags" Target="../tags/tag1857.xml"/><Relationship Id="rId67" Type="http://schemas.openxmlformats.org/officeDocument/2006/relationships/tags" Target="../tags/tag1865.xml"/><Relationship Id="rId103" Type="http://schemas.openxmlformats.org/officeDocument/2006/relationships/tags" Target="../tags/tag1901.xml"/><Relationship Id="rId20" Type="http://schemas.openxmlformats.org/officeDocument/2006/relationships/tags" Target="../tags/tag1818.xml"/><Relationship Id="rId41" Type="http://schemas.openxmlformats.org/officeDocument/2006/relationships/tags" Target="../tags/tag1839.xml"/><Relationship Id="rId54" Type="http://schemas.openxmlformats.org/officeDocument/2006/relationships/tags" Target="../tags/tag1852.xml"/><Relationship Id="rId62" Type="http://schemas.openxmlformats.org/officeDocument/2006/relationships/tags" Target="../tags/tag1860.xml"/><Relationship Id="rId70" Type="http://schemas.openxmlformats.org/officeDocument/2006/relationships/tags" Target="../tags/tag1868.xml"/><Relationship Id="rId75" Type="http://schemas.openxmlformats.org/officeDocument/2006/relationships/tags" Target="../tags/tag1873.xml"/><Relationship Id="rId83" Type="http://schemas.openxmlformats.org/officeDocument/2006/relationships/tags" Target="../tags/tag1881.xml"/><Relationship Id="rId88" Type="http://schemas.openxmlformats.org/officeDocument/2006/relationships/tags" Target="../tags/tag1886.xml"/><Relationship Id="rId91" Type="http://schemas.openxmlformats.org/officeDocument/2006/relationships/tags" Target="../tags/tag1889.xml"/><Relationship Id="rId96" Type="http://schemas.openxmlformats.org/officeDocument/2006/relationships/tags" Target="../tags/tag1894.xml"/><Relationship Id="rId1" Type="http://schemas.openxmlformats.org/officeDocument/2006/relationships/tags" Target="../tags/tag1799.xml"/><Relationship Id="rId6" Type="http://schemas.openxmlformats.org/officeDocument/2006/relationships/tags" Target="../tags/tag1804.xml"/><Relationship Id="rId15" Type="http://schemas.openxmlformats.org/officeDocument/2006/relationships/tags" Target="../tags/tag1813.xml"/><Relationship Id="rId23" Type="http://schemas.openxmlformats.org/officeDocument/2006/relationships/tags" Target="../tags/tag1821.xml"/><Relationship Id="rId28" Type="http://schemas.openxmlformats.org/officeDocument/2006/relationships/tags" Target="../tags/tag1826.xml"/><Relationship Id="rId36" Type="http://schemas.openxmlformats.org/officeDocument/2006/relationships/tags" Target="../tags/tag1834.xml"/><Relationship Id="rId49" Type="http://schemas.openxmlformats.org/officeDocument/2006/relationships/tags" Target="../tags/tag1847.xml"/><Relationship Id="rId57" Type="http://schemas.openxmlformats.org/officeDocument/2006/relationships/tags" Target="../tags/tag1855.xml"/><Relationship Id="rId106" Type="http://schemas.openxmlformats.org/officeDocument/2006/relationships/notesSlide" Target="../notesSlides/notesSlide44.xml"/><Relationship Id="rId10" Type="http://schemas.openxmlformats.org/officeDocument/2006/relationships/tags" Target="../tags/tag1808.xml"/><Relationship Id="rId31" Type="http://schemas.openxmlformats.org/officeDocument/2006/relationships/tags" Target="../tags/tag1829.xml"/><Relationship Id="rId44" Type="http://schemas.openxmlformats.org/officeDocument/2006/relationships/tags" Target="../tags/tag1842.xml"/><Relationship Id="rId52" Type="http://schemas.openxmlformats.org/officeDocument/2006/relationships/tags" Target="../tags/tag1850.xml"/><Relationship Id="rId60" Type="http://schemas.openxmlformats.org/officeDocument/2006/relationships/tags" Target="../tags/tag1858.xml"/><Relationship Id="rId65" Type="http://schemas.openxmlformats.org/officeDocument/2006/relationships/tags" Target="../tags/tag1863.xml"/><Relationship Id="rId73" Type="http://schemas.openxmlformats.org/officeDocument/2006/relationships/tags" Target="../tags/tag1871.xml"/><Relationship Id="rId78" Type="http://schemas.openxmlformats.org/officeDocument/2006/relationships/tags" Target="../tags/tag1876.xml"/><Relationship Id="rId81" Type="http://schemas.openxmlformats.org/officeDocument/2006/relationships/tags" Target="../tags/tag1879.xml"/><Relationship Id="rId86" Type="http://schemas.openxmlformats.org/officeDocument/2006/relationships/tags" Target="../tags/tag1884.xml"/><Relationship Id="rId94" Type="http://schemas.openxmlformats.org/officeDocument/2006/relationships/tags" Target="../tags/tag1892.xml"/><Relationship Id="rId99" Type="http://schemas.openxmlformats.org/officeDocument/2006/relationships/tags" Target="../tags/tag1897.xml"/><Relationship Id="rId101" Type="http://schemas.openxmlformats.org/officeDocument/2006/relationships/tags" Target="../tags/tag1899.xml"/><Relationship Id="rId4" Type="http://schemas.openxmlformats.org/officeDocument/2006/relationships/tags" Target="../tags/tag1802.xml"/><Relationship Id="rId9" Type="http://schemas.openxmlformats.org/officeDocument/2006/relationships/tags" Target="../tags/tag1807.xml"/><Relationship Id="rId13" Type="http://schemas.openxmlformats.org/officeDocument/2006/relationships/tags" Target="../tags/tag1811.xml"/><Relationship Id="rId18" Type="http://schemas.openxmlformats.org/officeDocument/2006/relationships/tags" Target="../tags/tag1816.xml"/><Relationship Id="rId39" Type="http://schemas.openxmlformats.org/officeDocument/2006/relationships/tags" Target="../tags/tag1837.xml"/><Relationship Id="rId34" Type="http://schemas.openxmlformats.org/officeDocument/2006/relationships/tags" Target="../tags/tag1832.xml"/><Relationship Id="rId50" Type="http://schemas.openxmlformats.org/officeDocument/2006/relationships/tags" Target="../tags/tag1848.xml"/><Relationship Id="rId55" Type="http://schemas.openxmlformats.org/officeDocument/2006/relationships/tags" Target="../tags/tag1853.xml"/><Relationship Id="rId76" Type="http://schemas.openxmlformats.org/officeDocument/2006/relationships/tags" Target="../tags/tag1874.xml"/><Relationship Id="rId97" Type="http://schemas.openxmlformats.org/officeDocument/2006/relationships/tags" Target="../tags/tag1895.xml"/><Relationship Id="rId104" Type="http://schemas.openxmlformats.org/officeDocument/2006/relationships/tags" Target="../tags/tag1902.xml"/></Relationships>
</file>

<file path=ppt/slides/_rels/slide6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904.xml"/><Relationship Id="rId1" Type="http://schemas.openxmlformats.org/officeDocument/2006/relationships/tags" Target="../tags/tag1903.xml"/><Relationship Id="rId4" Type="http://schemas.openxmlformats.org/officeDocument/2006/relationships/notesSlide" Target="../notesSlides/notesSlide45.xml"/></Relationships>
</file>

<file path=ppt/slides/_rels/slide68.xml.rels><?xml version="1.0" encoding="UTF-8" standalone="yes"?>
<Relationships xmlns="http://schemas.openxmlformats.org/package/2006/relationships"><Relationship Id="rId8" Type="http://schemas.openxmlformats.org/officeDocument/2006/relationships/tags" Target="../tags/tag1912.xml"/><Relationship Id="rId13" Type="http://schemas.openxmlformats.org/officeDocument/2006/relationships/tags" Target="../tags/tag1917.xml"/><Relationship Id="rId18" Type="http://schemas.openxmlformats.org/officeDocument/2006/relationships/tags" Target="../tags/tag1922.xml"/><Relationship Id="rId26" Type="http://schemas.openxmlformats.org/officeDocument/2006/relationships/notesSlide" Target="../notesSlides/notesSlide46.xml"/><Relationship Id="rId3" Type="http://schemas.openxmlformats.org/officeDocument/2006/relationships/tags" Target="../tags/tag1907.xml"/><Relationship Id="rId21" Type="http://schemas.openxmlformats.org/officeDocument/2006/relationships/tags" Target="../tags/tag1925.xml"/><Relationship Id="rId7" Type="http://schemas.openxmlformats.org/officeDocument/2006/relationships/tags" Target="../tags/tag1911.xml"/><Relationship Id="rId12" Type="http://schemas.openxmlformats.org/officeDocument/2006/relationships/tags" Target="../tags/tag1916.xml"/><Relationship Id="rId17" Type="http://schemas.openxmlformats.org/officeDocument/2006/relationships/tags" Target="../tags/tag1921.xml"/><Relationship Id="rId25" Type="http://schemas.openxmlformats.org/officeDocument/2006/relationships/slideLayout" Target="../slideLayouts/slideLayout2.xml"/><Relationship Id="rId2" Type="http://schemas.openxmlformats.org/officeDocument/2006/relationships/tags" Target="../tags/tag1906.xml"/><Relationship Id="rId16" Type="http://schemas.openxmlformats.org/officeDocument/2006/relationships/tags" Target="../tags/tag1920.xml"/><Relationship Id="rId20" Type="http://schemas.openxmlformats.org/officeDocument/2006/relationships/tags" Target="../tags/tag1924.xml"/><Relationship Id="rId1" Type="http://schemas.openxmlformats.org/officeDocument/2006/relationships/tags" Target="../tags/tag1905.xml"/><Relationship Id="rId6" Type="http://schemas.openxmlformats.org/officeDocument/2006/relationships/tags" Target="../tags/tag1910.xml"/><Relationship Id="rId11" Type="http://schemas.openxmlformats.org/officeDocument/2006/relationships/tags" Target="../tags/tag1915.xml"/><Relationship Id="rId24" Type="http://schemas.openxmlformats.org/officeDocument/2006/relationships/tags" Target="../tags/tag1928.xml"/><Relationship Id="rId5" Type="http://schemas.openxmlformats.org/officeDocument/2006/relationships/tags" Target="../tags/tag1909.xml"/><Relationship Id="rId15" Type="http://schemas.openxmlformats.org/officeDocument/2006/relationships/tags" Target="../tags/tag1919.xml"/><Relationship Id="rId23" Type="http://schemas.openxmlformats.org/officeDocument/2006/relationships/tags" Target="../tags/tag1927.xml"/><Relationship Id="rId10" Type="http://schemas.openxmlformats.org/officeDocument/2006/relationships/tags" Target="../tags/tag1914.xml"/><Relationship Id="rId19" Type="http://schemas.openxmlformats.org/officeDocument/2006/relationships/tags" Target="../tags/tag1923.xml"/><Relationship Id="rId4" Type="http://schemas.openxmlformats.org/officeDocument/2006/relationships/tags" Target="../tags/tag1908.xml"/><Relationship Id="rId9" Type="http://schemas.openxmlformats.org/officeDocument/2006/relationships/tags" Target="../tags/tag1913.xml"/><Relationship Id="rId14" Type="http://schemas.openxmlformats.org/officeDocument/2006/relationships/tags" Target="../tags/tag1918.xml"/><Relationship Id="rId22" Type="http://schemas.openxmlformats.org/officeDocument/2006/relationships/tags" Target="../tags/tag1926.xml"/></Relationships>
</file>

<file path=ppt/slides/_rels/slide69.xml.rels><?xml version="1.0" encoding="UTF-8" standalone="yes"?>
<Relationships xmlns="http://schemas.openxmlformats.org/package/2006/relationships"><Relationship Id="rId8" Type="http://schemas.openxmlformats.org/officeDocument/2006/relationships/tags" Target="../tags/tag1936.xml"/><Relationship Id="rId13" Type="http://schemas.openxmlformats.org/officeDocument/2006/relationships/tags" Target="../tags/tag1941.xml"/><Relationship Id="rId18" Type="http://schemas.openxmlformats.org/officeDocument/2006/relationships/tags" Target="../tags/tag1946.xml"/><Relationship Id="rId26" Type="http://schemas.openxmlformats.org/officeDocument/2006/relationships/notesSlide" Target="../notesSlides/notesSlide47.xml"/><Relationship Id="rId3" Type="http://schemas.openxmlformats.org/officeDocument/2006/relationships/tags" Target="../tags/tag1931.xml"/><Relationship Id="rId21" Type="http://schemas.openxmlformats.org/officeDocument/2006/relationships/tags" Target="../tags/tag1949.xml"/><Relationship Id="rId7" Type="http://schemas.openxmlformats.org/officeDocument/2006/relationships/tags" Target="../tags/tag1935.xml"/><Relationship Id="rId12" Type="http://schemas.openxmlformats.org/officeDocument/2006/relationships/tags" Target="../tags/tag1940.xml"/><Relationship Id="rId17" Type="http://schemas.openxmlformats.org/officeDocument/2006/relationships/tags" Target="../tags/tag1945.xml"/><Relationship Id="rId25" Type="http://schemas.openxmlformats.org/officeDocument/2006/relationships/slideLayout" Target="../slideLayouts/slideLayout2.xml"/><Relationship Id="rId2" Type="http://schemas.openxmlformats.org/officeDocument/2006/relationships/tags" Target="../tags/tag1930.xml"/><Relationship Id="rId16" Type="http://schemas.openxmlformats.org/officeDocument/2006/relationships/tags" Target="../tags/tag1944.xml"/><Relationship Id="rId20" Type="http://schemas.openxmlformats.org/officeDocument/2006/relationships/tags" Target="../tags/tag1948.xml"/><Relationship Id="rId1" Type="http://schemas.openxmlformats.org/officeDocument/2006/relationships/tags" Target="../tags/tag1929.xml"/><Relationship Id="rId6" Type="http://schemas.openxmlformats.org/officeDocument/2006/relationships/tags" Target="../tags/tag1934.xml"/><Relationship Id="rId11" Type="http://schemas.openxmlformats.org/officeDocument/2006/relationships/tags" Target="../tags/tag1939.xml"/><Relationship Id="rId24" Type="http://schemas.openxmlformats.org/officeDocument/2006/relationships/tags" Target="../tags/tag1952.xml"/><Relationship Id="rId5" Type="http://schemas.openxmlformats.org/officeDocument/2006/relationships/tags" Target="../tags/tag1933.xml"/><Relationship Id="rId15" Type="http://schemas.openxmlformats.org/officeDocument/2006/relationships/tags" Target="../tags/tag1943.xml"/><Relationship Id="rId23" Type="http://schemas.openxmlformats.org/officeDocument/2006/relationships/tags" Target="../tags/tag1951.xml"/><Relationship Id="rId10" Type="http://schemas.openxmlformats.org/officeDocument/2006/relationships/tags" Target="../tags/tag1938.xml"/><Relationship Id="rId19" Type="http://schemas.openxmlformats.org/officeDocument/2006/relationships/tags" Target="../tags/tag1947.xml"/><Relationship Id="rId4" Type="http://schemas.openxmlformats.org/officeDocument/2006/relationships/tags" Target="../tags/tag1932.xml"/><Relationship Id="rId9" Type="http://schemas.openxmlformats.org/officeDocument/2006/relationships/tags" Target="../tags/tag1937.xml"/><Relationship Id="rId14" Type="http://schemas.openxmlformats.org/officeDocument/2006/relationships/tags" Target="../tags/tag1942.xml"/><Relationship Id="rId22" Type="http://schemas.openxmlformats.org/officeDocument/2006/relationships/tags" Target="../tags/tag1950.xml"/></Relationships>
</file>

<file path=ppt/slides/_rels/slide7.xml.rels><?xml version="1.0" encoding="UTF-8" standalone="yes"?>
<Relationships xmlns="http://schemas.openxmlformats.org/package/2006/relationships"><Relationship Id="rId3" Type="http://schemas.openxmlformats.org/officeDocument/2006/relationships/tags" Target="../tags/tag137.xml"/><Relationship Id="rId2" Type="http://schemas.openxmlformats.org/officeDocument/2006/relationships/tags" Target="../tags/tag136.xml"/><Relationship Id="rId1" Type="http://schemas.openxmlformats.org/officeDocument/2006/relationships/tags" Target="../tags/tag135.xml"/><Relationship Id="rId5" Type="http://schemas.openxmlformats.org/officeDocument/2006/relationships/image" Target="../media/image6.png"/><Relationship Id="rId4" Type="http://schemas.openxmlformats.org/officeDocument/2006/relationships/slideLayout" Target="../slideLayouts/slideLayout13.xml"/></Relationships>
</file>

<file path=ppt/slides/_rels/slide70.xml.rels><?xml version="1.0" encoding="UTF-8" standalone="yes"?>
<Relationships xmlns="http://schemas.openxmlformats.org/package/2006/relationships"><Relationship Id="rId8" Type="http://schemas.openxmlformats.org/officeDocument/2006/relationships/tags" Target="../tags/tag1960.xml"/><Relationship Id="rId13" Type="http://schemas.openxmlformats.org/officeDocument/2006/relationships/tags" Target="../tags/tag1965.xml"/><Relationship Id="rId18" Type="http://schemas.openxmlformats.org/officeDocument/2006/relationships/tags" Target="../tags/tag1970.xml"/><Relationship Id="rId26" Type="http://schemas.openxmlformats.org/officeDocument/2006/relationships/tags" Target="../tags/tag1978.xml"/><Relationship Id="rId3" Type="http://schemas.openxmlformats.org/officeDocument/2006/relationships/tags" Target="../tags/tag1955.xml"/><Relationship Id="rId21" Type="http://schemas.openxmlformats.org/officeDocument/2006/relationships/tags" Target="../tags/tag1973.xml"/><Relationship Id="rId7" Type="http://schemas.openxmlformats.org/officeDocument/2006/relationships/tags" Target="../tags/tag1959.xml"/><Relationship Id="rId12" Type="http://schemas.openxmlformats.org/officeDocument/2006/relationships/tags" Target="../tags/tag1964.xml"/><Relationship Id="rId17" Type="http://schemas.openxmlformats.org/officeDocument/2006/relationships/tags" Target="../tags/tag1969.xml"/><Relationship Id="rId25" Type="http://schemas.openxmlformats.org/officeDocument/2006/relationships/tags" Target="../tags/tag1977.xml"/><Relationship Id="rId33" Type="http://schemas.openxmlformats.org/officeDocument/2006/relationships/image" Target="../media/image11.png"/><Relationship Id="rId2" Type="http://schemas.openxmlformats.org/officeDocument/2006/relationships/tags" Target="../tags/tag1954.xml"/><Relationship Id="rId16" Type="http://schemas.openxmlformats.org/officeDocument/2006/relationships/tags" Target="../tags/tag1968.xml"/><Relationship Id="rId20" Type="http://schemas.openxmlformats.org/officeDocument/2006/relationships/tags" Target="../tags/tag1972.xml"/><Relationship Id="rId29" Type="http://schemas.openxmlformats.org/officeDocument/2006/relationships/tags" Target="../tags/tag1981.xml"/><Relationship Id="rId1" Type="http://schemas.openxmlformats.org/officeDocument/2006/relationships/tags" Target="../tags/tag1953.xml"/><Relationship Id="rId6" Type="http://schemas.openxmlformats.org/officeDocument/2006/relationships/tags" Target="../tags/tag1958.xml"/><Relationship Id="rId11" Type="http://schemas.openxmlformats.org/officeDocument/2006/relationships/tags" Target="../tags/tag1963.xml"/><Relationship Id="rId24" Type="http://schemas.openxmlformats.org/officeDocument/2006/relationships/tags" Target="../tags/tag1976.xml"/><Relationship Id="rId32" Type="http://schemas.openxmlformats.org/officeDocument/2006/relationships/tags" Target="../tags/tag1975.xml"/><Relationship Id="rId5" Type="http://schemas.openxmlformats.org/officeDocument/2006/relationships/tags" Target="../tags/tag1957.xml"/><Relationship Id="rId15" Type="http://schemas.openxmlformats.org/officeDocument/2006/relationships/tags" Target="../tags/tag1967.xml"/><Relationship Id="rId23" Type="http://schemas.openxmlformats.org/officeDocument/2006/relationships/tags" Target="../tags/tag1975.xml"/><Relationship Id="rId28" Type="http://schemas.openxmlformats.org/officeDocument/2006/relationships/tags" Target="../tags/tag1980.xml"/><Relationship Id="rId10" Type="http://schemas.openxmlformats.org/officeDocument/2006/relationships/tags" Target="../tags/tag1962.xml"/><Relationship Id="rId19" Type="http://schemas.openxmlformats.org/officeDocument/2006/relationships/tags" Target="../tags/tag1971.xml"/><Relationship Id="rId31" Type="http://schemas.openxmlformats.org/officeDocument/2006/relationships/notesSlide" Target="../notesSlides/notesSlide48.xml"/><Relationship Id="rId4" Type="http://schemas.openxmlformats.org/officeDocument/2006/relationships/tags" Target="../tags/tag1956.xml"/><Relationship Id="rId9" Type="http://schemas.openxmlformats.org/officeDocument/2006/relationships/tags" Target="../tags/tag1961.xml"/><Relationship Id="rId14" Type="http://schemas.openxmlformats.org/officeDocument/2006/relationships/tags" Target="../tags/tag1966.xml"/><Relationship Id="rId22" Type="http://schemas.openxmlformats.org/officeDocument/2006/relationships/tags" Target="../tags/tag1974.xml"/><Relationship Id="rId27" Type="http://schemas.openxmlformats.org/officeDocument/2006/relationships/tags" Target="../tags/tag1979.xml"/><Relationship Id="rId30"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8" Type="http://schemas.openxmlformats.org/officeDocument/2006/relationships/tags" Target="../tags/tag1989.xml"/><Relationship Id="rId13" Type="http://schemas.openxmlformats.org/officeDocument/2006/relationships/tags" Target="../tags/tag1994.xml"/><Relationship Id="rId18" Type="http://schemas.openxmlformats.org/officeDocument/2006/relationships/tags" Target="../tags/tag1999.xml"/><Relationship Id="rId26" Type="http://schemas.openxmlformats.org/officeDocument/2006/relationships/tags" Target="../tags/tag2007.xml"/><Relationship Id="rId3" Type="http://schemas.openxmlformats.org/officeDocument/2006/relationships/tags" Target="../tags/tag1984.xml"/><Relationship Id="rId21" Type="http://schemas.openxmlformats.org/officeDocument/2006/relationships/tags" Target="../tags/tag2002.xml"/><Relationship Id="rId34" Type="http://schemas.openxmlformats.org/officeDocument/2006/relationships/image" Target="../media/image12.png"/><Relationship Id="rId7" Type="http://schemas.openxmlformats.org/officeDocument/2006/relationships/tags" Target="../tags/tag1988.xml"/><Relationship Id="rId12" Type="http://schemas.openxmlformats.org/officeDocument/2006/relationships/tags" Target="../tags/tag1993.xml"/><Relationship Id="rId17" Type="http://schemas.openxmlformats.org/officeDocument/2006/relationships/tags" Target="../tags/tag1998.xml"/><Relationship Id="rId25" Type="http://schemas.openxmlformats.org/officeDocument/2006/relationships/tags" Target="../tags/tag2006.xml"/><Relationship Id="rId33" Type="http://schemas.openxmlformats.org/officeDocument/2006/relationships/tags" Target="../tags/tag2004.xml"/><Relationship Id="rId2" Type="http://schemas.openxmlformats.org/officeDocument/2006/relationships/tags" Target="../tags/tag1983.xml"/><Relationship Id="rId16" Type="http://schemas.openxmlformats.org/officeDocument/2006/relationships/tags" Target="../tags/tag1997.xml"/><Relationship Id="rId20" Type="http://schemas.openxmlformats.org/officeDocument/2006/relationships/tags" Target="../tags/tag2001.xml"/><Relationship Id="rId29" Type="http://schemas.openxmlformats.org/officeDocument/2006/relationships/tags" Target="../tags/tag2010.xml"/><Relationship Id="rId1" Type="http://schemas.openxmlformats.org/officeDocument/2006/relationships/tags" Target="../tags/tag1982.xml"/><Relationship Id="rId6" Type="http://schemas.openxmlformats.org/officeDocument/2006/relationships/tags" Target="../tags/tag1987.xml"/><Relationship Id="rId11" Type="http://schemas.openxmlformats.org/officeDocument/2006/relationships/tags" Target="../tags/tag1992.xml"/><Relationship Id="rId24" Type="http://schemas.openxmlformats.org/officeDocument/2006/relationships/tags" Target="../tags/tag2005.xml"/><Relationship Id="rId32" Type="http://schemas.openxmlformats.org/officeDocument/2006/relationships/notesSlide" Target="../notesSlides/notesSlide49.xml"/><Relationship Id="rId5" Type="http://schemas.openxmlformats.org/officeDocument/2006/relationships/tags" Target="../tags/tag1986.xml"/><Relationship Id="rId15" Type="http://schemas.openxmlformats.org/officeDocument/2006/relationships/tags" Target="../tags/tag1996.xml"/><Relationship Id="rId23" Type="http://schemas.openxmlformats.org/officeDocument/2006/relationships/tags" Target="../tags/tag2004.xml"/><Relationship Id="rId28" Type="http://schemas.openxmlformats.org/officeDocument/2006/relationships/tags" Target="../tags/tag2009.xml"/><Relationship Id="rId10" Type="http://schemas.openxmlformats.org/officeDocument/2006/relationships/tags" Target="../tags/tag1991.xml"/><Relationship Id="rId19" Type="http://schemas.openxmlformats.org/officeDocument/2006/relationships/tags" Target="../tags/tag2000.xml"/><Relationship Id="rId31" Type="http://schemas.openxmlformats.org/officeDocument/2006/relationships/slideLayout" Target="../slideLayouts/slideLayout2.xml"/><Relationship Id="rId4" Type="http://schemas.openxmlformats.org/officeDocument/2006/relationships/tags" Target="../tags/tag1985.xml"/><Relationship Id="rId9" Type="http://schemas.openxmlformats.org/officeDocument/2006/relationships/tags" Target="../tags/tag1990.xml"/><Relationship Id="rId14" Type="http://schemas.openxmlformats.org/officeDocument/2006/relationships/tags" Target="../tags/tag1995.xml"/><Relationship Id="rId22" Type="http://schemas.openxmlformats.org/officeDocument/2006/relationships/tags" Target="../tags/tag2003.xml"/><Relationship Id="rId27" Type="http://schemas.openxmlformats.org/officeDocument/2006/relationships/tags" Target="../tags/tag2008.xml"/><Relationship Id="rId30" Type="http://schemas.openxmlformats.org/officeDocument/2006/relationships/tags" Target="../tags/tag2011.xml"/></Relationships>
</file>

<file path=ppt/slides/_rels/slide7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013.xml"/><Relationship Id="rId1" Type="http://schemas.openxmlformats.org/officeDocument/2006/relationships/tags" Target="../tags/tag2012.xml"/><Relationship Id="rId4" Type="http://schemas.openxmlformats.org/officeDocument/2006/relationships/notesSlide" Target="../notesSlides/notesSlide50.xml"/></Relationships>
</file>

<file path=ppt/slides/_rels/slide7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015.xml"/><Relationship Id="rId1" Type="http://schemas.openxmlformats.org/officeDocument/2006/relationships/tags" Target="../tags/tag2014.xml"/><Relationship Id="rId4" Type="http://schemas.openxmlformats.org/officeDocument/2006/relationships/notesSlide" Target="../notesSlides/notesSlide51.xml"/></Relationships>
</file>

<file path=ppt/slides/_rels/slide7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017.xml"/><Relationship Id="rId1" Type="http://schemas.openxmlformats.org/officeDocument/2006/relationships/tags" Target="../tags/tag2016.xml"/><Relationship Id="rId4" Type="http://schemas.openxmlformats.org/officeDocument/2006/relationships/notesSlide" Target="../notesSlides/notesSlide52.xml"/></Relationships>
</file>

<file path=ppt/slides/_rels/slide8.xml.rels><?xml version="1.0" encoding="UTF-8" standalone="yes"?>
<Relationships xmlns="http://schemas.openxmlformats.org/package/2006/relationships"><Relationship Id="rId8" Type="http://schemas.openxmlformats.org/officeDocument/2006/relationships/tags" Target="../tags/tag145.xml"/><Relationship Id="rId13" Type="http://schemas.openxmlformats.org/officeDocument/2006/relationships/tags" Target="../tags/tag150.xml"/><Relationship Id="rId3" Type="http://schemas.openxmlformats.org/officeDocument/2006/relationships/tags" Target="../tags/tag140.xml"/><Relationship Id="rId7" Type="http://schemas.openxmlformats.org/officeDocument/2006/relationships/tags" Target="../tags/tag144.xml"/><Relationship Id="rId12" Type="http://schemas.openxmlformats.org/officeDocument/2006/relationships/tags" Target="../tags/tag149.xml"/><Relationship Id="rId2" Type="http://schemas.openxmlformats.org/officeDocument/2006/relationships/tags" Target="../tags/tag139.xml"/><Relationship Id="rId16" Type="http://schemas.openxmlformats.org/officeDocument/2006/relationships/image" Target="../media/image6.png"/><Relationship Id="rId1" Type="http://schemas.openxmlformats.org/officeDocument/2006/relationships/tags" Target="../tags/tag138.xml"/><Relationship Id="rId6" Type="http://schemas.openxmlformats.org/officeDocument/2006/relationships/tags" Target="../tags/tag143.xml"/><Relationship Id="rId11" Type="http://schemas.openxmlformats.org/officeDocument/2006/relationships/tags" Target="../tags/tag148.xml"/><Relationship Id="rId5" Type="http://schemas.openxmlformats.org/officeDocument/2006/relationships/tags" Target="../tags/tag142.xml"/><Relationship Id="rId15" Type="http://schemas.openxmlformats.org/officeDocument/2006/relationships/notesSlide" Target="../notesSlides/notesSlide4.xml"/><Relationship Id="rId10" Type="http://schemas.openxmlformats.org/officeDocument/2006/relationships/tags" Target="../tags/tag147.xml"/><Relationship Id="rId4" Type="http://schemas.openxmlformats.org/officeDocument/2006/relationships/tags" Target="../tags/tag141.xml"/><Relationship Id="rId9" Type="http://schemas.openxmlformats.org/officeDocument/2006/relationships/tags" Target="../tags/tag146.xml"/><Relationship Id="rId14"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8" Type="http://schemas.openxmlformats.org/officeDocument/2006/relationships/tags" Target="../tags/tag158.xml"/><Relationship Id="rId13" Type="http://schemas.openxmlformats.org/officeDocument/2006/relationships/tags" Target="../tags/tag163.xml"/><Relationship Id="rId18" Type="http://schemas.openxmlformats.org/officeDocument/2006/relationships/image" Target="../media/image6.png"/><Relationship Id="rId3" Type="http://schemas.openxmlformats.org/officeDocument/2006/relationships/tags" Target="../tags/tag153.xml"/><Relationship Id="rId7" Type="http://schemas.openxmlformats.org/officeDocument/2006/relationships/tags" Target="../tags/tag157.xml"/><Relationship Id="rId12" Type="http://schemas.openxmlformats.org/officeDocument/2006/relationships/tags" Target="../tags/tag162.xml"/><Relationship Id="rId17" Type="http://schemas.openxmlformats.org/officeDocument/2006/relationships/slideLayout" Target="../slideLayouts/slideLayout13.xml"/><Relationship Id="rId2" Type="http://schemas.openxmlformats.org/officeDocument/2006/relationships/tags" Target="../tags/tag152.xml"/><Relationship Id="rId16" Type="http://schemas.openxmlformats.org/officeDocument/2006/relationships/tags" Target="../tags/tag166.xml"/><Relationship Id="rId1" Type="http://schemas.openxmlformats.org/officeDocument/2006/relationships/tags" Target="../tags/tag151.xml"/><Relationship Id="rId6" Type="http://schemas.openxmlformats.org/officeDocument/2006/relationships/tags" Target="../tags/tag156.xml"/><Relationship Id="rId11" Type="http://schemas.openxmlformats.org/officeDocument/2006/relationships/tags" Target="../tags/tag161.xml"/><Relationship Id="rId5" Type="http://schemas.openxmlformats.org/officeDocument/2006/relationships/tags" Target="../tags/tag155.xml"/><Relationship Id="rId15" Type="http://schemas.openxmlformats.org/officeDocument/2006/relationships/tags" Target="../tags/tag165.xml"/><Relationship Id="rId10" Type="http://schemas.openxmlformats.org/officeDocument/2006/relationships/tags" Target="../tags/tag160.xml"/><Relationship Id="rId4" Type="http://schemas.openxmlformats.org/officeDocument/2006/relationships/tags" Target="../tags/tag154.xml"/><Relationship Id="rId9" Type="http://schemas.openxmlformats.org/officeDocument/2006/relationships/tags" Target="../tags/tag159.xml"/><Relationship Id="rId14" Type="http://schemas.openxmlformats.org/officeDocument/2006/relationships/tags" Target="../tags/tag16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Memory</a:t>
            </a:r>
            <a:endParaRPr lang="en-US" dirty="0"/>
          </a:p>
        </p:txBody>
      </p:sp>
      <p:sp>
        <p:nvSpPr>
          <p:cNvPr id="3" name="Subtitle 2"/>
          <p:cNvSpPr>
            <a:spLocks noGrp="1"/>
          </p:cNvSpPr>
          <p:nvPr>
            <p:ph type="subTitle" idx="1"/>
          </p:nvPr>
        </p:nvSpPr>
        <p:spPr/>
        <p:txBody>
          <a:bodyPr/>
          <a:lstStyle/>
          <a:p>
            <a:r>
              <a:rPr lang="en-US" b="1" dirty="0" smtClean="0"/>
              <a:t>Hakim Weatherspoon</a:t>
            </a:r>
          </a:p>
          <a:p>
            <a:r>
              <a:rPr lang="en-US" b="1" dirty="0" smtClean="0"/>
              <a:t>CS 3410, Spring 2013</a:t>
            </a:r>
          </a:p>
          <a:p>
            <a:r>
              <a:rPr lang="en-US" dirty="0" smtClean="0"/>
              <a:t>Computer Science</a:t>
            </a:r>
          </a:p>
          <a:p>
            <a:r>
              <a:rPr lang="en-US" dirty="0" smtClean="0"/>
              <a:t>Cornell University</a:t>
            </a:r>
            <a:endParaRPr lang="en-US" dirty="0"/>
          </a:p>
        </p:txBody>
      </p:sp>
      <p:pic>
        <p:nvPicPr>
          <p:cNvPr id="4" name="Picture 3"/>
          <p:cNvPicPr>
            <a:picLocks noChangeAspect="1" noChangeArrowheads="1"/>
          </p:cNvPicPr>
          <p:nvPr>
            <p:custDataLst>
              <p:tags r:id="rId1"/>
            </p:custDataLst>
          </p:nvPr>
        </p:nvPicPr>
        <p:blipFill>
          <a:blip r:embed="rId3" cstate="print"/>
          <a:srcRect/>
          <a:stretch>
            <a:fillRect/>
          </a:stretch>
        </p:blipFill>
        <p:spPr bwMode="auto">
          <a:xfrm>
            <a:off x="-457200" y="-228600"/>
            <a:ext cx="4267200" cy="3358055"/>
          </a:xfrm>
          <a:prstGeom prst="rect">
            <a:avLst/>
          </a:prstGeom>
          <a:noFill/>
          <a:ln w="9525">
            <a:noFill/>
            <a:miter lim="800000"/>
            <a:headEnd/>
            <a:tailEnd/>
          </a:ln>
          <a:effectLst/>
        </p:spPr>
      </p:pic>
      <p:grpSp>
        <p:nvGrpSpPr>
          <p:cNvPr id="5" name="Group 4"/>
          <p:cNvGrpSpPr/>
          <p:nvPr/>
        </p:nvGrpSpPr>
        <p:grpSpPr>
          <a:xfrm>
            <a:off x="5199924" y="685800"/>
            <a:ext cx="3450108" cy="1143000"/>
            <a:chOff x="2142067" y="4800600"/>
            <a:chExt cx="6413441" cy="1905000"/>
          </a:xfrm>
        </p:grpSpPr>
        <p:pic>
          <p:nvPicPr>
            <p:cNvPr id="6" name="Picture 4" descr="https://encrypted-tbn1.gstatic.com/images?q=tbn:ANd9GcQO8muCx1uC30gZ0ADFPBlMYPdcBYcjL9eo8halkXCqGhgAtK8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42067" y="4800600"/>
              <a:ext cx="2963333" cy="19050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http://guide-images.ifixit.net/igi/AkT2Xr5FUlBDUsdx.medium"/>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019800" y="4800600"/>
              <a:ext cx="2535708" cy="19050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No Wireless"/>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72000" y="4800600"/>
              <a:ext cx="1905000" cy="1905000"/>
            </a:xfrm>
            <a:prstGeom prst="rect">
              <a:avLst/>
            </a:prstGeom>
            <a:solidFill>
              <a:schemeClr val="tx1"/>
            </a:solidFill>
          </p:spPr>
        </p:pic>
      </p:grpSp>
    </p:spTree>
    <p:extLst>
      <p:ext uri="{BB962C8B-B14F-4D97-AF65-F5344CB8AC3E}">
        <p14:creationId xmlns:p14="http://schemas.microsoft.com/office/powerpoint/2010/main" val="248194778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4610" name="Rectangle 2"/>
          <p:cNvSpPr>
            <a:spLocks noGrp="1" noChangeArrowheads="1"/>
          </p:cNvSpPr>
          <p:nvPr>
            <p:ph type="title"/>
            <p:custDataLst>
              <p:tags r:id="rId1"/>
            </p:custDataLst>
          </p:nvPr>
        </p:nvSpPr>
        <p:spPr/>
        <p:txBody>
          <a:bodyPr>
            <a:noAutofit/>
          </a:bodyPr>
          <a:lstStyle/>
          <a:p>
            <a:r>
              <a:rPr lang="en-US" dirty="0" smtClean="0"/>
              <a:t>Door Lock: Simplified State Diagram</a:t>
            </a:r>
            <a:endParaRPr lang="en-US" dirty="0"/>
          </a:p>
        </p:txBody>
      </p:sp>
      <p:sp>
        <p:nvSpPr>
          <p:cNvPr id="33" name="Oval 6"/>
          <p:cNvSpPr>
            <a:spLocks noChangeArrowheads="1"/>
          </p:cNvSpPr>
          <p:nvPr>
            <p:custDataLst>
              <p:tags r:id="rId2"/>
            </p:custDataLst>
          </p:nvPr>
        </p:nvSpPr>
        <p:spPr bwMode="auto">
          <a:xfrm>
            <a:off x="762000" y="3182096"/>
            <a:ext cx="838200" cy="838200"/>
          </a:xfrm>
          <a:prstGeom prst="ellipse">
            <a:avLst/>
          </a:prstGeom>
          <a:solidFill>
            <a:schemeClr val="accent4">
              <a:lumMod val="50000"/>
              <a:alpha val="50000"/>
            </a:schemeClr>
          </a:solidFill>
          <a:ln w="25400">
            <a:solidFill>
              <a:srgbClr val="FFFFFF"/>
            </a:solidFill>
            <a:round/>
            <a:headEnd/>
            <a:tailEnd/>
          </a:ln>
          <a:effectLst/>
        </p:spPr>
        <p:txBody>
          <a:bodyPr wrap="none" anchor="ctr">
            <a:noAutofit/>
          </a:bodyPr>
          <a:lstStyle/>
          <a:p>
            <a:endParaRPr lang="en-US">
              <a:solidFill>
                <a:prstClr val="white"/>
              </a:solidFill>
            </a:endParaRPr>
          </a:p>
        </p:txBody>
      </p:sp>
      <p:sp>
        <p:nvSpPr>
          <p:cNvPr id="34" name="Rectangle 8"/>
          <p:cNvSpPr>
            <a:spLocks noChangeArrowheads="1"/>
          </p:cNvSpPr>
          <p:nvPr>
            <p:custDataLst>
              <p:tags r:id="rId3"/>
            </p:custDataLst>
          </p:nvPr>
        </p:nvSpPr>
        <p:spPr bwMode="auto">
          <a:xfrm>
            <a:off x="838200" y="3334496"/>
            <a:ext cx="685800" cy="347663"/>
          </a:xfrm>
          <a:prstGeom prst="rect">
            <a:avLst/>
          </a:prstGeom>
          <a:noFill/>
          <a:ln w="9525">
            <a:noFill/>
            <a:miter lim="800000"/>
            <a:headEnd/>
            <a:tailEnd/>
          </a:ln>
          <a:effectLst/>
        </p:spPr>
        <p:txBody>
          <a:bodyPr wrap="none" lIns="92075" tIns="46038" rIns="92075" bIns="46038" anchor="ctr">
            <a:noAutofit/>
          </a:bodyPr>
          <a:lstStyle/>
          <a:p>
            <a:pPr algn="ctr">
              <a:lnSpc>
                <a:spcPct val="70000"/>
              </a:lnSpc>
            </a:pPr>
            <a:r>
              <a:rPr lang="en-US" sz="2400" b="1" dirty="0" smtClean="0">
                <a:solidFill>
                  <a:srgbClr val="FFC000"/>
                </a:solidFill>
              </a:rPr>
              <a:t>Idle</a:t>
            </a:r>
            <a:endParaRPr lang="en-US" sz="2400" b="1" dirty="0">
              <a:solidFill>
                <a:srgbClr val="FFC000"/>
              </a:solidFill>
            </a:endParaRPr>
          </a:p>
        </p:txBody>
      </p:sp>
      <p:sp>
        <p:nvSpPr>
          <p:cNvPr id="35" name="Oval 34"/>
          <p:cNvSpPr/>
          <p:nvPr>
            <p:custDataLst>
              <p:tags r:id="rId4"/>
            </p:custDataLst>
          </p:nvPr>
        </p:nvSpPr>
        <p:spPr>
          <a:xfrm>
            <a:off x="685800" y="3113088"/>
            <a:ext cx="977900" cy="98340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endParaRPr lang="en-US">
              <a:solidFill>
                <a:prstClr val="white"/>
              </a:solidFill>
            </a:endParaRPr>
          </a:p>
        </p:txBody>
      </p:sp>
      <p:sp>
        <p:nvSpPr>
          <p:cNvPr id="38" name="Oval 6"/>
          <p:cNvSpPr>
            <a:spLocks noChangeArrowheads="1"/>
          </p:cNvSpPr>
          <p:nvPr>
            <p:custDataLst>
              <p:tags r:id="rId5"/>
            </p:custDataLst>
          </p:nvPr>
        </p:nvSpPr>
        <p:spPr bwMode="auto">
          <a:xfrm>
            <a:off x="2362200" y="1295400"/>
            <a:ext cx="838200" cy="838200"/>
          </a:xfrm>
          <a:prstGeom prst="ellipse">
            <a:avLst/>
          </a:prstGeom>
          <a:solidFill>
            <a:schemeClr val="accent4">
              <a:lumMod val="50000"/>
              <a:alpha val="50000"/>
            </a:schemeClr>
          </a:solidFill>
          <a:ln w="25400">
            <a:solidFill>
              <a:srgbClr val="FFFFFF"/>
            </a:solidFill>
            <a:round/>
            <a:headEnd/>
            <a:tailEnd/>
          </a:ln>
          <a:effectLst/>
        </p:spPr>
        <p:txBody>
          <a:bodyPr wrap="none" anchor="ctr">
            <a:noAutofit/>
          </a:bodyPr>
          <a:lstStyle/>
          <a:p>
            <a:endParaRPr lang="en-US">
              <a:solidFill>
                <a:prstClr val="white"/>
              </a:solidFill>
            </a:endParaRPr>
          </a:p>
        </p:txBody>
      </p:sp>
      <p:sp>
        <p:nvSpPr>
          <p:cNvPr id="39" name="Rectangle 8"/>
          <p:cNvSpPr>
            <a:spLocks noChangeArrowheads="1"/>
          </p:cNvSpPr>
          <p:nvPr>
            <p:custDataLst>
              <p:tags r:id="rId6"/>
            </p:custDataLst>
          </p:nvPr>
        </p:nvSpPr>
        <p:spPr bwMode="auto">
          <a:xfrm>
            <a:off x="2438400" y="1447800"/>
            <a:ext cx="685800" cy="347663"/>
          </a:xfrm>
          <a:prstGeom prst="rect">
            <a:avLst/>
          </a:prstGeom>
          <a:noFill/>
          <a:ln w="9525">
            <a:noFill/>
            <a:miter lim="800000"/>
            <a:headEnd/>
            <a:tailEnd/>
          </a:ln>
          <a:effectLst/>
        </p:spPr>
        <p:txBody>
          <a:bodyPr wrap="none" lIns="92075" tIns="46038" rIns="92075" bIns="46038" anchor="ctr">
            <a:noAutofit/>
          </a:bodyPr>
          <a:lstStyle/>
          <a:p>
            <a:pPr algn="ctr">
              <a:lnSpc>
                <a:spcPct val="70000"/>
              </a:lnSpc>
            </a:pPr>
            <a:r>
              <a:rPr lang="en-US" sz="2400" b="1" dirty="0" smtClean="0">
                <a:solidFill>
                  <a:srgbClr val="FFC000"/>
                </a:solidFill>
              </a:rPr>
              <a:t>G1</a:t>
            </a:r>
            <a:endParaRPr lang="en-US" sz="2400" b="1" dirty="0">
              <a:solidFill>
                <a:srgbClr val="FFC000"/>
              </a:solidFill>
            </a:endParaRPr>
          </a:p>
        </p:txBody>
      </p:sp>
      <p:sp>
        <p:nvSpPr>
          <p:cNvPr id="48" name="Rectangle 9"/>
          <p:cNvSpPr>
            <a:spLocks noChangeArrowheads="1"/>
          </p:cNvSpPr>
          <p:nvPr>
            <p:custDataLst>
              <p:tags r:id="rId7"/>
            </p:custDataLst>
          </p:nvPr>
        </p:nvSpPr>
        <p:spPr bwMode="auto">
          <a:xfrm>
            <a:off x="872647" y="3563096"/>
            <a:ext cx="685800" cy="369888"/>
          </a:xfrm>
          <a:prstGeom prst="rect">
            <a:avLst/>
          </a:prstGeom>
          <a:noFill/>
          <a:ln w="9525">
            <a:noFill/>
            <a:miter lim="800000"/>
            <a:headEnd/>
            <a:tailEnd/>
          </a:ln>
          <a:effectLst/>
        </p:spPr>
        <p:txBody>
          <a:bodyPr wrap="none" lIns="92075" tIns="46038" rIns="92075" bIns="46038">
            <a:noAutofit/>
          </a:bodyPr>
          <a:lstStyle/>
          <a:p>
            <a:pPr>
              <a:spcBef>
                <a:spcPct val="50000"/>
              </a:spcBef>
            </a:pPr>
            <a:r>
              <a:rPr lang="en-US" sz="2400" b="1" dirty="0" smtClean="0">
                <a:solidFill>
                  <a:srgbClr val="FF0000">
                    <a:lumMod val="20000"/>
                    <a:lumOff val="80000"/>
                  </a:srgbClr>
                </a:solidFill>
              </a:rPr>
              <a:t>”0”</a:t>
            </a:r>
            <a:endParaRPr lang="en-US" sz="2400" b="1" dirty="0">
              <a:solidFill>
                <a:srgbClr val="FF0000">
                  <a:lumMod val="20000"/>
                  <a:lumOff val="80000"/>
                </a:srgbClr>
              </a:solidFill>
            </a:endParaRPr>
          </a:p>
        </p:txBody>
      </p:sp>
      <p:sp>
        <p:nvSpPr>
          <p:cNvPr id="49" name="Rectangle 9"/>
          <p:cNvSpPr>
            <a:spLocks noChangeArrowheads="1"/>
          </p:cNvSpPr>
          <p:nvPr>
            <p:custDataLst>
              <p:tags r:id="rId8"/>
            </p:custDataLst>
          </p:nvPr>
        </p:nvSpPr>
        <p:spPr bwMode="auto">
          <a:xfrm>
            <a:off x="228600" y="4027488"/>
            <a:ext cx="381000" cy="369888"/>
          </a:xfrm>
          <a:prstGeom prst="rect">
            <a:avLst/>
          </a:prstGeom>
          <a:noFill/>
          <a:ln w="9525">
            <a:noFill/>
            <a:miter lim="800000"/>
            <a:headEnd/>
            <a:tailEnd/>
          </a:ln>
          <a:effectLst/>
        </p:spPr>
        <p:txBody>
          <a:bodyPr wrap="none" lIns="92075" tIns="46038" rIns="92075" bIns="46038">
            <a:noAutofit/>
          </a:bodyPr>
          <a:lstStyle/>
          <a:p>
            <a:pPr>
              <a:spcBef>
                <a:spcPct val="50000"/>
              </a:spcBef>
            </a:pPr>
            <a:r>
              <a:rPr lang="en-US" sz="2800" b="1" dirty="0" smtClean="0">
                <a:solidFill>
                  <a:srgbClr val="0070C0">
                    <a:lumMod val="40000"/>
                    <a:lumOff val="60000"/>
                  </a:srgbClr>
                </a:solidFill>
              </a:rPr>
              <a:t>Ø</a:t>
            </a:r>
            <a:endParaRPr lang="en-US" sz="2800" b="1" dirty="0">
              <a:solidFill>
                <a:srgbClr val="0070C0">
                  <a:lumMod val="40000"/>
                  <a:lumOff val="60000"/>
                </a:srgbClr>
              </a:solidFill>
            </a:endParaRPr>
          </a:p>
        </p:txBody>
      </p:sp>
      <p:sp>
        <p:nvSpPr>
          <p:cNvPr id="50" name="Arc 49"/>
          <p:cNvSpPr/>
          <p:nvPr>
            <p:custDataLst>
              <p:tags r:id="rId9"/>
            </p:custDataLst>
          </p:nvPr>
        </p:nvSpPr>
        <p:spPr>
          <a:xfrm>
            <a:off x="152400" y="3258296"/>
            <a:ext cx="609600" cy="685800"/>
          </a:xfrm>
          <a:prstGeom prst="arc">
            <a:avLst>
              <a:gd name="adj1" fmla="val 2326044"/>
              <a:gd name="adj2" fmla="val 19355275"/>
            </a:avLst>
          </a:prstGeom>
          <a:ln w="38100">
            <a:solidFill>
              <a:schemeClr val="accent1"/>
            </a:solidFill>
            <a:prstDash val="solid"/>
            <a:headEnd type="none" w="med" len="med"/>
            <a:tailEnd type="stealth" w="lg" len="lg"/>
          </a:ln>
        </p:spPr>
        <p:style>
          <a:lnRef idx="1">
            <a:schemeClr val="accent1"/>
          </a:lnRef>
          <a:fillRef idx="0">
            <a:schemeClr val="accent1"/>
          </a:fillRef>
          <a:effectRef idx="0">
            <a:schemeClr val="accent1"/>
          </a:effectRef>
          <a:fontRef idx="minor">
            <a:schemeClr val="tx1"/>
          </a:fontRef>
        </p:style>
        <p:txBody>
          <a:bodyPr wrap="none" rtlCol="0" anchor="ctr">
            <a:noAutofit/>
          </a:bodyPr>
          <a:lstStyle/>
          <a:p>
            <a:pPr algn="ctr"/>
            <a:endParaRPr lang="en-US">
              <a:solidFill>
                <a:prstClr val="white"/>
              </a:solidFill>
            </a:endParaRPr>
          </a:p>
        </p:txBody>
      </p:sp>
      <p:sp>
        <p:nvSpPr>
          <p:cNvPr id="56" name="Oval 6"/>
          <p:cNvSpPr>
            <a:spLocks noChangeArrowheads="1"/>
          </p:cNvSpPr>
          <p:nvPr>
            <p:custDataLst>
              <p:tags r:id="rId10"/>
            </p:custDataLst>
          </p:nvPr>
        </p:nvSpPr>
        <p:spPr bwMode="auto">
          <a:xfrm>
            <a:off x="4381500" y="1295400"/>
            <a:ext cx="838200" cy="838200"/>
          </a:xfrm>
          <a:prstGeom prst="ellipse">
            <a:avLst/>
          </a:prstGeom>
          <a:solidFill>
            <a:schemeClr val="accent4">
              <a:lumMod val="50000"/>
              <a:alpha val="50000"/>
            </a:schemeClr>
          </a:solidFill>
          <a:ln w="25400">
            <a:solidFill>
              <a:srgbClr val="FFFFFF"/>
            </a:solidFill>
            <a:round/>
            <a:headEnd/>
            <a:tailEnd/>
          </a:ln>
          <a:effectLst/>
        </p:spPr>
        <p:txBody>
          <a:bodyPr wrap="none" anchor="ctr">
            <a:noAutofit/>
          </a:bodyPr>
          <a:lstStyle/>
          <a:p>
            <a:endParaRPr lang="en-US">
              <a:solidFill>
                <a:prstClr val="white"/>
              </a:solidFill>
            </a:endParaRPr>
          </a:p>
        </p:txBody>
      </p:sp>
      <p:sp>
        <p:nvSpPr>
          <p:cNvPr id="57" name="Rectangle 8"/>
          <p:cNvSpPr>
            <a:spLocks noChangeArrowheads="1"/>
          </p:cNvSpPr>
          <p:nvPr>
            <p:custDataLst>
              <p:tags r:id="rId11"/>
            </p:custDataLst>
          </p:nvPr>
        </p:nvSpPr>
        <p:spPr bwMode="auto">
          <a:xfrm>
            <a:off x="4457700" y="1447800"/>
            <a:ext cx="685800" cy="347663"/>
          </a:xfrm>
          <a:prstGeom prst="rect">
            <a:avLst/>
          </a:prstGeom>
          <a:noFill/>
          <a:ln w="9525">
            <a:noFill/>
            <a:miter lim="800000"/>
            <a:headEnd/>
            <a:tailEnd/>
          </a:ln>
          <a:effectLst/>
        </p:spPr>
        <p:txBody>
          <a:bodyPr wrap="none" lIns="92075" tIns="46038" rIns="92075" bIns="46038" anchor="ctr">
            <a:noAutofit/>
          </a:bodyPr>
          <a:lstStyle/>
          <a:p>
            <a:pPr algn="ctr">
              <a:lnSpc>
                <a:spcPct val="70000"/>
              </a:lnSpc>
            </a:pPr>
            <a:r>
              <a:rPr lang="en-US" sz="2400" b="1" dirty="0" smtClean="0">
                <a:solidFill>
                  <a:srgbClr val="FFC000"/>
                </a:solidFill>
              </a:rPr>
              <a:t>G2</a:t>
            </a:r>
            <a:endParaRPr lang="en-US" sz="2400" b="1" dirty="0">
              <a:solidFill>
                <a:srgbClr val="FFC000"/>
              </a:solidFill>
            </a:endParaRPr>
          </a:p>
        </p:txBody>
      </p:sp>
      <p:sp>
        <p:nvSpPr>
          <p:cNvPr id="58" name="Oval 6"/>
          <p:cNvSpPr>
            <a:spLocks noChangeArrowheads="1"/>
          </p:cNvSpPr>
          <p:nvPr>
            <p:custDataLst>
              <p:tags r:id="rId12"/>
            </p:custDataLst>
          </p:nvPr>
        </p:nvSpPr>
        <p:spPr bwMode="auto">
          <a:xfrm>
            <a:off x="6438900" y="1295400"/>
            <a:ext cx="914400" cy="838200"/>
          </a:xfrm>
          <a:prstGeom prst="ellipse">
            <a:avLst/>
          </a:prstGeom>
          <a:solidFill>
            <a:schemeClr val="accent4">
              <a:lumMod val="50000"/>
              <a:alpha val="50000"/>
            </a:schemeClr>
          </a:solidFill>
          <a:ln w="25400">
            <a:solidFill>
              <a:srgbClr val="FFFFFF"/>
            </a:solidFill>
            <a:round/>
            <a:headEnd/>
            <a:tailEnd/>
          </a:ln>
          <a:effectLst/>
        </p:spPr>
        <p:txBody>
          <a:bodyPr wrap="none" anchor="ctr">
            <a:noAutofit/>
          </a:bodyPr>
          <a:lstStyle/>
          <a:p>
            <a:endParaRPr lang="en-US">
              <a:solidFill>
                <a:prstClr val="white"/>
              </a:solidFill>
            </a:endParaRPr>
          </a:p>
        </p:txBody>
      </p:sp>
      <p:sp>
        <p:nvSpPr>
          <p:cNvPr id="59" name="Rectangle 8"/>
          <p:cNvSpPr>
            <a:spLocks noChangeArrowheads="1"/>
          </p:cNvSpPr>
          <p:nvPr>
            <p:custDataLst>
              <p:tags r:id="rId13"/>
            </p:custDataLst>
          </p:nvPr>
        </p:nvSpPr>
        <p:spPr bwMode="auto">
          <a:xfrm>
            <a:off x="6553200" y="1371600"/>
            <a:ext cx="685800" cy="347663"/>
          </a:xfrm>
          <a:prstGeom prst="rect">
            <a:avLst/>
          </a:prstGeom>
          <a:noFill/>
          <a:ln w="9525">
            <a:noFill/>
            <a:miter lim="800000"/>
            <a:headEnd/>
            <a:tailEnd/>
          </a:ln>
          <a:effectLst/>
        </p:spPr>
        <p:txBody>
          <a:bodyPr wrap="none" lIns="92075" tIns="46038" rIns="92075" bIns="46038" anchor="ctr">
            <a:noAutofit/>
          </a:bodyPr>
          <a:lstStyle/>
          <a:p>
            <a:pPr algn="ctr">
              <a:lnSpc>
                <a:spcPct val="70000"/>
              </a:lnSpc>
            </a:pPr>
            <a:r>
              <a:rPr lang="en-US" sz="2400" b="1" dirty="0" smtClean="0">
                <a:solidFill>
                  <a:srgbClr val="FFC000"/>
                </a:solidFill>
              </a:rPr>
              <a:t>G3</a:t>
            </a:r>
            <a:endParaRPr lang="en-US" sz="2400" b="1" dirty="0">
              <a:solidFill>
                <a:srgbClr val="FFC000"/>
              </a:solidFill>
            </a:endParaRPr>
          </a:p>
        </p:txBody>
      </p:sp>
      <p:sp>
        <p:nvSpPr>
          <p:cNvPr id="60" name="Oval 6"/>
          <p:cNvSpPr>
            <a:spLocks noChangeArrowheads="1"/>
          </p:cNvSpPr>
          <p:nvPr>
            <p:custDataLst>
              <p:tags r:id="rId14"/>
            </p:custDataLst>
          </p:nvPr>
        </p:nvSpPr>
        <p:spPr bwMode="auto">
          <a:xfrm>
            <a:off x="2362200" y="4637088"/>
            <a:ext cx="838200" cy="849312"/>
          </a:xfrm>
          <a:prstGeom prst="ellipse">
            <a:avLst/>
          </a:prstGeom>
          <a:solidFill>
            <a:schemeClr val="accent4">
              <a:lumMod val="50000"/>
              <a:alpha val="50000"/>
            </a:schemeClr>
          </a:solidFill>
          <a:ln w="25400">
            <a:solidFill>
              <a:srgbClr val="FFFFFF"/>
            </a:solidFill>
            <a:round/>
            <a:headEnd/>
            <a:tailEnd/>
          </a:ln>
          <a:effectLst/>
        </p:spPr>
        <p:txBody>
          <a:bodyPr wrap="none" anchor="ctr">
            <a:noAutofit/>
          </a:bodyPr>
          <a:lstStyle/>
          <a:p>
            <a:endParaRPr lang="en-US">
              <a:solidFill>
                <a:prstClr val="white"/>
              </a:solidFill>
            </a:endParaRPr>
          </a:p>
        </p:txBody>
      </p:sp>
      <p:sp>
        <p:nvSpPr>
          <p:cNvPr id="61" name="Rectangle 8"/>
          <p:cNvSpPr>
            <a:spLocks noChangeArrowheads="1"/>
          </p:cNvSpPr>
          <p:nvPr>
            <p:custDataLst>
              <p:tags r:id="rId15"/>
            </p:custDataLst>
          </p:nvPr>
        </p:nvSpPr>
        <p:spPr bwMode="auto">
          <a:xfrm>
            <a:off x="2438400" y="4789488"/>
            <a:ext cx="685800" cy="347663"/>
          </a:xfrm>
          <a:prstGeom prst="rect">
            <a:avLst/>
          </a:prstGeom>
          <a:noFill/>
          <a:ln w="9525">
            <a:noFill/>
            <a:miter lim="800000"/>
            <a:headEnd/>
            <a:tailEnd/>
          </a:ln>
          <a:effectLst/>
        </p:spPr>
        <p:txBody>
          <a:bodyPr wrap="none" lIns="92075" tIns="46038" rIns="92075" bIns="46038" anchor="ctr">
            <a:noAutofit/>
          </a:bodyPr>
          <a:lstStyle/>
          <a:p>
            <a:pPr algn="ctr">
              <a:lnSpc>
                <a:spcPct val="70000"/>
              </a:lnSpc>
            </a:pPr>
            <a:r>
              <a:rPr lang="en-US" sz="2400" b="1" dirty="0" smtClean="0">
                <a:solidFill>
                  <a:srgbClr val="FFC000"/>
                </a:solidFill>
              </a:rPr>
              <a:t>B1</a:t>
            </a:r>
            <a:endParaRPr lang="en-US" sz="2400" b="1" dirty="0">
              <a:solidFill>
                <a:srgbClr val="FFC000"/>
              </a:solidFill>
            </a:endParaRPr>
          </a:p>
        </p:txBody>
      </p:sp>
      <p:sp>
        <p:nvSpPr>
          <p:cNvPr id="62" name="Oval 6"/>
          <p:cNvSpPr>
            <a:spLocks noChangeArrowheads="1"/>
          </p:cNvSpPr>
          <p:nvPr>
            <p:custDataLst>
              <p:tags r:id="rId16"/>
            </p:custDataLst>
          </p:nvPr>
        </p:nvSpPr>
        <p:spPr bwMode="auto">
          <a:xfrm>
            <a:off x="4038600" y="4637088"/>
            <a:ext cx="914400" cy="849312"/>
          </a:xfrm>
          <a:prstGeom prst="ellipse">
            <a:avLst/>
          </a:prstGeom>
          <a:solidFill>
            <a:schemeClr val="accent4">
              <a:lumMod val="50000"/>
              <a:alpha val="50000"/>
            </a:schemeClr>
          </a:solidFill>
          <a:ln w="25400">
            <a:solidFill>
              <a:srgbClr val="FFFFFF"/>
            </a:solidFill>
            <a:round/>
            <a:headEnd/>
            <a:tailEnd/>
          </a:ln>
          <a:effectLst/>
        </p:spPr>
        <p:txBody>
          <a:bodyPr wrap="none" anchor="ctr">
            <a:noAutofit/>
          </a:bodyPr>
          <a:lstStyle/>
          <a:p>
            <a:endParaRPr lang="en-US">
              <a:solidFill>
                <a:prstClr val="white"/>
              </a:solidFill>
            </a:endParaRPr>
          </a:p>
        </p:txBody>
      </p:sp>
      <p:sp>
        <p:nvSpPr>
          <p:cNvPr id="63" name="Rectangle 8"/>
          <p:cNvSpPr>
            <a:spLocks noChangeArrowheads="1"/>
          </p:cNvSpPr>
          <p:nvPr>
            <p:custDataLst>
              <p:tags r:id="rId17"/>
            </p:custDataLst>
          </p:nvPr>
        </p:nvSpPr>
        <p:spPr bwMode="auto">
          <a:xfrm>
            <a:off x="4119352" y="4789488"/>
            <a:ext cx="685800" cy="347663"/>
          </a:xfrm>
          <a:prstGeom prst="rect">
            <a:avLst/>
          </a:prstGeom>
          <a:noFill/>
          <a:ln w="9525">
            <a:noFill/>
            <a:miter lim="800000"/>
            <a:headEnd/>
            <a:tailEnd/>
          </a:ln>
          <a:effectLst/>
        </p:spPr>
        <p:txBody>
          <a:bodyPr wrap="none" lIns="92075" tIns="46038" rIns="92075" bIns="46038" anchor="ctr">
            <a:noAutofit/>
          </a:bodyPr>
          <a:lstStyle/>
          <a:p>
            <a:pPr algn="ctr">
              <a:lnSpc>
                <a:spcPct val="70000"/>
              </a:lnSpc>
            </a:pPr>
            <a:r>
              <a:rPr lang="en-US" sz="2400" b="1" dirty="0" smtClean="0">
                <a:solidFill>
                  <a:srgbClr val="FFC000"/>
                </a:solidFill>
              </a:rPr>
              <a:t>B2</a:t>
            </a:r>
            <a:endParaRPr lang="en-US" sz="2400" b="1" dirty="0">
              <a:solidFill>
                <a:srgbClr val="FFC000"/>
              </a:solidFill>
            </a:endParaRPr>
          </a:p>
        </p:txBody>
      </p:sp>
      <p:sp>
        <p:nvSpPr>
          <p:cNvPr id="67" name="Rectangle 9"/>
          <p:cNvSpPr>
            <a:spLocks noChangeArrowheads="1"/>
          </p:cNvSpPr>
          <p:nvPr>
            <p:custDataLst>
              <p:tags r:id="rId18"/>
            </p:custDataLst>
          </p:nvPr>
        </p:nvSpPr>
        <p:spPr bwMode="auto">
          <a:xfrm>
            <a:off x="2471948" y="1650522"/>
            <a:ext cx="609600" cy="369888"/>
          </a:xfrm>
          <a:prstGeom prst="rect">
            <a:avLst/>
          </a:prstGeom>
          <a:noFill/>
          <a:ln w="9525">
            <a:noFill/>
            <a:miter lim="800000"/>
            <a:headEnd/>
            <a:tailEnd/>
          </a:ln>
          <a:effectLst/>
        </p:spPr>
        <p:txBody>
          <a:bodyPr wrap="none" lIns="92075" tIns="46038" rIns="92075" bIns="46038">
            <a:noAutofit/>
          </a:bodyPr>
          <a:lstStyle/>
          <a:p>
            <a:pPr>
              <a:spcBef>
                <a:spcPct val="50000"/>
              </a:spcBef>
            </a:pPr>
            <a:r>
              <a:rPr lang="en-US" sz="2400" b="1" dirty="0" smtClean="0">
                <a:solidFill>
                  <a:srgbClr val="FF0000">
                    <a:lumMod val="20000"/>
                    <a:lumOff val="80000"/>
                  </a:srgbClr>
                </a:solidFill>
              </a:rPr>
              <a:t>”1”</a:t>
            </a:r>
            <a:endParaRPr lang="en-US" sz="2400" b="1" dirty="0">
              <a:solidFill>
                <a:srgbClr val="FF0000">
                  <a:lumMod val="20000"/>
                  <a:lumOff val="80000"/>
                </a:srgbClr>
              </a:solidFill>
            </a:endParaRPr>
          </a:p>
        </p:txBody>
      </p:sp>
      <p:sp>
        <p:nvSpPr>
          <p:cNvPr id="68" name="Rectangle 9"/>
          <p:cNvSpPr>
            <a:spLocks noChangeArrowheads="1"/>
          </p:cNvSpPr>
          <p:nvPr>
            <p:custDataLst>
              <p:tags r:id="rId19"/>
            </p:custDataLst>
          </p:nvPr>
        </p:nvSpPr>
        <p:spPr bwMode="auto">
          <a:xfrm>
            <a:off x="4529348" y="1650522"/>
            <a:ext cx="609600" cy="369888"/>
          </a:xfrm>
          <a:prstGeom prst="rect">
            <a:avLst/>
          </a:prstGeom>
          <a:noFill/>
          <a:ln w="9525">
            <a:noFill/>
            <a:miter lim="800000"/>
            <a:headEnd/>
            <a:tailEnd/>
          </a:ln>
          <a:effectLst/>
        </p:spPr>
        <p:txBody>
          <a:bodyPr wrap="none" lIns="92075" tIns="46038" rIns="92075" bIns="46038">
            <a:noAutofit/>
          </a:bodyPr>
          <a:lstStyle/>
          <a:p>
            <a:pPr>
              <a:spcBef>
                <a:spcPct val="50000"/>
              </a:spcBef>
            </a:pPr>
            <a:r>
              <a:rPr lang="en-US" sz="2400" b="1" dirty="0" smtClean="0">
                <a:solidFill>
                  <a:srgbClr val="FF0000">
                    <a:lumMod val="20000"/>
                    <a:lumOff val="80000"/>
                  </a:srgbClr>
                </a:solidFill>
              </a:rPr>
              <a:t>”2”</a:t>
            </a:r>
            <a:endParaRPr lang="en-US" sz="2400" b="1" dirty="0">
              <a:solidFill>
                <a:srgbClr val="FF0000">
                  <a:lumMod val="20000"/>
                  <a:lumOff val="80000"/>
                </a:srgbClr>
              </a:solidFill>
            </a:endParaRPr>
          </a:p>
        </p:txBody>
      </p:sp>
      <p:sp>
        <p:nvSpPr>
          <p:cNvPr id="69" name="Rectangle 9"/>
          <p:cNvSpPr>
            <a:spLocks noChangeArrowheads="1"/>
          </p:cNvSpPr>
          <p:nvPr>
            <p:custDataLst>
              <p:tags r:id="rId20"/>
            </p:custDataLst>
          </p:nvPr>
        </p:nvSpPr>
        <p:spPr bwMode="auto">
          <a:xfrm>
            <a:off x="6435304" y="1583847"/>
            <a:ext cx="956096" cy="369888"/>
          </a:xfrm>
          <a:prstGeom prst="rect">
            <a:avLst/>
          </a:prstGeom>
          <a:noFill/>
          <a:ln w="9525">
            <a:noFill/>
            <a:miter lim="800000"/>
            <a:headEnd/>
            <a:tailEnd/>
          </a:ln>
          <a:effectLst/>
        </p:spPr>
        <p:txBody>
          <a:bodyPr wrap="none" lIns="92075" tIns="46038" rIns="92075" bIns="46038">
            <a:noAutofit/>
          </a:bodyPr>
          <a:lstStyle/>
          <a:p>
            <a:pPr>
              <a:spcBef>
                <a:spcPct val="50000"/>
              </a:spcBef>
            </a:pPr>
            <a:r>
              <a:rPr lang="en-US" sz="2400" b="1" dirty="0" smtClean="0">
                <a:solidFill>
                  <a:srgbClr val="FF0000">
                    <a:lumMod val="20000"/>
                    <a:lumOff val="80000"/>
                  </a:srgbClr>
                </a:solidFill>
              </a:rPr>
              <a:t>”3”, U</a:t>
            </a:r>
            <a:endParaRPr lang="en-US" sz="2400" b="1" dirty="0">
              <a:solidFill>
                <a:srgbClr val="FF0000">
                  <a:lumMod val="20000"/>
                  <a:lumOff val="80000"/>
                </a:srgbClr>
              </a:solidFill>
            </a:endParaRPr>
          </a:p>
        </p:txBody>
      </p:sp>
      <p:sp>
        <p:nvSpPr>
          <p:cNvPr id="73" name="Rectangle 9"/>
          <p:cNvSpPr>
            <a:spLocks noChangeArrowheads="1"/>
          </p:cNvSpPr>
          <p:nvPr>
            <p:custDataLst>
              <p:tags r:id="rId21"/>
            </p:custDataLst>
          </p:nvPr>
        </p:nvSpPr>
        <p:spPr bwMode="auto">
          <a:xfrm>
            <a:off x="2510048" y="5018088"/>
            <a:ext cx="609600" cy="369888"/>
          </a:xfrm>
          <a:prstGeom prst="rect">
            <a:avLst/>
          </a:prstGeom>
          <a:noFill/>
          <a:ln w="9525">
            <a:noFill/>
            <a:miter lim="800000"/>
            <a:headEnd/>
            <a:tailEnd/>
          </a:ln>
          <a:effectLst/>
        </p:spPr>
        <p:txBody>
          <a:bodyPr wrap="none" lIns="92075" tIns="46038" rIns="92075" bIns="46038">
            <a:noAutofit/>
          </a:bodyPr>
          <a:lstStyle/>
          <a:p>
            <a:pPr>
              <a:spcBef>
                <a:spcPct val="50000"/>
              </a:spcBef>
            </a:pPr>
            <a:r>
              <a:rPr lang="en-US" sz="2400" b="1" dirty="0" smtClean="0">
                <a:solidFill>
                  <a:srgbClr val="FF0000">
                    <a:lumMod val="20000"/>
                    <a:lumOff val="80000"/>
                  </a:srgbClr>
                </a:solidFill>
              </a:rPr>
              <a:t>”1”</a:t>
            </a:r>
            <a:endParaRPr lang="en-US" sz="2400" b="1" dirty="0">
              <a:solidFill>
                <a:srgbClr val="FF0000">
                  <a:lumMod val="20000"/>
                  <a:lumOff val="80000"/>
                </a:srgbClr>
              </a:solidFill>
            </a:endParaRPr>
          </a:p>
        </p:txBody>
      </p:sp>
      <p:sp>
        <p:nvSpPr>
          <p:cNvPr id="74" name="Rectangle 9"/>
          <p:cNvSpPr>
            <a:spLocks noChangeArrowheads="1"/>
          </p:cNvSpPr>
          <p:nvPr>
            <p:custDataLst>
              <p:tags r:id="rId22"/>
            </p:custDataLst>
          </p:nvPr>
        </p:nvSpPr>
        <p:spPr bwMode="auto">
          <a:xfrm>
            <a:off x="4191000" y="5018088"/>
            <a:ext cx="685800" cy="369888"/>
          </a:xfrm>
          <a:prstGeom prst="rect">
            <a:avLst/>
          </a:prstGeom>
          <a:noFill/>
          <a:ln w="9525">
            <a:noFill/>
            <a:miter lim="800000"/>
            <a:headEnd/>
            <a:tailEnd/>
          </a:ln>
          <a:effectLst/>
        </p:spPr>
        <p:txBody>
          <a:bodyPr wrap="none" lIns="92075" tIns="46038" rIns="92075" bIns="46038">
            <a:noAutofit/>
          </a:bodyPr>
          <a:lstStyle/>
          <a:p>
            <a:pPr>
              <a:spcBef>
                <a:spcPct val="50000"/>
              </a:spcBef>
            </a:pPr>
            <a:r>
              <a:rPr lang="en-US" sz="2400" b="1" dirty="0" smtClean="0">
                <a:solidFill>
                  <a:srgbClr val="FF0000">
                    <a:lumMod val="20000"/>
                    <a:lumOff val="80000"/>
                  </a:srgbClr>
                </a:solidFill>
              </a:rPr>
              <a:t>”2”</a:t>
            </a:r>
            <a:endParaRPr lang="en-US" sz="2400" b="1" dirty="0">
              <a:solidFill>
                <a:srgbClr val="FF0000">
                  <a:lumMod val="20000"/>
                  <a:lumOff val="80000"/>
                </a:srgbClr>
              </a:solidFill>
            </a:endParaRPr>
          </a:p>
        </p:txBody>
      </p:sp>
      <p:sp>
        <p:nvSpPr>
          <p:cNvPr id="85" name="Rectangle 9"/>
          <p:cNvSpPr>
            <a:spLocks noChangeArrowheads="1"/>
          </p:cNvSpPr>
          <p:nvPr>
            <p:custDataLst>
              <p:tags r:id="rId23"/>
            </p:custDataLst>
          </p:nvPr>
        </p:nvSpPr>
        <p:spPr bwMode="auto">
          <a:xfrm>
            <a:off x="2057400" y="769192"/>
            <a:ext cx="381000" cy="369888"/>
          </a:xfrm>
          <a:prstGeom prst="rect">
            <a:avLst/>
          </a:prstGeom>
          <a:noFill/>
          <a:ln w="9525">
            <a:noFill/>
            <a:miter lim="800000"/>
            <a:headEnd/>
            <a:tailEnd/>
          </a:ln>
          <a:effectLst/>
        </p:spPr>
        <p:txBody>
          <a:bodyPr wrap="none" lIns="92075" tIns="46038" rIns="92075" bIns="46038">
            <a:noAutofit/>
          </a:bodyPr>
          <a:lstStyle/>
          <a:p>
            <a:pPr>
              <a:spcBef>
                <a:spcPct val="50000"/>
              </a:spcBef>
            </a:pPr>
            <a:r>
              <a:rPr lang="en-US" sz="2800" b="1" dirty="0" smtClean="0">
                <a:solidFill>
                  <a:srgbClr val="0070C0">
                    <a:lumMod val="40000"/>
                    <a:lumOff val="60000"/>
                  </a:srgbClr>
                </a:solidFill>
              </a:rPr>
              <a:t>Ø</a:t>
            </a:r>
            <a:endParaRPr lang="en-US" sz="2800" b="1" dirty="0">
              <a:solidFill>
                <a:srgbClr val="0070C0">
                  <a:lumMod val="40000"/>
                  <a:lumOff val="60000"/>
                </a:srgbClr>
              </a:solidFill>
            </a:endParaRPr>
          </a:p>
        </p:txBody>
      </p:sp>
      <p:sp>
        <p:nvSpPr>
          <p:cNvPr id="86" name="Arc 85"/>
          <p:cNvSpPr/>
          <p:nvPr>
            <p:custDataLst>
              <p:tags r:id="rId24"/>
            </p:custDataLst>
          </p:nvPr>
        </p:nvSpPr>
        <p:spPr>
          <a:xfrm rot="5400000">
            <a:off x="2476500" y="712788"/>
            <a:ext cx="609600" cy="685800"/>
          </a:xfrm>
          <a:prstGeom prst="arc">
            <a:avLst>
              <a:gd name="adj1" fmla="val 2326044"/>
              <a:gd name="adj2" fmla="val 19355275"/>
            </a:avLst>
          </a:prstGeom>
          <a:ln w="38100">
            <a:solidFill>
              <a:schemeClr val="accent1"/>
            </a:solidFill>
            <a:prstDash val="solid"/>
            <a:headEnd type="none" w="med" len="med"/>
            <a:tailEnd type="stealth" w="lg" len="lg"/>
          </a:ln>
        </p:spPr>
        <p:style>
          <a:lnRef idx="1">
            <a:schemeClr val="accent1"/>
          </a:lnRef>
          <a:fillRef idx="0">
            <a:schemeClr val="accent1"/>
          </a:fillRef>
          <a:effectRef idx="0">
            <a:schemeClr val="accent1"/>
          </a:effectRef>
          <a:fontRef idx="minor">
            <a:schemeClr val="tx1"/>
          </a:fontRef>
        </p:style>
        <p:txBody>
          <a:bodyPr wrap="none" rtlCol="0" anchor="ctr">
            <a:noAutofit/>
          </a:bodyPr>
          <a:lstStyle/>
          <a:p>
            <a:pPr algn="ctr"/>
            <a:endParaRPr lang="en-US">
              <a:solidFill>
                <a:prstClr val="white"/>
              </a:solidFill>
            </a:endParaRPr>
          </a:p>
        </p:txBody>
      </p:sp>
      <p:sp>
        <p:nvSpPr>
          <p:cNvPr id="88" name="Rectangle 9"/>
          <p:cNvSpPr>
            <a:spLocks noChangeArrowheads="1"/>
          </p:cNvSpPr>
          <p:nvPr>
            <p:custDataLst>
              <p:tags r:id="rId25"/>
            </p:custDataLst>
          </p:nvPr>
        </p:nvSpPr>
        <p:spPr bwMode="auto">
          <a:xfrm>
            <a:off x="4076700" y="769192"/>
            <a:ext cx="381000" cy="369888"/>
          </a:xfrm>
          <a:prstGeom prst="rect">
            <a:avLst/>
          </a:prstGeom>
          <a:noFill/>
          <a:ln w="9525">
            <a:noFill/>
            <a:miter lim="800000"/>
            <a:headEnd/>
            <a:tailEnd/>
          </a:ln>
          <a:effectLst/>
        </p:spPr>
        <p:txBody>
          <a:bodyPr wrap="none" lIns="92075" tIns="46038" rIns="92075" bIns="46038">
            <a:noAutofit/>
          </a:bodyPr>
          <a:lstStyle/>
          <a:p>
            <a:pPr>
              <a:spcBef>
                <a:spcPct val="50000"/>
              </a:spcBef>
            </a:pPr>
            <a:r>
              <a:rPr lang="en-US" sz="2800" b="1" dirty="0" smtClean="0">
                <a:solidFill>
                  <a:srgbClr val="0070C0">
                    <a:lumMod val="40000"/>
                    <a:lumOff val="60000"/>
                  </a:srgbClr>
                </a:solidFill>
              </a:rPr>
              <a:t>Ø</a:t>
            </a:r>
            <a:endParaRPr lang="en-US" sz="2800" b="1" dirty="0">
              <a:solidFill>
                <a:srgbClr val="0070C0">
                  <a:lumMod val="40000"/>
                  <a:lumOff val="60000"/>
                </a:srgbClr>
              </a:solidFill>
            </a:endParaRPr>
          </a:p>
        </p:txBody>
      </p:sp>
      <p:sp>
        <p:nvSpPr>
          <p:cNvPr id="89" name="Arc 88"/>
          <p:cNvSpPr/>
          <p:nvPr>
            <p:custDataLst>
              <p:tags r:id="rId26"/>
            </p:custDataLst>
          </p:nvPr>
        </p:nvSpPr>
        <p:spPr>
          <a:xfrm rot="5400000">
            <a:off x="4495800" y="712788"/>
            <a:ext cx="609600" cy="685800"/>
          </a:xfrm>
          <a:prstGeom prst="arc">
            <a:avLst>
              <a:gd name="adj1" fmla="val 2326044"/>
              <a:gd name="adj2" fmla="val 19355275"/>
            </a:avLst>
          </a:prstGeom>
          <a:ln w="38100">
            <a:solidFill>
              <a:schemeClr val="accent1"/>
            </a:solidFill>
            <a:prstDash val="solid"/>
            <a:headEnd type="none" w="med" len="med"/>
            <a:tailEnd type="stealth" w="lg" len="lg"/>
          </a:ln>
        </p:spPr>
        <p:style>
          <a:lnRef idx="1">
            <a:schemeClr val="accent1"/>
          </a:lnRef>
          <a:fillRef idx="0">
            <a:schemeClr val="accent1"/>
          </a:fillRef>
          <a:effectRef idx="0">
            <a:schemeClr val="accent1"/>
          </a:effectRef>
          <a:fontRef idx="minor">
            <a:schemeClr val="tx1"/>
          </a:fontRef>
        </p:style>
        <p:txBody>
          <a:bodyPr wrap="none" rtlCol="0" anchor="ctr">
            <a:noAutofit/>
          </a:bodyPr>
          <a:lstStyle/>
          <a:p>
            <a:pPr algn="ctr"/>
            <a:endParaRPr lang="en-US">
              <a:solidFill>
                <a:prstClr val="white"/>
              </a:solidFill>
            </a:endParaRPr>
          </a:p>
        </p:txBody>
      </p:sp>
      <p:sp>
        <p:nvSpPr>
          <p:cNvPr id="91" name="Rectangle 9"/>
          <p:cNvSpPr>
            <a:spLocks noChangeArrowheads="1"/>
          </p:cNvSpPr>
          <p:nvPr>
            <p:custDataLst>
              <p:tags r:id="rId27"/>
            </p:custDataLst>
          </p:nvPr>
        </p:nvSpPr>
        <p:spPr bwMode="auto">
          <a:xfrm>
            <a:off x="3200400" y="5562600"/>
            <a:ext cx="381000" cy="369888"/>
          </a:xfrm>
          <a:prstGeom prst="rect">
            <a:avLst/>
          </a:prstGeom>
          <a:noFill/>
          <a:ln w="9525">
            <a:noFill/>
            <a:miter lim="800000"/>
            <a:headEnd/>
            <a:tailEnd/>
          </a:ln>
          <a:effectLst/>
        </p:spPr>
        <p:txBody>
          <a:bodyPr wrap="none" lIns="92075" tIns="46038" rIns="92075" bIns="46038">
            <a:noAutofit/>
          </a:bodyPr>
          <a:lstStyle/>
          <a:p>
            <a:pPr>
              <a:spcBef>
                <a:spcPct val="50000"/>
              </a:spcBef>
            </a:pPr>
            <a:r>
              <a:rPr lang="en-US" sz="2800" b="1" dirty="0" smtClean="0">
                <a:solidFill>
                  <a:srgbClr val="0070C0">
                    <a:lumMod val="40000"/>
                    <a:lumOff val="60000"/>
                  </a:srgbClr>
                </a:solidFill>
              </a:rPr>
              <a:t>Ø</a:t>
            </a:r>
          </a:p>
        </p:txBody>
      </p:sp>
      <p:sp>
        <p:nvSpPr>
          <p:cNvPr id="94" name="Rectangle 9"/>
          <p:cNvSpPr>
            <a:spLocks noChangeArrowheads="1"/>
          </p:cNvSpPr>
          <p:nvPr>
            <p:custDataLst>
              <p:tags r:id="rId28"/>
            </p:custDataLst>
          </p:nvPr>
        </p:nvSpPr>
        <p:spPr bwMode="auto">
          <a:xfrm>
            <a:off x="4876800" y="5562600"/>
            <a:ext cx="381000" cy="369888"/>
          </a:xfrm>
          <a:prstGeom prst="rect">
            <a:avLst/>
          </a:prstGeom>
          <a:noFill/>
          <a:ln w="9525">
            <a:noFill/>
            <a:miter lim="800000"/>
            <a:headEnd/>
            <a:tailEnd/>
          </a:ln>
          <a:effectLst/>
        </p:spPr>
        <p:txBody>
          <a:bodyPr wrap="none" lIns="92075" tIns="46038" rIns="92075" bIns="46038">
            <a:noAutofit/>
          </a:bodyPr>
          <a:lstStyle/>
          <a:p>
            <a:pPr>
              <a:spcBef>
                <a:spcPct val="50000"/>
              </a:spcBef>
            </a:pPr>
            <a:r>
              <a:rPr lang="en-US" sz="2800" b="1" dirty="0" smtClean="0">
                <a:solidFill>
                  <a:srgbClr val="0070C0">
                    <a:lumMod val="40000"/>
                    <a:lumOff val="60000"/>
                  </a:srgbClr>
                </a:solidFill>
              </a:rPr>
              <a:t>Ø</a:t>
            </a:r>
            <a:endParaRPr lang="en-US" sz="2800" b="1" dirty="0">
              <a:solidFill>
                <a:srgbClr val="0070C0">
                  <a:lumMod val="40000"/>
                  <a:lumOff val="60000"/>
                </a:srgbClr>
              </a:solidFill>
            </a:endParaRPr>
          </a:p>
        </p:txBody>
      </p:sp>
      <p:sp>
        <p:nvSpPr>
          <p:cNvPr id="95" name="Arc 94"/>
          <p:cNvSpPr/>
          <p:nvPr>
            <p:custDataLst>
              <p:tags r:id="rId29"/>
            </p:custDataLst>
          </p:nvPr>
        </p:nvSpPr>
        <p:spPr>
          <a:xfrm rot="16200000">
            <a:off x="4152900" y="5372100"/>
            <a:ext cx="609600" cy="685800"/>
          </a:xfrm>
          <a:prstGeom prst="arc">
            <a:avLst>
              <a:gd name="adj1" fmla="val 2326044"/>
              <a:gd name="adj2" fmla="val 19355275"/>
            </a:avLst>
          </a:prstGeom>
          <a:ln w="38100">
            <a:solidFill>
              <a:schemeClr val="accent1"/>
            </a:solidFill>
            <a:prstDash val="solid"/>
            <a:headEnd type="none" w="med" len="med"/>
            <a:tailEnd type="stealth" w="lg" len="lg"/>
          </a:ln>
        </p:spPr>
        <p:style>
          <a:lnRef idx="1">
            <a:schemeClr val="accent1"/>
          </a:lnRef>
          <a:fillRef idx="0">
            <a:schemeClr val="accent1"/>
          </a:fillRef>
          <a:effectRef idx="0">
            <a:schemeClr val="accent1"/>
          </a:effectRef>
          <a:fontRef idx="minor">
            <a:schemeClr val="tx1"/>
          </a:fontRef>
        </p:style>
        <p:txBody>
          <a:bodyPr wrap="none" rtlCol="0" anchor="ctr">
            <a:noAutofit/>
          </a:bodyPr>
          <a:lstStyle/>
          <a:p>
            <a:pPr algn="ctr"/>
            <a:endParaRPr lang="en-US">
              <a:solidFill>
                <a:prstClr val="white"/>
              </a:solidFill>
            </a:endParaRPr>
          </a:p>
        </p:txBody>
      </p:sp>
      <p:sp>
        <p:nvSpPr>
          <p:cNvPr id="97" name="Freeform 96"/>
          <p:cNvSpPr/>
          <p:nvPr>
            <p:custDataLst>
              <p:tags r:id="rId30"/>
            </p:custDataLst>
          </p:nvPr>
        </p:nvSpPr>
        <p:spPr>
          <a:xfrm>
            <a:off x="1676400" y="2198688"/>
            <a:ext cx="5181600" cy="1371600"/>
          </a:xfrm>
          <a:custGeom>
            <a:avLst/>
            <a:gdLst>
              <a:gd name="connsiteX0" fmla="*/ 3812876 w 3812876"/>
              <a:gd name="connsiteY0" fmla="*/ 0 h 1007854"/>
              <a:gd name="connsiteX1" fmla="*/ 2993366 w 3812876"/>
              <a:gd name="connsiteY1" fmla="*/ 879895 h 1007854"/>
              <a:gd name="connsiteX2" fmla="*/ 0 w 3812876"/>
              <a:gd name="connsiteY2" fmla="*/ 767751 h 1007854"/>
              <a:gd name="connsiteX0" fmla="*/ 3812876 w 3812876"/>
              <a:gd name="connsiteY0" fmla="*/ 0 h 887802"/>
              <a:gd name="connsiteX1" fmla="*/ 2672751 w 3812876"/>
              <a:gd name="connsiteY1" fmla="*/ 638355 h 887802"/>
              <a:gd name="connsiteX2" fmla="*/ 0 w 3812876"/>
              <a:gd name="connsiteY2" fmla="*/ 767751 h 887802"/>
              <a:gd name="connsiteX0" fmla="*/ 3812876 w 3812876"/>
              <a:gd name="connsiteY0" fmla="*/ 0 h 887802"/>
              <a:gd name="connsiteX1" fmla="*/ 2672751 w 3812876"/>
              <a:gd name="connsiteY1" fmla="*/ 638355 h 887802"/>
              <a:gd name="connsiteX2" fmla="*/ 0 w 3812876"/>
              <a:gd name="connsiteY2" fmla="*/ 767751 h 887802"/>
              <a:gd name="connsiteX0" fmla="*/ 3812876 w 3812876"/>
              <a:gd name="connsiteY0" fmla="*/ 0 h 887802"/>
              <a:gd name="connsiteX1" fmla="*/ 2748951 w 3812876"/>
              <a:gd name="connsiteY1" fmla="*/ 409755 h 887802"/>
              <a:gd name="connsiteX2" fmla="*/ 0 w 3812876"/>
              <a:gd name="connsiteY2" fmla="*/ 767751 h 887802"/>
              <a:gd name="connsiteX0" fmla="*/ 3812876 w 3812876"/>
              <a:gd name="connsiteY0" fmla="*/ 0 h 767751"/>
              <a:gd name="connsiteX1" fmla="*/ 2748951 w 3812876"/>
              <a:gd name="connsiteY1" fmla="*/ 409755 h 767751"/>
              <a:gd name="connsiteX2" fmla="*/ 0 w 3812876"/>
              <a:gd name="connsiteY2" fmla="*/ 767751 h 767751"/>
              <a:gd name="connsiteX0" fmla="*/ 3812876 w 3812876"/>
              <a:gd name="connsiteY0" fmla="*/ 0 h 767751"/>
              <a:gd name="connsiteX1" fmla="*/ 0 w 3812876"/>
              <a:gd name="connsiteY1" fmla="*/ 767751 h 767751"/>
              <a:gd name="connsiteX0" fmla="*/ 3807125 w 3807125"/>
              <a:gd name="connsiteY0" fmla="*/ 0 h 714556"/>
              <a:gd name="connsiteX1" fmla="*/ 0 w 3807125"/>
              <a:gd name="connsiteY1" fmla="*/ 714556 h 714556"/>
              <a:gd name="connsiteX0" fmla="*/ 3807125 w 3807125"/>
              <a:gd name="connsiteY0" fmla="*/ 0 h 714556"/>
              <a:gd name="connsiteX1" fmla="*/ 0 w 3807125"/>
              <a:gd name="connsiteY1" fmla="*/ 714556 h 714556"/>
              <a:gd name="connsiteX0" fmla="*/ 3807125 w 3807125"/>
              <a:gd name="connsiteY0" fmla="*/ 0 h 714556"/>
              <a:gd name="connsiteX1" fmla="*/ 0 w 3807125"/>
              <a:gd name="connsiteY1" fmla="*/ 714556 h 714556"/>
            </a:gdLst>
            <a:ahLst/>
            <a:cxnLst>
              <a:cxn ang="0">
                <a:pos x="connsiteX0" y="connsiteY0"/>
              </a:cxn>
              <a:cxn ang="0">
                <a:pos x="connsiteX1" y="connsiteY1"/>
              </a:cxn>
            </a:cxnLst>
            <a:rect l="l" t="t" r="r" b="b"/>
            <a:pathLst>
              <a:path w="3807125" h="714556">
                <a:moveTo>
                  <a:pt x="3807125" y="0"/>
                </a:moveTo>
                <a:cubicBezTo>
                  <a:pt x="3796102" y="325887"/>
                  <a:pt x="2184880" y="697782"/>
                  <a:pt x="0" y="714556"/>
                </a:cubicBezTo>
              </a:path>
            </a:pathLst>
          </a:custGeom>
          <a:ln w="38100">
            <a:solidFill>
              <a:schemeClr val="accent1"/>
            </a:solidFill>
            <a:prstDash val="solid"/>
            <a:headEnd type="none" w="med" len="med"/>
            <a:tailEnd type="stealth" w="lg" len="lg"/>
          </a:ln>
        </p:spPr>
        <p:style>
          <a:lnRef idx="1">
            <a:schemeClr val="accent1"/>
          </a:lnRef>
          <a:fillRef idx="0">
            <a:schemeClr val="accent1"/>
          </a:fillRef>
          <a:effectRef idx="0">
            <a:schemeClr val="accent1"/>
          </a:effectRef>
          <a:fontRef idx="minor">
            <a:schemeClr val="tx1"/>
          </a:fontRef>
        </p:style>
        <p:txBody>
          <a:bodyPr wrap="none" rtlCol="0" anchor="ctr">
            <a:noAutofit/>
          </a:bodyPr>
          <a:lstStyle/>
          <a:p>
            <a:pPr algn="ctr"/>
            <a:endParaRPr lang="en-US">
              <a:solidFill>
                <a:prstClr val="white"/>
              </a:solidFill>
            </a:endParaRPr>
          </a:p>
        </p:txBody>
      </p:sp>
      <p:sp>
        <p:nvSpPr>
          <p:cNvPr id="99" name="Freeform 98"/>
          <p:cNvSpPr/>
          <p:nvPr>
            <p:custDataLst>
              <p:tags r:id="rId31"/>
            </p:custDataLst>
          </p:nvPr>
        </p:nvSpPr>
        <p:spPr>
          <a:xfrm flipV="1">
            <a:off x="1676400" y="3798888"/>
            <a:ext cx="4572000" cy="1066800"/>
          </a:xfrm>
          <a:custGeom>
            <a:avLst/>
            <a:gdLst>
              <a:gd name="connsiteX0" fmla="*/ 3812876 w 3812876"/>
              <a:gd name="connsiteY0" fmla="*/ 0 h 1007854"/>
              <a:gd name="connsiteX1" fmla="*/ 2993366 w 3812876"/>
              <a:gd name="connsiteY1" fmla="*/ 879895 h 1007854"/>
              <a:gd name="connsiteX2" fmla="*/ 0 w 3812876"/>
              <a:gd name="connsiteY2" fmla="*/ 767751 h 1007854"/>
              <a:gd name="connsiteX0" fmla="*/ 3812876 w 3812876"/>
              <a:gd name="connsiteY0" fmla="*/ 0 h 887802"/>
              <a:gd name="connsiteX1" fmla="*/ 2672751 w 3812876"/>
              <a:gd name="connsiteY1" fmla="*/ 638355 h 887802"/>
              <a:gd name="connsiteX2" fmla="*/ 0 w 3812876"/>
              <a:gd name="connsiteY2" fmla="*/ 767751 h 887802"/>
              <a:gd name="connsiteX0" fmla="*/ 3812876 w 3812876"/>
              <a:gd name="connsiteY0" fmla="*/ 0 h 887802"/>
              <a:gd name="connsiteX1" fmla="*/ 2672751 w 3812876"/>
              <a:gd name="connsiteY1" fmla="*/ 638355 h 887802"/>
              <a:gd name="connsiteX2" fmla="*/ 0 w 3812876"/>
              <a:gd name="connsiteY2" fmla="*/ 767751 h 887802"/>
              <a:gd name="connsiteX0" fmla="*/ 3812876 w 3812876"/>
              <a:gd name="connsiteY0" fmla="*/ 0 h 887802"/>
              <a:gd name="connsiteX1" fmla="*/ 2748951 w 3812876"/>
              <a:gd name="connsiteY1" fmla="*/ 409755 h 887802"/>
              <a:gd name="connsiteX2" fmla="*/ 0 w 3812876"/>
              <a:gd name="connsiteY2" fmla="*/ 767751 h 887802"/>
              <a:gd name="connsiteX0" fmla="*/ 3812876 w 3812876"/>
              <a:gd name="connsiteY0" fmla="*/ 0 h 767751"/>
              <a:gd name="connsiteX1" fmla="*/ 2748951 w 3812876"/>
              <a:gd name="connsiteY1" fmla="*/ 409755 h 767751"/>
              <a:gd name="connsiteX2" fmla="*/ 0 w 3812876"/>
              <a:gd name="connsiteY2" fmla="*/ 767751 h 767751"/>
              <a:gd name="connsiteX0" fmla="*/ 3812876 w 3812876"/>
              <a:gd name="connsiteY0" fmla="*/ 0 h 767751"/>
              <a:gd name="connsiteX1" fmla="*/ 0 w 3812876"/>
              <a:gd name="connsiteY1" fmla="*/ 767751 h 767751"/>
              <a:gd name="connsiteX0" fmla="*/ 3807125 w 3807125"/>
              <a:gd name="connsiteY0" fmla="*/ 0 h 714556"/>
              <a:gd name="connsiteX1" fmla="*/ 0 w 3807125"/>
              <a:gd name="connsiteY1" fmla="*/ 714556 h 714556"/>
              <a:gd name="connsiteX0" fmla="*/ 3807125 w 3807125"/>
              <a:gd name="connsiteY0" fmla="*/ 0 h 714556"/>
              <a:gd name="connsiteX1" fmla="*/ 0 w 3807125"/>
              <a:gd name="connsiteY1" fmla="*/ 714556 h 714556"/>
              <a:gd name="connsiteX0" fmla="*/ 3807125 w 3807125"/>
              <a:gd name="connsiteY0" fmla="*/ 0 h 714556"/>
              <a:gd name="connsiteX1" fmla="*/ 0 w 3807125"/>
              <a:gd name="connsiteY1" fmla="*/ 714556 h 714556"/>
              <a:gd name="connsiteX0" fmla="*/ 3807125 w 3807125"/>
              <a:gd name="connsiteY0" fmla="*/ 0 h 714556"/>
              <a:gd name="connsiteX1" fmla="*/ 0 w 3807125"/>
              <a:gd name="connsiteY1" fmla="*/ 714556 h 714556"/>
            </a:gdLst>
            <a:ahLst/>
            <a:cxnLst>
              <a:cxn ang="0">
                <a:pos x="connsiteX0" y="connsiteY0"/>
              </a:cxn>
              <a:cxn ang="0">
                <a:pos x="connsiteX1" y="connsiteY1"/>
              </a:cxn>
            </a:cxnLst>
            <a:rect l="l" t="t" r="r" b="b"/>
            <a:pathLst>
              <a:path w="3807125" h="714556">
                <a:moveTo>
                  <a:pt x="3807125" y="0"/>
                </a:moveTo>
                <a:cubicBezTo>
                  <a:pt x="3716734" y="246812"/>
                  <a:pt x="2184880" y="697782"/>
                  <a:pt x="0" y="714556"/>
                </a:cubicBezTo>
              </a:path>
            </a:pathLst>
          </a:custGeom>
          <a:ln w="38100">
            <a:solidFill>
              <a:schemeClr val="accent1"/>
            </a:solidFill>
            <a:prstDash val="solid"/>
            <a:headEnd type="none" w="med" len="med"/>
            <a:tailEnd type="stealth" w="lg" len="lg"/>
          </a:ln>
        </p:spPr>
        <p:style>
          <a:lnRef idx="1">
            <a:schemeClr val="accent1"/>
          </a:lnRef>
          <a:fillRef idx="0">
            <a:schemeClr val="accent1"/>
          </a:fillRef>
          <a:effectRef idx="0">
            <a:schemeClr val="accent1"/>
          </a:effectRef>
          <a:fontRef idx="minor">
            <a:schemeClr val="tx1"/>
          </a:fontRef>
        </p:style>
        <p:txBody>
          <a:bodyPr wrap="none" rtlCol="0" anchor="ctr">
            <a:noAutofit/>
          </a:bodyPr>
          <a:lstStyle/>
          <a:p>
            <a:pPr algn="ctr"/>
            <a:endParaRPr lang="en-US">
              <a:solidFill>
                <a:prstClr val="white"/>
              </a:solidFill>
            </a:endParaRPr>
          </a:p>
        </p:txBody>
      </p:sp>
      <p:sp>
        <p:nvSpPr>
          <p:cNvPr id="100" name="Arc 99"/>
          <p:cNvSpPr/>
          <p:nvPr>
            <p:custDataLst>
              <p:tags r:id="rId32"/>
            </p:custDataLst>
          </p:nvPr>
        </p:nvSpPr>
        <p:spPr>
          <a:xfrm rot="16200000">
            <a:off x="2476500" y="5360989"/>
            <a:ext cx="609600" cy="685800"/>
          </a:xfrm>
          <a:prstGeom prst="arc">
            <a:avLst>
              <a:gd name="adj1" fmla="val 2326044"/>
              <a:gd name="adj2" fmla="val 19355275"/>
            </a:avLst>
          </a:prstGeom>
          <a:ln w="38100">
            <a:solidFill>
              <a:schemeClr val="accent1"/>
            </a:solidFill>
            <a:prstDash val="solid"/>
            <a:headEnd type="none" w="med" len="med"/>
            <a:tailEnd type="stealth" w="lg" len="lg"/>
          </a:ln>
        </p:spPr>
        <p:style>
          <a:lnRef idx="1">
            <a:schemeClr val="accent1"/>
          </a:lnRef>
          <a:fillRef idx="0">
            <a:schemeClr val="accent1"/>
          </a:fillRef>
          <a:effectRef idx="0">
            <a:schemeClr val="accent1"/>
          </a:effectRef>
          <a:fontRef idx="minor">
            <a:schemeClr val="tx1"/>
          </a:fontRef>
        </p:style>
        <p:txBody>
          <a:bodyPr wrap="none" rtlCol="0" anchor="ctr">
            <a:noAutofit/>
          </a:bodyPr>
          <a:lstStyle/>
          <a:p>
            <a:pPr algn="ctr"/>
            <a:endParaRPr lang="en-US">
              <a:solidFill>
                <a:prstClr val="white"/>
              </a:solidFill>
            </a:endParaRPr>
          </a:p>
        </p:txBody>
      </p:sp>
      <p:cxnSp>
        <p:nvCxnSpPr>
          <p:cNvPr id="102" name="Straight Arrow Connector 101"/>
          <p:cNvCxnSpPr>
            <a:stCxn id="35" idx="7"/>
          </p:cNvCxnSpPr>
          <p:nvPr>
            <p:custDataLst>
              <p:tags r:id="rId33"/>
            </p:custDataLst>
          </p:nvPr>
        </p:nvCxnSpPr>
        <p:spPr>
          <a:xfrm rot="5400000" flipH="1" flipV="1">
            <a:off x="1374038" y="2192741"/>
            <a:ext cx="1210817" cy="917912"/>
          </a:xfrm>
          <a:prstGeom prst="straightConnector1">
            <a:avLst/>
          </a:prstGeom>
          <a:ln w="38100">
            <a:solidFill>
              <a:schemeClr val="accent1"/>
            </a:solidFill>
            <a:prstDash val="solid"/>
            <a:tailEnd type="stealth" w="lg" len="lg"/>
          </a:ln>
        </p:spPr>
        <p:style>
          <a:lnRef idx="1">
            <a:schemeClr val="accent1"/>
          </a:lnRef>
          <a:fillRef idx="0">
            <a:schemeClr val="accent1"/>
          </a:fillRef>
          <a:effectRef idx="0">
            <a:schemeClr val="accent1"/>
          </a:effectRef>
          <a:fontRef idx="minor">
            <a:schemeClr val="tx1"/>
          </a:fontRef>
        </p:style>
      </p:cxnSp>
      <p:sp>
        <p:nvSpPr>
          <p:cNvPr id="103" name="Rectangle 9"/>
          <p:cNvSpPr>
            <a:spLocks noChangeArrowheads="1"/>
          </p:cNvSpPr>
          <p:nvPr>
            <p:custDataLst>
              <p:tags r:id="rId34"/>
            </p:custDataLst>
          </p:nvPr>
        </p:nvSpPr>
        <p:spPr bwMode="auto">
          <a:xfrm>
            <a:off x="1371600" y="2198688"/>
            <a:ext cx="914400" cy="369888"/>
          </a:xfrm>
          <a:prstGeom prst="rect">
            <a:avLst/>
          </a:prstGeom>
          <a:noFill/>
          <a:ln w="9525">
            <a:noFill/>
            <a:miter lim="800000"/>
            <a:headEnd/>
            <a:tailEnd/>
          </a:ln>
          <a:effectLst/>
        </p:spPr>
        <p:txBody>
          <a:bodyPr wrap="none" lIns="92075" tIns="46038" rIns="92075" bIns="46038">
            <a:noAutofit/>
          </a:bodyPr>
          <a:lstStyle/>
          <a:p>
            <a:pPr>
              <a:spcBef>
                <a:spcPct val="50000"/>
              </a:spcBef>
            </a:pPr>
            <a:r>
              <a:rPr lang="en-US" sz="2800" b="1" dirty="0" smtClean="0">
                <a:solidFill>
                  <a:srgbClr val="0070C0">
                    <a:lumMod val="40000"/>
                    <a:lumOff val="60000"/>
                  </a:srgbClr>
                </a:solidFill>
              </a:rPr>
              <a:t>“B”</a:t>
            </a:r>
            <a:endParaRPr lang="en-US" sz="2800" b="1" dirty="0">
              <a:solidFill>
                <a:srgbClr val="0070C0">
                  <a:lumMod val="40000"/>
                  <a:lumOff val="60000"/>
                </a:srgbClr>
              </a:solidFill>
            </a:endParaRPr>
          </a:p>
        </p:txBody>
      </p:sp>
      <p:sp>
        <p:nvSpPr>
          <p:cNvPr id="104" name="Rectangle 9"/>
          <p:cNvSpPr>
            <a:spLocks noChangeArrowheads="1"/>
          </p:cNvSpPr>
          <p:nvPr>
            <p:custDataLst>
              <p:tags r:id="rId35"/>
            </p:custDataLst>
          </p:nvPr>
        </p:nvSpPr>
        <p:spPr bwMode="auto">
          <a:xfrm>
            <a:off x="3429000" y="1295400"/>
            <a:ext cx="609600" cy="369888"/>
          </a:xfrm>
          <a:prstGeom prst="rect">
            <a:avLst/>
          </a:prstGeom>
          <a:noFill/>
          <a:ln w="9525">
            <a:noFill/>
            <a:miter lim="800000"/>
            <a:headEnd/>
            <a:tailEnd/>
          </a:ln>
          <a:effectLst/>
        </p:spPr>
        <p:txBody>
          <a:bodyPr wrap="none" lIns="92075" tIns="46038" rIns="92075" bIns="46038">
            <a:noAutofit/>
          </a:bodyPr>
          <a:lstStyle/>
          <a:p>
            <a:pPr>
              <a:spcBef>
                <a:spcPct val="50000"/>
              </a:spcBef>
            </a:pPr>
            <a:r>
              <a:rPr lang="en-US" sz="2800" b="1" dirty="0" smtClean="0">
                <a:solidFill>
                  <a:srgbClr val="0070C0">
                    <a:lumMod val="40000"/>
                    <a:lumOff val="60000"/>
                  </a:srgbClr>
                </a:solidFill>
              </a:rPr>
              <a:t>“A”</a:t>
            </a:r>
            <a:endParaRPr lang="en-US" sz="2800" b="1" dirty="0">
              <a:solidFill>
                <a:srgbClr val="0070C0">
                  <a:lumMod val="40000"/>
                  <a:lumOff val="60000"/>
                </a:srgbClr>
              </a:solidFill>
            </a:endParaRPr>
          </a:p>
        </p:txBody>
      </p:sp>
      <p:sp>
        <p:nvSpPr>
          <p:cNvPr id="105" name="Rectangle 9"/>
          <p:cNvSpPr>
            <a:spLocks noChangeArrowheads="1"/>
          </p:cNvSpPr>
          <p:nvPr>
            <p:custDataLst>
              <p:tags r:id="rId36"/>
            </p:custDataLst>
          </p:nvPr>
        </p:nvSpPr>
        <p:spPr bwMode="auto">
          <a:xfrm>
            <a:off x="5410200" y="1295400"/>
            <a:ext cx="762000" cy="369888"/>
          </a:xfrm>
          <a:prstGeom prst="rect">
            <a:avLst/>
          </a:prstGeom>
          <a:noFill/>
          <a:ln w="9525">
            <a:noFill/>
            <a:miter lim="800000"/>
            <a:headEnd/>
            <a:tailEnd/>
          </a:ln>
          <a:effectLst/>
        </p:spPr>
        <p:txBody>
          <a:bodyPr wrap="none" lIns="92075" tIns="46038" rIns="92075" bIns="46038">
            <a:noAutofit/>
          </a:bodyPr>
          <a:lstStyle/>
          <a:p>
            <a:pPr>
              <a:spcBef>
                <a:spcPct val="50000"/>
              </a:spcBef>
            </a:pPr>
            <a:r>
              <a:rPr lang="en-US" sz="2800" b="1" dirty="0" smtClean="0">
                <a:solidFill>
                  <a:srgbClr val="0070C0">
                    <a:lumMod val="40000"/>
                    <a:lumOff val="60000"/>
                  </a:srgbClr>
                </a:solidFill>
              </a:rPr>
              <a:t>“B”</a:t>
            </a:r>
            <a:endParaRPr lang="en-US" sz="2800" b="1" dirty="0">
              <a:solidFill>
                <a:srgbClr val="0070C0">
                  <a:lumMod val="40000"/>
                  <a:lumOff val="60000"/>
                </a:srgbClr>
              </a:solidFill>
            </a:endParaRPr>
          </a:p>
        </p:txBody>
      </p:sp>
      <p:sp>
        <p:nvSpPr>
          <p:cNvPr id="106" name="Rectangle 105"/>
          <p:cNvSpPr/>
          <p:nvPr>
            <p:custDataLst>
              <p:tags r:id="rId37"/>
            </p:custDataLst>
          </p:nvPr>
        </p:nvSpPr>
        <p:spPr>
          <a:xfrm>
            <a:off x="1143000" y="4103688"/>
            <a:ext cx="777777" cy="523220"/>
          </a:xfrm>
          <a:prstGeom prst="rect">
            <a:avLst/>
          </a:prstGeom>
        </p:spPr>
        <p:txBody>
          <a:bodyPr wrap="none">
            <a:noAutofit/>
          </a:bodyPr>
          <a:lstStyle/>
          <a:p>
            <a:pPr>
              <a:spcBef>
                <a:spcPct val="50000"/>
              </a:spcBef>
            </a:pPr>
            <a:r>
              <a:rPr lang="en-US" sz="2800" b="1" dirty="0" smtClean="0">
                <a:solidFill>
                  <a:srgbClr val="0070C0">
                    <a:lumMod val="40000"/>
                    <a:lumOff val="60000"/>
                  </a:srgbClr>
                </a:solidFill>
              </a:rPr>
              <a:t>else</a:t>
            </a:r>
            <a:endParaRPr lang="en-US" sz="2800" b="1" dirty="0">
              <a:solidFill>
                <a:srgbClr val="0070C0">
                  <a:lumMod val="40000"/>
                  <a:lumOff val="60000"/>
                </a:srgbClr>
              </a:solidFill>
            </a:endParaRPr>
          </a:p>
        </p:txBody>
      </p:sp>
      <p:cxnSp>
        <p:nvCxnSpPr>
          <p:cNvPr id="107" name="Straight Arrow Connector 106"/>
          <p:cNvCxnSpPr>
            <a:stCxn id="35" idx="5"/>
            <a:endCxn id="60" idx="1"/>
          </p:cNvCxnSpPr>
          <p:nvPr>
            <p:custDataLst>
              <p:tags r:id="rId38"/>
            </p:custDataLst>
          </p:nvPr>
        </p:nvCxnSpPr>
        <p:spPr>
          <a:xfrm rot="16200000" flipH="1">
            <a:off x="1598227" y="3874742"/>
            <a:ext cx="808988" cy="964462"/>
          </a:xfrm>
          <a:prstGeom prst="straightConnector1">
            <a:avLst/>
          </a:prstGeom>
          <a:ln w="38100">
            <a:solidFill>
              <a:schemeClr val="accent1"/>
            </a:solidFill>
            <a:prstDash val="solid"/>
            <a:tailEnd type="stealth" w="lg" len="lg"/>
          </a:ln>
        </p:spPr>
        <p:style>
          <a:lnRef idx="1">
            <a:schemeClr val="accent1"/>
          </a:lnRef>
          <a:fillRef idx="0">
            <a:schemeClr val="accent1"/>
          </a:fillRef>
          <a:effectRef idx="0">
            <a:schemeClr val="accent1"/>
          </a:effectRef>
          <a:fontRef idx="minor">
            <a:schemeClr val="tx1"/>
          </a:fontRef>
        </p:style>
      </p:cxnSp>
      <p:cxnSp>
        <p:nvCxnSpPr>
          <p:cNvPr id="110" name="Straight Arrow Connector 109"/>
          <p:cNvCxnSpPr/>
          <p:nvPr>
            <p:custDataLst>
              <p:tags r:id="rId39"/>
            </p:custDataLst>
          </p:nvPr>
        </p:nvCxnSpPr>
        <p:spPr>
          <a:xfrm>
            <a:off x="3276600" y="5170488"/>
            <a:ext cx="762000" cy="1588"/>
          </a:xfrm>
          <a:prstGeom prst="straightConnector1">
            <a:avLst/>
          </a:prstGeom>
          <a:ln w="38100">
            <a:solidFill>
              <a:schemeClr val="accent1"/>
            </a:solidFill>
            <a:prstDash val="solid"/>
            <a:tailEnd type="stealth" w="lg" len="lg"/>
          </a:ln>
        </p:spPr>
        <p:style>
          <a:lnRef idx="1">
            <a:schemeClr val="accent1"/>
          </a:lnRef>
          <a:fillRef idx="0">
            <a:schemeClr val="accent1"/>
          </a:fillRef>
          <a:effectRef idx="0">
            <a:schemeClr val="accent1"/>
          </a:effectRef>
          <a:fontRef idx="minor">
            <a:schemeClr val="tx1"/>
          </a:fontRef>
        </p:style>
      </p:cxnSp>
      <p:sp>
        <p:nvSpPr>
          <p:cNvPr id="112" name="Rectangle 9"/>
          <p:cNvSpPr>
            <a:spLocks noChangeArrowheads="1"/>
          </p:cNvSpPr>
          <p:nvPr>
            <p:custDataLst>
              <p:tags r:id="rId40"/>
            </p:custDataLst>
          </p:nvPr>
        </p:nvSpPr>
        <p:spPr bwMode="auto">
          <a:xfrm>
            <a:off x="3276600" y="4713288"/>
            <a:ext cx="381000" cy="369888"/>
          </a:xfrm>
          <a:prstGeom prst="rect">
            <a:avLst/>
          </a:prstGeom>
          <a:noFill/>
          <a:ln w="9525">
            <a:noFill/>
            <a:miter lim="800000"/>
            <a:headEnd/>
            <a:tailEnd/>
          </a:ln>
          <a:effectLst/>
        </p:spPr>
        <p:txBody>
          <a:bodyPr wrap="none" lIns="92075" tIns="46038" rIns="92075" bIns="46038">
            <a:noAutofit/>
          </a:bodyPr>
          <a:lstStyle/>
          <a:p>
            <a:pPr>
              <a:spcBef>
                <a:spcPct val="50000"/>
              </a:spcBef>
            </a:pPr>
            <a:r>
              <a:rPr lang="en-US" sz="2800" b="1" dirty="0" smtClean="0">
                <a:solidFill>
                  <a:srgbClr val="0070C0">
                    <a:lumMod val="40000"/>
                    <a:lumOff val="60000"/>
                  </a:srgbClr>
                </a:solidFill>
              </a:rPr>
              <a:t>else</a:t>
            </a:r>
            <a:endParaRPr lang="en-US" sz="2800" b="1" dirty="0">
              <a:solidFill>
                <a:srgbClr val="0070C0">
                  <a:lumMod val="40000"/>
                  <a:lumOff val="60000"/>
                </a:srgbClr>
              </a:solidFill>
            </a:endParaRPr>
          </a:p>
        </p:txBody>
      </p:sp>
      <p:sp>
        <p:nvSpPr>
          <p:cNvPr id="114" name="Rectangle 9"/>
          <p:cNvSpPr>
            <a:spLocks noChangeArrowheads="1"/>
          </p:cNvSpPr>
          <p:nvPr>
            <p:custDataLst>
              <p:tags r:id="rId41"/>
            </p:custDataLst>
          </p:nvPr>
        </p:nvSpPr>
        <p:spPr bwMode="auto">
          <a:xfrm>
            <a:off x="5562600" y="4103688"/>
            <a:ext cx="381000" cy="369888"/>
          </a:xfrm>
          <a:prstGeom prst="rect">
            <a:avLst/>
          </a:prstGeom>
          <a:noFill/>
          <a:ln w="9525">
            <a:noFill/>
            <a:miter lim="800000"/>
            <a:headEnd/>
            <a:tailEnd/>
          </a:ln>
          <a:effectLst/>
        </p:spPr>
        <p:txBody>
          <a:bodyPr wrap="none" lIns="92075" tIns="46038" rIns="92075" bIns="46038">
            <a:noAutofit/>
          </a:bodyPr>
          <a:lstStyle/>
          <a:p>
            <a:pPr>
              <a:spcBef>
                <a:spcPct val="50000"/>
              </a:spcBef>
            </a:pPr>
            <a:r>
              <a:rPr lang="en-US" sz="2800" b="1" dirty="0" smtClean="0">
                <a:solidFill>
                  <a:srgbClr val="0070C0">
                    <a:lumMod val="40000"/>
                    <a:lumOff val="60000"/>
                  </a:srgbClr>
                </a:solidFill>
              </a:rPr>
              <a:t>any</a:t>
            </a:r>
            <a:endParaRPr lang="en-US" sz="2800" b="1" dirty="0">
              <a:solidFill>
                <a:srgbClr val="0070C0">
                  <a:lumMod val="40000"/>
                  <a:lumOff val="60000"/>
                </a:srgbClr>
              </a:solidFill>
            </a:endParaRPr>
          </a:p>
        </p:txBody>
      </p:sp>
      <p:sp>
        <p:nvSpPr>
          <p:cNvPr id="117" name="Rectangle 9"/>
          <p:cNvSpPr>
            <a:spLocks noChangeArrowheads="1"/>
          </p:cNvSpPr>
          <p:nvPr>
            <p:custDataLst>
              <p:tags r:id="rId42"/>
            </p:custDataLst>
          </p:nvPr>
        </p:nvSpPr>
        <p:spPr bwMode="auto">
          <a:xfrm>
            <a:off x="6781800" y="2198688"/>
            <a:ext cx="685800" cy="369888"/>
          </a:xfrm>
          <a:prstGeom prst="rect">
            <a:avLst/>
          </a:prstGeom>
          <a:noFill/>
          <a:ln w="9525">
            <a:noFill/>
            <a:miter lim="800000"/>
            <a:headEnd/>
            <a:tailEnd/>
          </a:ln>
          <a:effectLst/>
        </p:spPr>
        <p:txBody>
          <a:bodyPr wrap="none" lIns="92075" tIns="46038" rIns="92075" bIns="46038">
            <a:noAutofit/>
          </a:bodyPr>
          <a:lstStyle/>
          <a:p>
            <a:pPr>
              <a:spcBef>
                <a:spcPct val="50000"/>
              </a:spcBef>
            </a:pPr>
            <a:r>
              <a:rPr lang="en-US" sz="2800" b="1" dirty="0" smtClean="0">
                <a:solidFill>
                  <a:srgbClr val="0070C0">
                    <a:lumMod val="40000"/>
                    <a:lumOff val="60000"/>
                  </a:srgbClr>
                </a:solidFill>
              </a:rPr>
              <a:t>any</a:t>
            </a:r>
            <a:endParaRPr lang="en-US" sz="2800" b="1" dirty="0">
              <a:solidFill>
                <a:srgbClr val="0070C0">
                  <a:lumMod val="40000"/>
                  <a:lumOff val="60000"/>
                </a:srgbClr>
              </a:solidFill>
            </a:endParaRPr>
          </a:p>
        </p:txBody>
      </p:sp>
      <p:cxnSp>
        <p:nvCxnSpPr>
          <p:cNvPr id="118" name="Straight Arrow Connector 117"/>
          <p:cNvCxnSpPr/>
          <p:nvPr>
            <p:custDataLst>
              <p:tags r:id="rId43"/>
            </p:custDataLst>
          </p:nvPr>
        </p:nvCxnSpPr>
        <p:spPr>
          <a:xfrm>
            <a:off x="3276600" y="1754188"/>
            <a:ext cx="1104900" cy="1588"/>
          </a:xfrm>
          <a:prstGeom prst="straightConnector1">
            <a:avLst/>
          </a:prstGeom>
          <a:ln w="38100">
            <a:solidFill>
              <a:schemeClr val="accent1"/>
            </a:solidFill>
            <a:prstDash val="solid"/>
            <a:tailEnd type="stealth" w="lg" len="lg"/>
          </a:ln>
        </p:spPr>
        <p:style>
          <a:lnRef idx="1">
            <a:schemeClr val="accent1"/>
          </a:lnRef>
          <a:fillRef idx="0">
            <a:schemeClr val="accent1"/>
          </a:fillRef>
          <a:effectRef idx="0">
            <a:schemeClr val="accent1"/>
          </a:effectRef>
          <a:fontRef idx="minor">
            <a:schemeClr val="tx1"/>
          </a:fontRef>
        </p:style>
      </p:cxnSp>
      <p:cxnSp>
        <p:nvCxnSpPr>
          <p:cNvPr id="119" name="Straight Arrow Connector 118"/>
          <p:cNvCxnSpPr/>
          <p:nvPr>
            <p:custDataLst>
              <p:tags r:id="rId44"/>
            </p:custDataLst>
          </p:nvPr>
        </p:nvCxnSpPr>
        <p:spPr>
          <a:xfrm>
            <a:off x="5257800" y="1754188"/>
            <a:ext cx="1181100" cy="1588"/>
          </a:xfrm>
          <a:prstGeom prst="straightConnector1">
            <a:avLst/>
          </a:prstGeom>
          <a:ln w="38100">
            <a:solidFill>
              <a:schemeClr val="accent1"/>
            </a:solidFill>
            <a:prstDash val="solid"/>
            <a:tailEnd type="stealth" w="lg" len="lg"/>
          </a:ln>
        </p:spPr>
        <p:style>
          <a:lnRef idx="1">
            <a:schemeClr val="accent1"/>
          </a:lnRef>
          <a:fillRef idx="0">
            <a:schemeClr val="accent1"/>
          </a:fillRef>
          <a:effectRef idx="0">
            <a:schemeClr val="accent1"/>
          </a:effectRef>
          <a:fontRef idx="minor">
            <a:schemeClr val="tx1"/>
          </a:fontRef>
        </p:style>
      </p:cxnSp>
      <p:sp>
        <p:nvSpPr>
          <p:cNvPr id="120" name="Rectangle 119"/>
          <p:cNvSpPr/>
          <p:nvPr>
            <p:custDataLst>
              <p:tags r:id="rId45"/>
            </p:custDataLst>
          </p:nvPr>
        </p:nvSpPr>
        <p:spPr>
          <a:xfrm>
            <a:off x="3247025" y="2122488"/>
            <a:ext cx="791575" cy="523220"/>
          </a:xfrm>
          <a:prstGeom prst="rect">
            <a:avLst/>
          </a:prstGeom>
        </p:spPr>
        <p:txBody>
          <a:bodyPr wrap="none">
            <a:noAutofit/>
          </a:bodyPr>
          <a:lstStyle/>
          <a:p>
            <a:pPr>
              <a:spcBef>
                <a:spcPct val="50000"/>
              </a:spcBef>
            </a:pPr>
            <a:r>
              <a:rPr lang="en-US" sz="2800" b="1" dirty="0" smtClean="0">
                <a:solidFill>
                  <a:srgbClr val="0070C0">
                    <a:lumMod val="40000"/>
                    <a:lumOff val="60000"/>
                  </a:srgbClr>
                </a:solidFill>
              </a:rPr>
              <a:t>else</a:t>
            </a:r>
            <a:endParaRPr lang="en-US" sz="2800" b="1" dirty="0">
              <a:solidFill>
                <a:srgbClr val="0070C0">
                  <a:lumMod val="40000"/>
                  <a:lumOff val="60000"/>
                </a:srgbClr>
              </a:solidFill>
            </a:endParaRPr>
          </a:p>
        </p:txBody>
      </p:sp>
      <p:cxnSp>
        <p:nvCxnSpPr>
          <p:cNvPr id="121" name="Straight Arrow Connector 120"/>
          <p:cNvCxnSpPr>
            <a:endCxn id="62" idx="0"/>
          </p:cNvCxnSpPr>
          <p:nvPr>
            <p:custDataLst>
              <p:tags r:id="rId46"/>
            </p:custDataLst>
          </p:nvPr>
        </p:nvCxnSpPr>
        <p:spPr>
          <a:xfrm rot="16200000" flipH="1">
            <a:off x="2514600" y="2655888"/>
            <a:ext cx="2514600" cy="1447800"/>
          </a:xfrm>
          <a:prstGeom prst="straightConnector1">
            <a:avLst/>
          </a:prstGeom>
          <a:ln w="38100">
            <a:solidFill>
              <a:schemeClr val="accent1"/>
            </a:solidFill>
            <a:prstDash val="solid"/>
            <a:tailEnd type="stealth" w="lg" len="lg"/>
          </a:ln>
        </p:spPr>
        <p:style>
          <a:lnRef idx="1">
            <a:schemeClr val="accent1"/>
          </a:lnRef>
          <a:fillRef idx="0">
            <a:schemeClr val="accent1"/>
          </a:fillRef>
          <a:effectRef idx="0">
            <a:schemeClr val="accent1"/>
          </a:effectRef>
          <a:fontRef idx="minor">
            <a:schemeClr val="tx1"/>
          </a:fontRef>
        </p:style>
      </p:cxnSp>
      <p:sp>
        <p:nvSpPr>
          <p:cNvPr id="123" name="Rectangle 122"/>
          <p:cNvSpPr/>
          <p:nvPr>
            <p:custDataLst>
              <p:tags r:id="rId47"/>
            </p:custDataLst>
          </p:nvPr>
        </p:nvSpPr>
        <p:spPr>
          <a:xfrm>
            <a:off x="5257800" y="2132668"/>
            <a:ext cx="791575" cy="523220"/>
          </a:xfrm>
          <a:prstGeom prst="rect">
            <a:avLst/>
          </a:prstGeom>
        </p:spPr>
        <p:txBody>
          <a:bodyPr wrap="none">
            <a:noAutofit/>
          </a:bodyPr>
          <a:lstStyle/>
          <a:p>
            <a:pPr>
              <a:spcBef>
                <a:spcPct val="50000"/>
              </a:spcBef>
            </a:pPr>
            <a:r>
              <a:rPr lang="en-US" sz="2800" b="1" dirty="0" smtClean="0">
                <a:solidFill>
                  <a:srgbClr val="0070C0">
                    <a:lumMod val="40000"/>
                    <a:lumOff val="60000"/>
                  </a:srgbClr>
                </a:solidFill>
              </a:rPr>
              <a:t>else</a:t>
            </a:r>
            <a:endParaRPr lang="en-US" sz="2800" b="1" dirty="0">
              <a:solidFill>
                <a:srgbClr val="0070C0">
                  <a:lumMod val="40000"/>
                  <a:lumOff val="60000"/>
                </a:srgbClr>
              </a:solidFill>
            </a:endParaRPr>
          </a:p>
        </p:txBody>
      </p:sp>
      <p:sp>
        <p:nvSpPr>
          <p:cNvPr id="55" name="Oval 6"/>
          <p:cNvSpPr>
            <a:spLocks noChangeArrowheads="1"/>
          </p:cNvSpPr>
          <p:nvPr>
            <p:custDataLst>
              <p:tags r:id="rId48"/>
            </p:custDataLst>
          </p:nvPr>
        </p:nvSpPr>
        <p:spPr bwMode="auto">
          <a:xfrm>
            <a:off x="6324600" y="4637088"/>
            <a:ext cx="914400" cy="849312"/>
          </a:xfrm>
          <a:prstGeom prst="ellipse">
            <a:avLst/>
          </a:prstGeom>
          <a:solidFill>
            <a:schemeClr val="accent4">
              <a:lumMod val="50000"/>
              <a:alpha val="50000"/>
            </a:schemeClr>
          </a:solidFill>
          <a:ln w="25400">
            <a:solidFill>
              <a:srgbClr val="FFFFFF"/>
            </a:solidFill>
            <a:round/>
            <a:headEnd/>
            <a:tailEnd/>
          </a:ln>
          <a:effectLst/>
        </p:spPr>
        <p:txBody>
          <a:bodyPr wrap="none" anchor="ctr">
            <a:noAutofit/>
          </a:bodyPr>
          <a:lstStyle/>
          <a:p>
            <a:endParaRPr lang="en-US">
              <a:solidFill>
                <a:prstClr val="white"/>
              </a:solidFill>
            </a:endParaRPr>
          </a:p>
        </p:txBody>
      </p:sp>
      <p:sp>
        <p:nvSpPr>
          <p:cNvPr id="64" name="Rectangle 8"/>
          <p:cNvSpPr>
            <a:spLocks noChangeArrowheads="1"/>
          </p:cNvSpPr>
          <p:nvPr>
            <p:custDataLst>
              <p:tags r:id="rId49"/>
            </p:custDataLst>
          </p:nvPr>
        </p:nvSpPr>
        <p:spPr bwMode="auto">
          <a:xfrm>
            <a:off x="6405352" y="4789488"/>
            <a:ext cx="685800" cy="347663"/>
          </a:xfrm>
          <a:prstGeom prst="rect">
            <a:avLst/>
          </a:prstGeom>
          <a:noFill/>
          <a:ln w="9525">
            <a:noFill/>
            <a:miter lim="800000"/>
            <a:headEnd/>
            <a:tailEnd/>
          </a:ln>
          <a:effectLst/>
        </p:spPr>
        <p:txBody>
          <a:bodyPr wrap="none" lIns="92075" tIns="46038" rIns="92075" bIns="46038" anchor="ctr">
            <a:noAutofit/>
          </a:bodyPr>
          <a:lstStyle/>
          <a:p>
            <a:pPr algn="ctr">
              <a:lnSpc>
                <a:spcPct val="70000"/>
              </a:lnSpc>
            </a:pPr>
            <a:r>
              <a:rPr lang="en-US" sz="2400" b="1" dirty="0" smtClean="0">
                <a:solidFill>
                  <a:srgbClr val="FFC000"/>
                </a:solidFill>
              </a:rPr>
              <a:t>B3</a:t>
            </a:r>
            <a:endParaRPr lang="en-US" sz="2400" b="1" dirty="0">
              <a:solidFill>
                <a:srgbClr val="FFC000"/>
              </a:solidFill>
            </a:endParaRPr>
          </a:p>
        </p:txBody>
      </p:sp>
      <p:sp>
        <p:nvSpPr>
          <p:cNvPr id="65" name="Rectangle 9"/>
          <p:cNvSpPr>
            <a:spLocks noChangeArrowheads="1"/>
          </p:cNvSpPr>
          <p:nvPr>
            <p:custDataLst>
              <p:tags r:id="rId50"/>
            </p:custDataLst>
          </p:nvPr>
        </p:nvSpPr>
        <p:spPr bwMode="auto">
          <a:xfrm>
            <a:off x="6477000" y="5018088"/>
            <a:ext cx="685800" cy="369888"/>
          </a:xfrm>
          <a:prstGeom prst="rect">
            <a:avLst/>
          </a:prstGeom>
          <a:noFill/>
          <a:ln w="9525">
            <a:noFill/>
            <a:miter lim="800000"/>
            <a:headEnd/>
            <a:tailEnd/>
          </a:ln>
          <a:effectLst/>
        </p:spPr>
        <p:txBody>
          <a:bodyPr wrap="none" lIns="92075" tIns="46038" rIns="92075" bIns="46038">
            <a:noAutofit/>
          </a:bodyPr>
          <a:lstStyle/>
          <a:p>
            <a:pPr>
              <a:spcBef>
                <a:spcPct val="50000"/>
              </a:spcBef>
            </a:pPr>
            <a:r>
              <a:rPr lang="en-US" sz="2400" b="1" dirty="0" smtClean="0">
                <a:solidFill>
                  <a:srgbClr val="FF0000">
                    <a:lumMod val="20000"/>
                    <a:lumOff val="80000"/>
                  </a:srgbClr>
                </a:solidFill>
              </a:rPr>
              <a:t>”3”</a:t>
            </a:r>
            <a:endParaRPr lang="en-US" sz="2400" b="1" dirty="0">
              <a:solidFill>
                <a:srgbClr val="FF0000">
                  <a:lumMod val="20000"/>
                  <a:lumOff val="80000"/>
                </a:srgbClr>
              </a:solidFill>
            </a:endParaRPr>
          </a:p>
        </p:txBody>
      </p:sp>
      <p:cxnSp>
        <p:nvCxnSpPr>
          <p:cNvPr id="75" name="Straight Arrow Connector 74"/>
          <p:cNvCxnSpPr/>
          <p:nvPr>
            <p:custDataLst>
              <p:tags r:id="rId51"/>
            </p:custDataLst>
          </p:nvPr>
        </p:nvCxnSpPr>
        <p:spPr>
          <a:xfrm rot="16200000" flipH="1">
            <a:off x="4572000" y="2655889"/>
            <a:ext cx="2514600" cy="1447800"/>
          </a:xfrm>
          <a:prstGeom prst="straightConnector1">
            <a:avLst/>
          </a:prstGeom>
          <a:ln w="38100">
            <a:solidFill>
              <a:schemeClr val="accent1"/>
            </a:solidFill>
            <a:prstDash val="solid"/>
            <a:tailEnd type="stealth" w="lg" len="lg"/>
          </a:ln>
        </p:spPr>
        <p:style>
          <a:lnRef idx="1">
            <a:schemeClr val="accent1"/>
          </a:lnRef>
          <a:fillRef idx="0">
            <a:schemeClr val="accent1"/>
          </a:fillRef>
          <a:effectRef idx="0">
            <a:schemeClr val="accent1"/>
          </a:effectRef>
          <a:fontRef idx="minor">
            <a:schemeClr val="tx1"/>
          </a:fontRef>
        </p:style>
      </p:cxnSp>
      <p:cxnSp>
        <p:nvCxnSpPr>
          <p:cNvPr id="76" name="Straight Arrow Connector 75"/>
          <p:cNvCxnSpPr/>
          <p:nvPr>
            <p:custDataLst>
              <p:tags r:id="rId52"/>
            </p:custDataLst>
          </p:nvPr>
        </p:nvCxnSpPr>
        <p:spPr>
          <a:xfrm>
            <a:off x="5029200" y="5170488"/>
            <a:ext cx="1219200" cy="1588"/>
          </a:xfrm>
          <a:prstGeom prst="straightConnector1">
            <a:avLst/>
          </a:prstGeom>
          <a:ln w="38100">
            <a:solidFill>
              <a:schemeClr val="accent1"/>
            </a:solidFill>
            <a:prstDash val="solid"/>
            <a:tailEnd type="stealth" w="lg" len="lg"/>
          </a:ln>
        </p:spPr>
        <p:style>
          <a:lnRef idx="1">
            <a:schemeClr val="accent1"/>
          </a:lnRef>
          <a:fillRef idx="0">
            <a:schemeClr val="accent1"/>
          </a:fillRef>
          <a:effectRef idx="0">
            <a:schemeClr val="accent1"/>
          </a:effectRef>
          <a:fontRef idx="minor">
            <a:schemeClr val="tx1"/>
          </a:fontRef>
        </p:style>
      </p:cxnSp>
      <p:sp>
        <p:nvSpPr>
          <p:cNvPr id="78" name="Rectangle 9"/>
          <p:cNvSpPr>
            <a:spLocks noChangeArrowheads="1"/>
          </p:cNvSpPr>
          <p:nvPr>
            <p:custDataLst>
              <p:tags r:id="rId53"/>
            </p:custDataLst>
          </p:nvPr>
        </p:nvSpPr>
        <p:spPr bwMode="auto">
          <a:xfrm>
            <a:off x="5029200" y="4713288"/>
            <a:ext cx="381000" cy="369888"/>
          </a:xfrm>
          <a:prstGeom prst="rect">
            <a:avLst/>
          </a:prstGeom>
          <a:noFill/>
          <a:ln w="9525">
            <a:noFill/>
            <a:miter lim="800000"/>
            <a:headEnd/>
            <a:tailEnd/>
          </a:ln>
          <a:effectLst/>
        </p:spPr>
        <p:txBody>
          <a:bodyPr wrap="none" lIns="92075" tIns="46038" rIns="92075" bIns="46038">
            <a:noAutofit/>
          </a:bodyPr>
          <a:lstStyle/>
          <a:p>
            <a:pPr>
              <a:spcBef>
                <a:spcPct val="50000"/>
              </a:spcBef>
            </a:pPr>
            <a:r>
              <a:rPr lang="en-US" sz="2800" b="1" dirty="0" smtClean="0">
                <a:solidFill>
                  <a:srgbClr val="0070C0">
                    <a:lumMod val="40000"/>
                    <a:lumOff val="60000"/>
                  </a:srgbClr>
                </a:solidFill>
              </a:rPr>
              <a:t>else</a:t>
            </a:r>
            <a:endParaRPr lang="en-US" sz="2800" b="1" dirty="0">
              <a:solidFill>
                <a:srgbClr val="0070C0">
                  <a:lumMod val="40000"/>
                  <a:lumOff val="60000"/>
                </a:srgbClr>
              </a:solidFill>
            </a:endParaRPr>
          </a:p>
        </p:txBody>
      </p:sp>
      <p:sp>
        <p:nvSpPr>
          <p:cNvPr id="66" name="Rectangle 65"/>
          <p:cNvSpPr/>
          <p:nvPr>
            <p:custDataLst>
              <p:tags r:id="rId54"/>
            </p:custDataLst>
          </p:nvPr>
        </p:nvSpPr>
        <p:spPr>
          <a:xfrm>
            <a:off x="457200" y="6106180"/>
            <a:ext cx="8534400" cy="523220"/>
          </a:xfrm>
          <a:prstGeom prst="rect">
            <a:avLst/>
          </a:prstGeom>
        </p:spPr>
        <p:txBody>
          <a:bodyPr wrap="square">
            <a:spAutoFit/>
          </a:bodyPr>
          <a:lstStyle/>
          <a:p>
            <a:r>
              <a:rPr lang="en-US" sz="2800" dirty="0" smtClean="0">
                <a:solidFill>
                  <a:prstClr val="white"/>
                </a:solidFill>
              </a:rPr>
              <a:t>(1) Draw a state diagram (e.g. Moore Machine)</a:t>
            </a:r>
          </a:p>
        </p:txBody>
      </p:sp>
    </p:spTree>
    <p:extLst>
      <p:ext uri="{BB962C8B-B14F-4D97-AF65-F5344CB8AC3E}">
        <p14:creationId xmlns:p14="http://schemas.microsoft.com/office/powerpoint/2010/main" val="3341722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59"/>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60"/>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61"/>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62"/>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63"/>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67"/>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68"/>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69"/>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73"/>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74"/>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85"/>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86"/>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88"/>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89"/>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91"/>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94"/>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95"/>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97"/>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99"/>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100"/>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102"/>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103"/>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104"/>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105"/>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106"/>
                                        </p:tgtEl>
                                        <p:attrNameLst>
                                          <p:attrName>style.visibility</p:attrName>
                                        </p:attrNameLst>
                                      </p:cBhvr>
                                      <p:to>
                                        <p:strVal val="visible"/>
                                      </p:to>
                                    </p:set>
                                  </p:childTnLst>
                                </p:cTn>
                              </p:par>
                              <p:par>
                                <p:cTn id="77" presetID="1" presetClass="entr" presetSubtype="0" fill="hold" nodeType="withEffect">
                                  <p:stCondLst>
                                    <p:cond delay="0"/>
                                  </p:stCondLst>
                                  <p:childTnLst>
                                    <p:set>
                                      <p:cBhvr>
                                        <p:cTn id="78" dur="1" fill="hold">
                                          <p:stCondLst>
                                            <p:cond delay="0"/>
                                          </p:stCondLst>
                                        </p:cTn>
                                        <p:tgtEl>
                                          <p:spTgt spid="107"/>
                                        </p:tgtEl>
                                        <p:attrNameLst>
                                          <p:attrName>style.visibility</p:attrName>
                                        </p:attrNameLst>
                                      </p:cBhvr>
                                      <p:to>
                                        <p:strVal val="visible"/>
                                      </p:to>
                                    </p:set>
                                  </p:childTnLst>
                                </p:cTn>
                              </p:par>
                              <p:par>
                                <p:cTn id="79" presetID="1" presetClass="entr" presetSubtype="0" fill="hold" nodeType="withEffect">
                                  <p:stCondLst>
                                    <p:cond delay="0"/>
                                  </p:stCondLst>
                                  <p:childTnLst>
                                    <p:set>
                                      <p:cBhvr>
                                        <p:cTn id="80" dur="1" fill="hold">
                                          <p:stCondLst>
                                            <p:cond delay="0"/>
                                          </p:stCondLst>
                                        </p:cTn>
                                        <p:tgtEl>
                                          <p:spTgt spid="110"/>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112"/>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114"/>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117"/>
                                        </p:tgtEl>
                                        <p:attrNameLst>
                                          <p:attrName>style.visibility</p:attrName>
                                        </p:attrNameLst>
                                      </p:cBhvr>
                                      <p:to>
                                        <p:strVal val="visible"/>
                                      </p:to>
                                    </p:set>
                                  </p:childTnLst>
                                </p:cTn>
                              </p:par>
                              <p:par>
                                <p:cTn id="87" presetID="1" presetClass="entr" presetSubtype="0" fill="hold" nodeType="withEffect">
                                  <p:stCondLst>
                                    <p:cond delay="0"/>
                                  </p:stCondLst>
                                  <p:childTnLst>
                                    <p:set>
                                      <p:cBhvr>
                                        <p:cTn id="88" dur="1" fill="hold">
                                          <p:stCondLst>
                                            <p:cond delay="0"/>
                                          </p:stCondLst>
                                        </p:cTn>
                                        <p:tgtEl>
                                          <p:spTgt spid="118"/>
                                        </p:tgtEl>
                                        <p:attrNameLst>
                                          <p:attrName>style.visibility</p:attrName>
                                        </p:attrNameLst>
                                      </p:cBhvr>
                                      <p:to>
                                        <p:strVal val="visible"/>
                                      </p:to>
                                    </p:set>
                                  </p:childTnLst>
                                </p:cTn>
                              </p:par>
                              <p:par>
                                <p:cTn id="89" presetID="1" presetClass="entr" presetSubtype="0" fill="hold" nodeType="withEffect">
                                  <p:stCondLst>
                                    <p:cond delay="0"/>
                                  </p:stCondLst>
                                  <p:childTnLst>
                                    <p:set>
                                      <p:cBhvr>
                                        <p:cTn id="90" dur="1" fill="hold">
                                          <p:stCondLst>
                                            <p:cond delay="0"/>
                                          </p:stCondLst>
                                        </p:cTn>
                                        <p:tgtEl>
                                          <p:spTgt spid="119"/>
                                        </p:tgtEl>
                                        <p:attrNameLst>
                                          <p:attrName>style.visibility</p:attrName>
                                        </p:attrNameLst>
                                      </p:cBhvr>
                                      <p:to>
                                        <p:strVal val="visible"/>
                                      </p:to>
                                    </p:set>
                                  </p:childTnLst>
                                </p:cTn>
                              </p:par>
                              <p:par>
                                <p:cTn id="91" presetID="1" presetClass="entr" presetSubtype="0" fill="hold" grpId="0" nodeType="withEffect">
                                  <p:stCondLst>
                                    <p:cond delay="0"/>
                                  </p:stCondLst>
                                  <p:childTnLst>
                                    <p:set>
                                      <p:cBhvr>
                                        <p:cTn id="92" dur="1" fill="hold">
                                          <p:stCondLst>
                                            <p:cond delay="0"/>
                                          </p:stCondLst>
                                        </p:cTn>
                                        <p:tgtEl>
                                          <p:spTgt spid="120"/>
                                        </p:tgtEl>
                                        <p:attrNameLst>
                                          <p:attrName>style.visibility</p:attrName>
                                        </p:attrNameLst>
                                      </p:cBhvr>
                                      <p:to>
                                        <p:strVal val="visible"/>
                                      </p:to>
                                    </p:set>
                                  </p:childTnLst>
                                </p:cTn>
                              </p:par>
                              <p:par>
                                <p:cTn id="93" presetID="1" presetClass="entr" presetSubtype="0" fill="hold" nodeType="withEffect">
                                  <p:stCondLst>
                                    <p:cond delay="0"/>
                                  </p:stCondLst>
                                  <p:childTnLst>
                                    <p:set>
                                      <p:cBhvr>
                                        <p:cTn id="94" dur="1" fill="hold">
                                          <p:stCondLst>
                                            <p:cond delay="0"/>
                                          </p:stCondLst>
                                        </p:cTn>
                                        <p:tgtEl>
                                          <p:spTgt spid="121"/>
                                        </p:tgtEl>
                                        <p:attrNameLst>
                                          <p:attrName>style.visibility</p:attrName>
                                        </p:attrNameLst>
                                      </p:cBhvr>
                                      <p:to>
                                        <p:strVal val="visible"/>
                                      </p:to>
                                    </p:set>
                                  </p:childTnLst>
                                </p:cTn>
                              </p:par>
                              <p:par>
                                <p:cTn id="95" presetID="1" presetClass="entr" presetSubtype="0" fill="hold" grpId="0" nodeType="withEffect">
                                  <p:stCondLst>
                                    <p:cond delay="0"/>
                                  </p:stCondLst>
                                  <p:childTnLst>
                                    <p:set>
                                      <p:cBhvr>
                                        <p:cTn id="96" dur="1" fill="hold">
                                          <p:stCondLst>
                                            <p:cond delay="0"/>
                                          </p:stCondLst>
                                        </p:cTn>
                                        <p:tgtEl>
                                          <p:spTgt spid="123"/>
                                        </p:tgtEl>
                                        <p:attrNameLst>
                                          <p:attrName>style.visibility</p:attrName>
                                        </p:attrNameLst>
                                      </p:cBhvr>
                                      <p:to>
                                        <p:strVal val="visible"/>
                                      </p:to>
                                    </p:set>
                                  </p:childTnLst>
                                </p:cTn>
                              </p:par>
                              <p:par>
                                <p:cTn id="97" presetID="1" presetClass="entr" presetSubtype="0" fill="hold" grpId="0" nodeType="withEffect">
                                  <p:stCondLst>
                                    <p:cond delay="0"/>
                                  </p:stCondLst>
                                  <p:childTnLst>
                                    <p:set>
                                      <p:cBhvr>
                                        <p:cTn id="98" dur="1" fill="hold">
                                          <p:stCondLst>
                                            <p:cond delay="0"/>
                                          </p:stCondLst>
                                        </p:cTn>
                                        <p:tgtEl>
                                          <p:spTgt spid="55"/>
                                        </p:tgtEl>
                                        <p:attrNameLst>
                                          <p:attrName>style.visibility</p:attrName>
                                        </p:attrNameLst>
                                      </p:cBhvr>
                                      <p:to>
                                        <p:strVal val="visible"/>
                                      </p:to>
                                    </p:set>
                                  </p:childTnLst>
                                </p:cTn>
                              </p:par>
                              <p:par>
                                <p:cTn id="99" presetID="1" presetClass="entr" presetSubtype="0" fill="hold" grpId="0" nodeType="withEffect">
                                  <p:stCondLst>
                                    <p:cond delay="0"/>
                                  </p:stCondLst>
                                  <p:childTnLst>
                                    <p:set>
                                      <p:cBhvr>
                                        <p:cTn id="100" dur="1" fill="hold">
                                          <p:stCondLst>
                                            <p:cond delay="0"/>
                                          </p:stCondLst>
                                        </p:cTn>
                                        <p:tgtEl>
                                          <p:spTgt spid="64"/>
                                        </p:tgtEl>
                                        <p:attrNameLst>
                                          <p:attrName>style.visibility</p:attrName>
                                        </p:attrNameLst>
                                      </p:cBhvr>
                                      <p:to>
                                        <p:strVal val="visible"/>
                                      </p:to>
                                    </p:set>
                                  </p:childTnLst>
                                </p:cTn>
                              </p:par>
                              <p:par>
                                <p:cTn id="101" presetID="1" presetClass="entr" presetSubtype="0" fill="hold" grpId="0" nodeType="withEffect">
                                  <p:stCondLst>
                                    <p:cond delay="0"/>
                                  </p:stCondLst>
                                  <p:childTnLst>
                                    <p:set>
                                      <p:cBhvr>
                                        <p:cTn id="102" dur="1" fill="hold">
                                          <p:stCondLst>
                                            <p:cond delay="0"/>
                                          </p:stCondLst>
                                        </p:cTn>
                                        <p:tgtEl>
                                          <p:spTgt spid="65"/>
                                        </p:tgtEl>
                                        <p:attrNameLst>
                                          <p:attrName>style.visibility</p:attrName>
                                        </p:attrNameLst>
                                      </p:cBhvr>
                                      <p:to>
                                        <p:strVal val="visible"/>
                                      </p:to>
                                    </p:set>
                                  </p:childTnLst>
                                </p:cTn>
                              </p:par>
                              <p:par>
                                <p:cTn id="103" presetID="1" presetClass="entr" presetSubtype="0" fill="hold" nodeType="withEffect">
                                  <p:stCondLst>
                                    <p:cond delay="0"/>
                                  </p:stCondLst>
                                  <p:childTnLst>
                                    <p:set>
                                      <p:cBhvr>
                                        <p:cTn id="104" dur="1" fill="hold">
                                          <p:stCondLst>
                                            <p:cond delay="0"/>
                                          </p:stCondLst>
                                        </p:cTn>
                                        <p:tgtEl>
                                          <p:spTgt spid="75"/>
                                        </p:tgtEl>
                                        <p:attrNameLst>
                                          <p:attrName>style.visibility</p:attrName>
                                        </p:attrNameLst>
                                      </p:cBhvr>
                                      <p:to>
                                        <p:strVal val="visible"/>
                                      </p:to>
                                    </p:set>
                                  </p:childTnLst>
                                </p:cTn>
                              </p:par>
                              <p:par>
                                <p:cTn id="105" presetID="1" presetClass="entr" presetSubtype="0" fill="hold" nodeType="withEffect">
                                  <p:stCondLst>
                                    <p:cond delay="0"/>
                                  </p:stCondLst>
                                  <p:childTnLst>
                                    <p:set>
                                      <p:cBhvr>
                                        <p:cTn id="106" dur="1" fill="hold">
                                          <p:stCondLst>
                                            <p:cond delay="0"/>
                                          </p:stCondLst>
                                        </p:cTn>
                                        <p:tgtEl>
                                          <p:spTgt spid="76"/>
                                        </p:tgtEl>
                                        <p:attrNameLst>
                                          <p:attrName>style.visibility</p:attrName>
                                        </p:attrNameLst>
                                      </p:cBhvr>
                                      <p:to>
                                        <p:strVal val="visible"/>
                                      </p:to>
                                    </p:set>
                                  </p:childTnLst>
                                </p:cTn>
                              </p:par>
                              <p:par>
                                <p:cTn id="107" presetID="1"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4" grpId="0"/>
      <p:bldP spid="35" grpId="0" animBg="1"/>
      <p:bldP spid="38" grpId="0" animBg="1"/>
      <p:bldP spid="39" grpId="0"/>
      <p:bldP spid="48" grpId="0"/>
      <p:bldP spid="49" grpId="0"/>
      <p:bldP spid="50" grpId="0" animBg="1"/>
      <p:bldP spid="56" grpId="0" animBg="1"/>
      <p:bldP spid="57" grpId="0"/>
      <p:bldP spid="58" grpId="0" animBg="1"/>
      <p:bldP spid="59" grpId="0"/>
      <p:bldP spid="60" grpId="0" animBg="1"/>
      <p:bldP spid="61" grpId="0"/>
      <p:bldP spid="62" grpId="0" animBg="1"/>
      <p:bldP spid="63" grpId="0"/>
      <p:bldP spid="67" grpId="0"/>
      <p:bldP spid="68" grpId="0"/>
      <p:bldP spid="69" grpId="0"/>
      <p:bldP spid="73" grpId="0"/>
      <p:bldP spid="74" grpId="0"/>
      <p:bldP spid="85" grpId="0"/>
      <p:bldP spid="86" grpId="0" animBg="1"/>
      <p:bldP spid="88" grpId="0"/>
      <p:bldP spid="89" grpId="0" animBg="1"/>
      <p:bldP spid="91" grpId="0"/>
      <p:bldP spid="94" grpId="0"/>
      <p:bldP spid="95" grpId="0" animBg="1"/>
      <p:bldP spid="97" grpId="0" animBg="1"/>
      <p:bldP spid="99" grpId="0" animBg="1"/>
      <p:bldP spid="100" grpId="0" animBg="1"/>
      <p:bldP spid="103" grpId="0"/>
      <p:bldP spid="104" grpId="0"/>
      <p:bldP spid="105" grpId="0"/>
      <p:bldP spid="106" grpId="0"/>
      <p:bldP spid="112" grpId="0"/>
      <p:bldP spid="114" grpId="0"/>
      <p:bldP spid="117" grpId="0"/>
      <p:bldP spid="120" grpId="0"/>
      <p:bldP spid="123" grpId="0"/>
      <p:bldP spid="55" grpId="0" animBg="1"/>
      <p:bldP spid="64" grpId="0"/>
      <p:bldP spid="65" grpId="0"/>
      <p:bldP spid="7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4610" name="Rectangle 2"/>
          <p:cNvSpPr>
            <a:spLocks noGrp="1" noChangeArrowheads="1"/>
          </p:cNvSpPr>
          <p:nvPr>
            <p:ph type="title"/>
            <p:custDataLst>
              <p:tags r:id="rId1"/>
            </p:custDataLst>
          </p:nvPr>
        </p:nvSpPr>
        <p:spPr/>
        <p:txBody>
          <a:bodyPr>
            <a:noAutofit/>
          </a:bodyPr>
          <a:lstStyle/>
          <a:p>
            <a:r>
              <a:rPr lang="en-US" dirty="0" smtClean="0"/>
              <a:t>Door Lock: Simplified State Diagram</a:t>
            </a:r>
            <a:endParaRPr lang="en-US" dirty="0"/>
          </a:p>
        </p:txBody>
      </p:sp>
      <p:sp>
        <p:nvSpPr>
          <p:cNvPr id="33" name="Oval 6"/>
          <p:cNvSpPr>
            <a:spLocks noChangeArrowheads="1"/>
          </p:cNvSpPr>
          <p:nvPr>
            <p:custDataLst>
              <p:tags r:id="rId2"/>
            </p:custDataLst>
          </p:nvPr>
        </p:nvSpPr>
        <p:spPr bwMode="auto">
          <a:xfrm>
            <a:off x="762000" y="3182096"/>
            <a:ext cx="838200" cy="838200"/>
          </a:xfrm>
          <a:prstGeom prst="ellipse">
            <a:avLst/>
          </a:prstGeom>
          <a:solidFill>
            <a:schemeClr val="accent4">
              <a:lumMod val="50000"/>
              <a:alpha val="50000"/>
            </a:schemeClr>
          </a:solidFill>
          <a:ln w="25400">
            <a:solidFill>
              <a:srgbClr val="FFFFFF"/>
            </a:solidFill>
            <a:round/>
            <a:headEnd/>
            <a:tailEnd/>
          </a:ln>
          <a:effectLst/>
        </p:spPr>
        <p:txBody>
          <a:bodyPr wrap="none" anchor="ctr">
            <a:noAutofit/>
          </a:bodyPr>
          <a:lstStyle/>
          <a:p>
            <a:endParaRPr lang="en-US">
              <a:solidFill>
                <a:prstClr val="white"/>
              </a:solidFill>
            </a:endParaRPr>
          </a:p>
        </p:txBody>
      </p:sp>
      <p:sp>
        <p:nvSpPr>
          <p:cNvPr id="34" name="Rectangle 8"/>
          <p:cNvSpPr>
            <a:spLocks noChangeArrowheads="1"/>
          </p:cNvSpPr>
          <p:nvPr>
            <p:custDataLst>
              <p:tags r:id="rId3"/>
            </p:custDataLst>
          </p:nvPr>
        </p:nvSpPr>
        <p:spPr bwMode="auto">
          <a:xfrm>
            <a:off x="838200" y="3334496"/>
            <a:ext cx="685800" cy="347663"/>
          </a:xfrm>
          <a:prstGeom prst="rect">
            <a:avLst/>
          </a:prstGeom>
          <a:noFill/>
          <a:ln w="9525">
            <a:noFill/>
            <a:miter lim="800000"/>
            <a:headEnd/>
            <a:tailEnd/>
          </a:ln>
          <a:effectLst/>
        </p:spPr>
        <p:txBody>
          <a:bodyPr wrap="none" lIns="92075" tIns="46038" rIns="92075" bIns="46038" anchor="ctr">
            <a:noAutofit/>
          </a:bodyPr>
          <a:lstStyle/>
          <a:p>
            <a:pPr algn="ctr">
              <a:lnSpc>
                <a:spcPct val="70000"/>
              </a:lnSpc>
            </a:pPr>
            <a:r>
              <a:rPr lang="en-US" sz="2400" b="1" dirty="0" smtClean="0">
                <a:solidFill>
                  <a:srgbClr val="FFC000"/>
                </a:solidFill>
              </a:rPr>
              <a:t>Idle</a:t>
            </a:r>
            <a:endParaRPr lang="en-US" sz="2400" b="1" dirty="0">
              <a:solidFill>
                <a:srgbClr val="FFC000"/>
              </a:solidFill>
            </a:endParaRPr>
          </a:p>
        </p:txBody>
      </p:sp>
      <p:sp>
        <p:nvSpPr>
          <p:cNvPr id="35" name="Oval 34"/>
          <p:cNvSpPr/>
          <p:nvPr>
            <p:custDataLst>
              <p:tags r:id="rId4"/>
            </p:custDataLst>
          </p:nvPr>
        </p:nvSpPr>
        <p:spPr>
          <a:xfrm>
            <a:off x="685800" y="3113088"/>
            <a:ext cx="977900" cy="98340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endParaRPr lang="en-US">
              <a:solidFill>
                <a:prstClr val="white"/>
              </a:solidFill>
            </a:endParaRPr>
          </a:p>
        </p:txBody>
      </p:sp>
      <p:sp>
        <p:nvSpPr>
          <p:cNvPr id="38" name="Oval 6"/>
          <p:cNvSpPr>
            <a:spLocks noChangeArrowheads="1"/>
          </p:cNvSpPr>
          <p:nvPr>
            <p:custDataLst>
              <p:tags r:id="rId5"/>
            </p:custDataLst>
          </p:nvPr>
        </p:nvSpPr>
        <p:spPr bwMode="auto">
          <a:xfrm>
            <a:off x="2362200" y="1295400"/>
            <a:ext cx="838200" cy="838200"/>
          </a:xfrm>
          <a:prstGeom prst="ellipse">
            <a:avLst/>
          </a:prstGeom>
          <a:solidFill>
            <a:schemeClr val="accent4">
              <a:lumMod val="50000"/>
              <a:alpha val="50000"/>
            </a:schemeClr>
          </a:solidFill>
          <a:ln w="25400">
            <a:solidFill>
              <a:srgbClr val="FFFFFF"/>
            </a:solidFill>
            <a:round/>
            <a:headEnd/>
            <a:tailEnd/>
          </a:ln>
          <a:effectLst/>
        </p:spPr>
        <p:txBody>
          <a:bodyPr wrap="none" anchor="ctr">
            <a:noAutofit/>
          </a:bodyPr>
          <a:lstStyle/>
          <a:p>
            <a:endParaRPr lang="en-US">
              <a:solidFill>
                <a:prstClr val="white"/>
              </a:solidFill>
            </a:endParaRPr>
          </a:p>
        </p:txBody>
      </p:sp>
      <p:sp>
        <p:nvSpPr>
          <p:cNvPr id="39" name="Rectangle 8"/>
          <p:cNvSpPr>
            <a:spLocks noChangeArrowheads="1"/>
          </p:cNvSpPr>
          <p:nvPr>
            <p:custDataLst>
              <p:tags r:id="rId6"/>
            </p:custDataLst>
          </p:nvPr>
        </p:nvSpPr>
        <p:spPr bwMode="auto">
          <a:xfrm>
            <a:off x="2438400" y="1447800"/>
            <a:ext cx="685800" cy="347663"/>
          </a:xfrm>
          <a:prstGeom prst="rect">
            <a:avLst/>
          </a:prstGeom>
          <a:noFill/>
          <a:ln w="9525">
            <a:noFill/>
            <a:miter lim="800000"/>
            <a:headEnd/>
            <a:tailEnd/>
          </a:ln>
          <a:effectLst/>
        </p:spPr>
        <p:txBody>
          <a:bodyPr wrap="none" lIns="92075" tIns="46038" rIns="92075" bIns="46038" anchor="ctr">
            <a:noAutofit/>
          </a:bodyPr>
          <a:lstStyle/>
          <a:p>
            <a:pPr algn="ctr">
              <a:lnSpc>
                <a:spcPct val="70000"/>
              </a:lnSpc>
            </a:pPr>
            <a:r>
              <a:rPr lang="en-US" sz="2400" b="1" dirty="0" smtClean="0">
                <a:solidFill>
                  <a:srgbClr val="FFC000"/>
                </a:solidFill>
              </a:rPr>
              <a:t>G1</a:t>
            </a:r>
            <a:endParaRPr lang="en-US" sz="2400" b="1" dirty="0">
              <a:solidFill>
                <a:srgbClr val="FFC000"/>
              </a:solidFill>
            </a:endParaRPr>
          </a:p>
        </p:txBody>
      </p:sp>
      <p:sp>
        <p:nvSpPr>
          <p:cNvPr id="48" name="Rectangle 9"/>
          <p:cNvSpPr>
            <a:spLocks noChangeArrowheads="1"/>
          </p:cNvSpPr>
          <p:nvPr>
            <p:custDataLst>
              <p:tags r:id="rId7"/>
            </p:custDataLst>
          </p:nvPr>
        </p:nvSpPr>
        <p:spPr bwMode="auto">
          <a:xfrm>
            <a:off x="872647" y="3563096"/>
            <a:ext cx="685800" cy="369888"/>
          </a:xfrm>
          <a:prstGeom prst="rect">
            <a:avLst/>
          </a:prstGeom>
          <a:noFill/>
          <a:ln w="9525">
            <a:noFill/>
            <a:miter lim="800000"/>
            <a:headEnd/>
            <a:tailEnd/>
          </a:ln>
          <a:effectLst/>
        </p:spPr>
        <p:txBody>
          <a:bodyPr wrap="none" lIns="92075" tIns="46038" rIns="92075" bIns="46038">
            <a:noAutofit/>
          </a:bodyPr>
          <a:lstStyle/>
          <a:p>
            <a:pPr>
              <a:spcBef>
                <a:spcPct val="50000"/>
              </a:spcBef>
            </a:pPr>
            <a:r>
              <a:rPr lang="en-US" sz="2400" b="1" dirty="0" smtClean="0">
                <a:solidFill>
                  <a:srgbClr val="FF0000">
                    <a:lumMod val="20000"/>
                    <a:lumOff val="80000"/>
                  </a:srgbClr>
                </a:solidFill>
              </a:rPr>
              <a:t>”0”</a:t>
            </a:r>
            <a:endParaRPr lang="en-US" sz="2400" b="1" dirty="0">
              <a:solidFill>
                <a:srgbClr val="FF0000">
                  <a:lumMod val="20000"/>
                  <a:lumOff val="80000"/>
                </a:srgbClr>
              </a:solidFill>
            </a:endParaRPr>
          </a:p>
        </p:txBody>
      </p:sp>
      <p:sp>
        <p:nvSpPr>
          <p:cNvPr id="49" name="Rectangle 9"/>
          <p:cNvSpPr>
            <a:spLocks noChangeArrowheads="1"/>
          </p:cNvSpPr>
          <p:nvPr>
            <p:custDataLst>
              <p:tags r:id="rId8"/>
            </p:custDataLst>
          </p:nvPr>
        </p:nvSpPr>
        <p:spPr bwMode="auto">
          <a:xfrm>
            <a:off x="228600" y="4027488"/>
            <a:ext cx="381000" cy="369888"/>
          </a:xfrm>
          <a:prstGeom prst="rect">
            <a:avLst/>
          </a:prstGeom>
          <a:noFill/>
          <a:ln w="9525">
            <a:noFill/>
            <a:miter lim="800000"/>
            <a:headEnd/>
            <a:tailEnd/>
          </a:ln>
          <a:effectLst/>
        </p:spPr>
        <p:txBody>
          <a:bodyPr wrap="none" lIns="92075" tIns="46038" rIns="92075" bIns="46038">
            <a:noAutofit/>
          </a:bodyPr>
          <a:lstStyle/>
          <a:p>
            <a:pPr>
              <a:spcBef>
                <a:spcPct val="50000"/>
              </a:spcBef>
            </a:pPr>
            <a:r>
              <a:rPr lang="en-US" sz="2800" b="1" dirty="0" smtClean="0">
                <a:solidFill>
                  <a:srgbClr val="0070C0">
                    <a:lumMod val="40000"/>
                    <a:lumOff val="60000"/>
                  </a:srgbClr>
                </a:solidFill>
              </a:rPr>
              <a:t>Ø</a:t>
            </a:r>
            <a:endParaRPr lang="en-US" sz="2800" b="1" dirty="0">
              <a:solidFill>
                <a:srgbClr val="0070C0">
                  <a:lumMod val="40000"/>
                  <a:lumOff val="60000"/>
                </a:srgbClr>
              </a:solidFill>
            </a:endParaRPr>
          </a:p>
        </p:txBody>
      </p:sp>
      <p:sp>
        <p:nvSpPr>
          <p:cNvPr id="50" name="Arc 49"/>
          <p:cNvSpPr/>
          <p:nvPr>
            <p:custDataLst>
              <p:tags r:id="rId9"/>
            </p:custDataLst>
          </p:nvPr>
        </p:nvSpPr>
        <p:spPr>
          <a:xfrm>
            <a:off x="152400" y="3258296"/>
            <a:ext cx="609600" cy="685800"/>
          </a:xfrm>
          <a:prstGeom prst="arc">
            <a:avLst>
              <a:gd name="adj1" fmla="val 2326044"/>
              <a:gd name="adj2" fmla="val 19355275"/>
            </a:avLst>
          </a:prstGeom>
          <a:ln w="38100">
            <a:solidFill>
              <a:schemeClr val="accent1"/>
            </a:solidFill>
            <a:prstDash val="solid"/>
            <a:headEnd type="none" w="med" len="med"/>
            <a:tailEnd type="stealth" w="lg" len="lg"/>
          </a:ln>
        </p:spPr>
        <p:style>
          <a:lnRef idx="1">
            <a:schemeClr val="accent1"/>
          </a:lnRef>
          <a:fillRef idx="0">
            <a:schemeClr val="accent1"/>
          </a:fillRef>
          <a:effectRef idx="0">
            <a:schemeClr val="accent1"/>
          </a:effectRef>
          <a:fontRef idx="minor">
            <a:schemeClr val="tx1"/>
          </a:fontRef>
        </p:style>
        <p:txBody>
          <a:bodyPr wrap="none" rtlCol="0" anchor="ctr">
            <a:noAutofit/>
          </a:bodyPr>
          <a:lstStyle/>
          <a:p>
            <a:pPr algn="ctr"/>
            <a:endParaRPr lang="en-US">
              <a:solidFill>
                <a:prstClr val="white"/>
              </a:solidFill>
            </a:endParaRPr>
          </a:p>
        </p:txBody>
      </p:sp>
      <p:sp>
        <p:nvSpPr>
          <p:cNvPr id="56" name="Oval 6"/>
          <p:cNvSpPr>
            <a:spLocks noChangeArrowheads="1"/>
          </p:cNvSpPr>
          <p:nvPr>
            <p:custDataLst>
              <p:tags r:id="rId10"/>
            </p:custDataLst>
          </p:nvPr>
        </p:nvSpPr>
        <p:spPr bwMode="auto">
          <a:xfrm>
            <a:off x="4381500" y="1295400"/>
            <a:ext cx="838200" cy="838200"/>
          </a:xfrm>
          <a:prstGeom prst="ellipse">
            <a:avLst/>
          </a:prstGeom>
          <a:solidFill>
            <a:schemeClr val="accent4">
              <a:lumMod val="50000"/>
              <a:alpha val="50000"/>
            </a:schemeClr>
          </a:solidFill>
          <a:ln w="25400">
            <a:solidFill>
              <a:srgbClr val="FFFFFF"/>
            </a:solidFill>
            <a:round/>
            <a:headEnd/>
            <a:tailEnd/>
          </a:ln>
          <a:effectLst/>
        </p:spPr>
        <p:txBody>
          <a:bodyPr wrap="none" anchor="ctr">
            <a:noAutofit/>
          </a:bodyPr>
          <a:lstStyle/>
          <a:p>
            <a:endParaRPr lang="en-US">
              <a:solidFill>
                <a:prstClr val="white"/>
              </a:solidFill>
            </a:endParaRPr>
          </a:p>
        </p:txBody>
      </p:sp>
      <p:sp>
        <p:nvSpPr>
          <p:cNvPr id="57" name="Rectangle 8"/>
          <p:cNvSpPr>
            <a:spLocks noChangeArrowheads="1"/>
          </p:cNvSpPr>
          <p:nvPr>
            <p:custDataLst>
              <p:tags r:id="rId11"/>
            </p:custDataLst>
          </p:nvPr>
        </p:nvSpPr>
        <p:spPr bwMode="auto">
          <a:xfrm>
            <a:off x="4457700" y="1447800"/>
            <a:ext cx="685800" cy="347663"/>
          </a:xfrm>
          <a:prstGeom prst="rect">
            <a:avLst/>
          </a:prstGeom>
          <a:noFill/>
          <a:ln w="9525">
            <a:noFill/>
            <a:miter lim="800000"/>
            <a:headEnd/>
            <a:tailEnd/>
          </a:ln>
          <a:effectLst/>
        </p:spPr>
        <p:txBody>
          <a:bodyPr wrap="none" lIns="92075" tIns="46038" rIns="92075" bIns="46038" anchor="ctr">
            <a:noAutofit/>
          </a:bodyPr>
          <a:lstStyle/>
          <a:p>
            <a:pPr algn="ctr">
              <a:lnSpc>
                <a:spcPct val="70000"/>
              </a:lnSpc>
            </a:pPr>
            <a:r>
              <a:rPr lang="en-US" sz="2400" b="1" dirty="0" smtClean="0">
                <a:solidFill>
                  <a:srgbClr val="FFC000"/>
                </a:solidFill>
              </a:rPr>
              <a:t>G2</a:t>
            </a:r>
            <a:endParaRPr lang="en-US" sz="2400" b="1" dirty="0">
              <a:solidFill>
                <a:srgbClr val="FFC000"/>
              </a:solidFill>
            </a:endParaRPr>
          </a:p>
        </p:txBody>
      </p:sp>
      <p:sp>
        <p:nvSpPr>
          <p:cNvPr id="58" name="Oval 6"/>
          <p:cNvSpPr>
            <a:spLocks noChangeArrowheads="1"/>
          </p:cNvSpPr>
          <p:nvPr>
            <p:custDataLst>
              <p:tags r:id="rId12"/>
            </p:custDataLst>
          </p:nvPr>
        </p:nvSpPr>
        <p:spPr bwMode="auto">
          <a:xfrm>
            <a:off x="6438900" y="1295400"/>
            <a:ext cx="914400" cy="838200"/>
          </a:xfrm>
          <a:prstGeom prst="ellipse">
            <a:avLst/>
          </a:prstGeom>
          <a:solidFill>
            <a:schemeClr val="accent4">
              <a:lumMod val="50000"/>
              <a:alpha val="50000"/>
            </a:schemeClr>
          </a:solidFill>
          <a:ln w="25400">
            <a:solidFill>
              <a:srgbClr val="FFFFFF"/>
            </a:solidFill>
            <a:round/>
            <a:headEnd/>
            <a:tailEnd/>
          </a:ln>
          <a:effectLst/>
        </p:spPr>
        <p:txBody>
          <a:bodyPr wrap="none" anchor="ctr">
            <a:noAutofit/>
          </a:bodyPr>
          <a:lstStyle/>
          <a:p>
            <a:endParaRPr lang="en-US">
              <a:solidFill>
                <a:prstClr val="white"/>
              </a:solidFill>
            </a:endParaRPr>
          </a:p>
        </p:txBody>
      </p:sp>
      <p:sp>
        <p:nvSpPr>
          <p:cNvPr id="59" name="Rectangle 8"/>
          <p:cNvSpPr>
            <a:spLocks noChangeArrowheads="1"/>
          </p:cNvSpPr>
          <p:nvPr>
            <p:custDataLst>
              <p:tags r:id="rId13"/>
            </p:custDataLst>
          </p:nvPr>
        </p:nvSpPr>
        <p:spPr bwMode="auto">
          <a:xfrm>
            <a:off x="6553200" y="1371600"/>
            <a:ext cx="685800" cy="347663"/>
          </a:xfrm>
          <a:prstGeom prst="rect">
            <a:avLst/>
          </a:prstGeom>
          <a:noFill/>
          <a:ln w="9525">
            <a:noFill/>
            <a:miter lim="800000"/>
            <a:headEnd/>
            <a:tailEnd/>
          </a:ln>
          <a:effectLst/>
        </p:spPr>
        <p:txBody>
          <a:bodyPr wrap="none" lIns="92075" tIns="46038" rIns="92075" bIns="46038" anchor="ctr">
            <a:noAutofit/>
          </a:bodyPr>
          <a:lstStyle/>
          <a:p>
            <a:pPr algn="ctr">
              <a:lnSpc>
                <a:spcPct val="70000"/>
              </a:lnSpc>
            </a:pPr>
            <a:r>
              <a:rPr lang="en-US" sz="2400" b="1" dirty="0" smtClean="0">
                <a:solidFill>
                  <a:srgbClr val="FFC000"/>
                </a:solidFill>
              </a:rPr>
              <a:t>G3</a:t>
            </a:r>
            <a:endParaRPr lang="en-US" sz="2400" b="1" dirty="0">
              <a:solidFill>
                <a:srgbClr val="FFC000"/>
              </a:solidFill>
            </a:endParaRPr>
          </a:p>
        </p:txBody>
      </p:sp>
      <p:sp>
        <p:nvSpPr>
          <p:cNvPr id="60" name="Oval 6"/>
          <p:cNvSpPr>
            <a:spLocks noChangeArrowheads="1"/>
          </p:cNvSpPr>
          <p:nvPr>
            <p:custDataLst>
              <p:tags r:id="rId14"/>
            </p:custDataLst>
          </p:nvPr>
        </p:nvSpPr>
        <p:spPr bwMode="auto">
          <a:xfrm>
            <a:off x="2362200" y="4637088"/>
            <a:ext cx="838200" cy="849312"/>
          </a:xfrm>
          <a:prstGeom prst="ellipse">
            <a:avLst/>
          </a:prstGeom>
          <a:solidFill>
            <a:schemeClr val="accent4">
              <a:lumMod val="50000"/>
              <a:alpha val="50000"/>
            </a:schemeClr>
          </a:solidFill>
          <a:ln w="25400">
            <a:solidFill>
              <a:srgbClr val="FFFFFF"/>
            </a:solidFill>
            <a:round/>
            <a:headEnd/>
            <a:tailEnd/>
          </a:ln>
          <a:effectLst/>
        </p:spPr>
        <p:txBody>
          <a:bodyPr wrap="none" anchor="ctr">
            <a:noAutofit/>
          </a:bodyPr>
          <a:lstStyle/>
          <a:p>
            <a:endParaRPr lang="en-US">
              <a:solidFill>
                <a:prstClr val="white"/>
              </a:solidFill>
            </a:endParaRPr>
          </a:p>
        </p:txBody>
      </p:sp>
      <p:sp>
        <p:nvSpPr>
          <p:cNvPr id="61" name="Rectangle 8"/>
          <p:cNvSpPr>
            <a:spLocks noChangeArrowheads="1"/>
          </p:cNvSpPr>
          <p:nvPr>
            <p:custDataLst>
              <p:tags r:id="rId15"/>
            </p:custDataLst>
          </p:nvPr>
        </p:nvSpPr>
        <p:spPr bwMode="auto">
          <a:xfrm>
            <a:off x="2438400" y="4789488"/>
            <a:ext cx="685800" cy="347663"/>
          </a:xfrm>
          <a:prstGeom prst="rect">
            <a:avLst/>
          </a:prstGeom>
          <a:noFill/>
          <a:ln w="9525">
            <a:noFill/>
            <a:miter lim="800000"/>
            <a:headEnd/>
            <a:tailEnd/>
          </a:ln>
          <a:effectLst/>
        </p:spPr>
        <p:txBody>
          <a:bodyPr wrap="none" lIns="92075" tIns="46038" rIns="92075" bIns="46038" anchor="ctr">
            <a:noAutofit/>
          </a:bodyPr>
          <a:lstStyle/>
          <a:p>
            <a:pPr algn="ctr">
              <a:lnSpc>
                <a:spcPct val="70000"/>
              </a:lnSpc>
            </a:pPr>
            <a:r>
              <a:rPr lang="en-US" sz="2400" b="1" dirty="0" smtClean="0">
                <a:solidFill>
                  <a:srgbClr val="FFC000"/>
                </a:solidFill>
              </a:rPr>
              <a:t>B1</a:t>
            </a:r>
            <a:endParaRPr lang="en-US" sz="2400" b="1" dirty="0">
              <a:solidFill>
                <a:srgbClr val="FFC000"/>
              </a:solidFill>
            </a:endParaRPr>
          </a:p>
        </p:txBody>
      </p:sp>
      <p:sp>
        <p:nvSpPr>
          <p:cNvPr id="62" name="Oval 6"/>
          <p:cNvSpPr>
            <a:spLocks noChangeArrowheads="1"/>
          </p:cNvSpPr>
          <p:nvPr>
            <p:custDataLst>
              <p:tags r:id="rId16"/>
            </p:custDataLst>
          </p:nvPr>
        </p:nvSpPr>
        <p:spPr bwMode="auto">
          <a:xfrm>
            <a:off x="4038600" y="4637088"/>
            <a:ext cx="914400" cy="849312"/>
          </a:xfrm>
          <a:prstGeom prst="ellipse">
            <a:avLst/>
          </a:prstGeom>
          <a:solidFill>
            <a:schemeClr val="accent4">
              <a:lumMod val="50000"/>
              <a:alpha val="50000"/>
            </a:schemeClr>
          </a:solidFill>
          <a:ln w="25400">
            <a:solidFill>
              <a:srgbClr val="FFFFFF"/>
            </a:solidFill>
            <a:round/>
            <a:headEnd/>
            <a:tailEnd/>
          </a:ln>
          <a:effectLst/>
        </p:spPr>
        <p:txBody>
          <a:bodyPr wrap="none" anchor="ctr">
            <a:noAutofit/>
          </a:bodyPr>
          <a:lstStyle/>
          <a:p>
            <a:endParaRPr lang="en-US">
              <a:solidFill>
                <a:prstClr val="white"/>
              </a:solidFill>
            </a:endParaRPr>
          </a:p>
        </p:txBody>
      </p:sp>
      <p:sp>
        <p:nvSpPr>
          <p:cNvPr id="63" name="Rectangle 8"/>
          <p:cNvSpPr>
            <a:spLocks noChangeArrowheads="1"/>
          </p:cNvSpPr>
          <p:nvPr>
            <p:custDataLst>
              <p:tags r:id="rId17"/>
            </p:custDataLst>
          </p:nvPr>
        </p:nvSpPr>
        <p:spPr bwMode="auto">
          <a:xfrm>
            <a:off x="4119352" y="4789488"/>
            <a:ext cx="685800" cy="347663"/>
          </a:xfrm>
          <a:prstGeom prst="rect">
            <a:avLst/>
          </a:prstGeom>
          <a:noFill/>
          <a:ln w="9525">
            <a:noFill/>
            <a:miter lim="800000"/>
            <a:headEnd/>
            <a:tailEnd/>
          </a:ln>
          <a:effectLst/>
        </p:spPr>
        <p:txBody>
          <a:bodyPr wrap="none" lIns="92075" tIns="46038" rIns="92075" bIns="46038" anchor="ctr">
            <a:noAutofit/>
          </a:bodyPr>
          <a:lstStyle/>
          <a:p>
            <a:pPr algn="ctr">
              <a:lnSpc>
                <a:spcPct val="70000"/>
              </a:lnSpc>
            </a:pPr>
            <a:r>
              <a:rPr lang="en-US" sz="2400" b="1" dirty="0" smtClean="0">
                <a:solidFill>
                  <a:srgbClr val="FFC000"/>
                </a:solidFill>
              </a:rPr>
              <a:t>B2</a:t>
            </a:r>
            <a:endParaRPr lang="en-US" sz="2400" b="1" dirty="0">
              <a:solidFill>
                <a:srgbClr val="FFC000"/>
              </a:solidFill>
            </a:endParaRPr>
          </a:p>
        </p:txBody>
      </p:sp>
      <p:sp>
        <p:nvSpPr>
          <p:cNvPr id="67" name="Rectangle 9"/>
          <p:cNvSpPr>
            <a:spLocks noChangeArrowheads="1"/>
          </p:cNvSpPr>
          <p:nvPr>
            <p:custDataLst>
              <p:tags r:id="rId18"/>
            </p:custDataLst>
          </p:nvPr>
        </p:nvSpPr>
        <p:spPr bwMode="auto">
          <a:xfrm>
            <a:off x="2471948" y="1650522"/>
            <a:ext cx="609600" cy="369888"/>
          </a:xfrm>
          <a:prstGeom prst="rect">
            <a:avLst/>
          </a:prstGeom>
          <a:noFill/>
          <a:ln w="9525">
            <a:noFill/>
            <a:miter lim="800000"/>
            <a:headEnd/>
            <a:tailEnd/>
          </a:ln>
          <a:effectLst/>
        </p:spPr>
        <p:txBody>
          <a:bodyPr wrap="none" lIns="92075" tIns="46038" rIns="92075" bIns="46038">
            <a:noAutofit/>
          </a:bodyPr>
          <a:lstStyle/>
          <a:p>
            <a:pPr>
              <a:spcBef>
                <a:spcPct val="50000"/>
              </a:spcBef>
            </a:pPr>
            <a:r>
              <a:rPr lang="en-US" sz="2400" b="1" dirty="0" smtClean="0">
                <a:solidFill>
                  <a:srgbClr val="FF0000">
                    <a:lumMod val="20000"/>
                    <a:lumOff val="80000"/>
                  </a:srgbClr>
                </a:solidFill>
              </a:rPr>
              <a:t>”1”</a:t>
            </a:r>
            <a:endParaRPr lang="en-US" sz="2400" b="1" dirty="0">
              <a:solidFill>
                <a:srgbClr val="FF0000">
                  <a:lumMod val="20000"/>
                  <a:lumOff val="80000"/>
                </a:srgbClr>
              </a:solidFill>
            </a:endParaRPr>
          </a:p>
        </p:txBody>
      </p:sp>
      <p:sp>
        <p:nvSpPr>
          <p:cNvPr id="68" name="Rectangle 9"/>
          <p:cNvSpPr>
            <a:spLocks noChangeArrowheads="1"/>
          </p:cNvSpPr>
          <p:nvPr>
            <p:custDataLst>
              <p:tags r:id="rId19"/>
            </p:custDataLst>
          </p:nvPr>
        </p:nvSpPr>
        <p:spPr bwMode="auto">
          <a:xfrm>
            <a:off x="4529348" y="1650522"/>
            <a:ext cx="609600" cy="369888"/>
          </a:xfrm>
          <a:prstGeom prst="rect">
            <a:avLst/>
          </a:prstGeom>
          <a:noFill/>
          <a:ln w="9525">
            <a:noFill/>
            <a:miter lim="800000"/>
            <a:headEnd/>
            <a:tailEnd/>
          </a:ln>
          <a:effectLst/>
        </p:spPr>
        <p:txBody>
          <a:bodyPr wrap="none" lIns="92075" tIns="46038" rIns="92075" bIns="46038">
            <a:noAutofit/>
          </a:bodyPr>
          <a:lstStyle/>
          <a:p>
            <a:pPr>
              <a:spcBef>
                <a:spcPct val="50000"/>
              </a:spcBef>
            </a:pPr>
            <a:r>
              <a:rPr lang="en-US" sz="2400" b="1" dirty="0" smtClean="0">
                <a:solidFill>
                  <a:srgbClr val="FF0000">
                    <a:lumMod val="20000"/>
                    <a:lumOff val="80000"/>
                  </a:srgbClr>
                </a:solidFill>
              </a:rPr>
              <a:t>”2”</a:t>
            </a:r>
            <a:endParaRPr lang="en-US" sz="2400" b="1" dirty="0">
              <a:solidFill>
                <a:srgbClr val="FF0000">
                  <a:lumMod val="20000"/>
                  <a:lumOff val="80000"/>
                </a:srgbClr>
              </a:solidFill>
            </a:endParaRPr>
          </a:p>
        </p:txBody>
      </p:sp>
      <p:sp>
        <p:nvSpPr>
          <p:cNvPr id="69" name="Rectangle 9"/>
          <p:cNvSpPr>
            <a:spLocks noChangeArrowheads="1"/>
          </p:cNvSpPr>
          <p:nvPr>
            <p:custDataLst>
              <p:tags r:id="rId20"/>
            </p:custDataLst>
          </p:nvPr>
        </p:nvSpPr>
        <p:spPr bwMode="auto">
          <a:xfrm>
            <a:off x="6435304" y="1583847"/>
            <a:ext cx="956096" cy="369888"/>
          </a:xfrm>
          <a:prstGeom prst="rect">
            <a:avLst/>
          </a:prstGeom>
          <a:noFill/>
          <a:ln w="9525">
            <a:noFill/>
            <a:miter lim="800000"/>
            <a:headEnd/>
            <a:tailEnd/>
          </a:ln>
          <a:effectLst/>
        </p:spPr>
        <p:txBody>
          <a:bodyPr wrap="none" lIns="92075" tIns="46038" rIns="92075" bIns="46038">
            <a:noAutofit/>
          </a:bodyPr>
          <a:lstStyle/>
          <a:p>
            <a:pPr>
              <a:spcBef>
                <a:spcPct val="50000"/>
              </a:spcBef>
            </a:pPr>
            <a:r>
              <a:rPr lang="en-US" sz="2400" b="1" dirty="0" smtClean="0">
                <a:solidFill>
                  <a:srgbClr val="FF0000">
                    <a:lumMod val="20000"/>
                    <a:lumOff val="80000"/>
                  </a:srgbClr>
                </a:solidFill>
              </a:rPr>
              <a:t>”3”, U</a:t>
            </a:r>
            <a:endParaRPr lang="en-US" sz="2400" b="1" dirty="0">
              <a:solidFill>
                <a:srgbClr val="FF0000">
                  <a:lumMod val="20000"/>
                  <a:lumOff val="80000"/>
                </a:srgbClr>
              </a:solidFill>
            </a:endParaRPr>
          </a:p>
        </p:txBody>
      </p:sp>
      <p:sp>
        <p:nvSpPr>
          <p:cNvPr id="73" name="Rectangle 9"/>
          <p:cNvSpPr>
            <a:spLocks noChangeArrowheads="1"/>
          </p:cNvSpPr>
          <p:nvPr>
            <p:custDataLst>
              <p:tags r:id="rId21"/>
            </p:custDataLst>
          </p:nvPr>
        </p:nvSpPr>
        <p:spPr bwMode="auto">
          <a:xfrm>
            <a:off x="2510048" y="5018088"/>
            <a:ext cx="609600" cy="369888"/>
          </a:xfrm>
          <a:prstGeom prst="rect">
            <a:avLst/>
          </a:prstGeom>
          <a:noFill/>
          <a:ln w="9525">
            <a:noFill/>
            <a:miter lim="800000"/>
            <a:headEnd/>
            <a:tailEnd/>
          </a:ln>
          <a:effectLst/>
        </p:spPr>
        <p:txBody>
          <a:bodyPr wrap="none" lIns="92075" tIns="46038" rIns="92075" bIns="46038">
            <a:noAutofit/>
          </a:bodyPr>
          <a:lstStyle/>
          <a:p>
            <a:pPr>
              <a:spcBef>
                <a:spcPct val="50000"/>
              </a:spcBef>
            </a:pPr>
            <a:r>
              <a:rPr lang="en-US" sz="2400" b="1" dirty="0" smtClean="0">
                <a:solidFill>
                  <a:srgbClr val="FF0000">
                    <a:lumMod val="20000"/>
                    <a:lumOff val="80000"/>
                  </a:srgbClr>
                </a:solidFill>
              </a:rPr>
              <a:t>”1”</a:t>
            </a:r>
            <a:endParaRPr lang="en-US" sz="2400" b="1" dirty="0">
              <a:solidFill>
                <a:srgbClr val="FF0000">
                  <a:lumMod val="20000"/>
                  <a:lumOff val="80000"/>
                </a:srgbClr>
              </a:solidFill>
            </a:endParaRPr>
          </a:p>
        </p:txBody>
      </p:sp>
      <p:sp>
        <p:nvSpPr>
          <p:cNvPr id="74" name="Rectangle 9"/>
          <p:cNvSpPr>
            <a:spLocks noChangeArrowheads="1"/>
          </p:cNvSpPr>
          <p:nvPr>
            <p:custDataLst>
              <p:tags r:id="rId22"/>
            </p:custDataLst>
          </p:nvPr>
        </p:nvSpPr>
        <p:spPr bwMode="auto">
          <a:xfrm>
            <a:off x="4191000" y="5018088"/>
            <a:ext cx="685800" cy="369888"/>
          </a:xfrm>
          <a:prstGeom prst="rect">
            <a:avLst/>
          </a:prstGeom>
          <a:noFill/>
          <a:ln w="9525">
            <a:noFill/>
            <a:miter lim="800000"/>
            <a:headEnd/>
            <a:tailEnd/>
          </a:ln>
          <a:effectLst/>
        </p:spPr>
        <p:txBody>
          <a:bodyPr wrap="none" lIns="92075" tIns="46038" rIns="92075" bIns="46038">
            <a:noAutofit/>
          </a:bodyPr>
          <a:lstStyle/>
          <a:p>
            <a:pPr>
              <a:spcBef>
                <a:spcPct val="50000"/>
              </a:spcBef>
            </a:pPr>
            <a:r>
              <a:rPr lang="en-US" sz="2400" b="1" dirty="0" smtClean="0">
                <a:solidFill>
                  <a:srgbClr val="FF0000">
                    <a:lumMod val="20000"/>
                    <a:lumOff val="80000"/>
                  </a:srgbClr>
                </a:solidFill>
              </a:rPr>
              <a:t>”2”</a:t>
            </a:r>
            <a:endParaRPr lang="en-US" sz="2400" b="1" dirty="0">
              <a:solidFill>
                <a:srgbClr val="FF0000">
                  <a:lumMod val="20000"/>
                  <a:lumOff val="80000"/>
                </a:srgbClr>
              </a:solidFill>
            </a:endParaRPr>
          </a:p>
        </p:txBody>
      </p:sp>
      <p:sp>
        <p:nvSpPr>
          <p:cNvPr id="85" name="Rectangle 9"/>
          <p:cNvSpPr>
            <a:spLocks noChangeArrowheads="1"/>
          </p:cNvSpPr>
          <p:nvPr>
            <p:custDataLst>
              <p:tags r:id="rId23"/>
            </p:custDataLst>
          </p:nvPr>
        </p:nvSpPr>
        <p:spPr bwMode="auto">
          <a:xfrm>
            <a:off x="2057400" y="769192"/>
            <a:ext cx="381000" cy="369888"/>
          </a:xfrm>
          <a:prstGeom prst="rect">
            <a:avLst/>
          </a:prstGeom>
          <a:noFill/>
          <a:ln w="9525">
            <a:noFill/>
            <a:miter lim="800000"/>
            <a:headEnd/>
            <a:tailEnd/>
          </a:ln>
          <a:effectLst/>
        </p:spPr>
        <p:txBody>
          <a:bodyPr wrap="none" lIns="92075" tIns="46038" rIns="92075" bIns="46038">
            <a:noAutofit/>
          </a:bodyPr>
          <a:lstStyle/>
          <a:p>
            <a:pPr>
              <a:spcBef>
                <a:spcPct val="50000"/>
              </a:spcBef>
            </a:pPr>
            <a:r>
              <a:rPr lang="en-US" sz="2800" b="1" dirty="0" smtClean="0">
                <a:solidFill>
                  <a:srgbClr val="0070C0">
                    <a:lumMod val="40000"/>
                    <a:lumOff val="60000"/>
                  </a:srgbClr>
                </a:solidFill>
              </a:rPr>
              <a:t>Ø</a:t>
            </a:r>
            <a:endParaRPr lang="en-US" sz="2800" b="1" dirty="0">
              <a:solidFill>
                <a:srgbClr val="0070C0">
                  <a:lumMod val="40000"/>
                  <a:lumOff val="60000"/>
                </a:srgbClr>
              </a:solidFill>
            </a:endParaRPr>
          </a:p>
        </p:txBody>
      </p:sp>
      <p:sp>
        <p:nvSpPr>
          <p:cNvPr id="86" name="Arc 85"/>
          <p:cNvSpPr/>
          <p:nvPr>
            <p:custDataLst>
              <p:tags r:id="rId24"/>
            </p:custDataLst>
          </p:nvPr>
        </p:nvSpPr>
        <p:spPr>
          <a:xfrm rot="5400000">
            <a:off x="2476500" y="712788"/>
            <a:ext cx="609600" cy="685800"/>
          </a:xfrm>
          <a:prstGeom prst="arc">
            <a:avLst>
              <a:gd name="adj1" fmla="val 2326044"/>
              <a:gd name="adj2" fmla="val 19355275"/>
            </a:avLst>
          </a:prstGeom>
          <a:ln w="38100">
            <a:solidFill>
              <a:schemeClr val="accent1"/>
            </a:solidFill>
            <a:prstDash val="solid"/>
            <a:headEnd type="none" w="med" len="med"/>
            <a:tailEnd type="stealth" w="lg" len="lg"/>
          </a:ln>
        </p:spPr>
        <p:style>
          <a:lnRef idx="1">
            <a:schemeClr val="accent1"/>
          </a:lnRef>
          <a:fillRef idx="0">
            <a:schemeClr val="accent1"/>
          </a:fillRef>
          <a:effectRef idx="0">
            <a:schemeClr val="accent1"/>
          </a:effectRef>
          <a:fontRef idx="minor">
            <a:schemeClr val="tx1"/>
          </a:fontRef>
        </p:style>
        <p:txBody>
          <a:bodyPr wrap="none" rtlCol="0" anchor="ctr">
            <a:noAutofit/>
          </a:bodyPr>
          <a:lstStyle/>
          <a:p>
            <a:pPr algn="ctr"/>
            <a:endParaRPr lang="en-US">
              <a:solidFill>
                <a:prstClr val="white"/>
              </a:solidFill>
            </a:endParaRPr>
          </a:p>
        </p:txBody>
      </p:sp>
      <p:sp>
        <p:nvSpPr>
          <p:cNvPr id="88" name="Rectangle 9"/>
          <p:cNvSpPr>
            <a:spLocks noChangeArrowheads="1"/>
          </p:cNvSpPr>
          <p:nvPr>
            <p:custDataLst>
              <p:tags r:id="rId25"/>
            </p:custDataLst>
          </p:nvPr>
        </p:nvSpPr>
        <p:spPr bwMode="auto">
          <a:xfrm>
            <a:off x="4076700" y="769192"/>
            <a:ext cx="381000" cy="369888"/>
          </a:xfrm>
          <a:prstGeom prst="rect">
            <a:avLst/>
          </a:prstGeom>
          <a:noFill/>
          <a:ln w="9525">
            <a:noFill/>
            <a:miter lim="800000"/>
            <a:headEnd/>
            <a:tailEnd/>
          </a:ln>
          <a:effectLst/>
        </p:spPr>
        <p:txBody>
          <a:bodyPr wrap="none" lIns="92075" tIns="46038" rIns="92075" bIns="46038">
            <a:noAutofit/>
          </a:bodyPr>
          <a:lstStyle/>
          <a:p>
            <a:pPr>
              <a:spcBef>
                <a:spcPct val="50000"/>
              </a:spcBef>
            </a:pPr>
            <a:r>
              <a:rPr lang="en-US" sz="2800" b="1" dirty="0" smtClean="0">
                <a:solidFill>
                  <a:srgbClr val="0070C0">
                    <a:lumMod val="40000"/>
                    <a:lumOff val="60000"/>
                  </a:srgbClr>
                </a:solidFill>
              </a:rPr>
              <a:t>Ø</a:t>
            </a:r>
            <a:endParaRPr lang="en-US" sz="2800" b="1" dirty="0">
              <a:solidFill>
                <a:srgbClr val="0070C0">
                  <a:lumMod val="40000"/>
                  <a:lumOff val="60000"/>
                </a:srgbClr>
              </a:solidFill>
            </a:endParaRPr>
          </a:p>
        </p:txBody>
      </p:sp>
      <p:sp>
        <p:nvSpPr>
          <p:cNvPr id="89" name="Arc 88"/>
          <p:cNvSpPr/>
          <p:nvPr>
            <p:custDataLst>
              <p:tags r:id="rId26"/>
            </p:custDataLst>
          </p:nvPr>
        </p:nvSpPr>
        <p:spPr>
          <a:xfrm rot="5400000">
            <a:off x="4495800" y="712788"/>
            <a:ext cx="609600" cy="685800"/>
          </a:xfrm>
          <a:prstGeom prst="arc">
            <a:avLst>
              <a:gd name="adj1" fmla="val 2326044"/>
              <a:gd name="adj2" fmla="val 19355275"/>
            </a:avLst>
          </a:prstGeom>
          <a:ln w="38100">
            <a:solidFill>
              <a:schemeClr val="accent1"/>
            </a:solidFill>
            <a:prstDash val="solid"/>
            <a:headEnd type="none" w="med" len="med"/>
            <a:tailEnd type="stealth" w="lg" len="lg"/>
          </a:ln>
        </p:spPr>
        <p:style>
          <a:lnRef idx="1">
            <a:schemeClr val="accent1"/>
          </a:lnRef>
          <a:fillRef idx="0">
            <a:schemeClr val="accent1"/>
          </a:fillRef>
          <a:effectRef idx="0">
            <a:schemeClr val="accent1"/>
          </a:effectRef>
          <a:fontRef idx="minor">
            <a:schemeClr val="tx1"/>
          </a:fontRef>
        </p:style>
        <p:txBody>
          <a:bodyPr wrap="none" rtlCol="0" anchor="ctr">
            <a:noAutofit/>
          </a:bodyPr>
          <a:lstStyle/>
          <a:p>
            <a:pPr algn="ctr"/>
            <a:endParaRPr lang="en-US">
              <a:solidFill>
                <a:prstClr val="white"/>
              </a:solidFill>
            </a:endParaRPr>
          </a:p>
        </p:txBody>
      </p:sp>
      <p:sp>
        <p:nvSpPr>
          <p:cNvPr id="91" name="Rectangle 9"/>
          <p:cNvSpPr>
            <a:spLocks noChangeArrowheads="1"/>
          </p:cNvSpPr>
          <p:nvPr>
            <p:custDataLst>
              <p:tags r:id="rId27"/>
            </p:custDataLst>
          </p:nvPr>
        </p:nvSpPr>
        <p:spPr bwMode="auto">
          <a:xfrm>
            <a:off x="3200400" y="5562600"/>
            <a:ext cx="381000" cy="369888"/>
          </a:xfrm>
          <a:prstGeom prst="rect">
            <a:avLst/>
          </a:prstGeom>
          <a:noFill/>
          <a:ln w="9525">
            <a:noFill/>
            <a:miter lim="800000"/>
            <a:headEnd/>
            <a:tailEnd/>
          </a:ln>
          <a:effectLst/>
        </p:spPr>
        <p:txBody>
          <a:bodyPr wrap="none" lIns="92075" tIns="46038" rIns="92075" bIns="46038">
            <a:noAutofit/>
          </a:bodyPr>
          <a:lstStyle/>
          <a:p>
            <a:pPr>
              <a:spcBef>
                <a:spcPct val="50000"/>
              </a:spcBef>
            </a:pPr>
            <a:r>
              <a:rPr lang="en-US" sz="2800" b="1" dirty="0" smtClean="0">
                <a:solidFill>
                  <a:srgbClr val="0070C0">
                    <a:lumMod val="40000"/>
                    <a:lumOff val="60000"/>
                  </a:srgbClr>
                </a:solidFill>
              </a:rPr>
              <a:t>Ø</a:t>
            </a:r>
            <a:endParaRPr lang="en-US" sz="2800" b="1" dirty="0">
              <a:solidFill>
                <a:srgbClr val="0070C0">
                  <a:lumMod val="40000"/>
                  <a:lumOff val="60000"/>
                </a:srgbClr>
              </a:solidFill>
            </a:endParaRPr>
          </a:p>
        </p:txBody>
      </p:sp>
      <p:sp>
        <p:nvSpPr>
          <p:cNvPr id="94" name="Rectangle 9"/>
          <p:cNvSpPr>
            <a:spLocks noChangeArrowheads="1"/>
          </p:cNvSpPr>
          <p:nvPr>
            <p:custDataLst>
              <p:tags r:id="rId28"/>
            </p:custDataLst>
          </p:nvPr>
        </p:nvSpPr>
        <p:spPr bwMode="auto">
          <a:xfrm>
            <a:off x="4876800" y="5562600"/>
            <a:ext cx="381000" cy="369888"/>
          </a:xfrm>
          <a:prstGeom prst="rect">
            <a:avLst/>
          </a:prstGeom>
          <a:noFill/>
          <a:ln w="9525">
            <a:noFill/>
            <a:miter lim="800000"/>
            <a:headEnd/>
            <a:tailEnd/>
          </a:ln>
          <a:effectLst/>
        </p:spPr>
        <p:txBody>
          <a:bodyPr wrap="none" lIns="92075" tIns="46038" rIns="92075" bIns="46038">
            <a:noAutofit/>
          </a:bodyPr>
          <a:lstStyle/>
          <a:p>
            <a:pPr>
              <a:spcBef>
                <a:spcPct val="50000"/>
              </a:spcBef>
            </a:pPr>
            <a:r>
              <a:rPr lang="en-US" sz="2800" b="1" dirty="0" smtClean="0">
                <a:solidFill>
                  <a:srgbClr val="0070C0">
                    <a:lumMod val="40000"/>
                    <a:lumOff val="60000"/>
                  </a:srgbClr>
                </a:solidFill>
              </a:rPr>
              <a:t>Ø</a:t>
            </a:r>
            <a:endParaRPr lang="en-US" sz="2800" b="1" dirty="0">
              <a:solidFill>
                <a:srgbClr val="0070C0">
                  <a:lumMod val="40000"/>
                  <a:lumOff val="60000"/>
                </a:srgbClr>
              </a:solidFill>
            </a:endParaRPr>
          </a:p>
        </p:txBody>
      </p:sp>
      <p:sp>
        <p:nvSpPr>
          <p:cNvPr id="95" name="Arc 94"/>
          <p:cNvSpPr/>
          <p:nvPr>
            <p:custDataLst>
              <p:tags r:id="rId29"/>
            </p:custDataLst>
          </p:nvPr>
        </p:nvSpPr>
        <p:spPr>
          <a:xfrm rot="16200000">
            <a:off x="4152900" y="5372100"/>
            <a:ext cx="609600" cy="685800"/>
          </a:xfrm>
          <a:prstGeom prst="arc">
            <a:avLst>
              <a:gd name="adj1" fmla="val 2326044"/>
              <a:gd name="adj2" fmla="val 19355275"/>
            </a:avLst>
          </a:prstGeom>
          <a:ln w="38100">
            <a:solidFill>
              <a:schemeClr val="accent1"/>
            </a:solidFill>
            <a:prstDash val="solid"/>
            <a:headEnd type="none" w="med" len="med"/>
            <a:tailEnd type="stealth" w="lg" len="lg"/>
          </a:ln>
        </p:spPr>
        <p:style>
          <a:lnRef idx="1">
            <a:schemeClr val="accent1"/>
          </a:lnRef>
          <a:fillRef idx="0">
            <a:schemeClr val="accent1"/>
          </a:fillRef>
          <a:effectRef idx="0">
            <a:schemeClr val="accent1"/>
          </a:effectRef>
          <a:fontRef idx="minor">
            <a:schemeClr val="tx1"/>
          </a:fontRef>
        </p:style>
        <p:txBody>
          <a:bodyPr wrap="none" rtlCol="0" anchor="ctr">
            <a:noAutofit/>
          </a:bodyPr>
          <a:lstStyle/>
          <a:p>
            <a:pPr algn="ctr"/>
            <a:endParaRPr lang="en-US">
              <a:solidFill>
                <a:prstClr val="white"/>
              </a:solidFill>
            </a:endParaRPr>
          </a:p>
        </p:txBody>
      </p:sp>
      <p:sp>
        <p:nvSpPr>
          <p:cNvPr id="97" name="Freeform 96"/>
          <p:cNvSpPr/>
          <p:nvPr>
            <p:custDataLst>
              <p:tags r:id="rId30"/>
            </p:custDataLst>
          </p:nvPr>
        </p:nvSpPr>
        <p:spPr>
          <a:xfrm>
            <a:off x="1676400" y="2198688"/>
            <a:ext cx="5181600" cy="1371600"/>
          </a:xfrm>
          <a:custGeom>
            <a:avLst/>
            <a:gdLst>
              <a:gd name="connsiteX0" fmla="*/ 3812876 w 3812876"/>
              <a:gd name="connsiteY0" fmla="*/ 0 h 1007854"/>
              <a:gd name="connsiteX1" fmla="*/ 2993366 w 3812876"/>
              <a:gd name="connsiteY1" fmla="*/ 879895 h 1007854"/>
              <a:gd name="connsiteX2" fmla="*/ 0 w 3812876"/>
              <a:gd name="connsiteY2" fmla="*/ 767751 h 1007854"/>
              <a:gd name="connsiteX0" fmla="*/ 3812876 w 3812876"/>
              <a:gd name="connsiteY0" fmla="*/ 0 h 887802"/>
              <a:gd name="connsiteX1" fmla="*/ 2672751 w 3812876"/>
              <a:gd name="connsiteY1" fmla="*/ 638355 h 887802"/>
              <a:gd name="connsiteX2" fmla="*/ 0 w 3812876"/>
              <a:gd name="connsiteY2" fmla="*/ 767751 h 887802"/>
              <a:gd name="connsiteX0" fmla="*/ 3812876 w 3812876"/>
              <a:gd name="connsiteY0" fmla="*/ 0 h 887802"/>
              <a:gd name="connsiteX1" fmla="*/ 2672751 w 3812876"/>
              <a:gd name="connsiteY1" fmla="*/ 638355 h 887802"/>
              <a:gd name="connsiteX2" fmla="*/ 0 w 3812876"/>
              <a:gd name="connsiteY2" fmla="*/ 767751 h 887802"/>
              <a:gd name="connsiteX0" fmla="*/ 3812876 w 3812876"/>
              <a:gd name="connsiteY0" fmla="*/ 0 h 887802"/>
              <a:gd name="connsiteX1" fmla="*/ 2748951 w 3812876"/>
              <a:gd name="connsiteY1" fmla="*/ 409755 h 887802"/>
              <a:gd name="connsiteX2" fmla="*/ 0 w 3812876"/>
              <a:gd name="connsiteY2" fmla="*/ 767751 h 887802"/>
              <a:gd name="connsiteX0" fmla="*/ 3812876 w 3812876"/>
              <a:gd name="connsiteY0" fmla="*/ 0 h 767751"/>
              <a:gd name="connsiteX1" fmla="*/ 2748951 w 3812876"/>
              <a:gd name="connsiteY1" fmla="*/ 409755 h 767751"/>
              <a:gd name="connsiteX2" fmla="*/ 0 w 3812876"/>
              <a:gd name="connsiteY2" fmla="*/ 767751 h 767751"/>
              <a:gd name="connsiteX0" fmla="*/ 3812876 w 3812876"/>
              <a:gd name="connsiteY0" fmla="*/ 0 h 767751"/>
              <a:gd name="connsiteX1" fmla="*/ 0 w 3812876"/>
              <a:gd name="connsiteY1" fmla="*/ 767751 h 767751"/>
              <a:gd name="connsiteX0" fmla="*/ 3807125 w 3807125"/>
              <a:gd name="connsiteY0" fmla="*/ 0 h 714556"/>
              <a:gd name="connsiteX1" fmla="*/ 0 w 3807125"/>
              <a:gd name="connsiteY1" fmla="*/ 714556 h 714556"/>
              <a:gd name="connsiteX0" fmla="*/ 3807125 w 3807125"/>
              <a:gd name="connsiteY0" fmla="*/ 0 h 714556"/>
              <a:gd name="connsiteX1" fmla="*/ 0 w 3807125"/>
              <a:gd name="connsiteY1" fmla="*/ 714556 h 714556"/>
              <a:gd name="connsiteX0" fmla="*/ 3807125 w 3807125"/>
              <a:gd name="connsiteY0" fmla="*/ 0 h 714556"/>
              <a:gd name="connsiteX1" fmla="*/ 0 w 3807125"/>
              <a:gd name="connsiteY1" fmla="*/ 714556 h 714556"/>
            </a:gdLst>
            <a:ahLst/>
            <a:cxnLst>
              <a:cxn ang="0">
                <a:pos x="connsiteX0" y="connsiteY0"/>
              </a:cxn>
              <a:cxn ang="0">
                <a:pos x="connsiteX1" y="connsiteY1"/>
              </a:cxn>
            </a:cxnLst>
            <a:rect l="l" t="t" r="r" b="b"/>
            <a:pathLst>
              <a:path w="3807125" h="714556">
                <a:moveTo>
                  <a:pt x="3807125" y="0"/>
                </a:moveTo>
                <a:cubicBezTo>
                  <a:pt x="3796102" y="325887"/>
                  <a:pt x="2184880" y="697782"/>
                  <a:pt x="0" y="714556"/>
                </a:cubicBezTo>
              </a:path>
            </a:pathLst>
          </a:custGeom>
          <a:ln w="38100">
            <a:solidFill>
              <a:schemeClr val="accent1"/>
            </a:solidFill>
            <a:prstDash val="solid"/>
            <a:headEnd type="none" w="med" len="med"/>
            <a:tailEnd type="stealth" w="lg" len="lg"/>
          </a:ln>
        </p:spPr>
        <p:style>
          <a:lnRef idx="1">
            <a:schemeClr val="accent1"/>
          </a:lnRef>
          <a:fillRef idx="0">
            <a:schemeClr val="accent1"/>
          </a:fillRef>
          <a:effectRef idx="0">
            <a:schemeClr val="accent1"/>
          </a:effectRef>
          <a:fontRef idx="minor">
            <a:schemeClr val="tx1"/>
          </a:fontRef>
        </p:style>
        <p:txBody>
          <a:bodyPr wrap="none" rtlCol="0" anchor="ctr">
            <a:noAutofit/>
          </a:bodyPr>
          <a:lstStyle/>
          <a:p>
            <a:pPr algn="ctr"/>
            <a:endParaRPr lang="en-US">
              <a:solidFill>
                <a:prstClr val="white"/>
              </a:solidFill>
            </a:endParaRPr>
          </a:p>
        </p:txBody>
      </p:sp>
      <p:sp>
        <p:nvSpPr>
          <p:cNvPr id="99" name="Freeform 98"/>
          <p:cNvSpPr/>
          <p:nvPr>
            <p:custDataLst>
              <p:tags r:id="rId31"/>
            </p:custDataLst>
          </p:nvPr>
        </p:nvSpPr>
        <p:spPr>
          <a:xfrm flipV="1">
            <a:off x="1676400" y="3798888"/>
            <a:ext cx="2362201" cy="1066800"/>
          </a:xfrm>
          <a:custGeom>
            <a:avLst/>
            <a:gdLst>
              <a:gd name="connsiteX0" fmla="*/ 3812876 w 3812876"/>
              <a:gd name="connsiteY0" fmla="*/ 0 h 1007854"/>
              <a:gd name="connsiteX1" fmla="*/ 2993366 w 3812876"/>
              <a:gd name="connsiteY1" fmla="*/ 879895 h 1007854"/>
              <a:gd name="connsiteX2" fmla="*/ 0 w 3812876"/>
              <a:gd name="connsiteY2" fmla="*/ 767751 h 1007854"/>
              <a:gd name="connsiteX0" fmla="*/ 3812876 w 3812876"/>
              <a:gd name="connsiteY0" fmla="*/ 0 h 887802"/>
              <a:gd name="connsiteX1" fmla="*/ 2672751 w 3812876"/>
              <a:gd name="connsiteY1" fmla="*/ 638355 h 887802"/>
              <a:gd name="connsiteX2" fmla="*/ 0 w 3812876"/>
              <a:gd name="connsiteY2" fmla="*/ 767751 h 887802"/>
              <a:gd name="connsiteX0" fmla="*/ 3812876 w 3812876"/>
              <a:gd name="connsiteY0" fmla="*/ 0 h 887802"/>
              <a:gd name="connsiteX1" fmla="*/ 2672751 w 3812876"/>
              <a:gd name="connsiteY1" fmla="*/ 638355 h 887802"/>
              <a:gd name="connsiteX2" fmla="*/ 0 w 3812876"/>
              <a:gd name="connsiteY2" fmla="*/ 767751 h 887802"/>
              <a:gd name="connsiteX0" fmla="*/ 3812876 w 3812876"/>
              <a:gd name="connsiteY0" fmla="*/ 0 h 887802"/>
              <a:gd name="connsiteX1" fmla="*/ 2748951 w 3812876"/>
              <a:gd name="connsiteY1" fmla="*/ 409755 h 887802"/>
              <a:gd name="connsiteX2" fmla="*/ 0 w 3812876"/>
              <a:gd name="connsiteY2" fmla="*/ 767751 h 887802"/>
              <a:gd name="connsiteX0" fmla="*/ 3812876 w 3812876"/>
              <a:gd name="connsiteY0" fmla="*/ 0 h 767751"/>
              <a:gd name="connsiteX1" fmla="*/ 2748951 w 3812876"/>
              <a:gd name="connsiteY1" fmla="*/ 409755 h 767751"/>
              <a:gd name="connsiteX2" fmla="*/ 0 w 3812876"/>
              <a:gd name="connsiteY2" fmla="*/ 767751 h 767751"/>
              <a:gd name="connsiteX0" fmla="*/ 3812876 w 3812876"/>
              <a:gd name="connsiteY0" fmla="*/ 0 h 767751"/>
              <a:gd name="connsiteX1" fmla="*/ 0 w 3812876"/>
              <a:gd name="connsiteY1" fmla="*/ 767751 h 767751"/>
              <a:gd name="connsiteX0" fmla="*/ 3807125 w 3807125"/>
              <a:gd name="connsiteY0" fmla="*/ 0 h 714556"/>
              <a:gd name="connsiteX1" fmla="*/ 0 w 3807125"/>
              <a:gd name="connsiteY1" fmla="*/ 714556 h 714556"/>
              <a:gd name="connsiteX0" fmla="*/ 3807125 w 3807125"/>
              <a:gd name="connsiteY0" fmla="*/ 0 h 714556"/>
              <a:gd name="connsiteX1" fmla="*/ 0 w 3807125"/>
              <a:gd name="connsiteY1" fmla="*/ 714556 h 714556"/>
              <a:gd name="connsiteX0" fmla="*/ 3807125 w 3807125"/>
              <a:gd name="connsiteY0" fmla="*/ 0 h 714556"/>
              <a:gd name="connsiteX1" fmla="*/ 0 w 3807125"/>
              <a:gd name="connsiteY1" fmla="*/ 714556 h 714556"/>
              <a:gd name="connsiteX0" fmla="*/ 3807125 w 3807125"/>
              <a:gd name="connsiteY0" fmla="*/ 0 h 714556"/>
              <a:gd name="connsiteX1" fmla="*/ 0 w 3807125"/>
              <a:gd name="connsiteY1" fmla="*/ 714556 h 714556"/>
            </a:gdLst>
            <a:ahLst/>
            <a:cxnLst>
              <a:cxn ang="0">
                <a:pos x="connsiteX0" y="connsiteY0"/>
              </a:cxn>
              <a:cxn ang="0">
                <a:pos x="connsiteX1" y="connsiteY1"/>
              </a:cxn>
            </a:cxnLst>
            <a:rect l="l" t="t" r="r" b="b"/>
            <a:pathLst>
              <a:path w="3807125" h="714556">
                <a:moveTo>
                  <a:pt x="3807125" y="0"/>
                </a:moveTo>
                <a:cubicBezTo>
                  <a:pt x="3716734" y="246812"/>
                  <a:pt x="2184880" y="697782"/>
                  <a:pt x="0" y="714556"/>
                </a:cubicBezTo>
              </a:path>
            </a:pathLst>
          </a:custGeom>
          <a:ln w="38100">
            <a:solidFill>
              <a:schemeClr val="accent1"/>
            </a:solidFill>
            <a:prstDash val="solid"/>
            <a:headEnd type="none" w="med" len="med"/>
            <a:tailEnd type="stealth" w="lg" len="lg"/>
          </a:ln>
        </p:spPr>
        <p:style>
          <a:lnRef idx="1">
            <a:schemeClr val="accent1"/>
          </a:lnRef>
          <a:fillRef idx="0">
            <a:schemeClr val="accent1"/>
          </a:fillRef>
          <a:effectRef idx="0">
            <a:schemeClr val="accent1"/>
          </a:effectRef>
          <a:fontRef idx="minor">
            <a:schemeClr val="tx1"/>
          </a:fontRef>
        </p:style>
        <p:txBody>
          <a:bodyPr wrap="none" rtlCol="0" anchor="ctr">
            <a:noAutofit/>
          </a:bodyPr>
          <a:lstStyle/>
          <a:p>
            <a:pPr algn="ctr"/>
            <a:endParaRPr lang="en-US">
              <a:solidFill>
                <a:prstClr val="white"/>
              </a:solidFill>
            </a:endParaRPr>
          </a:p>
        </p:txBody>
      </p:sp>
      <p:sp>
        <p:nvSpPr>
          <p:cNvPr id="100" name="Arc 99"/>
          <p:cNvSpPr/>
          <p:nvPr>
            <p:custDataLst>
              <p:tags r:id="rId32"/>
            </p:custDataLst>
          </p:nvPr>
        </p:nvSpPr>
        <p:spPr>
          <a:xfrm rot="16200000">
            <a:off x="2476500" y="5360989"/>
            <a:ext cx="609600" cy="685800"/>
          </a:xfrm>
          <a:prstGeom prst="arc">
            <a:avLst>
              <a:gd name="adj1" fmla="val 2326044"/>
              <a:gd name="adj2" fmla="val 19355275"/>
            </a:avLst>
          </a:prstGeom>
          <a:ln w="38100">
            <a:solidFill>
              <a:schemeClr val="accent1"/>
            </a:solidFill>
            <a:prstDash val="solid"/>
            <a:headEnd type="none" w="med" len="med"/>
            <a:tailEnd type="stealth" w="lg" len="lg"/>
          </a:ln>
        </p:spPr>
        <p:style>
          <a:lnRef idx="1">
            <a:schemeClr val="accent1"/>
          </a:lnRef>
          <a:fillRef idx="0">
            <a:schemeClr val="accent1"/>
          </a:fillRef>
          <a:effectRef idx="0">
            <a:schemeClr val="accent1"/>
          </a:effectRef>
          <a:fontRef idx="minor">
            <a:schemeClr val="tx1"/>
          </a:fontRef>
        </p:style>
        <p:txBody>
          <a:bodyPr wrap="none" rtlCol="0" anchor="ctr">
            <a:noAutofit/>
          </a:bodyPr>
          <a:lstStyle/>
          <a:p>
            <a:pPr algn="ctr"/>
            <a:endParaRPr lang="en-US">
              <a:solidFill>
                <a:prstClr val="white"/>
              </a:solidFill>
            </a:endParaRPr>
          </a:p>
        </p:txBody>
      </p:sp>
      <p:cxnSp>
        <p:nvCxnSpPr>
          <p:cNvPr id="102" name="Straight Arrow Connector 101"/>
          <p:cNvCxnSpPr>
            <a:stCxn id="35" idx="7"/>
          </p:cNvCxnSpPr>
          <p:nvPr>
            <p:custDataLst>
              <p:tags r:id="rId33"/>
            </p:custDataLst>
          </p:nvPr>
        </p:nvCxnSpPr>
        <p:spPr>
          <a:xfrm rot="5400000" flipH="1" flipV="1">
            <a:off x="1374038" y="2192741"/>
            <a:ext cx="1210817" cy="917912"/>
          </a:xfrm>
          <a:prstGeom prst="straightConnector1">
            <a:avLst/>
          </a:prstGeom>
          <a:ln w="38100">
            <a:solidFill>
              <a:schemeClr val="accent1"/>
            </a:solidFill>
            <a:prstDash val="solid"/>
            <a:tailEnd type="stealth" w="lg" len="lg"/>
          </a:ln>
        </p:spPr>
        <p:style>
          <a:lnRef idx="1">
            <a:schemeClr val="accent1"/>
          </a:lnRef>
          <a:fillRef idx="0">
            <a:schemeClr val="accent1"/>
          </a:fillRef>
          <a:effectRef idx="0">
            <a:schemeClr val="accent1"/>
          </a:effectRef>
          <a:fontRef idx="minor">
            <a:schemeClr val="tx1"/>
          </a:fontRef>
        </p:style>
      </p:cxnSp>
      <p:sp>
        <p:nvSpPr>
          <p:cNvPr id="103" name="Rectangle 9"/>
          <p:cNvSpPr>
            <a:spLocks noChangeArrowheads="1"/>
          </p:cNvSpPr>
          <p:nvPr>
            <p:custDataLst>
              <p:tags r:id="rId34"/>
            </p:custDataLst>
          </p:nvPr>
        </p:nvSpPr>
        <p:spPr bwMode="auto">
          <a:xfrm>
            <a:off x="1371600" y="2198688"/>
            <a:ext cx="914400" cy="369888"/>
          </a:xfrm>
          <a:prstGeom prst="rect">
            <a:avLst/>
          </a:prstGeom>
          <a:noFill/>
          <a:ln w="9525">
            <a:noFill/>
            <a:miter lim="800000"/>
            <a:headEnd/>
            <a:tailEnd/>
          </a:ln>
          <a:effectLst/>
        </p:spPr>
        <p:txBody>
          <a:bodyPr wrap="none" lIns="92075" tIns="46038" rIns="92075" bIns="46038">
            <a:noAutofit/>
          </a:bodyPr>
          <a:lstStyle/>
          <a:p>
            <a:pPr>
              <a:spcBef>
                <a:spcPct val="50000"/>
              </a:spcBef>
            </a:pPr>
            <a:r>
              <a:rPr lang="en-US" sz="2800" b="1" dirty="0" smtClean="0">
                <a:solidFill>
                  <a:srgbClr val="0070C0">
                    <a:lumMod val="40000"/>
                    <a:lumOff val="60000"/>
                  </a:srgbClr>
                </a:solidFill>
              </a:rPr>
              <a:t>“B”</a:t>
            </a:r>
            <a:endParaRPr lang="en-US" sz="2800" b="1" dirty="0">
              <a:solidFill>
                <a:srgbClr val="0070C0">
                  <a:lumMod val="40000"/>
                  <a:lumOff val="60000"/>
                </a:srgbClr>
              </a:solidFill>
            </a:endParaRPr>
          </a:p>
        </p:txBody>
      </p:sp>
      <p:sp>
        <p:nvSpPr>
          <p:cNvPr id="104" name="Rectangle 9"/>
          <p:cNvSpPr>
            <a:spLocks noChangeArrowheads="1"/>
          </p:cNvSpPr>
          <p:nvPr>
            <p:custDataLst>
              <p:tags r:id="rId35"/>
            </p:custDataLst>
          </p:nvPr>
        </p:nvSpPr>
        <p:spPr bwMode="auto">
          <a:xfrm>
            <a:off x="3429000" y="1295400"/>
            <a:ext cx="609600" cy="369888"/>
          </a:xfrm>
          <a:prstGeom prst="rect">
            <a:avLst/>
          </a:prstGeom>
          <a:noFill/>
          <a:ln w="9525">
            <a:noFill/>
            <a:miter lim="800000"/>
            <a:headEnd/>
            <a:tailEnd/>
          </a:ln>
          <a:effectLst/>
        </p:spPr>
        <p:txBody>
          <a:bodyPr wrap="none" lIns="92075" tIns="46038" rIns="92075" bIns="46038">
            <a:noAutofit/>
          </a:bodyPr>
          <a:lstStyle/>
          <a:p>
            <a:pPr>
              <a:spcBef>
                <a:spcPct val="50000"/>
              </a:spcBef>
            </a:pPr>
            <a:r>
              <a:rPr lang="en-US" sz="2800" b="1" dirty="0" smtClean="0">
                <a:solidFill>
                  <a:srgbClr val="0070C0">
                    <a:lumMod val="40000"/>
                    <a:lumOff val="60000"/>
                  </a:srgbClr>
                </a:solidFill>
              </a:rPr>
              <a:t>“A”</a:t>
            </a:r>
            <a:endParaRPr lang="en-US" sz="2800" b="1" dirty="0">
              <a:solidFill>
                <a:srgbClr val="0070C0">
                  <a:lumMod val="40000"/>
                  <a:lumOff val="60000"/>
                </a:srgbClr>
              </a:solidFill>
            </a:endParaRPr>
          </a:p>
        </p:txBody>
      </p:sp>
      <p:sp>
        <p:nvSpPr>
          <p:cNvPr id="105" name="Rectangle 9"/>
          <p:cNvSpPr>
            <a:spLocks noChangeArrowheads="1"/>
          </p:cNvSpPr>
          <p:nvPr>
            <p:custDataLst>
              <p:tags r:id="rId36"/>
            </p:custDataLst>
          </p:nvPr>
        </p:nvSpPr>
        <p:spPr bwMode="auto">
          <a:xfrm>
            <a:off x="5410200" y="1295400"/>
            <a:ext cx="762000" cy="369888"/>
          </a:xfrm>
          <a:prstGeom prst="rect">
            <a:avLst/>
          </a:prstGeom>
          <a:noFill/>
          <a:ln w="9525">
            <a:noFill/>
            <a:miter lim="800000"/>
            <a:headEnd/>
            <a:tailEnd/>
          </a:ln>
          <a:effectLst/>
        </p:spPr>
        <p:txBody>
          <a:bodyPr wrap="none" lIns="92075" tIns="46038" rIns="92075" bIns="46038">
            <a:noAutofit/>
          </a:bodyPr>
          <a:lstStyle/>
          <a:p>
            <a:pPr>
              <a:spcBef>
                <a:spcPct val="50000"/>
              </a:spcBef>
            </a:pPr>
            <a:r>
              <a:rPr lang="en-US" sz="2800" b="1" dirty="0" smtClean="0">
                <a:solidFill>
                  <a:srgbClr val="0070C0">
                    <a:lumMod val="40000"/>
                    <a:lumOff val="60000"/>
                  </a:srgbClr>
                </a:solidFill>
              </a:rPr>
              <a:t>“B”</a:t>
            </a:r>
            <a:endParaRPr lang="en-US" sz="2800" b="1" dirty="0">
              <a:solidFill>
                <a:srgbClr val="0070C0">
                  <a:lumMod val="40000"/>
                  <a:lumOff val="60000"/>
                </a:srgbClr>
              </a:solidFill>
            </a:endParaRPr>
          </a:p>
        </p:txBody>
      </p:sp>
      <p:sp>
        <p:nvSpPr>
          <p:cNvPr id="106" name="Rectangle 105"/>
          <p:cNvSpPr/>
          <p:nvPr>
            <p:custDataLst>
              <p:tags r:id="rId37"/>
            </p:custDataLst>
          </p:nvPr>
        </p:nvSpPr>
        <p:spPr>
          <a:xfrm>
            <a:off x="1143000" y="4103688"/>
            <a:ext cx="777777" cy="523220"/>
          </a:xfrm>
          <a:prstGeom prst="rect">
            <a:avLst/>
          </a:prstGeom>
        </p:spPr>
        <p:txBody>
          <a:bodyPr wrap="none">
            <a:noAutofit/>
          </a:bodyPr>
          <a:lstStyle/>
          <a:p>
            <a:pPr>
              <a:spcBef>
                <a:spcPct val="50000"/>
              </a:spcBef>
            </a:pPr>
            <a:r>
              <a:rPr lang="en-US" sz="2800" b="1" dirty="0" smtClean="0">
                <a:solidFill>
                  <a:srgbClr val="0070C0">
                    <a:lumMod val="40000"/>
                    <a:lumOff val="60000"/>
                  </a:srgbClr>
                </a:solidFill>
              </a:rPr>
              <a:t>else</a:t>
            </a:r>
            <a:endParaRPr lang="en-US" sz="2800" b="1" dirty="0">
              <a:solidFill>
                <a:srgbClr val="0070C0">
                  <a:lumMod val="40000"/>
                  <a:lumOff val="60000"/>
                </a:srgbClr>
              </a:solidFill>
            </a:endParaRPr>
          </a:p>
        </p:txBody>
      </p:sp>
      <p:cxnSp>
        <p:nvCxnSpPr>
          <p:cNvPr id="107" name="Straight Arrow Connector 106"/>
          <p:cNvCxnSpPr>
            <a:stCxn id="35" idx="5"/>
            <a:endCxn id="60" idx="1"/>
          </p:cNvCxnSpPr>
          <p:nvPr>
            <p:custDataLst>
              <p:tags r:id="rId38"/>
            </p:custDataLst>
          </p:nvPr>
        </p:nvCxnSpPr>
        <p:spPr>
          <a:xfrm rot="16200000" flipH="1">
            <a:off x="1598227" y="3874742"/>
            <a:ext cx="808988" cy="964462"/>
          </a:xfrm>
          <a:prstGeom prst="straightConnector1">
            <a:avLst/>
          </a:prstGeom>
          <a:ln w="38100">
            <a:solidFill>
              <a:schemeClr val="accent1"/>
            </a:solidFill>
            <a:prstDash val="solid"/>
            <a:tailEnd type="stealth" w="lg" len="lg"/>
          </a:ln>
        </p:spPr>
        <p:style>
          <a:lnRef idx="1">
            <a:schemeClr val="accent1"/>
          </a:lnRef>
          <a:fillRef idx="0">
            <a:schemeClr val="accent1"/>
          </a:fillRef>
          <a:effectRef idx="0">
            <a:schemeClr val="accent1"/>
          </a:effectRef>
          <a:fontRef idx="minor">
            <a:schemeClr val="tx1"/>
          </a:fontRef>
        </p:style>
      </p:cxnSp>
      <p:cxnSp>
        <p:nvCxnSpPr>
          <p:cNvPr id="110" name="Straight Arrow Connector 109"/>
          <p:cNvCxnSpPr/>
          <p:nvPr>
            <p:custDataLst>
              <p:tags r:id="rId39"/>
            </p:custDataLst>
          </p:nvPr>
        </p:nvCxnSpPr>
        <p:spPr>
          <a:xfrm>
            <a:off x="3276600" y="5170488"/>
            <a:ext cx="762000" cy="1588"/>
          </a:xfrm>
          <a:prstGeom prst="straightConnector1">
            <a:avLst/>
          </a:prstGeom>
          <a:ln w="38100">
            <a:solidFill>
              <a:schemeClr val="accent1"/>
            </a:solidFill>
            <a:prstDash val="solid"/>
            <a:tailEnd type="stealth" w="lg" len="lg"/>
          </a:ln>
        </p:spPr>
        <p:style>
          <a:lnRef idx="1">
            <a:schemeClr val="accent1"/>
          </a:lnRef>
          <a:fillRef idx="0">
            <a:schemeClr val="accent1"/>
          </a:fillRef>
          <a:effectRef idx="0">
            <a:schemeClr val="accent1"/>
          </a:effectRef>
          <a:fontRef idx="minor">
            <a:schemeClr val="tx1"/>
          </a:fontRef>
        </p:style>
      </p:cxnSp>
      <p:sp>
        <p:nvSpPr>
          <p:cNvPr id="112" name="Rectangle 9"/>
          <p:cNvSpPr>
            <a:spLocks noChangeArrowheads="1"/>
          </p:cNvSpPr>
          <p:nvPr>
            <p:custDataLst>
              <p:tags r:id="rId40"/>
            </p:custDataLst>
          </p:nvPr>
        </p:nvSpPr>
        <p:spPr bwMode="auto">
          <a:xfrm>
            <a:off x="3276600" y="4713288"/>
            <a:ext cx="381000" cy="369888"/>
          </a:xfrm>
          <a:prstGeom prst="rect">
            <a:avLst/>
          </a:prstGeom>
          <a:noFill/>
          <a:ln w="9525">
            <a:noFill/>
            <a:miter lim="800000"/>
            <a:headEnd/>
            <a:tailEnd/>
          </a:ln>
          <a:effectLst/>
        </p:spPr>
        <p:txBody>
          <a:bodyPr wrap="none" lIns="92075" tIns="46038" rIns="92075" bIns="46038">
            <a:noAutofit/>
          </a:bodyPr>
          <a:lstStyle/>
          <a:p>
            <a:pPr>
              <a:spcBef>
                <a:spcPct val="50000"/>
              </a:spcBef>
            </a:pPr>
            <a:r>
              <a:rPr lang="en-US" sz="2800" b="1" dirty="0" smtClean="0">
                <a:solidFill>
                  <a:srgbClr val="0070C0">
                    <a:lumMod val="40000"/>
                    <a:lumOff val="60000"/>
                  </a:srgbClr>
                </a:solidFill>
              </a:rPr>
              <a:t>else</a:t>
            </a:r>
            <a:endParaRPr lang="en-US" sz="2800" b="1" dirty="0">
              <a:solidFill>
                <a:srgbClr val="0070C0">
                  <a:lumMod val="40000"/>
                  <a:lumOff val="60000"/>
                </a:srgbClr>
              </a:solidFill>
            </a:endParaRPr>
          </a:p>
        </p:txBody>
      </p:sp>
      <p:sp>
        <p:nvSpPr>
          <p:cNvPr id="114" name="Rectangle 9"/>
          <p:cNvSpPr>
            <a:spLocks noChangeArrowheads="1"/>
          </p:cNvSpPr>
          <p:nvPr>
            <p:custDataLst>
              <p:tags r:id="rId41"/>
            </p:custDataLst>
          </p:nvPr>
        </p:nvSpPr>
        <p:spPr bwMode="auto">
          <a:xfrm>
            <a:off x="3352800" y="3875088"/>
            <a:ext cx="381000" cy="369888"/>
          </a:xfrm>
          <a:prstGeom prst="rect">
            <a:avLst/>
          </a:prstGeom>
          <a:noFill/>
          <a:ln w="9525">
            <a:noFill/>
            <a:miter lim="800000"/>
            <a:headEnd/>
            <a:tailEnd/>
          </a:ln>
          <a:effectLst/>
        </p:spPr>
        <p:txBody>
          <a:bodyPr wrap="none" lIns="92075" tIns="46038" rIns="92075" bIns="46038">
            <a:noAutofit/>
          </a:bodyPr>
          <a:lstStyle/>
          <a:p>
            <a:pPr>
              <a:spcBef>
                <a:spcPct val="50000"/>
              </a:spcBef>
            </a:pPr>
            <a:r>
              <a:rPr lang="en-US" sz="2800" b="1" dirty="0" smtClean="0">
                <a:solidFill>
                  <a:srgbClr val="0070C0">
                    <a:lumMod val="40000"/>
                    <a:lumOff val="60000"/>
                  </a:srgbClr>
                </a:solidFill>
              </a:rPr>
              <a:t>else</a:t>
            </a:r>
            <a:endParaRPr lang="en-US" sz="2800" b="1" dirty="0">
              <a:solidFill>
                <a:srgbClr val="0070C0">
                  <a:lumMod val="40000"/>
                  <a:lumOff val="60000"/>
                </a:srgbClr>
              </a:solidFill>
            </a:endParaRPr>
          </a:p>
        </p:txBody>
      </p:sp>
      <p:sp>
        <p:nvSpPr>
          <p:cNvPr id="117" name="Rectangle 9"/>
          <p:cNvSpPr>
            <a:spLocks noChangeArrowheads="1"/>
          </p:cNvSpPr>
          <p:nvPr>
            <p:custDataLst>
              <p:tags r:id="rId42"/>
            </p:custDataLst>
          </p:nvPr>
        </p:nvSpPr>
        <p:spPr bwMode="auto">
          <a:xfrm>
            <a:off x="6781800" y="2198688"/>
            <a:ext cx="685800" cy="369888"/>
          </a:xfrm>
          <a:prstGeom prst="rect">
            <a:avLst/>
          </a:prstGeom>
          <a:noFill/>
          <a:ln w="9525">
            <a:noFill/>
            <a:miter lim="800000"/>
            <a:headEnd/>
            <a:tailEnd/>
          </a:ln>
          <a:effectLst/>
        </p:spPr>
        <p:txBody>
          <a:bodyPr wrap="none" lIns="92075" tIns="46038" rIns="92075" bIns="46038">
            <a:noAutofit/>
          </a:bodyPr>
          <a:lstStyle/>
          <a:p>
            <a:pPr>
              <a:spcBef>
                <a:spcPct val="50000"/>
              </a:spcBef>
            </a:pPr>
            <a:r>
              <a:rPr lang="en-US" sz="2800" b="1" dirty="0" smtClean="0">
                <a:solidFill>
                  <a:srgbClr val="0070C0">
                    <a:lumMod val="40000"/>
                    <a:lumOff val="60000"/>
                  </a:srgbClr>
                </a:solidFill>
              </a:rPr>
              <a:t>any</a:t>
            </a:r>
            <a:endParaRPr lang="en-US" sz="2800" b="1" dirty="0">
              <a:solidFill>
                <a:srgbClr val="0070C0">
                  <a:lumMod val="40000"/>
                  <a:lumOff val="60000"/>
                </a:srgbClr>
              </a:solidFill>
            </a:endParaRPr>
          </a:p>
        </p:txBody>
      </p:sp>
      <p:cxnSp>
        <p:nvCxnSpPr>
          <p:cNvPr id="118" name="Straight Arrow Connector 117"/>
          <p:cNvCxnSpPr/>
          <p:nvPr>
            <p:custDataLst>
              <p:tags r:id="rId43"/>
            </p:custDataLst>
          </p:nvPr>
        </p:nvCxnSpPr>
        <p:spPr>
          <a:xfrm>
            <a:off x="3276600" y="1754188"/>
            <a:ext cx="1104900" cy="1588"/>
          </a:xfrm>
          <a:prstGeom prst="straightConnector1">
            <a:avLst/>
          </a:prstGeom>
          <a:ln w="38100">
            <a:solidFill>
              <a:schemeClr val="accent1"/>
            </a:solidFill>
            <a:prstDash val="solid"/>
            <a:tailEnd type="stealth" w="lg" len="lg"/>
          </a:ln>
        </p:spPr>
        <p:style>
          <a:lnRef idx="1">
            <a:schemeClr val="accent1"/>
          </a:lnRef>
          <a:fillRef idx="0">
            <a:schemeClr val="accent1"/>
          </a:fillRef>
          <a:effectRef idx="0">
            <a:schemeClr val="accent1"/>
          </a:effectRef>
          <a:fontRef idx="minor">
            <a:schemeClr val="tx1"/>
          </a:fontRef>
        </p:style>
      </p:cxnSp>
      <p:cxnSp>
        <p:nvCxnSpPr>
          <p:cNvPr id="119" name="Straight Arrow Connector 118"/>
          <p:cNvCxnSpPr/>
          <p:nvPr>
            <p:custDataLst>
              <p:tags r:id="rId44"/>
            </p:custDataLst>
          </p:nvPr>
        </p:nvCxnSpPr>
        <p:spPr>
          <a:xfrm>
            <a:off x="5257800" y="1754188"/>
            <a:ext cx="1181100" cy="1588"/>
          </a:xfrm>
          <a:prstGeom prst="straightConnector1">
            <a:avLst/>
          </a:prstGeom>
          <a:ln w="38100">
            <a:solidFill>
              <a:schemeClr val="accent1"/>
            </a:solidFill>
            <a:prstDash val="solid"/>
            <a:tailEnd type="stealth" w="lg" len="lg"/>
          </a:ln>
        </p:spPr>
        <p:style>
          <a:lnRef idx="1">
            <a:schemeClr val="accent1"/>
          </a:lnRef>
          <a:fillRef idx="0">
            <a:schemeClr val="accent1"/>
          </a:fillRef>
          <a:effectRef idx="0">
            <a:schemeClr val="accent1"/>
          </a:effectRef>
          <a:fontRef idx="minor">
            <a:schemeClr val="tx1"/>
          </a:fontRef>
        </p:style>
      </p:cxnSp>
      <p:sp>
        <p:nvSpPr>
          <p:cNvPr id="120" name="Rectangle 119"/>
          <p:cNvSpPr/>
          <p:nvPr>
            <p:custDataLst>
              <p:tags r:id="rId45"/>
            </p:custDataLst>
          </p:nvPr>
        </p:nvSpPr>
        <p:spPr>
          <a:xfrm>
            <a:off x="3247025" y="2122488"/>
            <a:ext cx="791575" cy="523220"/>
          </a:xfrm>
          <a:prstGeom prst="rect">
            <a:avLst/>
          </a:prstGeom>
        </p:spPr>
        <p:txBody>
          <a:bodyPr wrap="none">
            <a:noAutofit/>
          </a:bodyPr>
          <a:lstStyle/>
          <a:p>
            <a:pPr>
              <a:spcBef>
                <a:spcPct val="50000"/>
              </a:spcBef>
            </a:pPr>
            <a:r>
              <a:rPr lang="en-US" sz="2800" b="1" dirty="0" smtClean="0">
                <a:solidFill>
                  <a:srgbClr val="0070C0">
                    <a:lumMod val="40000"/>
                    <a:lumOff val="60000"/>
                  </a:srgbClr>
                </a:solidFill>
              </a:rPr>
              <a:t>else</a:t>
            </a:r>
            <a:endParaRPr lang="en-US" sz="2800" b="1" dirty="0">
              <a:solidFill>
                <a:srgbClr val="0070C0">
                  <a:lumMod val="40000"/>
                  <a:lumOff val="60000"/>
                </a:srgbClr>
              </a:solidFill>
            </a:endParaRPr>
          </a:p>
        </p:txBody>
      </p:sp>
      <p:cxnSp>
        <p:nvCxnSpPr>
          <p:cNvPr id="121" name="Straight Arrow Connector 120"/>
          <p:cNvCxnSpPr>
            <a:endCxn id="62" idx="0"/>
          </p:cNvCxnSpPr>
          <p:nvPr>
            <p:custDataLst>
              <p:tags r:id="rId46"/>
            </p:custDataLst>
          </p:nvPr>
        </p:nvCxnSpPr>
        <p:spPr>
          <a:xfrm rot="16200000" flipH="1">
            <a:off x="2514600" y="2655888"/>
            <a:ext cx="2514600" cy="1447800"/>
          </a:xfrm>
          <a:prstGeom prst="straightConnector1">
            <a:avLst/>
          </a:prstGeom>
          <a:ln w="38100">
            <a:solidFill>
              <a:schemeClr val="accent1"/>
            </a:solidFill>
            <a:prstDash val="solid"/>
            <a:tailEnd type="stealth" w="lg" len="lg"/>
          </a:ln>
        </p:spPr>
        <p:style>
          <a:lnRef idx="1">
            <a:schemeClr val="accent1"/>
          </a:lnRef>
          <a:fillRef idx="0">
            <a:schemeClr val="accent1"/>
          </a:fillRef>
          <a:effectRef idx="0">
            <a:schemeClr val="accent1"/>
          </a:effectRef>
          <a:fontRef idx="minor">
            <a:schemeClr val="tx1"/>
          </a:fontRef>
        </p:style>
      </p:cxnSp>
      <p:sp>
        <p:nvSpPr>
          <p:cNvPr id="123" name="Rectangle 122"/>
          <p:cNvSpPr/>
          <p:nvPr>
            <p:custDataLst>
              <p:tags r:id="rId47"/>
            </p:custDataLst>
          </p:nvPr>
        </p:nvSpPr>
        <p:spPr>
          <a:xfrm>
            <a:off x="4466225" y="2122488"/>
            <a:ext cx="791575" cy="523220"/>
          </a:xfrm>
          <a:prstGeom prst="rect">
            <a:avLst/>
          </a:prstGeom>
        </p:spPr>
        <p:txBody>
          <a:bodyPr wrap="none">
            <a:noAutofit/>
          </a:bodyPr>
          <a:lstStyle/>
          <a:p>
            <a:pPr>
              <a:spcBef>
                <a:spcPct val="50000"/>
              </a:spcBef>
            </a:pPr>
            <a:r>
              <a:rPr lang="en-US" sz="2800" b="1" dirty="0" smtClean="0">
                <a:solidFill>
                  <a:srgbClr val="0070C0">
                    <a:lumMod val="40000"/>
                    <a:lumOff val="60000"/>
                  </a:srgbClr>
                </a:solidFill>
              </a:rPr>
              <a:t>else</a:t>
            </a:r>
            <a:endParaRPr lang="en-US" sz="2800" b="1" dirty="0">
              <a:solidFill>
                <a:srgbClr val="0070C0">
                  <a:lumMod val="40000"/>
                  <a:lumOff val="60000"/>
                </a:srgbClr>
              </a:solidFill>
            </a:endParaRPr>
          </a:p>
        </p:txBody>
      </p:sp>
      <p:sp>
        <p:nvSpPr>
          <p:cNvPr id="70" name="Freeform 69"/>
          <p:cNvSpPr/>
          <p:nvPr>
            <p:custDataLst>
              <p:tags r:id="rId48"/>
            </p:custDataLst>
          </p:nvPr>
        </p:nvSpPr>
        <p:spPr>
          <a:xfrm flipV="1">
            <a:off x="1676400" y="2122488"/>
            <a:ext cx="2895600" cy="1219200"/>
          </a:xfrm>
          <a:custGeom>
            <a:avLst/>
            <a:gdLst>
              <a:gd name="connsiteX0" fmla="*/ 3812876 w 3812876"/>
              <a:gd name="connsiteY0" fmla="*/ 0 h 1007854"/>
              <a:gd name="connsiteX1" fmla="*/ 2993366 w 3812876"/>
              <a:gd name="connsiteY1" fmla="*/ 879895 h 1007854"/>
              <a:gd name="connsiteX2" fmla="*/ 0 w 3812876"/>
              <a:gd name="connsiteY2" fmla="*/ 767751 h 1007854"/>
              <a:gd name="connsiteX0" fmla="*/ 3812876 w 3812876"/>
              <a:gd name="connsiteY0" fmla="*/ 0 h 887802"/>
              <a:gd name="connsiteX1" fmla="*/ 2672751 w 3812876"/>
              <a:gd name="connsiteY1" fmla="*/ 638355 h 887802"/>
              <a:gd name="connsiteX2" fmla="*/ 0 w 3812876"/>
              <a:gd name="connsiteY2" fmla="*/ 767751 h 887802"/>
              <a:gd name="connsiteX0" fmla="*/ 3812876 w 3812876"/>
              <a:gd name="connsiteY0" fmla="*/ 0 h 887802"/>
              <a:gd name="connsiteX1" fmla="*/ 2672751 w 3812876"/>
              <a:gd name="connsiteY1" fmla="*/ 638355 h 887802"/>
              <a:gd name="connsiteX2" fmla="*/ 0 w 3812876"/>
              <a:gd name="connsiteY2" fmla="*/ 767751 h 887802"/>
              <a:gd name="connsiteX0" fmla="*/ 3812876 w 3812876"/>
              <a:gd name="connsiteY0" fmla="*/ 0 h 887802"/>
              <a:gd name="connsiteX1" fmla="*/ 2748951 w 3812876"/>
              <a:gd name="connsiteY1" fmla="*/ 409755 h 887802"/>
              <a:gd name="connsiteX2" fmla="*/ 0 w 3812876"/>
              <a:gd name="connsiteY2" fmla="*/ 767751 h 887802"/>
              <a:gd name="connsiteX0" fmla="*/ 3812876 w 3812876"/>
              <a:gd name="connsiteY0" fmla="*/ 0 h 767751"/>
              <a:gd name="connsiteX1" fmla="*/ 2748951 w 3812876"/>
              <a:gd name="connsiteY1" fmla="*/ 409755 h 767751"/>
              <a:gd name="connsiteX2" fmla="*/ 0 w 3812876"/>
              <a:gd name="connsiteY2" fmla="*/ 767751 h 767751"/>
              <a:gd name="connsiteX0" fmla="*/ 3812876 w 3812876"/>
              <a:gd name="connsiteY0" fmla="*/ 0 h 767751"/>
              <a:gd name="connsiteX1" fmla="*/ 0 w 3812876"/>
              <a:gd name="connsiteY1" fmla="*/ 767751 h 767751"/>
              <a:gd name="connsiteX0" fmla="*/ 3807125 w 3807125"/>
              <a:gd name="connsiteY0" fmla="*/ 0 h 714556"/>
              <a:gd name="connsiteX1" fmla="*/ 0 w 3807125"/>
              <a:gd name="connsiteY1" fmla="*/ 714556 h 714556"/>
              <a:gd name="connsiteX0" fmla="*/ 3807125 w 3807125"/>
              <a:gd name="connsiteY0" fmla="*/ 0 h 714556"/>
              <a:gd name="connsiteX1" fmla="*/ 0 w 3807125"/>
              <a:gd name="connsiteY1" fmla="*/ 714556 h 714556"/>
              <a:gd name="connsiteX0" fmla="*/ 3807125 w 3807125"/>
              <a:gd name="connsiteY0" fmla="*/ 0 h 714556"/>
              <a:gd name="connsiteX1" fmla="*/ 0 w 3807125"/>
              <a:gd name="connsiteY1" fmla="*/ 714556 h 714556"/>
              <a:gd name="connsiteX0" fmla="*/ 3807125 w 3807125"/>
              <a:gd name="connsiteY0" fmla="*/ 0 h 714556"/>
              <a:gd name="connsiteX1" fmla="*/ 0 w 3807125"/>
              <a:gd name="connsiteY1" fmla="*/ 714556 h 714556"/>
              <a:gd name="connsiteX0" fmla="*/ 3943536 w 3943536"/>
              <a:gd name="connsiteY0" fmla="*/ 702574 h 949386"/>
              <a:gd name="connsiteX1" fmla="*/ 0 w 3943536"/>
              <a:gd name="connsiteY1" fmla="*/ 16774 h 949386"/>
              <a:gd name="connsiteX0" fmla="*/ 3943536 w 3943536"/>
              <a:gd name="connsiteY0" fmla="*/ 702574 h 702574"/>
              <a:gd name="connsiteX1" fmla="*/ 0 w 3943536"/>
              <a:gd name="connsiteY1" fmla="*/ 16774 h 702574"/>
            </a:gdLst>
            <a:ahLst/>
            <a:cxnLst>
              <a:cxn ang="0">
                <a:pos x="connsiteX0" y="connsiteY0"/>
              </a:cxn>
              <a:cxn ang="0">
                <a:pos x="connsiteX1" y="connsiteY1"/>
              </a:cxn>
            </a:cxnLst>
            <a:rect l="l" t="t" r="r" b="b"/>
            <a:pathLst>
              <a:path w="3943536" h="702574">
                <a:moveTo>
                  <a:pt x="3943536" y="702574"/>
                </a:moveTo>
                <a:cubicBezTo>
                  <a:pt x="3818423" y="388669"/>
                  <a:pt x="2184880" y="0"/>
                  <a:pt x="0" y="16774"/>
                </a:cubicBezTo>
              </a:path>
            </a:pathLst>
          </a:custGeom>
          <a:ln w="38100">
            <a:solidFill>
              <a:schemeClr val="accent1"/>
            </a:solidFill>
            <a:prstDash val="solid"/>
            <a:headEnd type="none" w="med" len="med"/>
            <a:tailEnd type="stealth" w="lg" len="lg"/>
          </a:ln>
        </p:spPr>
        <p:style>
          <a:lnRef idx="1">
            <a:schemeClr val="accent1"/>
          </a:lnRef>
          <a:fillRef idx="0">
            <a:schemeClr val="accent1"/>
          </a:fillRef>
          <a:effectRef idx="0">
            <a:schemeClr val="accent1"/>
          </a:effectRef>
          <a:fontRef idx="minor">
            <a:schemeClr val="tx1"/>
          </a:fontRef>
        </p:style>
        <p:txBody>
          <a:bodyPr wrap="none" rtlCol="0" anchor="ctr">
            <a:noAutofit/>
          </a:bodyPr>
          <a:lstStyle/>
          <a:p>
            <a:pPr algn="ctr"/>
            <a:endParaRPr lang="en-US">
              <a:solidFill>
                <a:prstClr val="white"/>
              </a:solidFill>
            </a:endParaRPr>
          </a:p>
        </p:txBody>
      </p:sp>
      <p:sp>
        <p:nvSpPr>
          <p:cNvPr id="51" name="Rectangle 50"/>
          <p:cNvSpPr/>
          <p:nvPr>
            <p:custDataLst>
              <p:tags r:id="rId49"/>
            </p:custDataLst>
          </p:nvPr>
        </p:nvSpPr>
        <p:spPr>
          <a:xfrm>
            <a:off x="457200" y="6106180"/>
            <a:ext cx="8534400" cy="523220"/>
          </a:xfrm>
          <a:prstGeom prst="rect">
            <a:avLst/>
          </a:prstGeom>
        </p:spPr>
        <p:txBody>
          <a:bodyPr wrap="square">
            <a:spAutoFit/>
          </a:bodyPr>
          <a:lstStyle/>
          <a:p>
            <a:r>
              <a:rPr lang="en-US" sz="2800" dirty="0" smtClean="0">
                <a:solidFill>
                  <a:prstClr val="white"/>
                </a:solidFill>
              </a:rPr>
              <a:t>(1) Draw a state diagram (e.g. Moore Machine)</a:t>
            </a:r>
          </a:p>
        </p:txBody>
      </p:sp>
    </p:spTree>
    <p:extLst>
      <p:ext uri="{BB962C8B-B14F-4D97-AF65-F5344CB8AC3E}">
        <p14:creationId xmlns:p14="http://schemas.microsoft.com/office/powerpoint/2010/main" val="425977707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4610" name="Rectangle 2"/>
          <p:cNvSpPr>
            <a:spLocks noGrp="1" noChangeArrowheads="1"/>
          </p:cNvSpPr>
          <p:nvPr>
            <p:ph type="title"/>
            <p:custDataLst>
              <p:tags r:id="rId1"/>
            </p:custDataLst>
          </p:nvPr>
        </p:nvSpPr>
        <p:spPr/>
        <p:txBody>
          <a:bodyPr>
            <a:noAutofit/>
          </a:bodyPr>
          <a:lstStyle/>
          <a:p>
            <a:r>
              <a:rPr lang="en-US" dirty="0" smtClean="0"/>
              <a:t>Door Lock: Simplified State Diagram</a:t>
            </a:r>
            <a:endParaRPr lang="en-US" dirty="0"/>
          </a:p>
        </p:txBody>
      </p:sp>
      <p:sp>
        <p:nvSpPr>
          <p:cNvPr id="64" name="Oval 6"/>
          <p:cNvSpPr>
            <a:spLocks noChangeArrowheads="1"/>
          </p:cNvSpPr>
          <p:nvPr>
            <p:custDataLst>
              <p:tags r:id="rId2"/>
            </p:custDataLst>
          </p:nvPr>
        </p:nvSpPr>
        <p:spPr bwMode="auto">
          <a:xfrm>
            <a:off x="762000" y="3182096"/>
            <a:ext cx="838200" cy="838200"/>
          </a:xfrm>
          <a:prstGeom prst="ellipse">
            <a:avLst/>
          </a:prstGeom>
          <a:solidFill>
            <a:schemeClr val="accent4">
              <a:lumMod val="50000"/>
              <a:alpha val="50000"/>
            </a:schemeClr>
          </a:solidFill>
          <a:ln w="25400">
            <a:solidFill>
              <a:srgbClr val="FFFFFF"/>
            </a:solidFill>
            <a:round/>
            <a:headEnd/>
            <a:tailEnd/>
          </a:ln>
          <a:effectLst/>
        </p:spPr>
        <p:txBody>
          <a:bodyPr wrap="none" anchor="ctr">
            <a:noAutofit/>
          </a:bodyPr>
          <a:lstStyle/>
          <a:p>
            <a:endParaRPr lang="en-US">
              <a:solidFill>
                <a:prstClr val="white"/>
              </a:solidFill>
            </a:endParaRPr>
          </a:p>
        </p:txBody>
      </p:sp>
      <p:sp>
        <p:nvSpPr>
          <p:cNvPr id="65" name="Rectangle 8"/>
          <p:cNvSpPr>
            <a:spLocks noChangeArrowheads="1"/>
          </p:cNvSpPr>
          <p:nvPr>
            <p:custDataLst>
              <p:tags r:id="rId3"/>
            </p:custDataLst>
          </p:nvPr>
        </p:nvSpPr>
        <p:spPr bwMode="auto">
          <a:xfrm>
            <a:off x="838200" y="3334496"/>
            <a:ext cx="685800" cy="347663"/>
          </a:xfrm>
          <a:prstGeom prst="rect">
            <a:avLst/>
          </a:prstGeom>
          <a:noFill/>
          <a:ln w="9525">
            <a:noFill/>
            <a:miter lim="800000"/>
            <a:headEnd/>
            <a:tailEnd/>
          </a:ln>
          <a:effectLst/>
        </p:spPr>
        <p:txBody>
          <a:bodyPr wrap="none" lIns="92075" tIns="46038" rIns="92075" bIns="46038" anchor="ctr">
            <a:noAutofit/>
          </a:bodyPr>
          <a:lstStyle/>
          <a:p>
            <a:pPr algn="ctr">
              <a:lnSpc>
                <a:spcPct val="70000"/>
              </a:lnSpc>
            </a:pPr>
            <a:r>
              <a:rPr lang="en-US" sz="2400" b="1" dirty="0" smtClean="0">
                <a:solidFill>
                  <a:srgbClr val="FFC000"/>
                </a:solidFill>
              </a:rPr>
              <a:t>Idle</a:t>
            </a:r>
            <a:endParaRPr lang="en-US" sz="2400" b="1" dirty="0">
              <a:solidFill>
                <a:srgbClr val="FFC000"/>
              </a:solidFill>
            </a:endParaRPr>
          </a:p>
        </p:txBody>
      </p:sp>
      <p:sp>
        <p:nvSpPr>
          <p:cNvPr id="66" name="Oval 65"/>
          <p:cNvSpPr/>
          <p:nvPr>
            <p:custDataLst>
              <p:tags r:id="rId4"/>
            </p:custDataLst>
          </p:nvPr>
        </p:nvSpPr>
        <p:spPr>
          <a:xfrm>
            <a:off x="685800" y="3113088"/>
            <a:ext cx="977900" cy="98340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endParaRPr lang="en-US">
              <a:solidFill>
                <a:prstClr val="white"/>
              </a:solidFill>
            </a:endParaRPr>
          </a:p>
        </p:txBody>
      </p:sp>
      <p:sp>
        <p:nvSpPr>
          <p:cNvPr id="71" name="Oval 6"/>
          <p:cNvSpPr>
            <a:spLocks noChangeArrowheads="1"/>
          </p:cNvSpPr>
          <p:nvPr>
            <p:custDataLst>
              <p:tags r:id="rId5"/>
            </p:custDataLst>
          </p:nvPr>
        </p:nvSpPr>
        <p:spPr bwMode="auto">
          <a:xfrm>
            <a:off x="2362200" y="1295400"/>
            <a:ext cx="838200" cy="838200"/>
          </a:xfrm>
          <a:prstGeom prst="ellipse">
            <a:avLst/>
          </a:prstGeom>
          <a:solidFill>
            <a:schemeClr val="accent4">
              <a:lumMod val="50000"/>
              <a:alpha val="50000"/>
            </a:schemeClr>
          </a:solidFill>
          <a:ln w="25400">
            <a:solidFill>
              <a:srgbClr val="FFFFFF"/>
            </a:solidFill>
            <a:round/>
            <a:headEnd/>
            <a:tailEnd/>
          </a:ln>
          <a:effectLst/>
        </p:spPr>
        <p:txBody>
          <a:bodyPr wrap="none" anchor="ctr">
            <a:noAutofit/>
          </a:bodyPr>
          <a:lstStyle/>
          <a:p>
            <a:endParaRPr lang="en-US">
              <a:solidFill>
                <a:prstClr val="white"/>
              </a:solidFill>
            </a:endParaRPr>
          </a:p>
        </p:txBody>
      </p:sp>
      <p:sp>
        <p:nvSpPr>
          <p:cNvPr id="72" name="Rectangle 8"/>
          <p:cNvSpPr>
            <a:spLocks noChangeArrowheads="1"/>
          </p:cNvSpPr>
          <p:nvPr>
            <p:custDataLst>
              <p:tags r:id="rId6"/>
            </p:custDataLst>
          </p:nvPr>
        </p:nvSpPr>
        <p:spPr bwMode="auto">
          <a:xfrm>
            <a:off x="2438400" y="1447800"/>
            <a:ext cx="685800" cy="347663"/>
          </a:xfrm>
          <a:prstGeom prst="rect">
            <a:avLst/>
          </a:prstGeom>
          <a:noFill/>
          <a:ln w="9525">
            <a:noFill/>
            <a:miter lim="800000"/>
            <a:headEnd/>
            <a:tailEnd/>
          </a:ln>
          <a:effectLst/>
        </p:spPr>
        <p:txBody>
          <a:bodyPr wrap="none" lIns="92075" tIns="46038" rIns="92075" bIns="46038" anchor="ctr">
            <a:noAutofit/>
          </a:bodyPr>
          <a:lstStyle/>
          <a:p>
            <a:pPr algn="ctr">
              <a:lnSpc>
                <a:spcPct val="70000"/>
              </a:lnSpc>
            </a:pPr>
            <a:r>
              <a:rPr lang="en-US" sz="2400" b="1" dirty="0" smtClean="0">
                <a:solidFill>
                  <a:srgbClr val="FFC000"/>
                </a:solidFill>
              </a:rPr>
              <a:t>G1</a:t>
            </a:r>
            <a:endParaRPr lang="en-US" sz="2400" b="1" dirty="0">
              <a:solidFill>
                <a:srgbClr val="FFC000"/>
              </a:solidFill>
            </a:endParaRPr>
          </a:p>
        </p:txBody>
      </p:sp>
      <p:sp>
        <p:nvSpPr>
          <p:cNvPr id="75" name="Rectangle 9"/>
          <p:cNvSpPr>
            <a:spLocks noChangeArrowheads="1"/>
          </p:cNvSpPr>
          <p:nvPr>
            <p:custDataLst>
              <p:tags r:id="rId7"/>
            </p:custDataLst>
          </p:nvPr>
        </p:nvSpPr>
        <p:spPr bwMode="auto">
          <a:xfrm>
            <a:off x="872647" y="3563096"/>
            <a:ext cx="685800" cy="369888"/>
          </a:xfrm>
          <a:prstGeom prst="rect">
            <a:avLst/>
          </a:prstGeom>
          <a:noFill/>
          <a:ln w="9525">
            <a:noFill/>
            <a:miter lim="800000"/>
            <a:headEnd/>
            <a:tailEnd/>
          </a:ln>
          <a:effectLst/>
        </p:spPr>
        <p:txBody>
          <a:bodyPr wrap="none" lIns="92075" tIns="46038" rIns="92075" bIns="46038">
            <a:noAutofit/>
          </a:bodyPr>
          <a:lstStyle/>
          <a:p>
            <a:pPr>
              <a:spcBef>
                <a:spcPct val="50000"/>
              </a:spcBef>
            </a:pPr>
            <a:r>
              <a:rPr lang="en-US" sz="2400" b="1" dirty="0" smtClean="0">
                <a:solidFill>
                  <a:srgbClr val="FF0000">
                    <a:lumMod val="20000"/>
                    <a:lumOff val="80000"/>
                  </a:srgbClr>
                </a:solidFill>
              </a:rPr>
              <a:t>”0”</a:t>
            </a:r>
            <a:endParaRPr lang="en-US" sz="2400" b="1" dirty="0">
              <a:solidFill>
                <a:srgbClr val="FF0000">
                  <a:lumMod val="20000"/>
                  <a:lumOff val="80000"/>
                </a:srgbClr>
              </a:solidFill>
            </a:endParaRPr>
          </a:p>
        </p:txBody>
      </p:sp>
      <p:sp>
        <p:nvSpPr>
          <p:cNvPr id="76" name="Rectangle 9"/>
          <p:cNvSpPr>
            <a:spLocks noChangeArrowheads="1"/>
          </p:cNvSpPr>
          <p:nvPr>
            <p:custDataLst>
              <p:tags r:id="rId8"/>
            </p:custDataLst>
          </p:nvPr>
        </p:nvSpPr>
        <p:spPr bwMode="auto">
          <a:xfrm>
            <a:off x="228600" y="4027488"/>
            <a:ext cx="381000" cy="369888"/>
          </a:xfrm>
          <a:prstGeom prst="rect">
            <a:avLst/>
          </a:prstGeom>
          <a:noFill/>
          <a:ln w="9525">
            <a:noFill/>
            <a:miter lim="800000"/>
            <a:headEnd/>
            <a:tailEnd/>
          </a:ln>
          <a:effectLst/>
        </p:spPr>
        <p:txBody>
          <a:bodyPr wrap="none" lIns="92075" tIns="46038" rIns="92075" bIns="46038">
            <a:noAutofit/>
          </a:bodyPr>
          <a:lstStyle/>
          <a:p>
            <a:pPr>
              <a:spcBef>
                <a:spcPct val="50000"/>
              </a:spcBef>
            </a:pPr>
            <a:r>
              <a:rPr lang="en-US" sz="2800" b="1" dirty="0" smtClean="0">
                <a:solidFill>
                  <a:srgbClr val="0070C0">
                    <a:lumMod val="40000"/>
                    <a:lumOff val="60000"/>
                  </a:srgbClr>
                </a:solidFill>
              </a:rPr>
              <a:t>Ø</a:t>
            </a:r>
            <a:endParaRPr lang="en-US" sz="2800" b="1" dirty="0">
              <a:solidFill>
                <a:srgbClr val="0070C0">
                  <a:lumMod val="40000"/>
                  <a:lumOff val="60000"/>
                </a:srgbClr>
              </a:solidFill>
            </a:endParaRPr>
          </a:p>
        </p:txBody>
      </p:sp>
      <p:sp>
        <p:nvSpPr>
          <p:cNvPr id="78" name="Arc 77"/>
          <p:cNvSpPr/>
          <p:nvPr>
            <p:custDataLst>
              <p:tags r:id="rId9"/>
            </p:custDataLst>
          </p:nvPr>
        </p:nvSpPr>
        <p:spPr>
          <a:xfrm>
            <a:off x="152400" y="3258296"/>
            <a:ext cx="609600" cy="685800"/>
          </a:xfrm>
          <a:prstGeom prst="arc">
            <a:avLst>
              <a:gd name="adj1" fmla="val 2326044"/>
              <a:gd name="adj2" fmla="val 19355275"/>
            </a:avLst>
          </a:prstGeom>
          <a:ln w="38100">
            <a:solidFill>
              <a:schemeClr val="accent1"/>
            </a:solidFill>
            <a:prstDash val="solid"/>
            <a:headEnd type="none" w="med" len="med"/>
            <a:tailEnd type="stealth" w="lg" len="lg"/>
          </a:ln>
        </p:spPr>
        <p:style>
          <a:lnRef idx="1">
            <a:schemeClr val="accent1"/>
          </a:lnRef>
          <a:fillRef idx="0">
            <a:schemeClr val="accent1"/>
          </a:fillRef>
          <a:effectRef idx="0">
            <a:schemeClr val="accent1"/>
          </a:effectRef>
          <a:fontRef idx="minor">
            <a:schemeClr val="tx1"/>
          </a:fontRef>
        </p:style>
        <p:txBody>
          <a:bodyPr wrap="none" rtlCol="0" anchor="ctr">
            <a:noAutofit/>
          </a:bodyPr>
          <a:lstStyle/>
          <a:p>
            <a:pPr algn="ctr"/>
            <a:endParaRPr lang="en-US">
              <a:solidFill>
                <a:prstClr val="white"/>
              </a:solidFill>
            </a:endParaRPr>
          </a:p>
        </p:txBody>
      </p:sp>
      <p:sp>
        <p:nvSpPr>
          <p:cNvPr id="79" name="Oval 6"/>
          <p:cNvSpPr>
            <a:spLocks noChangeArrowheads="1"/>
          </p:cNvSpPr>
          <p:nvPr>
            <p:custDataLst>
              <p:tags r:id="rId10"/>
            </p:custDataLst>
          </p:nvPr>
        </p:nvSpPr>
        <p:spPr bwMode="auto">
          <a:xfrm>
            <a:off x="4381500" y="1295400"/>
            <a:ext cx="838200" cy="838200"/>
          </a:xfrm>
          <a:prstGeom prst="ellipse">
            <a:avLst/>
          </a:prstGeom>
          <a:solidFill>
            <a:schemeClr val="accent4">
              <a:lumMod val="50000"/>
              <a:alpha val="50000"/>
            </a:schemeClr>
          </a:solidFill>
          <a:ln w="25400">
            <a:solidFill>
              <a:srgbClr val="FFFFFF"/>
            </a:solidFill>
            <a:round/>
            <a:headEnd/>
            <a:tailEnd/>
          </a:ln>
          <a:effectLst/>
        </p:spPr>
        <p:txBody>
          <a:bodyPr wrap="none" anchor="ctr">
            <a:noAutofit/>
          </a:bodyPr>
          <a:lstStyle/>
          <a:p>
            <a:endParaRPr lang="en-US">
              <a:solidFill>
                <a:prstClr val="white"/>
              </a:solidFill>
            </a:endParaRPr>
          </a:p>
        </p:txBody>
      </p:sp>
      <p:sp>
        <p:nvSpPr>
          <p:cNvPr id="80" name="Rectangle 8"/>
          <p:cNvSpPr>
            <a:spLocks noChangeArrowheads="1"/>
          </p:cNvSpPr>
          <p:nvPr>
            <p:custDataLst>
              <p:tags r:id="rId11"/>
            </p:custDataLst>
          </p:nvPr>
        </p:nvSpPr>
        <p:spPr bwMode="auto">
          <a:xfrm>
            <a:off x="4457700" y="1447800"/>
            <a:ext cx="685800" cy="347663"/>
          </a:xfrm>
          <a:prstGeom prst="rect">
            <a:avLst/>
          </a:prstGeom>
          <a:noFill/>
          <a:ln w="9525">
            <a:noFill/>
            <a:miter lim="800000"/>
            <a:headEnd/>
            <a:tailEnd/>
          </a:ln>
          <a:effectLst/>
        </p:spPr>
        <p:txBody>
          <a:bodyPr wrap="none" lIns="92075" tIns="46038" rIns="92075" bIns="46038" anchor="ctr">
            <a:noAutofit/>
          </a:bodyPr>
          <a:lstStyle/>
          <a:p>
            <a:pPr algn="ctr">
              <a:lnSpc>
                <a:spcPct val="70000"/>
              </a:lnSpc>
            </a:pPr>
            <a:r>
              <a:rPr lang="en-US" sz="2400" b="1" dirty="0" smtClean="0">
                <a:solidFill>
                  <a:srgbClr val="FFC000"/>
                </a:solidFill>
              </a:rPr>
              <a:t>G2</a:t>
            </a:r>
            <a:endParaRPr lang="en-US" sz="2400" b="1" dirty="0">
              <a:solidFill>
                <a:srgbClr val="FFC000"/>
              </a:solidFill>
            </a:endParaRPr>
          </a:p>
        </p:txBody>
      </p:sp>
      <p:sp>
        <p:nvSpPr>
          <p:cNvPr id="81" name="Oval 6"/>
          <p:cNvSpPr>
            <a:spLocks noChangeArrowheads="1"/>
          </p:cNvSpPr>
          <p:nvPr>
            <p:custDataLst>
              <p:tags r:id="rId12"/>
            </p:custDataLst>
          </p:nvPr>
        </p:nvSpPr>
        <p:spPr bwMode="auto">
          <a:xfrm>
            <a:off x="6438900" y="1295400"/>
            <a:ext cx="914400" cy="838200"/>
          </a:xfrm>
          <a:prstGeom prst="ellipse">
            <a:avLst/>
          </a:prstGeom>
          <a:solidFill>
            <a:schemeClr val="accent4">
              <a:lumMod val="50000"/>
              <a:alpha val="50000"/>
            </a:schemeClr>
          </a:solidFill>
          <a:ln w="25400">
            <a:solidFill>
              <a:srgbClr val="FFFFFF"/>
            </a:solidFill>
            <a:round/>
            <a:headEnd/>
            <a:tailEnd/>
          </a:ln>
          <a:effectLst/>
        </p:spPr>
        <p:txBody>
          <a:bodyPr wrap="none" anchor="ctr">
            <a:noAutofit/>
          </a:bodyPr>
          <a:lstStyle/>
          <a:p>
            <a:endParaRPr lang="en-US">
              <a:solidFill>
                <a:prstClr val="white"/>
              </a:solidFill>
            </a:endParaRPr>
          </a:p>
        </p:txBody>
      </p:sp>
      <p:sp>
        <p:nvSpPr>
          <p:cNvPr id="82" name="Rectangle 8"/>
          <p:cNvSpPr>
            <a:spLocks noChangeArrowheads="1"/>
          </p:cNvSpPr>
          <p:nvPr>
            <p:custDataLst>
              <p:tags r:id="rId13"/>
            </p:custDataLst>
          </p:nvPr>
        </p:nvSpPr>
        <p:spPr bwMode="auto">
          <a:xfrm>
            <a:off x="6553200" y="1371600"/>
            <a:ext cx="685800" cy="347663"/>
          </a:xfrm>
          <a:prstGeom prst="rect">
            <a:avLst/>
          </a:prstGeom>
          <a:noFill/>
          <a:ln w="9525">
            <a:noFill/>
            <a:miter lim="800000"/>
            <a:headEnd/>
            <a:tailEnd/>
          </a:ln>
          <a:effectLst/>
        </p:spPr>
        <p:txBody>
          <a:bodyPr wrap="none" lIns="92075" tIns="46038" rIns="92075" bIns="46038" anchor="ctr">
            <a:noAutofit/>
          </a:bodyPr>
          <a:lstStyle/>
          <a:p>
            <a:pPr algn="ctr">
              <a:lnSpc>
                <a:spcPct val="70000"/>
              </a:lnSpc>
            </a:pPr>
            <a:r>
              <a:rPr lang="en-US" sz="2400" b="1" dirty="0" smtClean="0">
                <a:solidFill>
                  <a:srgbClr val="FFC000"/>
                </a:solidFill>
              </a:rPr>
              <a:t>G3</a:t>
            </a:r>
            <a:endParaRPr lang="en-US" sz="2400" b="1" dirty="0">
              <a:solidFill>
                <a:srgbClr val="FFC000"/>
              </a:solidFill>
            </a:endParaRPr>
          </a:p>
        </p:txBody>
      </p:sp>
      <p:sp>
        <p:nvSpPr>
          <p:cNvPr id="83" name="Oval 6"/>
          <p:cNvSpPr>
            <a:spLocks noChangeArrowheads="1"/>
          </p:cNvSpPr>
          <p:nvPr>
            <p:custDataLst>
              <p:tags r:id="rId14"/>
            </p:custDataLst>
          </p:nvPr>
        </p:nvSpPr>
        <p:spPr bwMode="auto">
          <a:xfrm>
            <a:off x="2362200" y="4637088"/>
            <a:ext cx="838200" cy="849312"/>
          </a:xfrm>
          <a:prstGeom prst="ellipse">
            <a:avLst/>
          </a:prstGeom>
          <a:solidFill>
            <a:schemeClr val="accent4">
              <a:lumMod val="50000"/>
              <a:alpha val="50000"/>
            </a:schemeClr>
          </a:solidFill>
          <a:ln w="25400">
            <a:solidFill>
              <a:srgbClr val="FFFFFF"/>
            </a:solidFill>
            <a:round/>
            <a:headEnd/>
            <a:tailEnd/>
          </a:ln>
          <a:effectLst/>
        </p:spPr>
        <p:txBody>
          <a:bodyPr wrap="none" anchor="ctr">
            <a:noAutofit/>
          </a:bodyPr>
          <a:lstStyle/>
          <a:p>
            <a:endParaRPr lang="en-US">
              <a:solidFill>
                <a:prstClr val="white"/>
              </a:solidFill>
            </a:endParaRPr>
          </a:p>
        </p:txBody>
      </p:sp>
      <p:sp>
        <p:nvSpPr>
          <p:cNvPr id="84" name="Rectangle 8"/>
          <p:cNvSpPr>
            <a:spLocks noChangeArrowheads="1"/>
          </p:cNvSpPr>
          <p:nvPr>
            <p:custDataLst>
              <p:tags r:id="rId15"/>
            </p:custDataLst>
          </p:nvPr>
        </p:nvSpPr>
        <p:spPr bwMode="auto">
          <a:xfrm>
            <a:off x="2438400" y="4789488"/>
            <a:ext cx="685800" cy="347663"/>
          </a:xfrm>
          <a:prstGeom prst="rect">
            <a:avLst/>
          </a:prstGeom>
          <a:noFill/>
          <a:ln w="9525">
            <a:noFill/>
            <a:miter lim="800000"/>
            <a:headEnd/>
            <a:tailEnd/>
          </a:ln>
          <a:effectLst/>
        </p:spPr>
        <p:txBody>
          <a:bodyPr wrap="none" lIns="92075" tIns="46038" rIns="92075" bIns="46038" anchor="ctr">
            <a:noAutofit/>
          </a:bodyPr>
          <a:lstStyle/>
          <a:p>
            <a:pPr algn="ctr">
              <a:lnSpc>
                <a:spcPct val="70000"/>
              </a:lnSpc>
            </a:pPr>
            <a:r>
              <a:rPr lang="en-US" sz="2400" b="1" dirty="0" smtClean="0">
                <a:solidFill>
                  <a:srgbClr val="FFC000"/>
                </a:solidFill>
              </a:rPr>
              <a:t>B1</a:t>
            </a:r>
            <a:endParaRPr lang="en-US" sz="2400" b="1" dirty="0">
              <a:solidFill>
                <a:srgbClr val="FFC000"/>
              </a:solidFill>
            </a:endParaRPr>
          </a:p>
        </p:txBody>
      </p:sp>
      <p:sp>
        <p:nvSpPr>
          <p:cNvPr id="92" name="Oval 6"/>
          <p:cNvSpPr>
            <a:spLocks noChangeArrowheads="1"/>
          </p:cNvSpPr>
          <p:nvPr>
            <p:custDataLst>
              <p:tags r:id="rId16"/>
            </p:custDataLst>
          </p:nvPr>
        </p:nvSpPr>
        <p:spPr bwMode="auto">
          <a:xfrm>
            <a:off x="4038600" y="4637088"/>
            <a:ext cx="914400" cy="849312"/>
          </a:xfrm>
          <a:prstGeom prst="ellipse">
            <a:avLst/>
          </a:prstGeom>
          <a:solidFill>
            <a:schemeClr val="accent4">
              <a:lumMod val="50000"/>
              <a:alpha val="50000"/>
            </a:schemeClr>
          </a:solidFill>
          <a:ln w="25400">
            <a:solidFill>
              <a:srgbClr val="FFFFFF"/>
            </a:solidFill>
            <a:round/>
            <a:headEnd/>
            <a:tailEnd/>
          </a:ln>
          <a:effectLst/>
        </p:spPr>
        <p:txBody>
          <a:bodyPr wrap="none" anchor="ctr">
            <a:noAutofit/>
          </a:bodyPr>
          <a:lstStyle/>
          <a:p>
            <a:endParaRPr lang="en-US">
              <a:solidFill>
                <a:prstClr val="white"/>
              </a:solidFill>
            </a:endParaRPr>
          </a:p>
        </p:txBody>
      </p:sp>
      <p:sp>
        <p:nvSpPr>
          <p:cNvPr id="98" name="Rectangle 8"/>
          <p:cNvSpPr>
            <a:spLocks noChangeArrowheads="1"/>
          </p:cNvSpPr>
          <p:nvPr>
            <p:custDataLst>
              <p:tags r:id="rId17"/>
            </p:custDataLst>
          </p:nvPr>
        </p:nvSpPr>
        <p:spPr bwMode="auto">
          <a:xfrm>
            <a:off x="4119352" y="4789488"/>
            <a:ext cx="685800" cy="347663"/>
          </a:xfrm>
          <a:prstGeom prst="rect">
            <a:avLst/>
          </a:prstGeom>
          <a:noFill/>
          <a:ln w="9525">
            <a:noFill/>
            <a:miter lim="800000"/>
            <a:headEnd/>
            <a:tailEnd/>
          </a:ln>
          <a:effectLst/>
        </p:spPr>
        <p:txBody>
          <a:bodyPr wrap="none" lIns="92075" tIns="46038" rIns="92075" bIns="46038" anchor="ctr">
            <a:noAutofit/>
          </a:bodyPr>
          <a:lstStyle/>
          <a:p>
            <a:pPr algn="ctr">
              <a:lnSpc>
                <a:spcPct val="70000"/>
              </a:lnSpc>
            </a:pPr>
            <a:r>
              <a:rPr lang="en-US" sz="2400" b="1" dirty="0" smtClean="0">
                <a:solidFill>
                  <a:srgbClr val="FFC000"/>
                </a:solidFill>
              </a:rPr>
              <a:t>B2</a:t>
            </a:r>
            <a:endParaRPr lang="en-US" sz="2400" b="1" dirty="0">
              <a:solidFill>
                <a:srgbClr val="FFC000"/>
              </a:solidFill>
            </a:endParaRPr>
          </a:p>
        </p:txBody>
      </p:sp>
      <p:sp>
        <p:nvSpPr>
          <p:cNvPr id="101" name="Rectangle 9"/>
          <p:cNvSpPr>
            <a:spLocks noChangeArrowheads="1"/>
          </p:cNvSpPr>
          <p:nvPr>
            <p:custDataLst>
              <p:tags r:id="rId18"/>
            </p:custDataLst>
          </p:nvPr>
        </p:nvSpPr>
        <p:spPr bwMode="auto">
          <a:xfrm>
            <a:off x="2471948" y="1650522"/>
            <a:ext cx="609600" cy="369888"/>
          </a:xfrm>
          <a:prstGeom prst="rect">
            <a:avLst/>
          </a:prstGeom>
          <a:noFill/>
          <a:ln w="9525">
            <a:noFill/>
            <a:miter lim="800000"/>
            <a:headEnd/>
            <a:tailEnd/>
          </a:ln>
          <a:effectLst/>
        </p:spPr>
        <p:txBody>
          <a:bodyPr wrap="none" lIns="92075" tIns="46038" rIns="92075" bIns="46038">
            <a:noAutofit/>
          </a:bodyPr>
          <a:lstStyle/>
          <a:p>
            <a:pPr>
              <a:spcBef>
                <a:spcPct val="50000"/>
              </a:spcBef>
            </a:pPr>
            <a:r>
              <a:rPr lang="en-US" sz="2400" b="1" dirty="0" smtClean="0">
                <a:solidFill>
                  <a:srgbClr val="FF0000">
                    <a:lumMod val="20000"/>
                    <a:lumOff val="80000"/>
                  </a:srgbClr>
                </a:solidFill>
              </a:rPr>
              <a:t>”1”</a:t>
            </a:r>
            <a:endParaRPr lang="en-US" sz="2400" b="1" dirty="0">
              <a:solidFill>
                <a:srgbClr val="FF0000">
                  <a:lumMod val="20000"/>
                  <a:lumOff val="80000"/>
                </a:srgbClr>
              </a:solidFill>
            </a:endParaRPr>
          </a:p>
        </p:txBody>
      </p:sp>
      <p:sp>
        <p:nvSpPr>
          <p:cNvPr id="108" name="Rectangle 9"/>
          <p:cNvSpPr>
            <a:spLocks noChangeArrowheads="1"/>
          </p:cNvSpPr>
          <p:nvPr>
            <p:custDataLst>
              <p:tags r:id="rId19"/>
            </p:custDataLst>
          </p:nvPr>
        </p:nvSpPr>
        <p:spPr bwMode="auto">
          <a:xfrm>
            <a:off x="4529348" y="1650522"/>
            <a:ext cx="609600" cy="369888"/>
          </a:xfrm>
          <a:prstGeom prst="rect">
            <a:avLst/>
          </a:prstGeom>
          <a:noFill/>
          <a:ln w="9525">
            <a:noFill/>
            <a:miter lim="800000"/>
            <a:headEnd/>
            <a:tailEnd/>
          </a:ln>
          <a:effectLst/>
        </p:spPr>
        <p:txBody>
          <a:bodyPr wrap="none" lIns="92075" tIns="46038" rIns="92075" bIns="46038">
            <a:noAutofit/>
          </a:bodyPr>
          <a:lstStyle/>
          <a:p>
            <a:pPr>
              <a:spcBef>
                <a:spcPct val="50000"/>
              </a:spcBef>
            </a:pPr>
            <a:r>
              <a:rPr lang="en-US" sz="2400" b="1" dirty="0" smtClean="0">
                <a:solidFill>
                  <a:srgbClr val="FF0000">
                    <a:lumMod val="20000"/>
                    <a:lumOff val="80000"/>
                  </a:srgbClr>
                </a:solidFill>
              </a:rPr>
              <a:t>”2”</a:t>
            </a:r>
            <a:endParaRPr lang="en-US" sz="2400" b="1" dirty="0">
              <a:solidFill>
                <a:srgbClr val="FF0000">
                  <a:lumMod val="20000"/>
                  <a:lumOff val="80000"/>
                </a:srgbClr>
              </a:solidFill>
            </a:endParaRPr>
          </a:p>
        </p:txBody>
      </p:sp>
      <p:sp>
        <p:nvSpPr>
          <p:cNvPr id="109" name="Rectangle 9"/>
          <p:cNvSpPr>
            <a:spLocks noChangeArrowheads="1"/>
          </p:cNvSpPr>
          <p:nvPr>
            <p:custDataLst>
              <p:tags r:id="rId20"/>
            </p:custDataLst>
          </p:nvPr>
        </p:nvSpPr>
        <p:spPr bwMode="auto">
          <a:xfrm>
            <a:off x="6435304" y="1583847"/>
            <a:ext cx="956096" cy="369888"/>
          </a:xfrm>
          <a:prstGeom prst="rect">
            <a:avLst/>
          </a:prstGeom>
          <a:noFill/>
          <a:ln w="9525">
            <a:noFill/>
            <a:miter lim="800000"/>
            <a:headEnd/>
            <a:tailEnd/>
          </a:ln>
          <a:effectLst/>
        </p:spPr>
        <p:txBody>
          <a:bodyPr wrap="none" lIns="92075" tIns="46038" rIns="92075" bIns="46038">
            <a:noAutofit/>
          </a:bodyPr>
          <a:lstStyle/>
          <a:p>
            <a:pPr>
              <a:spcBef>
                <a:spcPct val="50000"/>
              </a:spcBef>
            </a:pPr>
            <a:r>
              <a:rPr lang="en-US" sz="2400" b="1" dirty="0" smtClean="0">
                <a:solidFill>
                  <a:srgbClr val="FF0000">
                    <a:lumMod val="20000"/>
                    <a:lumOff val="80000"/>
                  </a:srgbClr>
                </a:solidFill>
              </a:rPr>
              <a:t>”3”, U</a:t>
            </a:r>
            <a:endParaRPr lang="en-US" sz="2400" b="1" dirty="0">
              <a:solidFill>
                <a:srgbClr val="FF0000">
                  <a:lumMod val="20000"/>
                  <a:lumOff val="80000"/>
                </a:srgbClr>
              </a:solidFill>
            </a:endParaRPr>
          </a:p>
        </p:txBody>
      </p:sp>
      <p:sp>
        <p:nvSpPr>
          <p:cNvPr id="111" name="Rectangle 9"/>
          <p:cNvSpPr>
            <a:spLocks noChangeArrowheads="1"/>
          </p:cNvSpPr>
          <p:nvPr>
            <p:custDataLst>
              <p:tags r:id="rId21"/>
            </p:custDataLst>
          </p:nvPr>
        </p:nvSpPr>
        <p:spPr bwMode="auto">
          <a:xfrm>
            <a:off x="2510048" y="5018088"/>
            <a:ext cx="609600" cy="369888"/>
          </a:xfrm>
          <a:prstGeom prst="rect">
            <a:avLst/>
          </a:prstGeom>
          <a:noFill/>
          <a:ln w="9525">
            <a:noFill/>
            <a:miter lim="800000"/>
            <a:headEnd/>
            <a:tailEnd/>
          </a:ln>
          <a:effectLst/>
        </p:spPr>
        <p:txBody>
          <a:bodyPr wrap="none" lIns="92075" tIns="46038" rIns="92075" bIns="46038">
            <a:noAutofit/>
          </a:bodyPr>
          <a:lstStyle/>
          <a:p>
            <a:pPr>
              <a:spcBef>
                <a:spcPct val="50000"/>
              </a:spcBef>
            </a:pPr>
            <a:r>
              <a:rPr lang="en-US" sz="2400" b="1" dirty="0" smtClean="0">
                <a:solidFill>
                  <a:srgbClr val="FF0000">
                    <a:lumMod val="20000"/>
                    <a:lumOff val="80000"/>
                  </a:srgbClr>
                </a:solidFill>
              </a:rPr>
              <a:t>”1”</a:t>
            </a:r>
            <a:endParaRPr lang="en-US" sz="2400" b="1" dirty="0">
              <a:solidFill>
                <a:srgbClr val="FF0000">
                  <a:lumMod val="20000"/>
                  <a:lumOff val="80000"/>
                </a:srgbClr>
              </a:solidFill>
            </a:endParaRPr>
          </a:p>
        </p:txBody>
      </p:sp>
      <p:sp>
        <p:nvSpPr>
          <p:cNvPr id="113" name="Rectangle 9"/>
          <p:cNvSpPr>
            <a:spLocks noChangeArrowheads="1"/>
          </p:cNvSpPr>
          <p:nvPr>
            <p:custDataLst>
              <p:tags r:id="rId22"/>
            </p:custDataLst>
          </p:nvPr>
        </p:nvSpPr>
        <p:spPr bwMode="auto">
          <a:xfrm>
            <a:off x="4191000" y="5018088"/>
            <a:ext cx="685800" cy="369888"/>
          </a:xfrm>
          <a:prstGeom prst="rect">
            <a:avLst/>
          </a:prstGeom>
          <a:noFill/>
          <a:ln w="9525">
            <a:noFill/>
            <a:miter lim="800000"/>
            <a:headEnd/>
            <a:tailEnd/>
          </a:ln>
          <a:effectLst/>
        </p:spPr>
        <p:txBody>
          <a:bodyPr wrap="none" lIns="92075" tIns="46038" rIns="92075" bIns="46038">
            <a:noAutofit/>
          </a:bodyPr>
          <a:lstStyle/>
          <a:p>
            <a:pPr>
              <a:spcBef>
                <a:spcPct val="50000"/>
              </a:spcBef>
            </a:pPr>
            <a:r>
              <a:rPr lang="en-US" sz="2400" b="1" dirty="0" smtClean="0">
                <a:solidFill>
                  <a:srgbClr val="FF0000">
                    <a:lumMod val="20000"/>
                    <a:lumOff val="80000"/>
                  </a:srgbClr>
                </a:solidFill>
              </a:rPr>
              <a:t>”2”</a:t>
            </a:r>
            <a:endParaRPr lang="en-US" sz="2400" b="1" dirty="0">
              <a:solidFill>
                <a:srgbClr val="FF0000">
                  <a:lumMod val="20000"/>
                  <a:lumOff val="80000"/>
                </a:srgbClr>
              </a:solidFill>
            </a:endParaRPr>
          </a:p>
        </p:txBody>
      </p:sp>
      <p:sp>
        <p:nvSpPr>
          <p:cNvPr id="115" name="Rectangle 9"/>
          <p:cNvSpPr>
            <a:spLocks noChangeArrowheads="1"/>
          </p:cNvSpPr>
          <p:nvPr>
            <p:custDataLst>
              <p:tags r:id="rId23"/>
            </p:custDataLst>
          </p:nvPr>
        </p:nvSpPr>
        <p:spPr bwMode="auto">
          <a:xfrm>
            <a:off x="2057400" y="769192"/>
            <a:ext cx="381000" cy="369888"/>
          </a:xfrm>
          <a:prstGeom prst="rect">
            <a:avLst/>
          </a:prstGeom>
          <a:noFill/>
          <a:ln w="9525">
            <a:noFill/>
            <a:miter lim="800000"/>
            <a:headEnd/>
            <a:tailEnd/>
          </a:ln>
          <a:effectLst/>
        </p:spPr>
        <p:txBody>
          <a:bodyPr wrap="none" lIns="92075" tIns="46038" rIns="92075" bIns="46038">
            <a:noAutofit/>
          </a:bodyPr>
          <a:lstStyle/>
          <a:p>
            <a:pPr>
              <a:spcBef>
                <a:spcPct val="50000"/>
              </a:spcBef>
            </a:pPr>
            <a:r>
              <a:rPr lang="en-US" sz="2800" b="1" dirty="0" smtClean="0">
                <a:solidFill>
                  <a:srgbClr val="0070C0">
                    <a:lumMod val="40000"/>
                    <a:lumOff val="60000"/>
                  </a:srgbClr>
                </a:solidFill>
              </a:rPr>
              <a:t>Ø</a:t>
            </a:r>
            <a:endParaRPr lang="en-US" sz="2800" b="1" dirty="0">
              <a:solidFill>
                <a:srgbClr val="0070C0">
                  <a:lumMod val="40000"/>
                  <a:lumOff val="60000"/>
                </a:srgbClr>
              </a:solidFill>
            </a:endParaRPr>
          </a:p>
        </p:txBody>
      </p:sp>
      <p:sp>
        <p:nvSpPr>
          <p:cNvPr id="116" name="Arc 115"/>
          <p:cNvSpPr/>
          <p:nvPr>
            <p:custDataLst>
              <p:tags r:id="rId24"/>
            </p:custDataLst>
          </p:nvPr>
        </p:nvSpPr>
        <p:spPr>
          <a:xfrm rot="5400000">
            <a:off x="2476500" y="712788"/>
            <a:ext cx="609600" cy="685800"/>
          </a:xfrm>
          <a:prstGeom prst="arc">
            <a:avLst>
              <a:gd name="adj1" fmla="val 2326044"/>
              <a:gd name="adj2" fmla="val 19355275"/>
            </a:avLst>
          </a:prstGeom>
          <a:ln w="38100">
            <a:solidFill>
              <a:schemeClr val="accent1"/>
            </a:solidFill>
            <a:prstDash val="solid"/>
            <a:headEnd type="none" w="med" len="med"/>
            <a:tailEnd type="stealth" w="lg" len="lg"/>
          </a:ln>
        </p:spPr>
        <p:style>
          <a:lnRef idx="1">
            <a:schemeClr val="accent1"/>
          </a:lnRef>
          <a:fillRef idx="0">
            <a:schemeClr val="accent1"/>
          </a:fillRef>
          <a:effectRef idx="0">
            <a:schemeClr val="accent1"/>
          </a:effectRef>
          <a:fontRef idx="minor">
            <a:schemeClr val="tx1"/>
          </a:fontRef>
        </p:style>
        <p:txBody>
          <a:bodyPr wrap="none" rtlCol="0" anchor="ctr">
            <a:noAutofit/>
          </a:bodyPr>
          <a:lstStyle/>
          <a:p>
            <a:pPr algn="ctr"/>
            <a:endParaRPr lang="en-US">
              <a:solidFill>
                <a:prstClr val="white"/>
              </a:solidFill>
            </a:endParaRPr>
          </a:p>
        </p:txBody>
      </p:sp>
      <p:sp>
        <p:nvSpPr>
          <p:cNvPr id="122" name="Rectangle 9"/>
          <p:cNvSpPr>
            <a:spLocks noChangeArrowheads="1"/>
          </p:cNvSpPr>
          <p:nvPr>
            <p:custDataLst>
              <p:tags r:id="rId25"/>
            </p:custDataLst>
          </p:nvPr>
        </p:nvSpPr>
        <p:spPr bwMode="auto">
          <a:xfrm>
            <a:off x="4076700" y="769192"/>
            <a:ext cx="381000" cy="369888"/>
          </a:xfrm>
          <a:prstGeom prst="rect">
            <a:avLst/>
          </a:prstGeom>
          <a:noFill/>
          <a:ln w="9525">
            <a:noFill/>
            <a:miter lim="800000"/>
            <a:headEnd/>
            <a:tailEnd/>
          </a:ln>
          <a:effectLst/>
        </p:spPr>
        <p:txBody>
          <a:bodyPr wrap="none" lIns="92075" tIns="46038" rIns="92075" bIns="46038">
            <a:noAutofit/>
          </a:bodyPr>
          <a:lstStyle/>
          <a:p>
            <a:pPr>
              <a:spcBef>
                <a:spcPct val="50000"/>
              </a:spcBef>
            </a:pPr>
            <a:r>
              <a:rPr lang="en-US" sz="2800" b="1" dirty="0" smtClean="0">
                <a:solidFill>
                  <a:srgbClr val="0070C0">
                    <a:lumMod val="40000"/>
                    <a:lumOff val="60000"/>
                  </a:srgbClr>
                </a:solidFill>
              </a:rPr>
              <a:t>Ø</a:t>
            </a:r>
            <a:endParaRPr lang="en-US" sz="2800" b="1" dirty="0">
              <a:solidFill>
                <a:srgbClr val="0070C0">
                  <a:lumMod val="40000"/>
                  <a:lumOff val="60000"/>
                </a:srgbClr>
              </a:solidFill>
            </a:endParaRPr>
          </a:p>
        </p:txBody>
      </p:sp>
      <p:sp>
        <p:nvSpPr>
          <p:cNvPr id="124" name="Arc 123"/>
          <p:cNvSpPr/>
          <p:nvPr>
            <p:custDataLst>
              <p:tags r:id="rId26"/>
            </p:custDataLst>
          </p:nvPr>
        </p:nvSpPr>
        <p:spPr>
          <a:xfrm rot="5400000">
            <a:off x="4495800" y="712788"/>
            <a:ext cx="609600" cy="685800"/>
          </a:xfrm>
          <a:prstGeom prst="arc">
            <a:avLst>
              <a:gd name="adj1" fmla="val 2326044"/>
              <a:gd name="adj2" fmla="val 19355275"/>
            </a:avLst>
          </a:prstGeom>
          <a:ln w="38100">
            <a:solidFill>
              <a:schemeClr val="accent1"/>
            </a:solidFill>
            <a:prstDash val="solid"/>
            <a:headEnd type="none" w="med" len="med"/>
            <a:tailEnd type="stealth" w="lg" len="lg"/>
          </a:ln>
        </p:spPr>
        <p:style>
          <a:lnRef idx="1">
            <a:schemeClr val="accent1"/>
          </a:lnRef>
          <a:fillRef idx="0">
            <a:schemeClr val="accent1"/>
          </a:fillRef>
          <a:effectRef idx="0">
            <a:schemeClr val="accent1"/>
          </a:effectRef>
          <a:fontRef idx="minor">
            <a:schemeClr val="tx1"/>
          </a:fontRef>
        </p:style>
        <p:txBody>
          <a:bodyPr wrap="none" rtlCol="0" anchor="ctr">
            <a:noAutofit/>
          </a:bodyPr>
          <a:lstStyle/>
          <a:p>
            <a:pPr algn="ctr"/>
            <a:endParaRPr lang="en-US">
              <a:solidFill>
                <a:prstClr val="white"/>
              </a:solidFill>
            </a:endParaRPr>
          </a:p>
        </p:txBody>
      </p:sp>
      <p:sp>
        <p:nvSpPr>
          <p:cNvPr id="125" name="Rectangle 9"/>
          <p:cNvSpPr>
            <a:spLocks noChangeArrowheads="1"/>
          </p:cNvSpPr>
          <p:nvPr>
            <p:custDataLst>
              <p:tags r:id="rId27"/>
            </p:custDataLst>
          </p:nvPr>
        </p:nvSpPr>
        <p:spPr bwMode="auto">
          <a:xfrm>
            <a:off x="3200400" y="5562600"/>
            <a:ext cx="381000" cy="369888"/>
          </a:xfrm>
          <a:prstGeom prst="rect">
            <a:avLst/>
          </a:prstGeom>
          <a:noFill/>
          <a:ln w="9525">
            <a:noFill/>
            <a:miter lim="800000"/>
            <a:headEnd/>
            <a:tailEnd/>
          </a:ln>
          <a:effectLst/>
        </p:spPr>
        <p:txBody>
          <a:bodyPr wrap="none" lIns="92075" tIns="46038" rIns="92075" bIns="46038">
            <a:noAutofit/>
          </a:bodyPr>
          <a:lstStyle/>
          <a:p>
            <a:pPr>
              <a:spcBef>
                <a:spcPct val="50000"/>
              </a:spcBef>
            </a:pPr>
            <a:r>
              <a:rPr lang="en-US" sz="2800" b="1" dirty="0" smtClean="0">
                <a:solidFill>
                  <a:srgbClr val="0070C0">
                    <a:lumMod val="40000"/>
                    <a:lumOff val="60000"/>
                  </a:srgbClr>
                </a:solidFill>
              </a:rPr>
              <a:t>Ø</a:t>
            </a:r>
            <a:endParaRPr lang="en-US" sz="2800" b="1" dirty="0">
              <a:solidFill>
                <a:srgbClr val="0070C0">
                  <a:lumMod val="40000"/>
                  <a:lumOff val="60000"/>
                </a:srgbClr>
              </a:solidFill>
            </a:endParaRPr>
          </a:p>
        </p:txBody>
      </p:sp>
      <p:sp>
        <p:nvSpPr>
          <p:cNvPr id="126" name="Rectangle 9"/>
          <p:cNvSpPr>
            <a:spLocks noChangeArrowheads="1"/>
          </p:cNvSpPr>
          <p:nvPr>
            <p:custDataLst>
              <p:tags r:id="rId28"/>
            </p:custDataLst>
          </p:nvPr>
        </p:nvSpPr>
        <p:spPr bwMode="auto">
          <a:xfrm>
            <a:off x="4876800" y="5562600"/>
            <a:ext cx="381000" cy="369888"/>
          </a:xfrm>
          <a:prstGeom prst="rect">
            <a:avLst/>
          </a:prstGeom>
          <a:noFill/>
          <a:ln w="9525">
            <a:noFill/>
            <a:miter lim="800000"/>
            <a:headEnd/>
            <a:tailEnd/>
          </a:ln>
          <a:effectLst/>
        </p:spPr>
        <p:txBody>
          <a:bodyPr wrap="none" lIns="92075" tIns="46038" rIns="92075" bIns="46038">
            <a:noAutofit/>
          </a:bodyPr>
          <a:lstStyle/>
          <a:p>
            <a:pPr>
              <a:spcBef>
                <a:spcPct val="50000"/>
              </a:spcBef>
            </a:pPr>
            <a:r>
              <a:rPr lang="en-US" sz="2800" b="1" dirty="0" smtClean="0">
                <a:solidFill>
                  <a:srgbClr val="0070C0">
                    <a:lumMod val="40000"/>
                    <a:lumOff val="60000"/>
                  </a:srgbClr>
                </a:solidFill>
              </a:rPr>
              <a:t>Ø</a:t>
            </a:r>
            <a:endParaRPr lang="en-US" sz="2800" b="1" dirty="0">
              <a:solidFill>
                <a:srgbClr val="0070C0">
                  <a:lumMod val="40000"/>
                  <a:lumOff val="60000"/>
                </a:srgbClr>
              </a:solidFill>
            </a:endParaRPr>
          </a:p>
        </p:txBody>
      </p:sp>
      <p:sp>
        <p:nvSpPr>
          <p:cNvPr id="127" name="Arc 126"/>
          <p:cNvSpPr/>
          <p:nvPr>
            <p:custDataLst>
              <p:tags r:id="rId29"/>
            </p:custDataLst>
          </p:nvPr>
        </p:nvSpPr>
        <p:spPr>
          <a:xfrm rot="16200000">
            <a:off x="4152900" y="5372100"/>
            <a:ext cx="609600" cy="685800"/>
          </a:xfrm>
          <a:prstGeom prst="arc">
            <a:avLst>
              <a:gd name="adj1" fmla="val 2326044"/>
              <a:gd name="adj2" fmla="val 19355275"/>
            </a:avLst>
          </a:prstGeom>
          <a:ln w="38100">
            <a:solidFill>
              <a:schemeClr val="accent1"/>
            </a:solidFill>
            <a:prstDash val="solid"/>
            <a:headEnd type="none" w="med" len="med"/>
            <a:tailEnd type="stealth" w="lg" len="lg"/>
          </a:ln>
        </p:spPr>
        <p:style>
          <a:lnRef idx="1">
            <a:schemeClr val="accent1"/>
          </a:lnRef>
          <a:fillRef idx="0">
            <a:schemeClr val="accent1"/>
          </a:fillRef>
          <a:effectRef idx="0">
            <a:schemeClr val="accent1"/>
          </a:effectRef>
          <a:fontRef idx="minor">
            <a:schemeClr val="tx1"/>
          </a:fontRef>
        </p:style>
        <p:txBody>
          <a:bodyPr wrap="none" rtlCol="0" anchor="ctr">
            <a:noAutofit/>
          </a:bodyPr>
          <a:lstStyle/>
          <a:p>
            <a:pPr algn="ctr"/>
            <a:endParaRPr lang="en-US">
              <a:solidFill>
                <a:prstClr val="white"/>
              </a:solidFill>
            </a:endParaRPr>
          </a:p>
        </p:txBody>
      </p:sp>
      <p:sp>
        <p:nvSpPr>
          <p:cNvPr id="128" name="Freeform 127"/>
          <p:cNvSpPr/>
          <p:nvPr>
            <p:custDataLst>
              <p:tags r:id="rId30"/>
            </p:custDataLst>
          </p:nvPr>
        </p:nvSpPr>
        <p:spPr>
          <a:xfrm>
            <a:off x="1676400" y="2198688"/>
            <a:ext cx="5181600" cy="1371600"/>
          </a:xfrm>
          <a:custGeom>
            <a:avLst/>
            <a:gdLst>
              <a:gd name="connsiteX0" fmla="*/ 3812876 w 3812876"/>
              <a:gd name="connsiteY0" fmla="*/ 0 h 1007854"/>
              <a:gd name="connsiteX1" fmla="*/ 2993366 w 3812876"/>
              <a:gd name="connsiteY1" fmla="*/ 879895 h 1007854"/>
              <a:gd name="connsiteX2" fmla="*/ 0 w 3812876"/>
              <a:gd name="connsiteY2" fmla="*/ 767751 h 1007854"/>
              <a:gd name="connsiteX0" fmla="*/ 3812876 w 3812876"/>
              <a:gd name="connsiteY0" fmla="*/ 0 h 887802"/>
              <a:gd name="connsiteX1" fmla="*/ 2672751 w 3812876"/>
              <a:gd name="connsiteY1" fmla="*/ 638355 h 887802"/>
              <a:gd name="connsiteX2" fmla="*/ 0 w 3812876"/>
              <a:gd name="connsiteY2" fmla="*/ 767751 h 887802"/>
              <a:gd name="connsiteX0" fmla="*/ 3812876 w 3812876"/>
              <a:gd name="connsiteY0" fmla="*/ 0 h 887802"/>
              <a:gd name="connsiteX1" fmla="*/ 2672751 w 3812876"/>
              <a:gd name="connsiteY1" fmla="*/ 638355 h 887802"/>
              <a:gd name="connsiteX2" fmla="*/ 0 w 3812876"/>
              <a:gd name="connsiteY2" fmla="*/ 767751 h 887802"/>
              <a:gd name="connsiteX0" fmla="*/ 3812876 w 3812876"/>
              <a:gd name="connsiteY0" fmla="*/ 0 h 887802"/>
              <a:gd name="connsiteX1" fmla="*/ 2748951 w 3812876"/>
              <a:gd name="connsiteY1" fmla="*/ 409755 h 887802"/>
              <a:gd name="connsiteX2" fmla="*/ 0 w 3812876"/>
              <a:gd name="connsiteY2" fmla="*/ 767751 h 887802"/>
              <a:gd name="connsiteX0" fmla="*/ 3812876 w 3812876"/>
              <a:gd name="connsiteY0" fmla="*/ 0 h 767751"/>
              <a:gd name="connsiteX1" fmla="*/ 2748951 w 3812876"/>
              <a:gd name="connsiteY1" fmla="*/ 409755 h 767751"/>
              <a:gd name="connsiteX2" fmla="*/ 0 w 3812876"/>
              <a:gd name="connsiteY2" fmla="*/ 767751 h 767751"/>
              <a:gd name="connsiteX0" fmla="*/ 3812876 w 3812876"/>
              <a:gd name="connsiteY0" fmla="*/ 0 h 767751"/>
              <a:gd name="connsiteX1" fmla="*/ 0 w 3812876"/>
              <a:gd name="connsiteY1" fmla="*/ 767751 h 767751"/>
              <a:gd name="connsiteX0" fmla="*/ 3807125 w 3807125"/>
              <a:gd name="connsiteY0" fmla="*/ 0 h 714556"/>
              <a:gd name="connsiteX1" fmla="*/ 0 w 3807125"/>
              <a:gd name="connsiteY1" fmla="*/ 714556 h 714556"/>
              <a:gd name="connsiteX0" fmla="*/ 3807125 w 3807125"/>
              <a:gd name="connsiteY0" fmla="*/ 0 h 714556"/>
              <a:gd name="connsiteX1" fmla="*/ 0 w 3807125"/>
              <a:gd name="connsiteY1" fmla="*/ 714556 h 714556"/>
              <a:gd name="connsiteX0" fmla="*/ 3807125 w 3807125"/>
              <a:gd name="connsiteY0" fmla="*/ 0 h 714556"/>
              <a:gd name="connsiteX1" fmla="*/ 0 w 3807125"/>
              <a:gd name="connsiteY1" fmla="*/ 714556 h 714556"/>
            </a:gdLst>
            <a:ahLst/>
            <a:cxnLst>
              <a:cxn ang="0">
                <a:pos x="connsiteX0" y="connsiteY0"/>
              </a:cxn>
              <a:cxn ang="0">
                <a:pos x="connsiteX1" y="connsiteY1"/>
              </a:cxn>
            </a:cxnLst>
            <a:rect l="l" t="t" r="r" b="b"/>
            <a:pathLst>
              <a:path w="3807125" h="714556">
                <a:moveTo>
                  <a:pt x="3807125" y="0"/>
                </a:moveTo>
                <a:cubicBezTo>
                  <a:pt x="3796102" y="325887"/>
                  <a:pt x="2184880" y="697782"/>
                  <a:pt x="0" y="714556"/>
                </a:cubicBezTo>
              </a:path>
            </a:pathLst>
          </a:custGeom>
          <a:ln w="38100">
            <a:solidFill>
              <a:schemeClr val="accent1"/>
            </a:solidFill>
            <a:prstDash val="solid"/>
            <a:headEnd type="none" w="med" len="med"/>
            <a:tailEnd type="stealth" w="lg" len="lg"/>
          </a:ln>
        </p:spPr>
        <p:style>
          <a:lnRef idx="1">
            <a:schemeClr val="accent1"/>
          </a:lnRef>
          <a:fillRef idx="0">
            <a:schemeClr val="accent1"/>
          </a:fillRef>
          <a:effectRef idx="0">
            <a:schemeClr val="accent1"/>
          </a:effectRef>
          <a:fontRef idx="minor">
            <a:schemeClr val="tx1"/>
          </a:fontRef>
        </p:style>
        <p:txBody>
          <a:bodyPr wrap="none" rtlCol="0" anchor="ctr">
            <a:noAutofit/>
          </a:bodyPr>
          <a:lstStyle/>
          <a:p>
            <a:pPr algn="ctr"/>
            <a:endParaRPr lang="en-US">
              <a:solidFill>
                <a:prstClr val="white"/>
              </a:solidFill>
            </a:endParaRPr>
          </a:p>
        </p:txBody>
      </p:sp>
      <p:sp>
        <p:nvSpPr>
          <p:cNvPr id="129" name="Freeform 128"/>
          <p:cNvSpPr/>
          <p:nvPr>
            <p:custDataLst>
              <p:tags r:id="rId31"/>
            </p:custDataLst>
          </p:nvPr>
        </p:nvSpPr>
        <p:spPr>
          <a:xfrm flipV="1">
            <a:off x="1676400" y="3798888"/>
            <a:ext cx="2362201" cy="1066800"/>
          </a:xfrm>
          <a:custGeom>
            <a:avLst/>
            <a:gdLst>
              <a:gd name="connsiteX0" fmla="*/ 3812876 w 3812876"/>
              <a:gd name="connsiteY0" fmla="*/ 0 h 1007854"/>
              <a:gd name="connsiteX1" fmla="*/ 2993366 w 3812876"/>
              <a:gd name="connsiteY1" fmla="*/ 879895 h 1007854"/>
              <a:gd name="connsiteX2" fmla="*/ 0 w 3812876"/>
              <a:gd name="connsiteY2" fmla="*/ 767751 h 1007854"/>
              <a:gd name="connsiteX0" fmla="*/ 3812876 w 3812876"/>
              <a:gd name="connsiteY0" fmla="*/ 0 h 887802"/>
              <a:gd name="connsiteX1" fmla="*/ 2672751 w 3812876"/>
              <a:gd name="connsiteY1" fmla="*/ 638355 h 887802"/>
              <a:gd name="connsiteX2" fmla="*/ 0 w 3812876"/>
              <a:gd name="connsiteY2" fmla="*/ 767751 h 887802"/>
              <a:gd name="connsiteX0" fmla="*/ 3812876 w 3812876"/>
              <a:gd name="connsiteY0" fmla="*/ 0 h 887802"/>
              <a:gd name="connsiteX1" fmla="*/ 2672751 w 3812876"/>
              <a:gd name="connsiteY1" fmla="*/ 638355 h 887802"/>
              <a:gd name="connsiteX2" fmla="*/ 0 w 3812876"/>
              <a:gd name="connsiteY2" fmla="*/ 767751 h 887802"/>
              <a:gd name="connsiteX0" fmla="*/ 3812876 w 3812876"/>
              <a:gd name="connsiteY0" fmla="*/ 0 h 887802"/>
              <a:gd name="connsiteX1" fmla="*/ 2748951 w 3812876"/>
              <a:gd name="connsiteY1" fmla="*/ 409755 h 887802"/>
              <a:gd name="connsiteX2" fmla="*/ 0 w 3812876"/>
              <a:gd name="connsiteY2" fmla="*/ 767751 h 887802"/>
              <a:gd name="connsiteX0" fmla="*/ 3812876 w 3812876"/>
              <a:gd name="connsiteY0" fmla="*/ 0 h 767751"/>
              <a:gd name="connsiteX1" fmla="*/ 2748951 w 3812876"/>
              <a:gd name="connsiteY1" fmla="*/ 409755 h 767751"/>
              <a:gd name="connsiteX2" fmla="*/ 0 w 3812876"/>
              <a:gd name="connsiteY2" fmla="*/ 767751 h 767751"/>
              <a:gd name="connsiteX0" fmla="*/ 3812876 w 3812876"/>
              <a:gd name="connsiteY0" fmla="*/ 0 h 767751"/>
              <a:gd name="connsiteX1" fmla="*/ 0 w 3812876"/>
              <a:gd name="connsiteY1" fmla="*/ 767751 h 767751"/>
              <a:gd name="connsiteX0" fmla="*/ 3807125 w 3807125"/>
              <a:gd name="connsiteY0" fmla="*/ 0 h 714556"/>
              <a:gd name="connsiteX1" fmla="*/ 0 w 3807125"/>
              <a:gd name="connsiteY1" fmla="*/ 714556 h 714556"/>
              <a:gd name="connsiteX0" fmla="*/ 3807125 w 3807125"/>
              <a:gd name="connsiteY0" fmla="*/ 0 h 714556"/>
              <a:gd name="connsiteX1" fmla="*/ 0 w 3807125"/>
              <a:gd name="connsiteY1" fmla="*/ 714556 h 714556"/>
              <a:gd name="connsiteX0" fmla="*/ 3807125 w 3807125"/>
              <a:gd name="connsiteY0" fmla="*/ 0 h 714556"/>
              <a:gd name="connsiteX1" fmla="*/ 0 w 3807125"/>
              <a:gd name="connsiteY1" fmla="*/ 714556 h 714556"/>
              <a:gd name="connsiteX0" fmla="*/ 3807125 w 3807125"/>
              <a:gd name="connsiteY0" fmla="*/ 0 h 714556"/>
              <a:gd name="connsiteX1" fmla="*/ 0 w 3807125"/>
              <a:gd name="connsiteY1" fmla="*/ 714556 h 714556"/>
            </a:gdLst>
            <a:ahLst/>
            <a:cxnLst>
              <a:cxn ang="0">
                <a:pos x="connsiteX0" y="connsiteY0"/>
              </a:cxn>
              <a:cxn ang="0">
                <a:pos x="connsiteX1" y="connsiteY1"/>
              </a:cxn>
            </a:cxnLst>
            <a:rect l="l" t="t" r="r" b="b"/>
            <a:pathLst>
              <a:path w="3807125" h="714556">
                <a:moveTo>
                  <a:pt x="3807125" y="0"/>
                </a:moveTo>
                <a:cubicBezTo>
                  <a:pt x="3716734" y="246812"/>
                  <a:pt x="2184880" y="697782"/>
                  <a:pt x="0" y="714556"/>
                </a:cubicBezTo>
              </a:path>
            </a:pathLst>
          </a:custGeom>
          <a:ln w="38100">
            <a:solidFill>
              <a:schemeClr val="accent1"/>
            </a:solidFill>
            <a:prstDash val="solid"/>
            <a:headEnd type="none" w="med" len="med"/>
            <a:tailEnd type="stealth" w="lg" len="lg"/>
          </a:ln>
        </p:spPr>
        <p:style>
          <a:lnRef idx="1">
            <a:schemeClr val="accent1"/>
          </a:lnRef>
          <a:fillRef idx="0">
            <a:schemeClr val="accent1"/>
          </a:fillRef>
          <a:effectRef idx="0">
            <a:schemeClr val="accent1"/>
          </a:effectRef>
          <a:fontRef idx="minor">
            <a:schemeClr val="tx1"/>
          </a:fontRef>
        </p:style>
        <p:txBody>
          <a:bodyPr wrap="none" rtlCol="0" anchor="ctr">
            <a:noAutofit/>
          </a:bodyPr>
          <a:lstStyle/>
          <a:p>
            <a:pPr algn="ctr"/>
            <a:endParaRPr lang="en-US">
              <a:solidFill>
                <a:prstClr val="white"/>
              </a:solidFill>
            </a:endParaRPr>
          </a:p>
        </p:txBody>
      </p:sp>
      <p:sp>
        <p:nvSpPr>
          <p:cNvPr id="130" name="Arc 129"/>
          <p:cNvSpPr/>
          <p:nvPr>
            <p:custDataLst>
              <p:tags r:id="rId32"/>
            </p:custDataLst>
          </p:nvPr>
        </p:nvSpPr>
        <p:spPr>
          <a:xfrm rot="16200000">
            <a:off x="2476500" y="5360989"/>
            <a:ext cx="609600" cy="685800"/>
          </a:xfrm>
          <a:prstGeom prst="arc">
            <a:avLst>
              <a:gd name="adj1" fmla="val 2326044"/>
              <a:gd name="adj2" fmla="val 19355275"/>
            </a:avLst>
          </a:prstGeom>
          <a:ln w="38100">
            <a:solidFill>
              <a:schemeClr val="accent1"/>
            </a:solidFill>
            <a:prstDash val="solid"/>
            <a:headEnd type="none" w="med" len="med"/>
            <a:tailEnd type="stealth" w="lg" len="lg"/>
          </a:ln>
        </p:spPr>
        <p:style>
          <a:lnRef idx="1">
            <a:schemeClr val="accent1"/>
          </a:lnRef>
          <a:fillRef idx="0">
            <a:schemeClr val="accent1"/>
          </a:fillRef>
          <a:effectRef idx="0">
            <a:schemeClr val="accent1"/>
          </a:effectRef>
          <a:fontRef idx="minor">
            <a:schemeClr val="tx1"/>
          </a:fontRef>
        </p:style>
        <p:txBody>
          <a:bodyPr wrap="none" rtlCol="0" anchor="ctr">
            <a:noAutofit/>
          </a:bodyPr>
          <a:lstStyle/>
          <a:p>
            <a:pPr algn="ctr"/>
            <a:endParaRPr lang="en-US">
              <a:solidFill>
                <a:prstClr val="white"/>
              </a:solidFill>
            </a:endParaRPr>
          </a:p>
        </p:txBody>
      </p:sp>
      <p:cxnSp>
        <p:nvCxnSpPr>
          <p:cNvPr id="131" name="Straight Arrow Connector 130"/>
          <p:cNvCxnSpPr>
            <a:stCxn id="66" idx="7"/>
          </p:cNvCxnSpPr>
          <p:nvPr>
            <p:custDataLst>
              <p:tags r:id="rId33"/>
            </p:custDataLst>
          </p:nvPr>
        </p:nvCxnSpPr>
        <p:spPr>
          <a:xfrm rot="5400000" flipH="1" flipV="1">
            <a:off x="1374038" y="2192741"/>
            <a:ext cx="1210817" cy="917912"/>
          </a:xfrm>
          <a:prstGeom prst="straightConnector1">
            <a:avLst/>
          </a:prstGeom>
          <a:ln w="38100">
            <a:solidFill>
              <a:schemeClr val="accent1"/>
            </a:solidFill>
            <a:prstDash val="solid"/>
            <a:tailEnd type="stealth" w="lg" len="lg"/>
          </a:ln>
        </p:spPr>
        <p:style>
          <a:lnRef idx="1">
            <a:schemeClr val="accent1"/>
          </a:lnRef>
          <a:fillRef idx="0">
            <a:schemeClr val="accent1"/>
          </a:fillRef>
          <a:effectRef idx="0">
            <a:schemeClr val="accent1"/>
          </a:effectRef>
          <a:fontRef idx="minor">
            <a:schemeClr val="tx1"/>
          </a:fontRef>
        </p:style>
      </p:cxnSp>
      <p:sp>
        <p:nvSpPr>
          <p:cNvPr id="132" name="Rectangle 9"/>
          <p:cNvSpPr>
            <a:spLocks noChangeArrowheads="1"/>
          </p:cNvSpPr>
          <p:nvPr>
            <p:custDataLst>
              <p:tags r:id="rId34"/>
            </p:custDataLst>
          </p:nvPr>
        </p:nvSpPr>
        <p:spPr bwMode="auto">
          <a:xfrm>
            <a:off x="1371600" y="2198688"/>
            <a:ext cx="914400" cy="369888"/>
          </a:xfrm>
          <a:prstGeom prst="rect">
            <a:avLst/>
          </a:prstGeom>
          <a:noFill/>
          <a:ln w="9525">
            <a:noFill/>
            <a:miter lim="800000"/>
            <a:headEnd/>
            <a:tailEnd/>
          </a:ln>
          <a:effectLst/>
        </p:spPr>
        <p:txBody>
          <a:bodyPr wrap="none" lIns="92075" tIns="46038" rIns="92075" bIns="46038">
            <a:noAutofit/>
          </a:bodyPr>
          <a:lstStyle/>
          <a:p>
            <a:pPr>
              <a:spcBef>
                <a:spcPct val="50000"/>
              </a:spcBef>
            </a:pPr>
            <a:r>
              <a:rPr lang="en-US" sz="2800" b="1" dirty="0" smtClean="0">
                <a:solidFill>
                  <a:srgbClr val="0070C0">
                    <a:lumMod val="40000"/>
                    <a:lumOff val="60000"/>
                  </a:srgbClr>
                </a:solidFill>
              </a:rPr>
              <a:t>“B”</a:t>
            </a:r>
            <a:endParaRPr lang="en-US" sz="2800" b="1" dirty="0">
              <a:solidFill>
                <a:srgbClr val="0070C0">
                  <a:lumMod val="40000"/>
                  <a:lumOff val="60000"/>
                </a:srgbClr>
              </a:solidFill>
            </a:endParaRPr>
          </a:p>
        </p:txBody>
      </p:sp>
      <p:sp>
        <p:nvSpPr>
          <p:cNvPr id="133" name="Rectangle 9"/>
          <p:cNvSpPr>
            <a:spLocks noChangeArrowheads="1"/>
          </p:cNvSpPr>
          <p:nvPr>
            <p:custDataLst>
              <p:tags r:id="rId35"/>
            </p:custDataLst>
          </p:nvPr>
        </p:nvSpPr>
        <p:spPr bwMode="auto">
          <a:xfrm>
            <a:off x="3429000" y="1295400"/>
            <a:ext cx="609600" cy="369888"/>
          </a:xfrm>
          <a:prstGeom prst="rect">
            <a:avLst/>
          </a:prstGeom>
          <a:noFill/>
          <a:ln w="9525">
            <a:noFill/>
            <a:miter lim="800000"/>
            <a:headEnd/>
            <a:tailEnd/>
          </a:ln>
          <a:effectLst/>
        </p:spPr>
        <p:txBody>
          <a:bodyPr wrap="none" lIns="92075" tIns="46038" rIns="92075" bIns="46038">
            <a:noAutofit/>
          </a:bodyPr>
          <a:lstStyle/>
          <a:p>
            <a:pPr>
              <a:spcBef>
                <a:spcPct val="50000"/>
              </a:spcBef>
            </a:pPr>
            <a:r>
              <a:rPr lang="en-US" sz="2800" b="1" dirty="0" smtClean="0">
                <a:solidFill>
                  <a:srgbClr val="0070C0">
                    <a:lumMod val="40000"/>
                    <a:lumOff val="60000"/>
                  </a:srgbClr>
                </a:solidFill>
              </a:rPr>
              <a:t>“A”</a:t>
            </a:r>
            <a:endParaRPr lang="en-US" sz="2800" b="1" dirty="0">
              <a:solidFill>
                <a:srgbClr val="0070C0">
                  <a:lumMod val="40000"/>
                  <a:lumOff val="60000"/>
                </a:srgbClr>
              </a:solidFill>
            </a:endParaRPr>
          </a:p>
        </p:txBody>
      </p:sp>
      <p:sp>
        <p:nvSpPr>
          <p:cNvPr id="134" name="Rectangle 9"/>
          <p:cNvSpPr>
            <a:spLocks noChangeArrowheads="1"/>
          </p:cNvSpPr>
          <p:nvPr>
            <p:custDataLst>
              <p:tags r:id="rId36"/>
            </p:custDataLst>
          </p:nvPr>
        </p:nvSpPr>
        <p:spPr bwMode="auto">
          <a:xfrm>
            <a:off x="5410200" y="1295400"/>
            <a:ext cx="762000" cy="369888"/>
          </a:xfrm>
          <a:prstGeom prst="rect">
            <a:avLst/>
          </a:prstGeom>
          <a:noFill/>
          <a:ln w="9525">
            <a:noFill/>
            <a:miter lim="800000"/>
            <a:headEnd/>
            <a:tailEnd/>
          </a:ln>
          <a:effectLst/>
        </p:spPr>
        <p:txBody>
          <a:bodyPr wrap="none" lIns="92075" tIns="46038" rIns="92075" bIns="46038">
            <a:noAutofit/>
          </a:bodyPr>
          <a:lstStyle/>
          <a:p>
            <a:pPr>
              <a:spcBef>
                <a:spcPct val="50000"/>
              </a:spcBef>
            </a:pPr>
            <a:r>
              <a:rPr lang="en-US" sz="2800" b="1" dirty="0" smtClean="0">
                <a:solidFill>
                  <a:srgbClr val="0070C0">
                    <a:lumMod val="40000"/>
                    <a:lumOff val="60000"/>
                  </a:srgbClr>
                </a:solidFill>
              </a:rPr>
              <a:t>“B”</a:t>
            </a:r>
            <a:endParaRPr lang="en-US" sz="2800" b="1" dirty="0">
              <a:solidFill>
                <a:srgbClr val="0070C0">
                  <a:lumMod val="40000"/>
                  <a:lumOff val="60000"/>
                </a:srgbClr>
              </a:solidFill>
            </a:endParaRPr>
          </a:p>
        </p:txBody>
      </p:sp>
      <p:sp>
        <p:nvSpPr>
          <p:cNvPr id="135" name="Rectangle 134"/>
          <p:cNvSpPr/>
          <p:nvPr>
            <p:custDataLst>
              <p:tags r:id="rId37"/>
            </p:custDataLst>
          </p:nvPr>
        </p:nvSpPr>
        <p:spPr>
          <a:xfrm>
            <a:off x="1143000" y="4103688"/>
            <a:ext cx="777777" cy="523220"/>
          </a:xfrm>
          <a:prstGeom prst="rect">
            <a:avLst/>
          </a:prstGeom>
        </p:spPr>
        <p:txBody>
          <a:bodyPr wrap="none">
            <a:noAutofit/>
          </a:bodyPr>
          <a:lstStyle/>
          <a:p>
            <a:pPr>
              <a:spcBef>
                <a:spcPct val="50000"/>
              </a:spcBef>
            </a:pPr>
            <a:r>
              <a:rPr lang="en-US" sz="2800" b="1" dirty="0" smtClean="0">
                <a:solidFill>
                  <a:srgbClr val="0070C0">
                    <a:lumMod val="40000"/>
                    <a:lumOff val="60000"/>
                  </a:srgbClr>
                </a:solidFill>
              </a:rPr>
              <a:t>else</a:t>
            </a:r>
            <a:endParaRPr lang="en-US" sz="2800" b="1" dirty="0">
              <a:solidFill>
                <a:srgbClr val="0070C0">
                  <a:lumMod val="40000"/>
                  <a:lumOff val="60000"/>
                </a:srgbClr>
              </a:solidFill>
            </a:endParaRPr>
          </a:p>
        </p:txBody>
      </p:sp>
      <p:cxnSp>
        <p:nvCxnSpPr>
          <p:cNvPr id="136" name="Straight Arrow Connector 135"/>
          <p:cNvCxnSpPr>
            <a:stCxn id="66" idx="5"/>
            <a:endCxn id="83" idx="1"/>
          </p:cNvCxnSpPr>
          <p:nvPr>
            <p:custDataLst>
              <p:tags r:id="rId38"/>
            </p:custDataLst>
          </p:nvPr>
        </p:nvCxnSpPr>
        <p:spPr>
          <a:xfrm rot="16200000" flipH="1">
            <a:off x="1598227" y="3874742"/>
            <a:ext cx="808988" cy="964462"/>
          </a:xfrm>
          <a:prstGeom prst="straightConnector1">
            <a:avLst/>
          </a:prstGeom>
          <a:ln w="38100">
            <a:solidFill>
              <a:schemeClr val="accent1"/>
            </a:solidFill>
            <a:prstDash val="solid"/>
            <a:tailEnd type="stealth" w="lg" len="lg"/>
          </a:ln>
        </p:spPr>
        <p:style>
          <a:lnRef idx="1">
            <a:schemeClr val="accent1"/>
          </a:lnRef>
          <a:fillRef idx="0">
            <a:schemeClr val="accent1"/>
          </a:fillRef>
          <a:effectRef idx="0">
            <a:schemeClr val="accent1"/>
          </a:effectRef>
          <a:fontRef idx="minor">
            <a:schemeClr val="tx1"/>
          </a:fontRef>
        </p:style>
      </p:cxnSp>
      <p:cxnSp>
        <p:nvCxnSpPr>
          <p:cNvPr id="137" name="Straight Arrow Connector 136"/>
          <p:cNvCxnSpPr/>
          <p:nvPr>
            <p:custDataLst>
              <p:tags r:id="rId39"/>
            </p:custDataLst>
          </p:nvPr>
        </p:nvCxnSpPr>
        <p:spPr>
          <a:xfrm>
            <a:off x="3276600" y="5170488"/>
            <a:ext cx="762000" cy="1588"/>
          </a:xfrm>
          <a:prstGeom prst="straightConnector1">
            <a:avLst/>
          </a:prstGeom>
          <a:ln w="38100">
            <a:solidFill>
              <a:schemeClr val="accent1"/>
            </a:solidFill>
            <a:prstDash val="solid"/>
            <a:tailEnd type="stealth" w="lg" len="lg"/>
          </a:ln>
        </p:spPr>
        <p:style>
          <a:lnRef idx="1">
            <a:schemeClr val="accent1"/>
          </a:lnRef>
          <a:fillRef idx="0">
            <a:schemeClr val="accent1"/>
          </a:fillRef>
          <a:effectRef idx="0">
            <a:schemeClr val="accent1"/>
          </a:effectRef>
          <a:fontRef idx="minor">
            <a:schemeClr val="tx1"/>
          </a:fontRef>
        </p:style>
      </p:cxnSp>
      <p:sp>
        <p:nvSpPr>
          <p:cNvPr id="138" name="Rectangle 9"/>
          <p:cNvSpPr>
            <a:spLocks noChangeArrowheads="1"/>
          </p:cNvSpPr>
          <p:nvPr>
            <p:custDataLst>
              <p:tags r:id="rId40"/>
            </p:custDataLst>
          </p:nvPr>
        </p:nvSpPr>
        <p:spPr bwMode="auto">
          <a:xfrm>
            <a:off x="3276600" y="4713288"/>
            <a:ext cx="381000" cy="369888"/>
          </a:xfrm>
          <a:prstGeom prst="rect">
            <a:avLst/>
          </a:prstGeom>
          <a:noFill/>
          <a:ln w="9525">
            <a:noFill/>
            <a:miter lim="800000"/>
            <a:headEnd/>
            <a:tailEnd/>
          </a:ln>
          <a:effectLst/>
        </p:spPr>
        <p:txBody>
          <a:bodyPr wrap="none" lIns="92075" tIns="46038" rIns="92075" bIns="46038">
            <a:noAutofit/>
          </a:bodyPr>
          <a:lstStyle/>
          <a:p>
            <a:pPr>
              <a:spcBef>
                <a:spcPct val="50000"/>
              </a:spcBef>
            </a:pPr>
            <a:r>
              <a:rPr lang="en-US" sz="2800" b="1" dirty="0" smtClean="0">
                <a:solidFill>
                  <a:srgbClr val="0070C0">
                    <a:lumMod val="40000"/>
                    <a:lumOff val="60000"/>
                  </a:srgbClr>
                </a:solidFill>
              </a:rPr>
              <a:t>else</a:t>
            </a:r>
            <a:endParaRPr lang="en-US" sz="2800" b="1" dirty="0">
              <a:solidFill>
                <a:srgbClr val="0070C0">
                  <a:lumMod val="40000"/>
                  <a:lumOff val="60000"/>
                </a:srgbClr>
              </a:solidFill>
            </a:endParaRPr>
          </a:p>
        </p:txBody>
      </p:sp>
      <p:sp>
        <p:nvSpPr>
          <p:cNvPr id="139" name="Rectangle 9"/>
          <p:cNvSpPr>
            <a:spLocks noChangeArrowheads="1"/>
          </p:cNvSpPr>
          <p:nvPr>
            <p:custDataLst>
              <p:tags r:id="rId41"/>
            </p:custDataLst>
          </p:nvPr>
        </p:nvSpPr>
        <p:spPr bwMode="auto">
          <a:xfrm>
            <a:off x="3352800" y="3875088"/>
            <a:ext cx="381000" cy="369888"/>
          </a:xfrm>
          <a:prstGeom prst="rect">
            <a:avLst/>
          </a:prstGeom>
          <a:noFill/>
          <a:ln w="9525">
            <a:noFill/>
            <a:miter lim="800000"/>
            <a:headEnd/>
            <a:tailEnd/>
          </a:ln>
          <a:effectLst/>
        </p:spPr>
        <p:txBody>
          <a:bodyPr wrap="none" lIns="92075" tIns="46038" rIns="92075" bIns="46038">
            <a:noAutofit/>
          </a:bodyPr>
          <a:lstStyle/>
          <a:p>
            <a:pPr>
              <a:spcBef>
                <a:spcPct val="50000"/>
              </a:spcBef>
            </a:pPr>
            <a:r>
              <a:rPr lang="en-US" sz="2800" b="1" dirty="0" smtClean="0">
                <a:solidFill>
                  <a:srgbClr val="0070C0">
                    <a:lumMod val="40000"/>
                    <a:lumOff val="60000"/>
                  </a:srgbClr>
                </a:solidFill>
              </a:rPr>
              <a:t>else</a:t>
            </a:r>
            <a:endParaRPr lang="en-US" sz="2800" b="1" dirty="0">
              <a:solidFill>
                <a:srgbClr val="0070C0">
                  <a:lumMod val="40000"/>
                  <a:lumOff val="60000"/>
                </a:srgbClr>
              </a:solidFill>
            </a:endParaRPr>
          </a:p>
        </p:txBody>
      </p:sp>
      <p:sp>
        <p:nvSpPr>
          <p:cNvPr id="140" name="Rectangle 9"/>
          <p:cNvSpPr>
            <a:spLocks noChangeArrowheads="1"/>
          </p:cNvSpPr>
          <p:nvPr>
            <p:custDataLst>
              <p:tags r:id="rId42"/>
            </p:custDataLst>
          </p:nvPr>
        </p:nvSpPr>
        <p:spPr bwMode="auto">
          <a:xfrm>
            <a:off x="6781800" y="2198688"/>
            <a:ext cx="685800" cy="369888"/>
          </a:xfrm>
          <a:prstGeom prst="rect">
            <a:avLst/>
          </a:prstGeom>
          <a:noFill/>
          <a:ln w="9525">
            <a:noFill/>
            <a:miter lim="800000"/>
            <a:headEnd/>
            <a:tailEnd/>
          </a:ln>
          <a:effectLst/>
        </p:spPr>
        <p:txBody>
          <a:bodyPr wrap="none" lIns="92075" tIns="46038" rIns="92075" bIns="46038">
            <a:noAutofit/>
          </a:bodyPr>
          <a:lstStyle/>
          <a:p>
            <a:pPr>
              <a:spcBef>
                <a:spcPct val="50000"/>
              </a:spcBef>
            </a:pPr>
            <a:r>
              <a:rPr lang="en-US" sz="2800" b="1" dirty="0" smtClean="0">
                <a:solidFill>
                  <a:srgbClr val="0070C0">
                    <a:lumMod val="40000"/>
                    <a:lumOff val="60000"/>
                  </a:srgbClr>
                </a:solidFill>
              </a:rPr>
              <a:t>any</a:t>
            </a:r>
            <a:endParaRPr lang="en-US" sz="2800" b="1" dirty="0">
              <a:solidFill>
                <a:srgbClr val="0070C0">
                  <a:lumMod val="40000"/>
                  <a:lumOff val="60000"/>
                </a:srgbClr>
              </a:solidFill>
            </a:endParaRPr>
          </a:p>
        </p:txBody>
      </p:sp>
      <p:cxnSp>
        <p:nvCxnSpPr>
          <p:cNvPr id="141" name="Straight Arrow Connector 140"/>
          <p:cNvCxnSpPr/>
          <p:nvPr>
            <p:custDataLst>
              <p:tags r:id="rId43"/>
            </p:custDataLst>
          </p:nvPr>
        </p:nvCxnSpPr>
        <p:spPr>
          <a:xfrm>
            <a:off x="3276600" y="1754188"/>
            <a:ext cx="1104900" cy="1588"/>
          </a:xfrm>
          <a:prstGeom prst="straightConnector1">
            <a:avLst/>
          </a:prstGeom>
          <a:ln w="38100">
            <a:solidFill>
              <a:schemeClr val="accent1"/>
            </a:solidFill>
            <a:prstDash val="solid"/>
            <a:tailEnd type="stealth" w="lg" len="lg"/>
          </a:ln>
        </p:spPr>
        <p:style>
          <a:lnRef idx="1">
            <a:schemeClr val="accent1"/>
          </a:lnRef>
          <a:fillRef idx="0">
            <a:schemeClr val="accent1"/>
          </a:fillRef>
          <a:effectRef idx="0">
            <a:schemeClr val="accent1"/>
          </a:effectRef>
          <a:fontRef idx="minor">
            <a:schemeClr val="tx1"/>
          </a:fontRef>
        </p:style>
      </p:cxnSp>
      <p:cxnSp>
        <p:nvCxnSpPr>
          <p:cNvPr id="142" name="Straight Arrow Connector 141"/>
          <p:cNvCxnSpPr/>
          <p:nvPr>
            <p:custDataLst>
              <p:tags r:id="rId44"/>
            </p:custDataLst>
          </p:nvPr>
        </p:nvCxnSpPr>
        <p:spPr>
          <a:xfrm>
            <a:off x="5257800" y="1754188"/>
            <a:ext cx="1181100" cy="1588"/>
          </a:xfrm>
          <a:prstGeom prst="straightConnector1">
            <a:avLst/>
          </a:prstGeom>
          <a:ln w="38100">
            <a:solidFill>
              <a:schemeClr val="accent1"/>
            </a:solidFill>
            <a:prstDash val="solid"/>
            <a:tailEnd type="stealth" w="lg" len="lg"/>
          </a:ln>
        </p:spPr>
        <p:style>
          <a:lnRef idx="1">
            <a:schemeClr val="accent1"/>
          </a:lnRef>
          <a:fillRef idx="0">
            <a:schemeClr val="accent1"/>
          </a:fillRef>
          <a:effectRef idx="0">
            <a:schemeClr val="accent1"/>
          </a:effectRef>
          <a:fontRef idx="minor">
            <a:schemeClr val="tx1"/>
          </a:fontRef>
        </p:style>
      </p:cxnSp>
      <p:sp>
        <p:nvSpPr>
          <p:cNvPr id="143" name="Rectangle 142"/>
          <p:cNvSpPr/>
          <p:nvPr>
            <p:custDataLst>
              <p:tags r:id="rId45"/>
            </p:custDataLst>
          </p:nvPr>
        </p:nvSpPr>
        <p:spPr>
          <a:xfrm>
            <a:off x="3247025" y="2122488"/>
            <a:ext cx="791575" cy="523220"/>
          </a:xfrm>
          <a:prstGeom prst="rect">
            <a:avLst/>
          </a:prstGeom>
        </p:spPr>
        <p:txBody>
          <a:bodyPr wrap="none">
            <a:noAutofit/>
          </a:bodyPr>
          <a:lstStyle/>
          <a:p>
            <a:pPr>
              <a:spcBef>
                <a:spcPct val="50000"/>
              </a:spcBef>
            </a:pPr>
            <a:r>
              <a:rPr lang="en-US" sz="2800" b="1" dirty="0" smtClean="0">
                <a:solidFill>
                  <a:srgbClr val="0070C0">
                    <a:lumMod val="40000"/>
                    <a:lumOff val="60000"/>
                  </a:srgbClr>
                </a:solidFill>
              </a:rPr>
              <a:t>else</a:t>
            </a:r>
            <a:endParaRPr lang="en-US" sz="2800" b="1" dirty="0">
              <a:solidFill>
                <a:srgbClr val="0070C0">
                  <a:lumMod val="40000"/>
                  <a:lumOff val="60000"/>
                </a:srgbClr>
              </a:solidFill>
            </a:endParaRPr>
          </a:p>
        </p:txBody>
      </p:sp>
      <p:cxnSp>
        <p:nvCxnSpPr>
          <p:cNvPr id="144" name="Straight Arrow Connector 143"/>
          <p:cNvCxnSpPr>
            <a:endCxn id="92" idx="0"/>
          </p:cNvCxnSpPr>
          <p:nvPr>
            <p:custDataLst>
              <p:tags r:id="rId46"/>
            </p:custDataLst>
          </p:nvPr>
        </p:nvCxnSpPr>
        <p:spPr>
          <a:xfrm rot="16200000" flipH="1">
            <a:off x="2514600" y="2655888"/>
            <a:ext cx="2514600" cy="1447800"/>
          </a:xfrm>
          <a:prstGeom prst="straightConnector1">
            <a:avLst/>
          </a:prstGeom>
          <a:ln w="38100">
            <a:solidFill>
              <a:schemeClr val="accent1"/>
            </a:solidFill>
            <a:prstDash val="solid"/>
            <a:tailEnd type="stealth" w="lg" len="lg"/>
          </a:ln>
        </p:spPr>
        <p:style>
          <a:lnRef idx="1">
            <a:schemeClr val="accent1"/>
          </a:lnRef>
          <a:fillRef idx="0">
            <a:schemeClr val="accent1"/>
          </a:fillRef>
          <a:effectRef idx="0">
            <a:schemeClr val="accent1"/>
          </a:effectRef>
          <a:fontRef idx="minor">
            <a:schemeClr val="tx1"/>
          </a:fontRef>
        </p:style>
      </p:cxnSp>
      <p:sp>
        <p:nvSpPr>
          <p:cNvPr id="145" name="Rectangle 144"/>
          <p:cNvSpPr/>
          <p:nvPr>
            <p:custDataLst>
              <p:tags r:id="rId47"/>
            </p:custDataLst>
          </p:nvPr>
        </p:nvSpPr>
        <p:spPr>
          <a:xfrm>
            <a:off x="4466225" y="2122488"/>
            <a:ext cx="791575" cy="523220"/>
          </a:xfrm>
          <a:prstGeom prst="rect">
            <a:avLst/>
          </a:prstGeom>
        </p:spPr>
        <p:txBody>
          <a:bodyPr wrap="none">
            <a:noAutofit/>
          </a:bodyPr>
          <a:lstStyle/>
          <a:p>
            <a:pPr>
              <a:spcBef>
                <a:spcPct val="50000"/>
              </a:spcBef>
            </a:pPr>
            <a:r>
              <a:rPr lang="en-US" sz="2800" b="1" dirty="0" smtClean="0">
                <a:solidFill>
                  <a:srgbClr val="0070C0">
                    <a:lumMod val="40000"/>
                    <a:lumOff val="60000"/>
                  </a:srgbClr>
                </a:solidFill>
              </a:rPr>
              <a:t>else</a:t>
            </a:r>
            <a:endParaRPr lang="en-US" sz="2800" b="1" dirty="0">
              <a:solidFill>
                <a:srgbClr val="0070C0">
                  <a:lumMod val="40000"/>
                  <a:lumOff val="60000"/>
                </a:srgbClr>
              </a:solidFill>
            </a:endParaRPr>
          </a:p>
        </p:txBody>
      </p:sp>
      <p:sp>
        <p:nvSpPr>
          <p:cNvPr id="146" name="Freeform 145"/>
          <p:cNvSpPr/>
          <p:nvPr>
            <p:custDataLst>
              <p:tags r:id="rId48"/>
            </p:custDataLst>
          </p:nvPr>
        </p:nvSpPr>
        <p:spPr>
          <a:xfrm flipV="1">
            <a:off x="1676400" y="2122488"/>
            <a:ext cx="2895600" cy="1219200"/>
          </a:xfrm>
          <a:custGeom>
            <a:avLst/>
            <a:gdLst>
              <a:gd name="connsiteX0" fmla="*/ 3812876 w 3812876"/>
              <a:gd name="connsiteY0" fmla="*/ 0 h 1007854"/>
              <a:gd name="connsiteX1" fmla="*/ 2993366 w 3812876"/>
              <a:gd name="connsiteY1" fmla="*/ 879895 h 1007854"/>
              <a:gd name="connsiteX2" fmla="*/ 0 w 3812876"/>
              <a:gd name="connsiteY2" fmla="*/ 767751 h 1007854"/>
              <a:gd name="connsiteX0" fmla="*/ 3812876 w 3812876"/>
              <a:gd name="connsiteY0" fmla="*/ 0 h 887802"/>
              <a:gd name="connsiteX1" fmla="*/ 2672751 w 3812876"/>
              <a:gd name="connsiteY1" fmla="*/ 638355 h 887802"/>
              <a:gd name="connsiteX2" fmla="*/ 0 w 3812876"/>
              <a:gd name="connsiteY2" fmla="*/ 767751 h 887802"/>
              <a:gd name="connsiteX0" fmla="*/ 3812876 w 3812876"/>
              <a:gd name="connsiteY0" fmla="*/ 0 h 887802"/>
              <a:gd name="connsiteX1" fmla="*/ 2672751 w 3812876"/>
              <a:gd name="connsiteY1" fmla="*/ 638355 h 887802"/>
              <a:gd name="connsiteX2" fmla="*/ 0 w 3812876"/>
              <a:gd name="connsiteY2" fmla="*/ 767751 h 887802"/>
              <a:gd name="connsiteX0" fmla="*/ 3812876 w 3812876"/>
              <a:gd name="connsiteY0" fmla="*/ 0 h 887802"/>
              <a:gd name="connsiteX1" fmla="*/ 2748951 w 3812876"/>
              <a:gd name="connsiteY1" fmla="*/ 409755 h 887802"/>
              <a:gd name="connsiteX2" fmla="*/ 0 w 3812876"/>
              <a:gd name="connsiteY2" fmla="*/ 767751 h 887802"/>
              <a:gd name="connsiteX0" fmla="*/ 3812876 w 3812876"/>
              <a:gd name="connsiteY0" fmla="*/ 0 h 767751"/>
              <a:gd name="connsiteX1" fmla="*/ 2748951 w 3812876"/>
              <a:gd name="connsiteY1" fmla="*/ 409755 h 767751"/>
              <a:gd name="connsiteX2" fmla="*/ 0 w 3812876"/>
              <a:gd name="connsiteY2" fmla="*/ 767751 h 767751"/>
              <a:gd name="connsiteX0" fmla="*/ 3812876 w 3812876"/>
              <a:gd name="connsiteY0" fmla="*/ 0 h 767751"/>
              <a:gd name="connsiteX1" fmla="*/ 0 w 3812876"/>
              <a:gd name="connsiteY1" fmla="*/ 767751 h 767751"/>
              <a:gd name="connsiteX0" fmla="*/ 3807125 w 3807125"/>
              <a:gd name="connsiteY0" fmla="*/ 0 h 714556"/>
              <a:gd name="connsiteX1" fmla="*/ 0 w 3807125"/>
              <a:gd name="connsiteY1" fmla="*/ 714556 h 714556"/>
              <a:gd name="connsiteX0" fmla="*/ 3807125 w 3807125"/>
              <a:gd name="connsiteY0" fmla="*/ 0 h 714556"/>
              <a:gd name="connsiteX1" fmla="*/ 0 w 3807125"/>
              <a:gd name="connsiteY1" fmla="*/ 714556 h 714556"/>
              <a:gd name="connsiteX0" fmla="*/ 3807125 w 3807125"/>
              <a:gd name="connsiteY0" fmla="*/ 0 h 714556"/>
              <a:gd name="connsiteX1" fmla="*/ 0 w 3807125"/>
              <a:gd name="connsiteY1" fmla="*/ 714556 h 714556"/>
              <a:gd name="connsiteX0" fmla="*/ 3807125 w 3807125"/>
              <a:gd name="connsiteY0" fmla="*/ 0 h 714556"/>
              <a:gd name="connsiteX1" fmla="*/ 0 w 3807125"/>
              <a:gd name="connsiteY1" fmla="*/ 714556 h 714556"/>
              <a:gd name="connsiteX0" fmla="*/ 3943536 w 3943536"/>
              <a:gd name="connsiteY0" fmla="*/ 702574 h 949386"/>
              <a:gd name="connsiteX1" fmla="*/ 0 w 3943536"/>
              <a:gd name="connsiteY1" fmla="*/ 16774 h 949386"/>
              <a:gd name="connsiteX0" fmla="*/ 3943536 w 3943536"/>
              <a:gd name="connsiteY0" fmla="*/ 702574 h 702574"/>
              <a:gd name="connsiteX1" fmla="*/ 0 w 3943536"/>
              <a:gd name="connsiteY1" fmla="*/ 16774 h 702574"/>
            </a:gdLst>
            <a:ahLst/>
            <a:cxnLst>
              <a:cxn ang="0">
                <a:pos x="connsiteX0" y="connsiteY0"/>
              </a:cxn>
              <a:cxn ang="0">
                <a:pos x="connsiteX1" y="connsiteY1"/>
              </a:cxn>
            </a:cxnLst>
            <a:rect l="l" t="t" r="r" b="b"/>
            <a:pathLst>
              <a:path w="3943536" h="702574">
                <a:moveTo>
                  <a:pt x="3943536" y="702574"/>
                </a:moveTo>
                <a:cubicBezTo>
                  <a:pt x="3818423" y="388669"/>
                  <a:pt x="2184880" y="0"/>
                  <a:pt x="0" y="16774"/>
                </a:cubicBezTo>
              </a:path>
            </a:pathLst>
          </a:custGeom>
          <a:ln w="38100">
            <a:solidFill>
              <a:schemeClr val="accent1"/>
            </a:solidFill>
            <a:prstDash val="solid"/>
            <a:headEnd type="none" w="med" len="med"/>
            <a:tailEnd type="stealth" w="lg" len="lg"/>
          </a:ln>
        </p:spPr>
        <p:style>
          <a:lnRef idx="1">
            <a:schemeClr val="accent1"/>
          </a:lnRef>
          <a:fillRef idx="0">
            <a:schemeClr val="accent1"/>
          </a:fillRef>
          <a:effectRef idx="0">
            <a:schemeClr val="accent1"/>
          </a:effectRef>
          <a:fontRef idx="minor">
            <a:schemeClr val="tx1"/>
          </a:fontRef>
        </p:style>
        <p:txBody>
          <a:bodyPr wrap="none" rtlCol="0" anchor="ctr">
            <a:noAutofit/>
          </a:bodyPr>
          <a:lstStyle/>
          <a:p>
            <a:pPr algn="ctr"/>
            <a:endParaRPr lang="en-US">
              <a:solidFill>
                <a:prstClr val="white"/>
              </a:solidFill>
            </a:endParaRPr>
          </a:p>
        </p:txBody>
      </p:sp>
      <p:graphicFrame>
        <p:nvGraphicFramePr>
          <p:cNvPr id="56" name="Table 55"/>
          <p:cNvGraphicFramePr>
            <a:graphicFrameLocks noGrp="1"/>
          </p:cNvGraphicFramePr>
          <p:nvPr>
            <p:custDataLst>
              <p:tags r:id="rId49"/>
            </p:custDataLst>
            <p:extLst>
              <p:ext uri="{D42A27DB-BD31-4B8C-83A1-F6EECF244321}">
                <p14:modId xmlns:p14="http://schemas.microsoft.com/office/powerpoint/2010/main" val="1392029356"/>
              </p:ext>
            </p:extLst>
          </p:nvPr>
        </p:nvGraphicFramePr>
        <p:xfrm>
          <a:off x="5486400" y="2362200"/>
          <a:ext cx="2971801" cy="3413760"/>
        </p:xfrm>
        <a:graphic>
          <a:graphicData uri="http://schemas.openxmlformats.org/drawingml/2006/table">
            <a:tbl>
              <a:tblPr firstRow="1" bandRow="1">
                <a:tableStyleId>{5C22544A-7EE6-4342-B048-85BDC9FD1C3A}</a:tableStyleId>
              </a:tblPr>
              <a:tblGrid>
                <a:gridCol w="1300163"/>
                <a:gridCol w="1671638"/>
              </a:tblGrid>
              <a:tr h="370840">
                <a:tc>
                  <a:txBody>
                    <a:bodyPr/>
                    <a:lstStyle/>
                    <a:p>
                      <a:pPr algn="ctr"/>
                      <a:r>
                        <a:rPr lang="en-US" sz="2800" b="1" dirty="0" smtClean="0">
                          <a:solidFill>
                            <a:schemeClr val="accent1"/>
                          </a:solidFill>
                        </a:rPr>
                        <a:t>Cur.</a:t>
                      </a:r>
                      <a:r>
                        <a:rPr lang="en-US" sz="2800" b="1" baseline="0" dirty="0" smtClean="0">
                          <a:solidFill>
                            <a:schemeClr val="accent1"/>
                          </a:solidFill>
                        </a:rPr>
                        <a:t> </a:t>
                      </a:r>
                      <a:r>
                        <a:rPr lang="en-US" sz="2800" b="1" dirty="0" smtClean="0">
                          <a:solidFill>
                            <a:schemeClr val="accent1"/>
                          </a:solidFill>
                        </a:rPr>
                        <a:t>State</a:t>
                      </a:r>
                      <a:endParaRPr lang="en-US" sz="2800" b="1" dirty="0">
                        <a:solidFill>
                          <a:schemeClr val="accent1"/>
                        </a:solidFill>
                      </a:endParaRPr>
                    </a:p>
                  </a:txBody>
                  <a:tcPr marL="0" marR="0" marT="0" marB="0" anchor="ctr">
                    <a:lnL w="381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800" b="1" dirty="0" smtClean="0">
                          <a:solidFill>
                            <a:schemeClr val="accent1"/>
                          </a:solidFill>
                        </a:rPr>
                        <a:t>Output</a:t>
                      </a:r>
                      <a:endParaRPr lang="en-US" sz="2800" b="1" dirty="0">
                        <a:solidFill>
                          <a:schemeClr val="accent1"/>
                        </a:solidFill>
                      </a:endParaRPr>
                    </a:p>
                  </a:txBody>
                  <a:tcPr marL="0" marR="0" marT="0" marB="0" anchor="ctr">
                    <a:lnL w="2857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70840">
                <a:tc>
                  <a:txBody>
                    <a:bodyPr/>
                    <a:lstStyle/>
                    <a:p>
                      <a:pPr algn="ctr"/>
                      <a:endParaRPr lang="en-US" sz="2800" b="1" dirty="0">
                        <a:solidFill>
                          <a:schemeClr val="bg1"/>
                        </a:solidFill>
                      </a:endParaRPr>
                    </a:p>
                  </a:txBody>
                  <a:tcPr marL="0" marR="0" marT="0" marB="0" anchor="ctr">
                    <a:lnL w="381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2800" b="1" dirty="0">
                        <a:solidFill>
                          <a:schemeClr val="bg1"/>
                        </a:solidFill>
                      </a:endParaRPr>
                    </a:p>
                  </a:txBody>
                  <a:tcPr marL="0" marR="0" marT="0" marB="0" anchor="ctr">
                    <a:lnL w="2857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70840">
                <a:tc>
                  <a:txBody>
                    <a:bodyPr/>
                    <a:lstStyle/>
                    <a:p>
                      <a:pPr algn="ctr"/>
                      <a:endParaRPr lang="en-US" sz="2800" b="1" dirty="0">
                        <a:solidFill>
                          <a:schemeClr val="bg1"/>
                        </a:solidFill>
                      </a:endParaRPr>
                    </a:p>
                  </a:txBody>
                  <a:tcPr marL="0" marR="0" marT="0" marB="0" anchor="ctr">
                    <a:lnL w="381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2800" b="1" dirty="0">
                        <a:solidFill>
                          <a:schemeClr val="bg1"/>
                        </a:solidFill>
                      </a:endParaRPr>
                    </a:p>
                  </a:txBody>
                  <a:tcPr marL="0" marR="0" marT="0" marB="0" anchor="ctr">
                    <a:lnL w="2857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70840">
                <a:tc>
                  <a:txBody>
                    <a:bodyPr/>
                    <a:lstStyle/>
                    <a:p>
                      <a:pPr algn="ctr"/>
                      <a:endParaRPr lang="en-US" sz="2800" b="1" dirty="0">
                        <a:solidFill>
                          <a:schemeClr val="bg1"/>
                        </a:solidFill>
                      </a:endParaRPr>
                    </a:p>
                  </a:txBody>
                  <a:tcPr marL="0" marR="0" marT="0" marB="0" anchor="ctr">
                    <a:lnL w="381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2800" b="1" dirty="0">
                        <a:solidFill>
                          <a:schemeClr val="bg1"/>
                        </a:solidFill>
                      </a:endParaRPr>
                    </a:p>
                  </a:txBody>
                  <a:tcPr marL="0" marR="0" marT="0" marB="0" anchor="ctr">
                    <a:lnL w="2857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70840">
                <a:tc>
                  <a:txBody>
                    <a:bodyPr/>
                    <a:lstStyle/>
                    <a:p>
                      <a:pPr algn="ctr"/>
                      <a:endParaRPr lang="en-US" sz="2800" b="1" dirty="0">
                        <a:solidFill>
                          <a:schemeClr val="bg1"/>
                        </a:solidFill>
                      </a:endParaRPr>
                    </a:p>
                  </a:txBody>
                  <a:tcPr marL="0" marR="0" marT="0" marB="0" anchor="ctr">
                    <a:lnL w="381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2800" b="1" dirty="0">
                        <a:solidFill>
                          <a:schemeClr val="bg1"/>
                        </a:solidFill>
                      </a:endParaRPr>
                    </a:p>
                  </a:txBody>
                  <a:tcPr marL="0" marR="0" marT="0" marB="0" anchor="ctr">
                    <a:lnL w="2857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70840">
                <a:tc>
                  <a:txBody>
                    <a:bodyPr/>
                    <a:lstStyle/>
                    <a:p>
                      <a:pPr algn="ctr"/>
                      <a:endParaRPr lang="en-US" sz="2800" b="1" dirty="0">
                        <a:solidFill>
                          <a:schemeClr val="bg1"/>
                        </a:solidFill>
                      </a:endParaRPr>
                    </a:p>
                  </a:txBody>
                  <a:tcPr marL="0" marR="0" marT="0" marB="0" anchor="ctr">
                    <a:lnL w="381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2800" b="1" dirty="0">
                        <a:solidFill>
                          <a:schemeClr val="bg1"/>
                        </a:solidFill>
                      </a:endParaRPr>
                    </a:p>
                  </a:txBody>
                  <a:tcPr marL="0" marR="0" marT="0" marB="0" anchor="ctr">
                    <a:lnL w="2857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70840">
                <a:tc>
                  <a:txBody>
                    <a:bodyPr/>
                    <a:lstStyle/>
                    <a:p>
                      <a:pPr algn="ctr"/>
                      <a:endParaRPr lang="en-US" sz="2800" b="1" dirty="0">
                        <a:solidFill>
                          <a:schemeClr val="bg1"/>
                        </a:solidFill>
                      </a:endParaRPr>
                    </a:p>
                  </a:txBody>
                  <a:tcPr marL="0" marR="0" marT="0" marB="0" anchor="ctr">
                    <a:lnL w="381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2800" b="1" dirty="0">
                        <a:solidFill>
                          <a:schemeClr val="bg1"/>
                        </a:solidFill>
                      </a:endParaRPr>
                    </a:p>
                  </a:txBody>
                  <a:tcPr marL="0" marR="0" marT="0" marB="0" anchor="ctr">
                    <a:lnL w="2857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pic>
        <p:nvPicPr>
          <p:cNvPr id="13314" name="CP3 Ink 8de8a616-ff63-4270-90bd-47fe00395ecf"/>
          <p:cNvPicPr>
            <a:picLocks noChangeAspect="1" noChangeArrowheads="1"/>
          </p:cNvPicPr>
          <p:nvPr>
            <p:custDataLst>
              <p:tags r:id="rId50"/>
            </p:custDataLst>
          </p:nvPr>
        </p:nvPicPr>
        <p:blipFill>
          <a:blip r:embed="rId54">
            <a:extLst>
              <a:ext uri="{28A0092B-C50C-407E-A947-70E740481C1C}">
                <a14:useLocalDpi xmlns:a14="http://schemas.microsoft.com/office/drawing/2010/main" val="0"/>
              </a:ext>
            </a:extLst>
          </a:blip>
          <a:srcRect/>
          <a:stretch>
            <a:fillRect/>
          </a:stretch>
        </p:blipFill>
        <p:spPr bwMode="auto">
          <a:xfrm>
            <a:off x="5562600" y="3119232"/>
            <a:ext cx="2830651" cy="26056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7" name="Rectangle 56"/>
          <p:cNvSpPr/>
          <p:nvPr>
            <p:custDataLst>
              <p:tags r:id="rId51"/>
            </p:custDataLst>
          </p:nvPr>
        </p:nvSpPr>
        <p:spPr>
          <a:xfrm>
            <a:off x="457200" y="6106180"/>
            <a:ext cx="8534400" cy="523220"/>
          </a:xfrm>
          <a:prstGeom prst="rect">
            <a:avLst/>
          </a:prstGeom>
        </p:spPr>
        <p:txBody>
          <a:bodyPr wrap="square">
            <a:spAutoFit/>
          </a:bodyPr>
          <a:lstStyle/>
          <a:p>
            <a:r>
              <a:rPr lang="en-US" sz="2800" dirty="0" smtClean="0">
                <a:solidFill>
                  <a:prstClr val="white"/>
                </a:solidFill>
              </a:rPr>
              <a:t>(</a:t>
            </a:r>
            <a:r>
              <a:rPr lang="en-US" sz="2800" dirty="0">
                <a:solidFill>
                  <a:prstClr val="white"/>
                </a:solidFill>
              </a:rPr>
              <a:t>2) Write output and next-state </a:t>
            </a:r>
            <a:r>
              <a:rPr lang="en-US" sz="2800" dirty="0" smtClean="0">
                <a:solidFill>
                  <a:prstClr val="white"/>
                </a:solidFill>
              </a:rPr>
              <a:t>tables </a:t>
            </a:r>
          </a:p>
        </p:txBody>
      </p:sp>
    </p:spTree>
    <p:extLst>
      <p:ext uri="{BB962C8B-B14F-4D97-AF65-F5344CB8AC3E}">
        <p14:creationId xmlns:p14="http://schemas.microsoft.com/office/powerpoint/2010/main" val="3900744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3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4610" name="Rectangle 2"/>
          <p:cNvSpPr>
            <a:spLocks noGrp="1" noChangeArrowheads="1"/>
          </p:cNvSpPr>
          <p:nvPr>
            <p:ph type="title"/>
            <p:custDataLst>
              <p:tags r:id="rId1"/>
            </p:custDataLst>
          </p:nvPr>
        </p:nvSpPr>
        <p:spPr/>
        <p:txBody>
          <a:bodyPr>
            <a:noAutofit/>
          </a:bodyPr>
          <a:lstStyle/>
          <a:p>
            <a:r>
              <a:rPr lang="en-US" dirty="0" smtClean="0"/>
              <a:t>Door Lock: Simplified State Diagram</a:t>
            </a:r>
            <a:endParaRPr lang="en-US" dirty="0"/>
          </a:p>
        </p:txBody>
      </p:sp>
      <p:sp>
        <p:nvSpPr>
          <p:cNvPr id="64" name="Oval 6"/>
          <p:cNvSpPr>
            <a:spLocks noChangeArrowheads="1"/>
          </p:cNvSpPr>
          <p:nvPr>
            <p:custDataLst>
              <p:tags r:id="rId2"/>
            </p:custDataLst>
          </p:nvPr>
        </p:nvSpPr>
        <p:spPr bwMode="auto">
          <a:xfrm>
            <a:off x="762000" y="3182096"/>
            <a:ext cx="838200" cy="838200"/>
          </a:xfrm>
          <a:prstGeom prst="ellipse">
            <a:avLst/>
          </a:prstGeom>
          <a:solidFill>
            <a:schemeClr val="accent4">
              <a:lumMod val="50000"/>
              <a:alpha val="50000"/>
            </a:schemeClr>
          </a:solidFill>
          <a:ln w="25400">
            <a:solidFill>
              <a:srgbClr val="FFFFFF"/>
            </a:solidFill>
            <a:round/>
            <a:headEnd/>
            <a:tailEnd/>
          </a:ln>
          <a:effectLst/>
        </p:spPr>
        <p:txBody>
          <a:bodyPr wrap="none" anchor="ctr">
            <a:noAutofit/>
          </a:bodyPr>
          <a:lstStyle/>
          <a:p>
            <a:endParaRPr lang="en-US">
              <a:solidFill>
                <a:prstClr val="white"/>
              </a:solidFill>
            </a:endParaRPr>
          </a:p>
        </p:txBody>
      </p:sp>
      <p:sp>
        <p:nvSpPr>
          <p:cNvPr id="65" name="Rectangle 8"/>
          <p:cNvSpPr>
            <a:spLocks noChangeArrowheads="1"/>
          </p:cNvSpPr>
          <p:nvPr>
            <p:custDataLst>
              <p:tags r:id="rId3"/>
            </p:custDataLst>
          </p:nvPr>
        </p:nvSpPr>
        <p:spPr bwMode="auto">
          <a:xfrm>
            <a:off x="838200" y="3334496"/>
            <a:ext cx="685800" cy="347663"/>
          </a:xfrm>
          <a:prstGeom prst="rect">
            <a:avLst/>
          </a:prstGeom>
          <a:noFill/>
          <a:ln w="9525">
            <a:noFill/>
            <a:miter lim="800000"/>
            <a:headEnd/>
            <a:tailEnd/>
          </a:ln>
          <a:effectLst/>
        </p:spPr>
        <p:txBody>
          <a:bodyPr wrap="none" lIns="92075" tIns="46038" rIns="92075" bIns="46038" anchor="ctr">
            <a:noAutofit/>
          </a:bodyPr>
          <a:lstStyle/>
          <a:p>
            <a:pPr algn="ctr">
              <a:lnSpc>
                <a:spcPct val="70000"/>
              </a:lnSpc>
            </a:pPr>
            <a:r>
              <a:rPr lang="en-US" sz="2400" b="1" dirty="0" smtClean="0">
                <a:solidFill>
                  <a:srgbClr val="FFC000"/>
                </a:solidFill>
              </a:rPr>
              <a:t>Idle</a:t>
            </a:r>
            <a:endParaRPr lang="en-US" sz="2400" b="1" dirty="0">
              <a:solidFill>
                <a:srgbClr val="FFC000"/>
              </a:solidFill>
            </a:endParaRPr>
          </a:p>
        </p:txBody>
      </p:sp>
      <p:sp>
        <p:nvSpPr>
          <p:cNvPr id="66" name="Oval 65"/>
          <p:cNvSpPr/>
          <p:nvPr>
            <p:custDataLst>
              <p:tags r:id="rId4"/>
            </p:custDataLst>
          </p:nvPr>
        </p:nvSpPr>
        <p:spPr>
          <a:xfrm>
            <a:off x="685800" y="3113088"/>
            <a:ext cx="977900" cy="98340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endParaRPr lang="en-US">
              <a:solidFill>
                <a:prstClr val="white"/>
              </a:solidFill>
            </a:endParaRPr>
          </a:p>
        </p:txBody>
      </p:sp>
      <p:sp>
        <p:nvSpPr>
          <p:cNvPr id="71" name="Oval 6"/>
          <p:cNvSpPr>
            <a:spLocks noChangeArrowheads="1"/>
          </p:cNvSpPr>
          <p:nvPr>
            <p:custDataLst>
              <p:tags r:id="rId5"/>
            </p:custDataLst>
          </p:nvPr>
        </p:nvSpPr>
        <p:spPr bwMode="auto">
          <a:xfrm>
            <a:off x="2362200" y="1295400"/>
            <a:ext cx="838200" cy="838200"/>
          </a:xfrm>
          <a:prstGeom prst="ellipse">
            <a:avLst/>
          </a:prstGeom>
          <a:solidFill>
            <a:schemeClr val="accent4">
              <a:lumMod val="50000"/>
              <a:alpha val="50000"/>
            </a:schemeClr>
          </a:solidFill>
          <a:ln w="25400">
            <a:solidFill>
              <a:srgbClr val="FFFFFF"/>
            </a:solidFill>
            <a:round/>
            <a:headEnd/>
            <a:tailEnd/>
          </a:ln>
          <a:effectLst/>
        </p:spPr>
        <p:txBody>
          <a:bodyPr wrap="none" anchor="ctr">
            <a:noAutofit/>
          </a:bodyPr>
          <a:lstStyle/>
          <a:p>
            <a:endParaRPr lang="en-US">
              <a:solidFill>
                <a:prstClr val="white"/>
              </a:solidFill>
            </a:endParaRPr>
          </a:p>
        </p:txBody>
      </p:sp>
      <p:sp>
        <p:nvSpPr>
          <p:cNvPr id="72" name="Rectangle 8"/>
          <p:cNvSpPr>
            <a:spLocks noChangeArrowheads="1"/>
          </p:cNvSpPr>
          <p:nvPr>
            <p:custDataLst>
              <p:tags r:id="rId6"/>
            </p:custDataLst>
          </p:nvPr>
        </p:nvSpPr>
        <p:spPr bwMode="auto">
          <a:xfrm>
            <a:off x="2438400" y="1447800"/>
            <a:ext cx="685800" cy="347663"/>
          </a:xfrm>
          <a:prstGeom prst="rect">
            <a:avLst/>
          </a:prstGeom>
          <a:noFill/>
          <a:ln w="9525">
            <a:noFill/>
            <a:miter lim="800000"/>
            <a:headEnd/>
            <a:tailEnd/>
          </a:ln>
          <a:effectLst/>
        </p:spPr>
        <p:txBody>
          <a:bodyPr wrap="none" lIns="92075" tIns="46038" rIns="92075" bIns="46038" anchor="ctr">
            <a:noAutofit/>
          </a:bodyPr>
          <a:lstStyle/>
          <a:p>
            <a:pPr algn="ctr">
              <a:lnSpc>
                <a:spcPct val="70000"/>
              </a:lnSpc>
            </a:pPr>
            <a:r>
              <a:rPr lang="en-US" sz="2400" b="1" dirty="0" smtClean="0">
                <a:solidFill>
                  <a:srgbClr val="FFC000"/>
                </a:solidFill>
              </a:rPr>
              <a:t>G1</a:t>
            </a:r>
            <a:endParaRPr lang="en-US" sz="2400" b="1" dirty="0">
              <a:solidFill>
                <a:srgbClr val="FFC000"/>
              </a:solidFill>
            </a:endParaRPr>
          </a:p>
        </p:txBody>
      </p:sp>
      <p:sp>
        <p:nvSpPr>
          <p:cNvPr id="75" name="Rectangle 9"/>
          <p:cNvSpPr>
            <a:spLocks noChangeArrowheads="1"/>
          </p:cNvSpPr>
          <p:nvPr>
            <p:custDataLst>
              <p:tags r:id="rId7"/>
            </p:custDataLst>
          </p:nvPr>
        </p:nvSpPr>
        <p:spPr bwMode="auto">
          <a:xfrm>
            <a:off x="872647" y="3563096"/>
            <a:ext cx="685800" cy="369888"/>
          </a:xfrm>
          <a:prstGeom prst="rect">
            <a:avLst/>
          </a:prstGeom>
          <a:noFill/>
          <a:ln w="9525">
            <a:noFill/>
            <a:miter lim="800000"/>
            <a:headEnd/>
            <a:tailEnd/>
          </a:ln>
          <a:effectLst/>
        </p:spPr>
        <p:txBody>
          <a:bodyPr wrap="none" lIns="92075" tIns="46038" rIns="92075" bIns="46038">
            <a:noAutofit/>
          </a:bodyPr>
          <a:lstStyle/>
          <a:p>
            <a:pPr>
              <a:spcBef>
                <a:spcPct val="50000"/>
              </a:spcBef>
            </a:pPr>
            <a:r>
              <a:rPr lang="en-US" sz="2400" b="1" dirty="0" smtClean="0">
                <a:solidFill>
                  <a:srgbClr val="FF0000">
                    <a:lumMod val="20000"/>
                    <a:lumOff val="80000"/>
                  </a:srgbClr>
                </a:solidFill>
              </a:rPr>
              <a:t>”0”</a:t>
            </a:r>
            <a:endParaRPr lang="en-US" sz="2400" b="1" dirty="0">
              <a:solidFill>
                <a:srgbClr val="FF0000">
                  <a:lumMod val="20000"/>
                  <a:lumOff val="80000"/>
                </a:srgbClr>
              </a:solidFill>
            </a:endParaRPr>
          </a:p>
        </p:txBody>
      </p:sp>
      <p:sp>
        <p:nvSpPr>
          <p:cNvPr id="76" name="Rectangle 9"/>
          <p:cNvSpPr>
            <a:spLocks noChangeArrowheads="1"/>
          </p:cNvSpPr>
          <p:nvPr>
            <p:custDataLst>
              <p:tags r:id="rId8"/>
            </p:custDataLst>
          </p:nvPr>
        </p:nvSpPr>
        <p:spPr bwMode="auto">
          <a:xfrm>
            <a:off x="228600" y="4027488"/>
            <a:ext cx="381000" cy="369888"/>
          </a:xfrm>
          <a:prstGeom prst="rect">
            <a:avLst/>
          </a:prstGeom>
          <a:noFill/>
          <a:ln w="9525">
            <a:noFill/>
            <a:miter lim="800000"/>
            <a:headEnd/>
            <a:tailEnd/>
          </a:ln>
          <a:effectLst/>
        </p:spPr>
        <p:txBody>
          <a:bodyPr wrap="none" lIns="92075" tIns="46038" rIns="92075" bIns="46038">
            <a:noAutofit/>
          </a:bodyPr>
          <a:lstStyle/>
          <a:p>
            <a:pPr>
              <a:spcBef>
                <a:spcPct val="50000"/>
              </a:spcBef>
            </a:pPr>
            <a:r>
              <a:rPr lang="en-US" sz="2800" b="1" dirty="0" smtClean="0">
                <a:solidFill>
                  <a:srgbClr val="0070C0">
                    <a:lumMod val="40000"/>
                    <a:lumOff val="60000"/>
                  </a:srgbClr>
                </a:solidFill>
              </a:rPr>
              <a:t>Ø</a:t>
            </a:r>
            <a:endParaRPr lang="en-US" sz="2800" b="1" dirty="0">
              <a:solidFill>
                <a:srgbClr val="0070C0">
                  <a:lumMod val="40000"/>
                  <a:lumOff val="60000"/>
                </a:srgbClr>
              </a:solidFill>
            </a:endParaRPr>
          </a:p>
        </p:txBody>
      </p:sp>
      <p:sp>
        <p:nvSpPr>
          <p:cNvPr id="78" name="Arc 77"/>
          <p:cNvSpPr/>
          <p:nvPr>
            <p:custDataLst>
              <p:tags r:id="rId9"/>
            </p:custDataLst>
          </p:nvPr>
        </p:nvSpPr>
        <p:spPr>
          <a:xfrm>
            <a:off x="152400" y="3258296"/>
            <a:ext cx="609600" cy="685800"/>
          </a:xfrm>
          <a:prstGeom prst="arc">
            <a:avLst>
              <a:gd name="adj1" fmla="val 2326044"/>
              <a:gd name="adj2" fmla="val 19355275"/>
            </a:avLst>
          </a:prstGeom>
          <a:ln w="38100">
            <a:solidFill>
              <a:schemeClr val="accent1"/>
            </a:solidFill>
            <a:prstDash val="solid"/>
            <a:headEnd type="none" w="med" len="med"/>
            <a:tailEnd type="stealth" w="lg" len="lg"/>
          </a:ln>
        </p:spPr>
        <p:style>
          <a:lnRef idx="1">
            <a:schemeClr val="accent1"/>
          </a:lnRef>
          <a:fillRef idx="0">
            <a:schemeClr val="accent1"/>
          </a:fillRef>
          <a:effectRef idx="0">
            <a:schemeClr val="accent1"/>
          </a:effectRef>
          <a:fontRef idx="minor">
            <a:schemeClr val="tx1"/>
          </a:fontRef>
        </p:style>
        <p:txBody>
          <a:bodyPr wrap="none" rtlCol="0" anchor="ctr">
            <a:noAutofit/>
          </a:bodyPr>
          <a:lstStyle/>
          <a:p>
            <a:pPr algn="ctr"/>
            <a:endParaRPr lang="en-US">
              <a:solidFill>
                <a:prstClr val="white"/>
              </a:solidFill>
            </a:endParaRPr>
          </a:p>
        </p:txBody>
      </p:sp>
      <p:sp>
        <p:nvSpPr>
          <p:cNvPr id="79" name="Oval 6"/>
          <p:cNvSpPr>
            <a:spLocks noChangeArrowheads="1"/>
          </p:cNvSpPr>
          <p:nvPr>
            <p:custDataLst>
              <p:tags r:id="rId10"/>
            </p:custDataLst>
          </p:nvPr>
        </p:nvSpPr>
        <p:spPr bwMode="auto">
          <a:xfrm>
            <a:off x="4381500" y="1295400"/>
            <a:ext cx="838200" cy="838200"/>
          </a:xfrm>
          <a:prstGeom prst="ellipse">
            <a:avLst/>
          </a:prstGeom>
          <a:solidFill>
            <a:schemeClr val="accent4">
              <a:lumMod val="50000"/>
              <a:alpha val="50000"/>
            </a:schemeClr>
          </a:solidFill>
          <a:ln w="25400">
            <a:solidFill>
              <a:srgbClr val="FFFFFF"/>
            </a:solidFill>
            <a:round/>
            <a:headEnd/>
            <a:tailEnd/>
          </a:ln>
          <a:effectLst/>
        </p:spPr>
        <p:txBody>
          <a:bodyPr wrap="none" anchor="ctr">
            <a:noAutofit/>
          </a:bodyPr>
          <a:lstStyle/>
          <a:p>
            <a:endParaRPr lang="en-US">
              <a:solidFill>
                <a:prstClr val="white"/>
              </a:solidFill>
            </a:endParaRPr>
          </a:p>
        </p:txBody>
      </p:sp>
      <p:sp>
        <p:nvSpPr>
          <p:cNvPr id="80" name="Rectangle 8"/>
          <p:cNvSpPr>
            <a:spLocks noChangeArrowheads="1"/>
          </p:cNvSpPr>
          <p:nvPr>
            <p:custDataLst>
              <p:tags r:id="rId11"/>
            </p:custDataLst>
          </p:nvPr>
        </p:nvSpPr>
        <p:spPr bwMode="auto">
          <a:xfrm>
            <a:off x="4457700" y="1447800"/>
            <a:ext cx="685800" cy="347663"/>
          </a:xfrm>
          <a:prstGeom prst="rect">
            <a:avLst/>
          </a:prstGeom>
          <a:noFill/>
          <a:ln w="9525">
            <a:noFill/>
            <a:miter lim="800000"/>
            <a:headEnd/>
            <a:tailEnd/>
          </a:ln>
          <a:effectLst/>
        </p:spPr>
        <p:txBody>
          <a:bodyPr wrap="none" lIns="92075" tIns="46038" rIns="92075" bIns="46038" anchor="ctr">
            <a:noAutofit/>
          </a:bodyPr>
          <a:lstStyle/>
          <a:p>
            <a:pPr algn="ctr">
              <a:lnSpc>
                <a:spcPct val="70000"/>
              </a:lnSpc>
            </a:pPr>
            <a:r>
              <a:rPr lang="en-US" sz="2400" b="1" dirty="0" smtClean="0">
                <a:solidFill>
                  <a:srgbClr val="FFC000"/>
                </a:solidFill>
              </a:rPr>
              <a:t>G2</a:t>
            </a:r>
            <a:endParaRPr lang="en-US" sz="2400" b="1" dirty="0">
              <a:solidFill>
                <a:srgbClr val="FFC000"/>
              </a:solidFill>
            </a:endParaRPr>
          </a:p>
        </p:txBody>
      </p:sp>
      <p:sp>
        <p:nvSpPr>
          <p:cNvPr id="81" name="Oval 6"/>
          <p:cNvSpPr>
            <a:spLocks noChangeArrowheads="1"/>
          </p:cNvSpPr>
          <p:nvPr>
            <p:custDataLst>
              <p:tags r:id="rId12"/>
            </p:custDataLst>
          </p:nvPr>
        </p:nvSpPr>
        <p:spPr bwMode="auto">
          <a:xfrm>
            <a:off x="6438900" y="1295400"/>
            <a:ext cx="914400" cy="838200"/>
          </a:xfrm>
          <a:prstGeom prst="ellipse">
            <a:avLst/>
          </a:prstGeom>
          <a:solidFill>
            <a:schemeClr val="accent4">
              <a:lumMod val="50000"/>
              <a:alpha val="50000"/>
            </a:schemeClr>
          </a:solidFill>
          <a:ln w="25400">
            <a:solidFill>
              <a:srgbClr val="FFFFFF"/>
            </a:solidFill>
            <a:round/>
            <a:headEnd/>
            <a:tailEnd/>
          </a:ln>
          <a:effectLst/>
        </p:spPr>
        <p:txBody>
          <a:bodyPr wrap="none" anchor="ctr">
            <a:noAutofit/>
          </a:bodyPr>
          <a:lstStyle/>
          <a:p>
            <a:endParaRPr lang="en-US">
              <a:solidFill>
                <a:prstClr val="white"/>
              </a:solidFill>
            </a:endParaRPr>
          </a:p>
        </p:txBody>
      </p:sp>
      <p:sp>
        <p:nvSpPr>
          <p:cNvPr id="82" name="Rectangle 8"/>
          <p:cNvSpPr>
            <a:spLocks noChangeArrowheads="1"/>
          </p:cNvSpPr>
          <p:nvPr>
            <p:custDataLst>
              <p:tags r:id="rId13"/>
            </p:custDataLst>
          </p:nvPr>
        </p:nvSpPr>
        <p:spPr bwMode="auto">
          <a:xfrm>
            <a:off x="6553200" y="1371600"/>
            <a:ext cx="685800" cy="347663"/>
          </a:xfrm>
          <a:prstGeom prst="rect">
            <a:avLst/>
          </a:prstGeom>
          <a:noFill/>
          <a:ln w="9525">
            <a:noFill/>
            <a:miter lim="800000"/>
            <a:headEnd/>
            <a:tailEnd/>
          </a:ln>
          <a:effectLst/>
        </p:spPr>
        <p:txBody>
          <a:bodyPr wrap="none" lIns="92075" tIns="46038" rIns="92075" bIns="46038" anchor="ctr">
            <a:noAutofit/>
          </a:bodyPr>
          <a:lstStyle/>
          <a:p>
            <a:pPr algn="ctr">
              <a:lnSpc>
                <a:spcPct val="70000"/>
              </a:lnSpc>
            </a:pPr>
            <a:r>
              <a:rPr lang="en-US" sz="2400" b="1" dirty="0" smtClean="0">
                <a:solidFill>
                  <a:srgbClr val="FFC000"/>
                </a:solidFill>
              </a:rPr>
              <a:t>G3</a:t>
            </a:r>
            <a:endParaRPr lang="en-US" sz="2400" b="1" dirty="0">
              <a:solidFill>
                <a:srgbClr val="FFC000"/>
              </a:solidFill>
            </a:endParaRPr>
          </a:p>
        </p:txBody>
      </p:sp>
      <p:sp>
        <p:nvSpPr>
          <p:cNvPr id="83" name="Oval 6"/>
          <p:cNvSpPr>
            <a:spLocks noChangeArrowheads="1"/>
          </p:cNvSpPr>
          <p:nvPr>
            <p:custDataLst>
              <p:tags r:id="rId14"/>
            </p:custDataLst>
          </p:nvPr>
        </p:nvSpPr>
        <p:spPr bwMode="auto">
          <a:xfrm>
            <a:off x="2362200" y="4637088"/>
            <a:ext cx="838200" cy="849312"/>
          </a:xfrm>
          <a:prstGeom prst="ellipse">
            <a:avLst/>
          </a:prstGeom>
          <a:solidFill>
            <a:schemeClr val="accent4">
              <a:lumMod val="50000"/>
              <a:alpha val="50000"/>
            </a:schemeClr>
          </a:solidFill>
          <a:ln w="25400">
            <a:solidFill>
              <a:srgbClr val="FFFFFF"/>
            </a:solidFill>
            <a:round/>
            <a:headEnd/>
            <a:tailEnd/>
          </a:ln>
          <a:effectLst/>
        </p:spPr>
        <p:txBody>
          <a:bodyPr wrap="none" anchor="ctr">
            <a:noAutofit/>
          </a:bodyPr>
          <a:lstStyle/>
          <a:p>
            <a:endParaRPr lang="en-US">
              <a:solidFill>
                <a:prstClr val="white"/>
              </a:solidFill>
            </a:endParaRPr>
          </a:p>
        </p:txBody>
      </p:sp>
      <p:sp>
        <p:nvSpPr>
          <p:cNvPr id="84" name="Rectangle 8"/>
          <p:cNvSpPr>
            <a:spLocks noChangeArrowheads="1"/>
          </p:cNvSpPr>
          <p:nvPr>
            <p:custDataLst>
              <p:tags r:id="rId15"/>
            </p:custDataLst>
          </p:nvPr>
        </p:nvSpPr>
        <p:spPr bwMode="auto">
          <a:xfrm>
            <a:off x="2438400" y="4789488"/>
            <a:ext cx="685800" cy="347663"/>
          </a:xfrm>
          <a:prstGeom prst="rect">
            <a:avLst/>
          </a:prstGeom>
          <a:noFill/>
          <a:ln w="9525">
            <a:noFill/>
            <a:miter lim="800000"/>
            <a:headEnd/>
            <a:tailEnd/>
          </a:ln>
          <a:effectLst/>
        </p:spPr>
        <p:txBody>
          <a:bodyPr wrap="none" lIns="92075" tIns="46038" rIns="92075" bIns="46038" anchor="ctr">
            <a:noAutofit/>
          </a:bodyPr>
          <a:lstStyle/>
          <a:p>
            <a:pPr algn="ctr">
              <a:lnSpc>
                <a:spcPct val="70000"/>
              </a:lnSpc>
            </a:pPr>
            <a:r>
              <a:rPr lang="en-US" sz="2400" b="1" dirty="0" smtClean="0">
                <a:solidFill>
                  <a:srgbClr val="FFC000"/>
                </a:solidFill>
              </a:rPr>
              <a:t>B1</a:t>
            </a:r>
            <a:endParaRPr lang="en-US" sz="2400" b="1" dirty="0">
              <a:solidFill>
                <a:srgbClr val="FFC000"/>
              </a:solidFill>
            </a:endParaRPr>
          </a:p>
        </p:txBody>
      </p:sp>
      <p:sp>
        <p:nvSpPr>
          <p:cNvPr id="92" name="Oval 6"/>
          <p:cNvSpPr>
            <a:spLocks noChangeArrowheads="1"/>
          </p:cNvSpPr>
          <p:nvPr>
            <p:custDataLst>
              <p:tags r:id="rId16"/>
            </p:custDataLst>
          </p:nvPr>
        </p:nvSpPr>
        <p:spPr bwMode="auto">
          <a:xfrm>
            <a:off x="4038600" y="4637088"/>
            <a:ext cx="914400" cy="849312"/>
          </a:xfrm>
          <a:prstGeom prst="ellipse">
            <a:avLst/>
          </a:prstGeom>
          <a:solidFill>
            <a:schemeClr val="accent4">
              <a:lumMod val="50000"/>
              <a:alpha val="50000"/>
            </a:schemeClr>
          </a:solidFill>
          <a:ln w="25400">
            <a:solidFill>
              <a:srgbClr val="FFFFFF"/>
            </a:solidFill>
            <a:round/>
            <a:headEnd/>
            <a:tailEnd/>
          </a:ln>
          <a:effectLst/>
        </p:spPr>
        <p:txBody>
          <a:bodyPr wrap="none" anchor="ctr">
            <a:noAutofit/>
          </a:bodyPr>
          <a:lstStyle/>
          <a:p>
            <a:endParaRPr lang="en-US">
              <a:solidFill>
                <a:prstClr val="white"/>
              </a:solidFill>
            </a:endParaRPr>
          </a:p>
        </p:txBody>
      </p:sp>
      <p:sp>
        <p:nvSpPr>
          <p:cNvPr id="98" name="Rectangle 8"/>
          <p:cNvSpPr>
            <a:spLocks noChangeArrowheads="1"/>
          </p:cNvSpPr>
          <p:nvPr>
            <p:custDataLst>
              <p:tags r:id="rId17"/>
            </p:custDataLst>
          </p:nvPr>
        </p:nvSpPr>
        <p:spPr bwMode="auto">
          <a:xfrm>
            <a:off x="4119352" y="4789488"/>
            <a:ext cx="685800" cy="347663"/>
          </a:xfrm>
          <a:prstGeom prst="rect">
            <a:avLst/>
          </a:prstGeom>
          <a:noFill/>
          <a:ln w="9525">
            <a:noFill/>
            <a:miter lim="800000"/>
            <a:headEnd/>
            <a:tailEnd/>
          </a:ln>
          <a:effectLst/>
        </p:spPr>
        <p:txBody>
          <a:bodyPr wrap="none" lIns="92075" tIns="46038" rIns="92075" bIns="46038" anchor="ctr">
            <a:noAutofit/>
          </a:bodyPr>
          <a:lstStyle/>
          <a:p>
            <a:pPr algn="ctr">
              <a:lnSpc>
                <a:spcPct val="70000"/>
              </a:lnSpc>
            </a:pPr>
            <a:r>
              <a:rPr lang="en-US" sz="2400" b="1" dirty="0" smtClean="0">
                <a:solidFill>
                  <a:srgbClr val="FFC000"/>
                </a:solidFill>
              </a:rPr>
              <a:t>B2</a:t>
            </a:r>
            <a:endParaRPr lang="en-US" sz="2400" b="1" dirty="0">
              <a:solidFill>
                <a:srgbClr val="FFC000"/>
              </a:solidFill>
            </a:endParaRPr>
          </a:p>
        </p:txBody>
      </p:sp>
      <p:sp>
        <p:nvSpPr>
          <p:cNvPr id="101" name="Rectangle 9"/>
          <p:cNvSpPr>
            <a:spLocks noChangeArrowheads="1"/>
          </p:cNvSpPr>
          <p:nvPr>
            <p:custDataLst>
              <p:tags r:id="rId18"/>
            </p:custDataLst>
          </p:nvPr>
        </p:nvSpPr>
        <p:spPr bwMode="auto">
          <a:xfrm>
            <a:off x="2471948" y="1650522"/>
            <a:ext cx="609600" cy="369888"/>
          </a:xfrm>
          <a:prstGeom prst="rect">
            <a:avLst/>
          </a:prstGeom>
          <a:noFill/>
          <a:ln w="9525">
            <a:noFill/>
            <a:miter lim="800000"/>
            <a:headEnd/>
            <a:tailEnd/>
          </a:ln>
          <a:effectLst/>
        </p:spPr>
        <p:txBody>
          <a:bodyPr wrap="none" lIns="92075" tIns="46038" rIns="92075" bIns="46038">
            <a:noAutofit/>
          </a:bodyPr>
          <a:lstStyle/>
          <a:p>
            <a:pPr>
              <a:spcBef>
                <a:spcPct val="50000"/>
              </a:spcBef>
            </a:pPr>
            <a:r>
              <a:rPr lang="en-US" sz="2400" b="1" dirty="0" smtClean="0">
                <a:solidFill>
                  <a:srgbClr val="FF0000">
                    <a:lumMod val="20000"/>
                    <a:lumOff val="80000"/>
                  </a:srgbClr>
                </a:solidFill>
              </a:rPr>
              <a:t>”1”</a:t>
            </a:r>
            <a:endParaRPr lang="en-US" sz="2400" b="1" dirty="0">
              <a:solidFill>
                <a:srgbClr val="FF0000">
                  <a:lumMod val="20000"/>
                  <a:lumOff val="80000"/>
                </a:srgbClr>
              </a:solidFill>
            </a:endParaRPr>
          </a:p>
        </p:txBody>
      </p:sp>
      <p:sp>
        <p:nvSpPr>
          <p:cNvPr id="108" name="Rectangle 9"/>
          <p:cNvSpPr>
            <a:spLocks noChangeArrowheads="1"/>
          </p:cNvSpPr>
          <p:nvPr>
            <p:custDataLst>
              <p:tags r:id="rId19"/>
            </p:custDataLst>
          </p:nvPr>
        </p:nvSpPr>
        <p:spPr bwMode="auto">
          <a:xfrm>
            <a:off x="4529348" y="1650522"/>
            <a:ext cx="609600" cy="369888"/>
          </a:xfrm>
          <a:prstGeom prst="rect">
            <a:avLst/>
          </a:prstGeom>
          <a:noFill/>
          <a:ln w="9525">
            <a:noFill/>
            <a:miter lim="800000"/>
            <a:headEnd/>
            <a:tailEnd/>
          </a:ln>
          <a:effectLst/>
        </p:spPr>
        <p:txBody>
          <a:bodyPr wrap="none" lIns="92075" tIns="46038" rIns="92075" bIns="46038">
            <a:noAutofit/>
          </a:bodyPr>
          <a:lstStyle/>
          <a:p>
            <a:pPr>
              <a:spcBef>
                <a:spcPct val="50000"/>
              </a:spcBef>
            </a:pPr>
            <a:r>
              <a:rPr lang="en-US" sz="2400" b="1" dirty="0" smtClean="0">
                <a:solidFill>
                  <a:srgbClr val="FF0000">
                    <a:lumMod val="20000"/>
                    <a:lumOff val="80000"/>
                  </a:srgbClr>
                </a:solidFill>
              </a:rPr>
              <a:t>”2”</a:t>
            </a:r>
            <a:endParaRPr lang="en-US" sz="2400" b="1" dirty="0">
              <a:solidFill>
                <a:srgbClr val="FF0000">
                  <a:lumMod val="20000"/>
                  <a:lumOff val="80000"/>
                </a:srgbClr>
              </a:solidFill>
            </a:endParaRPr>
          </a:p>
        </p:txBody>
      </p:sp>
      <p:sp>
        <p:nvSpPr>
          <p:cNvPr id="109" name="Rectangle 9"/>
          <p:cNvSpPr>
            <a:spLocks noChangeArrowheads="1"/>
          </p:cNvSpPr>
          <p:nvPr>
            <p:custDataLst>
              <p:tags r:id="rId20"/>
            </p:custDataLst>
          </p:nvPr>
        </p:nvSpPr>
        <p:spPr bwMode="auto">
          <a:xfrm>
            <a:off x="6435304" y="1583847"/>
            <a:ext cx="956096" cy="369888"/>
          </a:xfrm>
          <a:prstGeom prst="rect">
            <a:avLst/>
          </a:prstGeom>
          <a:noFill/>
          <a:ln w="9525">
            <a:noFill/>
            <a:miter lim="800000"/>
            <a:headEnd/>
            <a:tailEnd/>
          </a:ln>
          <a:effectLst/>
        </p:spPr>
        <p:txBody>
          <a:bodyPr wrap="none" lIns="92075" tIns="46038" rIns="92075" bIns="46038">
            <a:noAutofit/>
          </a:bodyPr>
          <a:lstStyle/>
          <a:p>
            <a:pPr>
              <a:spcBef>
                <a:spcPct val="50000"/>
              </a:spcBef>
            </a:pPr>
            <a:r>
              <a:rPr lang="en-US" sz="2400" b="1" dirty="0" smtClean="0">
                <a:solidFill>
                  <a:srgbClr val="FF0000">
                    <a:lumMod val="20000"/>
                    <a:lumOff val="80000"/>
                  </a:srgbClr>
                </a:solidFill>
              </a:rPr>
              <a:t>”3”, U</a:t>
            </a:r>
            <a:endParaRPr lang="en-US" sz="2400" b="1" dirty="0">
              <a:solidFill>
                <a:srgbClr val="FF0000">
                  <a:lumMod val="20000"/>
                  <a:lumOff val="80000"/>
                </a:srgbClr>
              </a:solidFill>
            </a:endParaRPr>
          </a:p>
        </p:txBody>
      </p:sp>
      <p:sp>
        <p:nvSpPr>
          <p:cNvPr id="111" name="Rectangle 9"/>
          <p:cNvSpPr>
            <a:spLocks noChangeArrowheads="1"/>
          </p:cNvSpPr>
          <p:nvPr>
            <p:custDataLst>
              <p:tags r:id="rId21"/>
            </p:custDataLst>
          </p:nvPr>
        </p:nvSpPr>
        <p:spPr bwMode="auto">
          <a:xfrm>
            <a:off x="2510048" y="5018088"/>
            <a:ext cx="609600" cy="369888"/>
          </a:xfrm>
          <a:prstGeom prst="rect">
            <a:avLst/>
          </a:prstGeom>
          <a:noFill/>
          <a:ln w="9525">
            <a:noFill/>
            <a:miter lim="800000"/>
            <a:headEnd/>
            <a:tailEnd/>
          </a:ln>
          <a:effectLst/>
        </p:spPr>
        <p:txBody>
          <a:bodyPr wrap="none" lIns="92075" tIns="46038" rIns="92075" bIns="46038">
            <a:noAutofit/>
          </a:bodyPr>
          <a:lstStyle/>
          <a:p>
            <a:pPr>
              <a:spcBef>
                <a:spcPct val="50000"/>
              </a:spcBef>
            </a:pPr>
            <a:r>
              <a:rPr lang="en-US" sz="2400" b="1" dirty="0" smtClean="0">
                <a:solidFill>
                  <a:srgbClr val="FF0000">
                    <a:lumMod val="20000"/>
                    <a:lumOff val="80000"/>
                  </a:srgbClr>
                </a:solidFill>
              </a:rPr>
              <a:t>”1”</a:t>
            </a:r>
            <a:endParaRPr lang="en-US" sz="2400" b="1" dirty="0">
              <a:solidFill>
                <a:srgbClr val="FF0000">
                  <a:lumMod val="20000"/>
                  <a:lumOff val="80000"/>
                </a:srgbClr>
              </a:solidFill>
            </a:endParaRPr>
          </a:p>
        </p:txBody>
      </p:sp>
      <p:sp>
        <p:nvSpPr>
          <p:cNvPr id="113" name="Rectangle 9"/>
          <p:cNvSpPr>
            <a:spLocks noChangeArrowheads="1"/>
          </p:cNvSpPr>
          <p:nvPr>
            <p:custDataLst>
              <p:tags r:id="rId22"/>
            </p:custDataLst>
          </p:nvPr>
        </p:nvSpPr>
        <p:spPr bwMode="auto">
          <a:xfrm>
            <a:off x="4191000" y="5018088"/>
            <a:ext cx="685800" cy="369888"/>
          </a:xfrm>
          <a:prstGeom prst="rect">
            <a:avLst/>
          </a:prstGeom>
          <a:noFill/>
          <a:ln w="9525">
            <a:noFill/>
            <a:miter lim="800000"/>
            <a:headEnd/>
            <a:tailEnd/>
          </a:ln>
          <a:effectLst/>
        </p:spPr>
        <p:txBody>
          <a:bodyPr wrap="none" lIns="92075" tIns="46038" rIns="92075" bIns="46038">
            <a:noAutofit/>
          </a:bodyPr>
          <a:lstStyle/>
          <a:p>
            <a:pPr>
              <a:spcBef>
                <a:spcPct val="50000"/>
              </a:spcBef>
            </a:pPr>
            <a:r>
              <a:rPr lang="en-US" sz="2400" b="1" dirty="0" smtClean="0">
                <a:solidFill>
                  <a:srgbClr val="FF0000">
                    <a:lumMod val="20000"/>
                    <a:lumOff val="80000"/>
                  </a:srgbClr>
                </a:solidFill>
              </a:rPr>
              <a:t>”2”</a:t>
            </a:r>
            <a:endParaRPr lang="en-US" sz="2400" b="1" dirty="0">
              <a:solidFill>
                <a:srgbClr val="FF0000">
                  <a:lumMod val="20000"/>
                  <a:lumOff val="80000"/>
                </a:srgbClr>
              </a:solidFill>
            </a:endParaRPr>
          </a:p>
        </p:txBody>
      </p:sp>
      <p:sp>
        <p:nvSpPr>
          <p:cNvPr id="115" name="Rectangle 9"/>
          <p:cNvSpPr>
            <a:spLocks noChangeArrowheads="1"/>
          </p:cNvSpPr>
          <p:nvPr>
            <p:custDataLst>
              <p:tags r:id="rId23"/>
            </p:custDataLst>
          </p:nvPr>
        </p:nvSpPr>
        <p:spPr bwMode="auto">
          <a:xfrm>
            <a:off x="2057400" y="769192"/>
            <a:ext cx="381000" cy="369888"/>
          </a:xfrm>
          <a:prstGeom prst="rect">
            <a:avLst/>
          </a:prstGeom>
          <a:noFill/>
          <a:ln w="9525">
            <a:noFill/>
            <a:miter lim="800000"/>
            <a:headEnd/>
            <a:tailEnd/>
          </a:ln>
          <a:effectLst/>
        </p:spPr>
        <p:txBody>
          <a:bodyPr wrap="none" lIns="92075" tIns="46038" rIns="92075" bIns="46038">
            <a:noAutofit/>
          </a:bodyPr>
          <a:lstStyle/>
          <a:p>
            <a:pPr>
              <a:spcBef>
                <a:spcPct val="50000"/>
              </a:spcBef>
            </a:pPr>
            <a:r>
              <a:rPr lang="en-US" sz="2800" b="1" dirty="0" smtClean="0">
                <a:solidFill>
                  <a:srgbClr val="0070C0">
                    <a:lumMod val="40000"/>
                    <a:lumOff val="60000"/>
                  </a:srgbClr>
                </a:solidFill>
              </a:rPr>
              <a:t>Ø</a:t>
            </a:r>
            <a:endParaRPr lang="en-US" sz="2800" b="1" dirty="0">
              <a:solidFill>
                <a:srgbClr val="0070C0">
                  <a:lumMod val="40000"/>
                  <a:lumOff val="60000"/>
                </a:srgbClr>
              </a:solidFill>
            </a:endParaRPr>
          </a:p>
        </p:txBody>
      </p:sp>
      <p:sp>
        <p:nvSpPr>
          <p:cNvPr id="116" name="Arc 115"/>
          <p:cNvSpPr/>
          <p:nvPr>
            <p:custDataLst>
              <p:tags r:id="rId24"/>
            </p:custDataLst>
          </p:nvPr>
        </p:nvSpPr>
        <p:spPr>
          <a:xfrm rot="5400000">
            <a:off x="2476500" y="712788"/>
            <a:ext cx="609600" cy="685800"/>
          </a:xfrm>
          <a:prstGeom prst="arc">
            <a:avLst>
              <a:gd name="adj1" fmla="val 2326044"/>
              <a:gd name="adj2" fmla="val 19355275"/>
            </a:avLst>
          </a:prstGeom>
          <a:ln w="38100">
            <a:solidFill>
              <a:schemeClr val="accent1"/>
            </a:solidFill>
            <a:prstDash val="solid"/>
            <a:headEnd type="none" w="med" len="med"/>
            <a:tailEnd type="stealth" w="lg" len="lg"/>
          </a:ln>
        </p:spPr>
        <p:style>
          <a:lnRef idx="1">
            <a:schemeClr val="accent1"/>
          </a:lnRef>
          <a:fillRef idx="0">
            <a:schemeClr val="accent1"/>
          </a:fillRef>
          <a:effectRef idx="0">
            <a:schemeClr val="accent1"/>
          </a:effectRef>
          <a:fontRef idx="minor">
            <a:schemeClr val="tx1"/>
          </a:fontRef>
        </p:style>
        <p:txBody>
          <a:bodyPr wrap="none" rtlCol="0" anchor="ctr">
            <a:noAutofit/>
          </a:bodyPr>
          <a:lstStyle/>
          <a:p>
            <a:pPr algn="ctr"/>
            <a:endParaRPr lang="en-US">
              <a:solidFill>
                <a:prstClr val="white"/>
              </a:solidFill>
            </a:endParaRPr>
          </a:p>
        </p:txBody>
      </p:sp>
      <p:sp>
        <p:nvSpPr>
          <p:cNvPr id="122" name="Rectangle 9"/>
          <p:cNvSpPr>
            <a:spLocks noChangeArrowheads="1"/>
          </p:cNvSpPr>
          <p:nvPr>
            <p:custDataLst>
              <p:tags r:id="rId25"/>
            </p:custDataLst>
          </p:nvPr>
        </p:nvSpPr>
        <p:spPr bwMode="auto">
          <a:xfrm>
            <a:off x="4076700" y="769192"/>
            <a:ext cx="381000" cy="369888"/>
          </a:xfrm>
          <a:prstGeom prst="rect">
            <a:avLst/>
          </a:prstGeom>
          <a:noFill/>
          <a:ln w="9525">
            <a:noFill/>
            <a:miter lim="800000"/>
            <a:headEnd/>
            <a:tailEnd/>
          </a:ln>
          <a:effectLst/>
        </p:spPr>
        <p:txBody>
          <a:bodyPr wrap="none" lIns="92075" tIns="46038" rIns="92075" bIns="46038">
            <a:noAutofit/>
          </a:bodyPr>
          <a:lstStyle/>
          <a:p>
            <a:pPr>
              <a:spcBef>
                <a:spcPct val="50000"/>
              </a:spcBef>
            </a:pPr>
            <a:r>
              <a:rPr lang="en-US" sz="2800" b="1" dirty="0" smtClean="0">
                <a:solidFill>
                  <a:srgbClr val="0070C0">
                    <a:lumMod val="40000"/>
                    <a:lumOff val="60000"/>
                  </a:srgbClr>
                </a:solidFill>
              </a:rPr>
              <a:t>Ø</a:t>
            </a:r>
            <a:endParaRPr lang="en-US" sz="2800" b="1" dirty="0">
              <a:solidFill>
                <a:srgbClr val="0070C0">
                  <a:lumMod val="40000"/>
                  <a:lumOff val="60000"/>
                </a:srgbClr>
              </a:solidFill>
            </a:endParaRPr>
          </a:p>
        </p:txBody>
      </p:sp>
      <p:sp>
        <p:nvSpPr>
          <p:cNvPr id="124" name="Arc 123"/>
          <p:cNvSpPr/>
          <p:nvPr>
            <p:custDataLst>
              <p:tags r:id="rId26"/>
            </p:custDataLst>
          </p:nvPr>
        </p:nvSpPr>
        <p:spPr>
          <a:xfrm rot="5400000">
            <a:off x="4495800" y="712788"/>
            <a:ext cx="609600" cy="685800"/>
          </a:xfrm>
          <a:prstGeom prst="arc">
            <a:avLst>
              <a:gd name="adj1" fmla="val 2326044"/>
              <a:gd name="adj2" fmla="val 19355275"/>
            </a:avLst>
          </a:prstGeom>
          <a:ln w="38100">
            <a:solidFill>
              <a:schemeClr val="accent1"/>
            </a:solidFill>
            <a:prstDash val="solid"/>
            <a:headEnd type="none" w="med" len="med"/>
            <a:tailEnd type="stealth" w="lg" len="lg"/>
          </a:ln>
        </p:spPr>
        <p:style>
          <a:lnRef idx="1">
            <a:schemeClr val="accent1"/>
          </a:lnRef>
          <a:fillRef idx="0">
            <a:schemeClr val="accent1"/>
          </a:fillRef>
          <a:effectRef idx="0">
            <a:schemeClr val="accent1"/>
          </a:effectRef>
          <a:fontRef idx="minor">
            <a:schemeClr val="tx1"/>
          </a:fontRef>
        </p:style>
        <p:txBody>
          <a:bodyPr wrap="none" rtlCol="0" anchor="ctr">
            <a:noAutofit/>
          </a:bodyPr>
          <a:lstStyle/>
          <a:p>
            <a:pPr algn="ctr"/>
            <a:endParaRPr lang="en-US">
              <a:solidFill>
                <a:prstClr val="white"/>
              </a:solidFill>
            </a:endParaRPr>
          </a:p>
        </p:txBody>
      </p:sp>
      <p:sp>
        <p:nvSpPr>
          <p:cNvPr id="125" name="Rectangle 9"/>
          <p:cNvSpPr>
            <a:spLocks noChangeArrowheads="1"/>
          </p:cNvSpPr>
          <p:nvPr>
            <p:custDataLst>
              <p:tags r:id="rId27"/>
            </p:custDataLst>
          </p:nvPr>
        </p:nvSpPr>
        <p:spPr bwMode="auto">
          <a:xfrm>
            <a:off x="3200400" y="5562600"/>
            <a:ext cx="381000" cy="369888"/>
          </a:xfrm>
          <a:prstGeom prst="rect">
            <a:avLst/>
          </a:prstGeom>
          <a:noFill/>
          <a:ln w="9525">
            <a:noFill/>
            <a:miter lim="800000"/>
            <a:headEnd/>
            <a:tailEnd/>
          </a:ln>
          <a:effectLst/>
        </p:spPr>
        <p:txBody>
          <a:bodyPr wrap="none" lIns="92075" tIns="46038" rIns="92075" bIns="46038">
            <a:noAutofit/>
          </a:bodyPr>
          <a:lstStyle/>
          <a:p>
            <a:pPr>
              <a:spcBef>
                <a:spcPct val="50000"/>
              </a:spcBef>
            </a:pPr>
            <a:r>
              <a:rPr lang="en-US" sz="2800" b="1" dirty="0" smtClean="0">
                <a:solidFill>
                  <a:srgbClr val="0070C0">
                    <a:lumMod val="40000"/>
                    <a:lumOff val="60000"/>
                  </a:srgbClr>
                </a:solidFill>
              </a:rPr>
              <a:t>Ø</a:t>
            </a:r>
            <a:endParaRPr lang="en-US" sz="2800" b="1" dirty="0">
              <a:solidFill>
                <a:srgbClr val="0070C0">
                  <a:lumMod val="40000"/>
                  <a:lumOff val="60000"/>
                </a:srgbClr>
              </a:solidFill>
            </a:endParaRPr>
          </a:p>
        </p:txBody>
      </p:sp>
      <p:sp>
        <p:nvSpPr>
          <p:cNvPr id="126" name="Rectangle 9"/>
          <p:cNvSpPr>
            <a:spLocks noChangeArrowheads="1"/>
          </p:cNvSpPr>
          <p:nvPr>
            <p:custDataLst>
              <p:tags r:id="rId28"/>
            </p:custDataLst>
          </p:nvPr>
        </p:nvSpPr>
        <p:spPr bwMode="auto">
          <a:xfrm>
            <a:off x="4876800" y="5562600"/>
            <a:ext cx="381000" cy="369888"/>
          </a:xfrm>
          <a:prstGeom prst="rect">
            <a:avLst/>
          </a:prstGeom>
          <a:noFill/>
          <a:ln w="9525">
            <a:noFill/>
            <a:miter lim="800000"/>
            <a:headEnd/>
            <a:tailEnd/>
          </a:ln>
          <a:effectLst/>
        </p:spPr>
        <p:txBody>
          <a:bodyPr wrap="none" lIns="92075" tIns="46038" rIns="92075" bIns="46038">
            <a:noAutofit/>
          </a:bodyPr>
          <a:lstStyle/>
          <a:p>
            <a:pPr>
              <a:spcBef>
                <a:spcPct val="50000"/>
              </a:spcBef>
            </a:pPr>
            <a:r>
              <a:rPr lang="en-US" sz="2800" b="1" dirty="0" smtClean="0">
                <a:solidFill>
                  <a:srgbClr val="0070C0">
                    <a:lumMod val="40000"/>
                    <a:lumOff val="60000"/>
                  </a:srgbClr>
                </a:solidFill>
              </a:rPr>
              <a:t>Ø</a:t>
            </a:r>
            <a:endParaRPr lang="en-US" sz="2800" b="1" dirty="0">
              <a:solidFill>
                <a:srgbClr val="0070C0">
                  <a:lumMod val="40000"/>
                  <a:lumOff val="60000"/>
                </a:srgbClr>
              </a:solidFill>
            </a:endParaRPr>
          </a:p>
        </p:txBody>
      </p:sp>
      <p:sp>
        <p:nvSpPr>
          <p:cNvPr id="127" name="Arc 126"/>
          <p:cNvSpPr/>
          <p:nvPr>
            <p:custDataLst>
              <p:tags r:id="rId29"/>
            </p:custDataLst>
          </p:nvPr>
        </p:nvSpPr>
        <p:spPr>
          <a:xfrm rot="16200000">
            <a:off x="4152900" y="5372100"/>
            <a:ext cx="609600" cy="685800"/>
          </a:xfrm>
          <a:prstGeom prst="arc">
            <a:avLst>
              <a:gd name="adj1" fmla="val 2326044"/>
              <a:gd name="adj2" fmla="val 19355275"/>
            </a:avLst>
          </a:prstGeom>
          <a:ln w="38100">
            <a:solidFill>
              <a:schemeClr val="accent1"/>
            </a:solidFill>
            <a:prstDash val="solid"/>
            <a:headEnd type="none" w="med" len="med"/>
            <a:tailEnd type="stealth" w="lg" len="lg"/>
          </a:ln>
        </p:spPr>
        <p:style>
          <a:lnRef idx="1">
            <a:schemeClr val="accent1"/>
          </a:lnRef>
          <a:fillRef idx="0">
            <a:schemeClr val="accent1"/>
          </a:fillRef>
          <a:effectRef idx="0">
            <a:schemeClr val="accent1"/>
          </a:effectRef>
          <a:fontRef idx="minor">
            <a:schemeClr val="tx1"/>
          </a:fontRef>
        </p:style>
        <p:txBody>
          <a:bodyPr wrap="none" rtlCol="0" anchor="ctr">
            <a:noAutofit/>
          </a:bodyPr>
          <a:lstStyle/>
          <a:p>
            <a:pPr algn="ctr"/>
            <a:endParaRPr lang="en-US">
              <a:solidFill>
                <a:prstClr val="white"/>
              </a:solidFill>
            </a:endParaRPr>
          </a:p>
        </p:txBody>
      </p:sp>
      <p:sp>
        <p:nvSpPr>
          <p:cNvPr id="128" name="Freeform 127"/>
          <p:cNvSpPr/>
          <p:nvPr>
            <p:custDataLst>
              <p:tags r:id="rId30"/>
            </p:custDataLst>
          </p:nvPr>
        </p:nvSpPr>
        <p:spPr>
          <a:xfrm>
            <a:off x="1676400" y="2198688"/>
            <a:ext cx="5181600" cy="1371600"/>
          </a:xfrm>
          <a:custGeom>
            <a:avLst/>
            <a:gdLst>
              <a:gd name="connsiteX0" fmla="*/ 3812876 w 3812876"/>
              <a:gd name="connsiteY0" fmla="*/ 0 h 1007854"/>
              <a:gd name="connsiteX1" fmla="*/ 2993366 w 3812876"/>
              <a:gd name="connsiteY1" fmla="*/ 879895 h 1007854"/>
              <a:gd name="connsiteX2" fmla="*/ 0 w 3812876"/>
              <a:gd name="connsiteY2" fmla="*/ 767751 h 1007854"/>
              <a:gd name="connsiteX0" fmla="*/ 3812876 w 3812876"/>
              <a:gd name="connsiteY0" fmla="*/ 0 h 887802"/>
              <a:gd name="connsiteX1" fmla="*/ 2672751 w 3812876"/>
              <a:gd name="connsiteY1" fmla="*/ 638355 h 887802"/>
              <a:gd name="connsiteX2" fmla="*/ 0 w 3812876"/>
              <a:gd name="connsiteY2" fmla="*/ 767751 h 887802"/>
              <a:gd name="connsiteX0" fmla="*/ 3812876 w 3812876"/>
              <a:gd name="connsiteY0" fmla="*/ 0 h 887802"/>
              <a:gd name="connsiteX1" fmla="*/ 2672751 w 3812876"/>
              <a:gd name="connsiteY1" fmla="*/ 638355 h 887802"/>
              <a:gd name="connsiteX2" fmla="*/ 0 w 3812876"/>
              <a:gd name="connsiteY2" fmla="*/ 767751 h 887802"/>
              <a:gd name="connsiteX0" fmla="*/ 3812876 w 3812876"/>
              <a:gd name="connsiteY0" fmla="*/ 0 h 887802"/>
              <a:gd name="connsiteX1" fmla="*/ 2748951 w 3812876"/>
              <a:gd name="connsiteY1" fmla="*/ 409755 h 887802"/>
              <a:gd name="connsiteX2" fmla="*/ 0 w 3812876"/>
              <a:gd name="connsiteY2" fmla="*/ 767751 h 887802"/>
              <a:gd name="connsiteX0" fmla="*/ 3812876 w 3812876"/>
              <a:gd name="connsiteY0" fmla="*/ 0 h 767751"/>
              <a:gd name="connsiteX1" fmla="*/ 2748951 w 3812876"/>
              <a:gd name="connsiteY1" fmla="*/ 409755 h 767751"/>
              <a:gd name="connsiteX2" fmla="*/ 0 w 3812876"/>
              <a:gd name="connsiteY2" fmla="*/ 767751 h 767751"/>
              <a:gd name="connsiteX0" fmla="*/ 3812876 w 3812876"/>
              <a:gd name="connsiteY0" fmla="*/ 0 h 767751"/>
              <a:gd name="connsiteX1" fmla="*/ 0 w 3812876"/>
              <a:gd name="connsiteY1" fmla="*/ 767751 h 767751"/>
              <a:gd name="connsiteX0" fmla="*/ 3807125 w 3807125"/>
              <a:gd name="connsiteY0" fmla="*/ 0 h 714556"/>
              <a:gd name="connsiteX1" fmla="*/ 0 w 3807125"/>
              <a:gd name="connsiteY1" fmla="*/ 714556 h 714556"/>
              <a:gd name="connsiteX0" fmla="*/ 3807125 w 3807125"/>
              <a:gd name="connsiteY0" fmla="*/ 0 h 714556"/>
              <a:gd name="connsiteX1" fmla="*/ 0 w 3807125"/>
              <a:gd name="connsiteY1" fmla="*/ 714556 h 714556"/>
              <a:gd name="connsiteX0" fmla="*/ 3807125 w 3807125"/>
              <a:gd name="connsiteY0" fmla="*/ 0 h 714556"/>
              <a:gd name="connsiteX1" fmla="*/ 0 w 3807125"/>
              <a:gd name="connsiteY1" fmla="*/ 714556 h 714556"/>
            </a:gdLst>
            <a:ahLst/>
            <a:cxnLst>
              <a:cxn ang="0">
                <a:pos x="connsiteX0" y="connsiteY0"/>
              </a:cxn>
              <a:cxn ang="0">
                <a:pos x="connsiteX1" y="connsiteY1"/>
              </a:cxn>
            </a:cxnLst>
            <a:rect l="l" t="t" r="r" b="b"/>
            <a:pathLst>
              <a:path w="3807125" h="714556">
                <a:moveTo>
                  <a:pt x="3807125" y="0"/>
                </a:moveTo>
                <a:cubicBezTo>
                  <a:pt x="3796102" y="325887"/>
                  <a:pt x="2184880" y="697782"/>
                  <a:pt x="0" y="714556"/>
                </a:cubicBezTo>
              </a:path>
            </a:pathLst>
          </a:custGeom>
          <a:ln w="38100">
            <a:solidFill>
              <a:schemeClr val="accent1"/>
            </a:solidFill>
            <a:prstDash val="solid"/>
            <a:headEnd type="none" w="med" len="med"/>
            <a:tailEnd type="stealth" w="lg" len="lg"/>
          </a:ln>
        </p:spPr>
        <p:style>
          <a:lnRef idx="1">
            <a:schemeClr val="accent1"/>
          </a:lnRef>
          <a:fillRef idx="0">
            <a:schemeClr val="accent1"/>
          </a:fillRef>
          <a:effectRef idx="0">
            <a:schemeClr val="accent1"/>
          </a:effectRef>
          <a:fontRef idx="minor">
            <a:schemeClr val="tx1"/>
          </a:fontRef>
        </p:style>
        <p:txBody>
          <a:bodyPr wrap="none" rtlCol="0" anchor="ctr">
            <a:noAutofit/>
          </a:bodyPr>
          <a:lstStyle/>
          <a:p>
            <a:pPr algn="ctr"/>
            <a:endParaRPr lang="en-US">
              <a:solidFill>
                <a:prstClr val="white"/>
              </a:solidFill>
            </a:endParaRPr>
          </a:p>
        </p:txBody>
      </p:sp>
      <p:sp>
        <p:nvSpPr>
          <p:cNvPr id="129" name="Freeform 128"/>
          <p:cNvSpPr/>
          <p:nvPr>
            <p:custDataLst>
              <p:tags r:id="rId31"/>
            </p:custDataLst>
          </p:nvPr>
        </p:nvSpPr>
        <p:spPr>
          <a:xfrm flipV="1">
            <a:off x="1676400" y="3798888"/>
            <a:ext cx="2362201" cy="1066800"/>
          </a:xfrm>
          <a:custGeom>
            <a:avLst/>
            <a:gdLst>
              <a:gd name="connsiteX0" fmla="*/ 3812876 w 3812876"/>
              <a:gd name="connsiteY0" fmla="*/ 0 h 1007854"/>
              <a:gd name="connsiteX1" fmla="*/ 2993366 w 3812876"/>
              <a:gd name="connsiteY1" fmla="*/ 879895 h 1007854"/>
              <a:gd name="connsiteX2" fmla="*/ 0 w 3812876"/>
              <a:gd name="connsiteY2" fmla="*/ 767751 h 1007854"/>
              <a:gd name="connsiteX0" fmla="*/ 3812876 w 3812876"/>
              <a:gd name="connsiteY0" fmla="*/ 0 h 887802"/>
              <a:gd name="connsiteX1" fmla="*/ 2672751 w 3812876"/>
              <a:gd name="connsiteY1" fmla="*/ 638355 h 887802"/>
              <a:gd name="connsiteX2" fmla="*/ 0 w 3812876"/>
              <a:gd name="connsiteY2" fmla="*/ 767751 h 887802"/>
              <a:gd name="connsiteX0" fmla="*/ 3812876 w 3812876"/>
              <a:gd name="connsiteY0" fmla="*/ 0 h 887802"/>
              <a:gd name="connsiteX1" fmla="*/ 2672751 w 3812876"/>
              <a:gd name="connsiteY1" fmla="*/ 638355 h 887802"/>
              <a:gd name="connsiteX2" fmla="*/ 0 w 3812876"/>
              <a:gd name="connsiteY2" fmla="*/ 767751 h 887802"/>
              <a:gd name="connsiteX0" fmla="*/ 3812876 w 3812876"/>
              <a:gd name="connsiteY0" fmla="*/ 0 h 887802"/>
              <a:gd name="connsiteX1" fmla="*/ 2748951 w 3812876"/>
              <a:gd name="connsiteY1" fmla="*/ 409755 h 887802"/>
              <a:gd name="connsiteX2" fmla="*/ 0 w 3812876"/>
              <a:gd name="connsiteY2" fmla="*/ 767751 h 887802"/>
              <a:gd name="connsiteX0" fmla="*/ 3812876 w 3812876"/>
              <a:gd name="connsiteY0" fmla="*/ 0 h 767751"/>
              <a:gd name="connsiteX1" fmla="*/ 2748951 w 3812876"/>
              <a:gd name="connsiteY1" fmla="*/ 409755 h 767751"/>
              <a:gd name="connsiteX2" fmla="*/ 0 w 3812876"/>
              <a:gd name="connsiteY2" fmla="*/ 767751 h 767751"/>
              <a:gd name="connsiteX0" fmla="*/ 3812876 w 3812876"/>
              <a:gd name="connsiteY0" fmla="*/ 0 h 767751"/>
              <a:gd name="connsiteX1" fmla="*/ 0 w 3812876"/>
              <a:gd name="connsiteY1" fmla="*/ 767751 h 767751"/>
              <a:gd name="connsiteX0" fmla="*/ 3807125 w 3807125"/>
              <a:gd name="connsiteY0" fmla="*/ 0 h 714556"/>
              <a:gd name="connsiteX1" fmla="*/ 0 w 3807125"/>
              <a:gd name="connsiteY1" fmla="*/ 714556 h 714556"/>
              <a:gd name="connsiteX0" fmla="*/ 3807125 w 3807125"/>
              <a:gd name="connsiteY0" fmla="*/ 0 h 714556"/>
              <a:gd name="connsiteX1" fmla="*/ 0 w 3807125"/>
              <a:gd name="connsiteY1" fmla="*/ 714556 h 714556"/>
              <a:gd name="connsiteX0" fmla="*/ 3807125 w 3807125"/>
              <a:gd name="connsiteY0" fmla="*/ 0 h 714556"/>
              <a:gd name="connsiteX1" fmla="*/ 0 w 3807125"/>
              <a:gd name="connsiteY1" fmla="*/ 714556 h 714556"/>
              <a:gd name="connsiteX0" fmla="*/ 3807125 w 3807125"/>
              <a:gd name="connsiteY0" fmla="*/ 0 h 714556"/>
              <a:gd name="connsiteX1" fmla="*/ 0 w 3807125"/>
              <a:gd name="connsiteY1" fmla="*/ 714556 h 714556"/>
            </a:gdLst>
            <a:ahLst/>
            <a:cxnLst>
              <a:cxn ang="0">
                <a:pos x="connsiteX0" y="connsiteY0"/>
              </a:cxn>
              <a:cxn ang="0">
                <a:pos x="connsiteX1" y="connsiteY1"/>
              </a:cxn>
            </a:cxnLst>
            <a:rect l="l" t="t" r="r" b="b"/>
            <a:pathLst>
              <a:path w="3807125" h="714556">
                <a:moveTo>
                  <a:pt x="3807125" y="0"/>
                </a:moveTo>
                <a:cubicBezTo>
                  <a:pt x="3716734" y="246812"/>
                  <a:pt x="2184880" y="697782"/>
                  <a:pt x="0" y="714556"/>
                </a:cubicBezTo>
              </a:path>
            </a:pathLst>
          </a:custGeom>
          <a:ln w="38100">
            <a:solidFill>
              <a:schemeClr val="accent1"/>
            </a:solidFill>
            <a:prstDash val="solid"/>
            <a:headEnd type="none" w="med" len="med"/>
            <a:tailEnd type="stealth" w="lg" len="lg"/>
          </a:ln>
        </p:spPr>
        <p:style>
          <a:lnRef idx="1">
            <a:schemeClr val="accent1"/>
          </a:lnRef>
          <a:fillRef idx="0">
            <a:schemeClr val="accent1"/>
          </a:fillRef>
          <a:effectRef idx="0">
            <a:schemeClr val="accent1"/>
          </a:effectRef>
          <a:fontRef idx="minor">
            <a:schemeClr val="tx1"/>
          </a:fontRef>
        </p:style>
        <p:txBody>
          <a:bodyPr wrap="none" rtlCol="0" anchor="ctr">
            <a:noAutofit/>
          </a:bodyPr>
          <a:lstStyle/>
          <a:p>
            <a:pPr algn="ctr"/>
            <a:endParaRPr lang="en-US">
              <a:solidFill>
                <a:prstClr val="white"/>
              </a:solidFill>
            </a:endParaRPr>
          </a:p>
        </p:txBody>
      </p:sp>
      <p:sp>
        <p:nvSpPr>
          <p:cNvPr id="130" name="Arc 129"/>
          <p:cNvSpPr/>
          <p:nvPr>
            <p:custDataLst>
              <p:tags r:id="rId32"/>
            </p:custDataLst>
          </p:nvPr>
        </p:nvSpPr>
        <p:spPr>
          <a:xfrm rot="16200000">
            <a:off x="2476500" y="5360989"/>
            <a:ext cx="609600" cy="685800"/>
          </a:xfrm>
          <a:prstGeom prst="arc">
            <a:avLst>
              <a:gd name="adj1" fmla="val 2326044"/>
              <a:gd name="adj2" fmla="val 19355275"/>
            </a:avLst>
          </a:prstGeom>
          <a:ln w="38100">
            <a:solidFill>
              <a:schemeClr val="accent1"/>
            </a:solidFill>
            <a:prstDash val="solid"/>
            <a:headEnd type="none" w="med" len="med"/>
            <a:tailEnd type="stealth" w="lg" len="lg"/>
          </a:ln>
        </p:spPr>
        <p:style>
          <a:lnRef idx="1">
            <a:schemeClr val="accent1"/>
          </a:lnRef>
          <a:fillRef idx="0">
            <a:schemeClr val="accent1"/>
          </a:fillRef>
          <a:effectRef idx="0">
            <a:schemeClr val="accent1"/>
          </a:effectRef>
          <a:fontRef idx="minor">
            <a:schemeClr val="tx1"/>
          </a:fontRef>
        </p:style>
        <p:txBody>
          <a:bodyPr wrap="none" rtlCol="0" anchor="ctr">
            <a:noAutofit/>
          </a:bodyPr>
          <a:lstStyle/>
          <a:p>
            <a:pPr algn="ctr"/>
            <a:endParaRPr lang="en-US">
              <a:solidFill>
                <a:prstClr val="white"/>
              </a:solidFill>
            </a:endParaRPr>
          </a:p>
        </p:txBody>
      </p:sp>
      <p:cxnSp>
        <p:nvCxnSpPr>
          <p:cNvPr id="131" name="Straight Arrow Connector 130"/>
          <p:cNvCxnSpPr>
            <a:stCxn id="66" idx="7"/>
          </p:cNvCxnSpPr>
          <p:nvPr>
            <p:custDataLst>
              <p:tags r:id="rId33"/>
            </p:custDataLst>
          </p:nvPr>
        </p:nvCxnSpPr>
        <p:spPr>
          <a:xfrm rot="5400000" flipH="1" flipV="1">
            <a:off x="1374038" y="2192741"/>
            <a:ext cx="1210817" cy="917912"/>
          </a:xfrm>
          <a:prstGeom prst="straightConnector1">
            <a:avLst/>
          </a:prstGeom>
          <a:ln w="38100">
            <a:solidFill>
              <a:schemeClr val="accent1"/>
            </a:solidFill>
            <a:prstDash val="solid"/>
            <a:tailEnd type="stealth" w="lg" len="lg"/>
          </a:ln>
        </p:spPr>
        <p:style>
          <a:lnRef idx="1">
            <a:schemeClr val="accent1"/>
          </a:lnRef>
          <a:fillRef idx="0">
            <a:schemeClr val="accent1"/>
          </a:fillRef>
          <a:effectRef idx="0">
            <a:schemeClr val="accent1"/>
          </a:effectRef>
          <a:fontRef idx="minor">
            <a:schemeClr val="tx1"/>
          </a:fontRef>
        </p:style>
      </p:cxnSp>
      <p:sp>
        <p:nvSpPr>
          <p:cNvPr id="132" name="Rectangle 9"/>
          <p:cNvSpPr>
            <a:spLocks noChangeArrowheads="1"/>
          </p:cNvSpPr>
          <p:nvPr>
            <p:custDataLst>
              <p:tags r:id="rId34"/>
            </p:custDataLst>
          </p:nvPr>
        </p:nvSpPr>
        <p:spPr bwMode="auto">
          <a:xfrm>
            <a:off x="1371600" y="2198688"/>
            <a:ext cx="914400" cy="369888"/>
          </a:xfrm>
          <a:prstGeom prst="rect">
            <a:avLst/>
          </a:prstGeom>
          <a:noFill/>
          <a:ln w="9525">
            <a:noFill/>
            <a:miter lim="800000"/>
            <a:headEnd/>
            <a:tailEnd/>
          </a:ln>
          <a:effectLst/>
        </p:spPr>
        <p:txBody>
          <a:bodyPr wrap="none" lIns="92075" tIns="46038" rIns="92075" bIns="46038">
            <a:noAutofit/>
          </a:bodyPr>
          <a:lstStyle/>
          <a:p>
            <a:pPr>
              <a:spcBef>
                <a:spcPct val="50000"/>
              </a:spcBef>
            </a:pPr>
            <a:r>
              <a:rPr lang="en-US" sz="2800" b="1" dirty="0" smtClean="0">
                <a:solidFill>
                  <a:srgbClr val="0070C0">
                    <a:lumMod val="40000"/>
                    <a:lumOff val="60000"/>
                  </a:srgbClr>
                </a:solidFill>
              </a:rPr>
              <a:t>“B”</a:t>
            </a:r>
            <a:endParaRPr lang="en-US" sz="2800" b="1" dirty="0">
              <a:solidFill>
                <a:srgbClr val="0070C0">
                  <a:lumMod val="40000"/>
                  <a:lumOff val="60000"/>
                </a:srgbClr>
              </a:solidFill>
            </a:endParaRPr>
          </a:p>
        </p:txBody>
      </p:sp>
      <p:sp>
        <p:nvSpPr>
          <p:cNvPr id="133" name="Rectangle 9"/>
          <p:cNvSpPr>
            <a:spLocks noChangeArrowheads="1"/>
          </p:cNvSpPr>
          <p:nvPr>
            <p:custDataLst>
              <p:tags r:id="rId35"/>
            </p:custDataLst>
          </p:nvPr>
        </p:nvSpPr>
        <p:spPr bwMode="auto">
          <a:xfrm>
            <a:off x="3429000" y="1295400"/>
            <a:ext cx="609600" cy="369888"/>
          </a:xfrm>
          <a:prstGeom prst="rect">
            <a:avLst/>
          </a:prstGeom>
          <a:noFill/>
          <a:ln w="9525">
            <a:noFill/>
            <a:miter lim="800000"/>
            <a:headEnd/>
            <a:tailEnd/>
          </a:ln>
          <a:effectLst/>
        </p:spPr>
        <p:txBody>
          <a:bodyPr wrap="none" lIns="92075" tIns="46038" rIns="92075" bIns="46038">
            <a:noAutofit/>
          </a:bodyPr>
          <a:lstStyle/>
          <a:p>
            <a:pPr>
              <a:spcBef>
                <a:spcPct val="50000"/>
              </a:spcBef>
            </a:pPr>
            <a:r>
              <a:rPr lang="en-US" sz="2800" b="1" dirty="0" smtClean="0">
                <a:solidFill>
                  <a:srgbClr val="0070C0">
                    <a:lumMod val="40000"/>
                    <a:lumOff val="60000"/>
                  </a:srgbClr>
                </a:solidFill>
              </a:rPr>
              <a:t>“A”</a:t>
            </a:r>
            <a:endParaRPr lang="en-US" sz="2800" b="1" dirty="0">
              <a:solidFill>
                <a:srgbClr val="0070C0">
                  <a:lumMod val="40000"/>
                  <a:lumOff val="60000"/>
                </a:srgbClr>
              </a:solidFill>
            </a:endParaRPr>
          </a:p>
        </p:txBody>
      </p:sp>
      <p:sp>
        <p:nvSpPr>
          <p:cNvPr id="134" name="Rectangle 9"/>
          <p:cNvSpPr>
            <a:spLocks noChangeArrowheads="1"/>
          </p:cNvSpPr>
          <p:nvPr>
            <p:custDataLst>
              <p:tags r:id="rId36"/>
            </p:custDataLst>
          </p:nvPr>
        </p:nvSpPr>
        <p:spPr bwMode="auto">
          <a:xfrm>
            <a:off x="5410200" y="1295400"/>
            <a:ext cx="762000" cy="369888"/>
          </a:xfrm>
          <a:prstGeom prst="rect">
            <a:avLst/>
          </a:prstGeom>
          <a:noFill/>
          <a:ln w="9525">
            <a:noFill/>
            <a:miter lim="800000"/>
            <a:headEnd/>
            <a:tailEnd/>
          </a:ln>
          <a:effectLst/>
        </p:spPr>
        <p:txBody>
          <a:bodyPr wrap="none" lIns="92075" tIns="46038" rIns="92075" bIns="46038">
            <a:noAutofit/>
          </a:bodyPr>
          <a:lstStyle/>
          <a:p>
            <a:pPr>
              <a:spcBef>
                <a:spcPct val="50000"/>
              </a:spcBef>
            </a:pPr>
            <a:r>
              <a:rPr lang="en-US" sz="2800" b="1" dirty="0" smtClean="0">
                <a:solidFill>
                  <a:srgbClr val="0070C0">
                    <a:lumMod val="40000"/>
                    <a:lumOff val="60000"/>
                  </a:srgbClr>
                </a:solidFill>
              </a:rPr>
              <a:t>“B”</a:t>
            </a:r>
            <a:endParaRPr lang="en-US" sz="2800" b="1" dirty="0">
              <a:solidFill>
                <a:srgbClr val="0070C0">
                  <a:lumMod val="40000"/>
                  <a:lumOff val="60000"/>
                </a:srgbClr>
              </a:solidFill>
            </a:endParaRPr>
          </a:p>
        </p:txBody>
      </p:sp>
      <p:sp>
        <p:nvSpPr>
          <p:cNvPr id="135" name="Rectangle 134"/>
          <p:cNvSpPr/>
          <p:nvPr>
            <p:custDataLst>
              <p:tags r:id="rId37"/>
            </p:custDataLst>
          </p:nvPr>
        </p:nvSpPr>
        <p:spPr>
          <a:xfrm>
            <a:off x="1143000" y="4103688"/>
            <a:ext cx="777777" cy="523220"/>
          </a:xfrm>
          <a:prstGeom prst="rect">
            <a:avLst/>
          </a:prstGeom>
        </p:spPr>
        <p:txBody>
          <a:bodyPr wrap="none">
            <a:noAutofit/>
          </a:bodyPr>
          <a:lstStyle/>
          <a:p>
            <a:pPr>
              <a:spcBef>
                <a:spcPct val="50000"/>
              </a:spcBef>
            </a:pPr>
            <a:r>
              <a:rPr lang="en-US" sz="2800" b="1" dirty="0" smtClean="0">
                <a:solidFill>
                  <a:srgbClr val="0070C0">
                    <a:lumMod val="40000"/>
                    <a:lumOff val="60000"/>
                  </a:srgbClr>
                </a:solidFill>
              </a:rPr>
              <a:t>else</a:t>
            </a:r>
            <a:endParaRPr lang="en-US" sz="2800" b="1" dirty="0">
              <a:solidFill>
                <a:srgbClr val="0070C0">
                  <a:lumMod val="40000"/>
                  <a:lumOff val="60000"/>
                </a:srgbClr>
              </a:solidFill>
            </a:endParaRPr>
          </a:p>
        </p:txBody>
      </p:sp>
      <p:cxnSp>
        <p:nvCxnSpPr>
          <p:cNvPr id="136" name="Straight Arrow Connector 135"/>
          <p:cNvCxnSpPr>
            <a:stCxn id="66" idx="5"/>
            <a:endCxn id="83" idx="1"/>
          </p:cNvCxnSpPr>
          <p:nvPr>
            <p:custDataLst>
              <p:tags r:id="rId38"/>
            </p:custDataLst>
          </p:nvPr>
        </p:nvCxnSpPr>
        <p:spPr>
          <a:xfrm rot="16200000" flipH="1">
            <a:off x="1598227" y="3874742"/>
            <a:ext cx="808988" cy="964462"/>
          </a:xfrm>
          <a:prstGeom prst="straightConnector1">
            <a:avLst/>
          </a:prstGeom>
          <a:ln w="38100">
            <a:solidFill>
              <a:schemeClr val="accent1"/>
            </a:solidFill>
            <a:prstDash val="solid"/>
            <a:tailEnd type="stealth" w="lg" len="lg"/>
          </a:ln>
        </p:spPr>
        <p:style>
          <a:lnRef idx="1">
            <a:schemeClr val="accent1"/>
          </a:lnRef>
          <a:fillRef idx="0">
            <a:schemeClr val="accent1"/>
          </a:fillRef>
          <a:effectRef idx="0">
            <a:schemeClr val="accent1"/>
          </a:effectRef>
          <a:fontRef idx="minor">
            <a:schemeClr val="tx1"/>
          </a:fontRef>
        </p:style>
      </p:cxnSp>
      <p:cxnSp>
        <p:nvCxnSpPr>
          <p:cNvPr id="137" name="Straight Arrow Connector 136"/>
          <p:cNvCxnSpPr/>
          <p:nvPr>
            <p:custDataLst>
              <p:tags r:id="rId39"/>
            </p:custDataLst>
          </p:nvPr>
        </p:nvCxnSpPr>
        <p:spPr>
          <a:xfrm>
            <a:off x="3276600" y="5170488"/>
            <a:ext cx="762000" cy="1588"/>
          </a:xfrm>
          <a:prstGeom prst="straightConnector1">
            <a:avLst/>
          </a:prstGeom>
          <a:ln w="38100">
            <a:solidFill>
              <a:schemeClr val="accent1"/>
            </a:solidFill>
            <a:prstDash val="solid"/>
            <a:tailEnd type="stealth" w="lg" len="lg"/>
          </a:ln>
        </p:spPr>
        <p:style>
          <a:lnRef idx="1">
            <a:schemeClr val="accent1"/>
          </a:lnRef>
          <a:fillRef idx="0">
            <a:schemeClr val="accent1"/>
          </a:fillRef>
          <a:effectRef idx="0">
            <a:schemeClr val="accent1"/>
          </a:effectRef>
          <a:fontRef idx="minor">
            <a:schemeClr val="tx1"/>
          </a:fontRef>
        </p:style>
      </p:cxnSp>
      <p:sp>
        <p:nvSpPr>
          <p:cNvPr id="138" name="Rectangle 9"/>
          <p:cNvSpPr>
            <a:spLocks noChangeArrowheads="1"/>
          </p:cNvSpPr>
          <p:nvPr>
            <p:custDataLst>
              <p:tags r:id="rId40"/>
            </p:custDataLst>
          </p:nvPr>
        </p:nvSpPr>
        <p:spPr bwMode="auto">
          <a:xfrm>
            <a:off x="3276600" y="4713288"/>
            <a:ext cx="381000" cy="369888"/>
          </a:xfrm>
          <a:prstGeom prst="rect">
            <a:avLst/>
          </a:prstGeom>
          <a:noFill/>
          <a:ln w="9525">
            <a:noFill/>
            <a:miter lim="800000"/>
            <a:headEnd/>
            <a:tailEnd/>
          </a:ln>
          <a:effectLst/>
        </p:spPr>
        <p:txBody>
          <a:bodyPr wrap="none" lIns="92075" tIns="46038" rIns="92075" bIns="46038">
            <a:noAutofit/>
          </a:bodyPr>
          <a:lstStyle/>
          <a:p>
            <a:pPr>
              <a:spcBef>
                <a:spcPct val="50000"/>
              </a:spcBef>
            </a:pPr>
            <a:r>
              <a:rPr lang="en-US" sz="2800" b="1" dirty="0" smtClean="0">
                <a:solidFill>
                  <a:srgbClr val="0070C0">
                    <a:lumMod val="40000"/>
                    <a:lumOff val="60000"/>
                  </a:srgbClr>
                </a:solidFill>
              </a:rPr>
              <a:t>else</a:t>
            </a:r>
            <a:endParaRPr lang="en-US" sz="2800" b="1" dirty="0">
              <a:solidFill>
                <a:srgbClr val="0070C0">
                  <a:lumMod val="40000"/>
                  <a:lumOff val="60000"/>
                </a:srgbClr>
              </a:solidFill>
            </a:endParaRPr>
          </a:p>
        </p:txBody>
      </p:sp>
      <p:sp>
        <p:nvSpPr>
          <p:cNvPr id="139" name="Rectangle 9"/>
          <p:cNvSpPr>
            <a:spLocks noChangeArrowheads="1"/>
          </p:cNvSpPr>
          <p:nvPr>
            <p:custDataLst>
              <p:tags r:id="rId41"/>
            </p:custDataLst>
          </p:nvPr>
        </p:nvSpPr>
        <p:spPr bwMode="auto">
          <a:xfrm>
            <a:off x="3352800" y="3875088"/>
            <a:ext cx="381000" cy="369888"/>
          </a:xfrm>
          <a:prstGeom prst="rect">
            <a:avLst/>
          </a:prstGeom>
          <a:noFill/>
          <a:ln w="9525">
            <a:noFill/>
            <a:miter lim="800000"/>
            <a:headEnd/>
            <a:tailEnd/>
          </a:ln>
          <a:effectLst/>
        </p:spPr>
        <p:txBody>
          <a:bodyPr wrap="none" lIns="92075" tIns="46038" rIns="92075" bIns="46038">
            <a:noAutofit/>
          </a:bodyPr>
          <a:lstStyle/>
          <a:p>
            <a:pPr>
              <a:spcBef>
                <a:spcPct val="50000"/>
              </a:spcBef>
            </a:pPr>
            <a:r>
              <a:rPr lang="en-US" sz="2800" b="1" dirty="0" smtClean="0">
                <a:solidFill>
                  <a:srgbClr val="0070C0">
                    <a:lumMod val="40000"/>
                    <a:lumOff val="60000"/>
                  </a:srgbClr>
                </a:solidFill>
              </a:rPr>
              <a:t>else</a:t>
            </a:r>
            <a:endParaRPr lang="en-US" sz="2800" b="1" dirty="0">
              <a:solidFill>
                <a:srgbClr val="0070C0">
                  <a:lumMod val="40000"/>
                  <a:lumOff val="60000"/>
                </a:srgbClr>
              </a:solidFill>
            </a:endParaRPr>
          </a:p>
        </p:txBody>
      </p:sp>
      <p:sp>
        <p:nvSpPr>
          <p:cNvPr id="140" name="Rectangle 9"/>
          <p:cNvSpPr>
            <a:spLocks noChangeArrowheads="1"/>
          </p:cNvSpPr>
          <p:nvPr>
            <p:custDataLst>
              <p:tags r:id="rId42"/>
            </p:custDataLst>
          </p:nvPr>
        </p:nvSpPr>
        <p:spPr bwMode="auto">
          <a:xfrm>
            <a:off x="6781800" y="2198688"/>
            <a:ext cx="685800" cy="369888"/>
          </a:xfrm>
          <a:prstGeom prst="rect">
            <a:avLst/>
          </a:prstGeom>
          <a:noFill/>
          <a:ln w="9525">
            <a:noFill/>
            <a:miter lim="800000"/>
            <a:headEnd/>
            <a:tailEnd/>
          </a:ln>
          <a:effectLst/>
        </p:spPr>
        <p:txBody>
          <a:bodyPr wrap="none" lIns="92075" tIns="46038" rIns="92075" bIns="46038">
            <a:noAutofit/>
          </a:bodyPr>
          <a:lstStyle/>
          <a:p>
            <a:pPr>
              <a:spcBef>
                <a:spcPct val="50000"/>
              </a:spcBef>
            </a:pPr>
            <a:r>
              <a:rPr lang="en-US" sz="2800" b="1" dirty="0" smtClean="0">
                <a:solidFill>
                  <a:srgbClr val="0070C0">
                    <a:lumMod val="40000"/>
                    <a:lumOff val="60000"/>
                  </a:srgbClr>
                </a:solidFill>
              </a:rPr>
              <a:t>any</a:t>
            </a:r>
            <a:endParaRPr lang="en-US" sz="2800" b="1" dirty="0">
              <a:solidFill>
                <a:srgbClr val="0070C0">
                  <a:lumMod val="40000"/>
                  <a:lumOff val="60000"/>
                </a:srgbClr>
              </a:solidFill>
            </a:endParaRPr>
          </a:p>
        </p:txBody>
      </p:sp>
      <p:cxnSp>
        <p:nvCxnSpPr>
          <p:cNvPr id="141" name="Straight Arrow Connector 140"/>
          <p:cNvCxnSpPr/>
          <p:nvPr>
            <p:custDataLst>
              <p:tags r:id="rId43"/>
            </p:custDataLst>
          </p:nvPr>
        </p:nvCxnSpPr>
        <p:spPr>
          <a:xfrm>
            <a:off x="3276600" y="1754188"/>
            <a:ext cx="1104900" cy="1588"/>
          </a:xfrm>
          <a:prstGeom prst="straightConnector1">
            <a:avLst/>
          </a:prstGeom>
          <a:ln w="38100">
            <a:solidFill>
              <a:schemeClr val="accent1"/>
            </a:solidFill>
            <a:prstDash val="solid"/>
            <a:tailEnd type="stealth" w="lg" len="lg"/>
          </a:ln>
        </p:spPr>
        <p:style>
          <a:lnRef idx="1">
            <a:schemeClr val="accent1"/>
          </a:lnRef>
          <a:fillRef idx="0">
            <a:schemeClr val="accent1"/>
          </a:fillRef>
          <a:effectRef idx="0">
            <a:schemeClr val="accent1"/>
          </a:effectRef>
          <a:fontRef idx="minor">
            <a:schemeClr val="tx1"/>
          </a:fontRef>
        </p:style>
      </p:cxnSp>
      <p:cxnSp>
        <p:nvCxnSpPr>
          <p:cNvPr id="142" name="Straight Arrow Connector 141"/>
          <p:cNvCxnSpPr/>
          <p:nvPr>
            <p:custDataLst>
              <p:tags r:id="rId44"/>
            </p:custDataLst>
          </p:nvPr>
        </p:nvCxnSpPr>
        <p:spPr>
          <a:xfrm>
            <a:off x="5257800" y="1754188"/>
            <a:ext cx="1181100" cy="1588"/>
          </a:xfrm>
          <a:prstGeom prst="straightConnector1">
            <a:avLst/>
          </a:prstGeom>
          <a:ln w="38100">
            <a:solidFill>
              <a:schemeClr val="accent1"/>
            </a:solidFill>
            <a:prstDash val="solid"/>
            <a:tailEnd type="stealth" w="lg" len="lg"/>
          </a:ln>
        </p:spPr>
        <p:style>
          <a:lnRef idx="1">
            <a:schemeClr val="accent1"/>
          </a:lnRef>
          <a:fillRef idx="0">
            <a:schemeClr val="accent1"/>
          </a:fillRef>
          <a:effectRef idx="0">
            <a:schemeClr val="accent1"/>
          </a:effectRef>
          <a:fontRef idx="minor">
            <a:schemeClr val="tx1"/>
          </a:fontRef>
        </p:style>
      </p:cxnSp>
      <p:sp>
        <p:nvSpPr>
          <p:cNvPr id="143" name="Rectangle 142"/>
          <p:cNvSpPr/>
          <p:nvPr>
            <p:custDataLst>
              <p:tags r:id="rId45"/>
            </p:custDataLst>
          </p:nvPr>
        </p:nvSpPr>
        <p:spPr>
          <a:xfrm>
            <a:off x="3247025" y="2122488"/>
            <a:ext cx="791575" cy="523220"/>
          </a:xfrm>
          <a:prstGeom prst="rect">
            <a:avLst/>
          </a:prstGeom>
        </p:spPr>
        <p:txBody>
          <a:bodyPr wrap="none">
            <a:noAutofit/>
          </a:bodyPr>
          <a:lstStyle/>
          <a:p>
            <a:pPr>
              <a:spcBef>
                <a:spcPct val="50000"/>
              </a:spcBef>
            </a:pPr>
            <a:r>
              <a:rPr lang="en-US" sz="2800" b="1" dirty="0" smtClean="0">
                <a:solidFill>
                  <a:srgbClr val="0070C0">
                    <a:lumMod val="40000"/>
                    <a:lumOff val="60000"/>
                  </a:srgbClr>
                </a:solidFill>
              </a:rPr>
              <a:t>else</a:t>
            </a:r>
            <a:endParaRPr lang="en-US" sz="2800" b="1" dirty="0">
              <a:solidFill>
                <a:srgbClr val="0070C0">
                  <a:lumMod val="40000"/>
                  <a:lumOff val="60000"/>
                </a:srgbClr>
              </a:solidFill>
            </a:endParaRPr>
          </a:p>
        </p:txBody>
      </p:sp>
      <p:cxnSp>
        <p:nvCxnSpPr>
          <p:cNvPr id="144" name="Straight Arrow Connector 143"/>
          <p:cNvCxnSpPr>
            <a:endCxn id="92" idx="0"/>
          </p:cNvCxnSpPr>
          <p:nvPr>
            <p:custDataLst>
              <p:tags r:id="rId46"/>
            </p:custDataLst>
          </p:nvPr>
        </p:nvCxnSpPr>
        <p:spPr>
          <a:xfrm rot="16200000" flipH="1">
            <a:off x="2514600" y="2655888"/>
            <a:ext cx="2514600" cy="1447800"/>
          </a:xfrm>
          <a:prstGeom prst="straightConnector1">
            <a:avLst/>
          </a:prstGeom>
          <a:ln w="38100">
            <a:solidFill>
              <a:schemeClr val="accent1"/>
            </a:solidFill>
            <a:prstDash val="solid"/>
            <a:tailEnd type="stealth" w="lg" len="lg"/>
          </a:ln>
        </p:spPr>
        <p:style>
          <a:lnRef idx="1">
            <a:schemeClr val="accent1"/>
          </a:lnRef>
          <a:fillRef idx="0">
            <a:schemeClr val="accent1"/>
          </a:fillRef>
          <a:effectRef idx="0">
            <a:schemeClr val="accent1"/>
          </a:effectRef>
          <a:fontRef idx="minor">
            <a:schemeClr val="tx1"/>
          </a:fontRef>
        </p:style>
      </p:cxnSp>
      <p:sp>
        <p:nvSpPr>
          <p:cNvPr id="145" name="Rectangle 144"/>
          <p:cNvSpPr/>
          <p:nvPr>
            <p:custDataLst>
              <p:tags r:id="rId47"/>
            </p:custDataLst>
          </p:nvPr>
        </p:nvSpPr>
        <p:spPr>
          <a:xfrm>
            <a:off x="4466225" y="2122488"/>
            <a:ext cx="791575" cy="523220"/>
          </a:xfrm>
          <a:prstGeom prst="rect">
            <a:avLst/>
          </a:prstGeom>
        </p:spPr>
        <p:txBody>
          <a:bodyPr wrap="none">
            <a:noAutofit/>
          </a:bodyPr>
          <a:lstStyle/>
          <a:p>
            <a:pPr>
              <a:spcBef>
                <a:spcPct val="50000"/>
              </a:spcBef>
            </a:pPr>
            <a:r>
              <a:rPr lang="en-US" sz="2800" b="1" dirty="0" smtClean="0">
                <a:solidFill>
                  <a:srgbClr val="0070C0">
                    <a:lumMod val="40000"/>
                    <a:lumOff val="60000"/>
                  </a:srgbClr>
                </a:solidFill>
              </a:rPr>
              <a:t>else</a:t>
            </a:r>
            <a:endParaRPr lang="en-US" sz="2800" b="1" dirty="0">
              <a:solidFill>
                <a:srgbClr val="0070C0">
                  <a:lumMod val="40000"/>
                  <a:lumOff val="60000"/>
                </a:srgbClr>
              </a:solidFill>
            </a:endParaRPr>
          </a:p>
        </p:txBody>
      </p:sp>
      <p:sp>
        <p:nvSpPr>
          <p:cNvPr id="146" name="Freeform 145"/>
          <p:cNvSpPr/>
          <p:nvPr>
            <p:custDataLst>
              <p:tags r:id="rId48"/>
            </p:custDataLst>
          </p:nvPr>
        </p:nvSpPr>
        <p:spPr>
          <a:xfrm flipV="1">
            <a:off x="1676400" y="2122488"/>
            <a:ext cx="2895600" cy="1219200"/>
          </a:xfrm>
          <a:custGeom>
            <a:avLst/>
            <a:gdLst>
              <a:gd name="connsiteX0" fmla="*/ 3812876 w 3812876"/>
              <a:gd name="connsiteY0" fmla="*/ 0 h 1007854"/>
              <a:gd name="connsiteX1" fmla="*/ 2993366 w 3812876"/>
              <a:gd name="connsiteY1" fmla="*/ 879895 h 1007854"/>
              <a:gd name="connsiteX2" fmla="*/ 0 w 3812876"/>
              <a:gd name="connsiteY2" fmla="*/ 767751 h 1007854"/>
              <a:gd name="connsiteX0" fmla="*/ 3812876 w 3812876"/>
              <a:gd name="connsiteY0" fmla="*/ 0 h 887802"/>
              <a:gd name="connsiteX1" fmla="*/ 2672751 w 3812876"/>
              <a:gd name="connsiteY1" fmla="*/ 638355 h 887802"/>
              <a:gd name="connsiteX2" fmla="*/ 0 w 3812876"/>
              <a:gd name="connsiteY2" fmla="*/ 767751 h 887802"/>
              <a:gd name="connsiteX0" fmla="*/ 3812876 w 3812876"/>
              <a:gd name="connsiteY0" fmla="*/ 0 h 887802"/>
              <a:gd name="connsiteX1" fmla="*/ 2672751 w 3812876"/>
              <a:gd name="connsiteY1" fmla="*/ 638355 h 887802"/>
              <a:gd name="connsiteX2" fmla="*/ 0 w 3812876"/>
              <a:gd name="connsiteY2" fmla="*/ 767751 h 887802"/>
              <a:gd name="connsiteX0" fmla="*/ 3812876 w 3812876"/>
              <a:gd name="connsiteY0" fmla="*/ 0 h 887802"/>
              <a:gd name="connsiteX1" fmla="*/ 2748951 w 3812876"/>
              <a:gd name="connsiteY1" fmla="*/ 409755 h 887802"/>
              <a:gd name="connsiteX2" fmla="*/ 0 w 3812876"/>
              <a:gd name="connsiteY2" fmla="*/ 767751 h 887802"/>
              <a:gd name="connsiteX0" fmla="*/ 3812876 w 3812876"/>
              <a:gd name="connsiteY0" fmla="*/ 0 h 767751"/>
              <a:gd name="connsiteX1" fmla="*/ 2748951 w 3812876"/>
              <a:gd name="connsiteY1" fmla="*/ 409755 h 767751"/>
              <a:gd name="connsiteX2" fmla="*/ 0 w 3812876"/>
              <a:gd name="connsiteY2" fmla="*/ 767751 h 767751"/>
              <a:gd name="connsiteX0" fmla="*/ 3812876 w 3812876"/>
              <a:gd name="connsiteY0" fmla="*/ 0 h 767751"/>
              <a:gd name="connsiteX1" fmla="*/ 0 w 3812876"/>
              <a:gd name="connsiteY1" fmla="*/ 767751 h 767751"/>
              <a:gd name="connsiteX0" fmla="*/ 3807125 w 3807125"/>
              <a:gd name="connsiteY0" fmla="*/ 0 h 714556"/>
              <a:gd name="connsiteX1" fmla="*/ 0 w 3807125"/>
              <a:gd name="connsiteY1" fmla="*/ 714556 h 714556"/>
              <a:gd name="connsiteX0" fmla="*/ 3807125 w 3807125"/>
              <a:gd name="connsiteY0" fmla="*/ 0 h 714556"/>
              <a:gd name="connsiteX1" fmla="*/ 0 w 3807125"/>
              <a:gd name="connsiteY1" fmla="*/ 714556 h 714556"/>
              <a:gd name="connsiteX0" fmla="*/ 3807125 w 3807125"/>
              <a:gd name="connsiteY0" fmla="*/ 0 h 714556"/>
              <a:gd name="connsiteX1" fmla="*/ 0 w 3807125"/>
              <a:gd name="connsiteY1" fmla="*/ 714556 h 714556"/>
              <a:gd name="connsiteX0" fmla="*/ 3807125 w 3807125"/>
              <a:gd name="connsiteY0" fmla="*/ 0 h 714556"/>
              <a:gd name="connsiteX1" fmla="*/ 0 w 3807125"/>
              <a:gd name="connsiteY1" fmla="*/ 714556 h 714556"/>
              <a:gd name="connsiteX0" fmla="*/ 3943536 w 3943536"/>
              <a:gd name="connsiteY0" fmla="*/ 702574 h 949386"/>
              <a:gd name="connsiteX1" fmla="*/ 0 w 3943536"/>
              <a:gd name="connsiteY1" fmla="*/ 16774 h 949386"/>
              <a:gd name="connsiteX0" fmla="*/ 3943536 w 3943536"/>
              <a:gd name="connsiteY0" fmla="*/ 702574 h 702574"/>
              <a:gd name="connsiteX1" fmla="*/ 0 w 3943536"/>
              <a:gd name="connsiteY1" fmla="*/ 16774 h 702574"/>
            </a:gdLst>
            <a:ahLst/>
            <a:cxnLst>
              <a:cxn ang="0">
                <a:pos x="connsiteX0" y="connsiteY0"/>
              </a:cxn>
              <a:cxn ang="0">
                <a:pos x="connsiteX1" y="connsiteY1"/>
              </a:cxn>
            </a:cxnLst>
            <a:rect l="l" t="t" r="r" b="b"/>
            <a:pathLst>
              <a:path w="3943536" h="702574">
                <a:moveTo>
                  <a:pt x="3943536" y="702574"/>
                </a:moveTo>
                <a:cubicBezTo>
                  <a:pt x="3818423" y="388669"/>
                  <a:pt x="2184880" y="0"/>
                  <a:pt x="0" y="16774"/>
                </a:cubicBezTo>
              </a:path>
            </a:pathLst>
          </a:custGeom>
          <a:ln w="38100">
            <a:solidFill>
              <a:schemeClr val="accent1"/>
            </a:solidFill>
            <a:prstDash val="solid"/>
            <a:headEnd type="none" w="med" len="med"/>
            <a:tailEnd type="stealth" w="lg" len="lg"/>
          </a:ln>
        </p:spPr>
        <p:style>
          <a:lnRef idx="1">
            <a:schemeClr val="accent1"/>
          </a:lnRef>
          <a:fillRef idx="0">
            <a:schemeClr val="accent1"/>
          </a:fillRef>
          <a:effectRef idx="0">
            <a:schemeClr val="accent1"/>
          </a:effectRef>
          <a:fontRef idx="minor">
            <a:schemeClr val="tx1"/>
          </a:fontRef>
        </p:style>
        <p:txBody>
          <a:bodyPr wrap="none" rtlCol="0" anchor="ctr">
            <a:noAutofit/>
          </a:bodyPr>
          <a:lstStyle/>
          <a:p>
            <a:pPr algn="ctr"/>
            <a:endParaRPr lang="en-US">
              <a:solidFill>
                <a:prstClr val="white"/>
              </a:solidFill>
            </a:endParaRPr>
          </a:p>
        </p:txBody>
      </p:sp>
      <p:graphicFrame>
        <p:nvGraphicFramePr>
          <p:cNvPr id="55" name="Table 54"/>
          <p:cNvGraphicFramePr>
            <a:graphicFrameLocks noGrp="1"/>
          </p:cNvGraphicFramePr>
          <p:nvPr>
            <p:custDataLst>
              <p:tags r:id="rId49"/>
            </p:custDataLst>
            <p:extLst>
              <p:ext uri="{D42A27DB-BD31-4B8C-83A1-F6EECF244321}">
                <p14:modId xmlns:p14="http://schemas.microsoft.com/office/powerpoint/2010/main" val="1613603166"/>
              </p:ext>
            </p:extLst>
          </p:nvPr>
        </p:nvGraphicFramePr>
        <p:xfrm>
          <a:off x="5486400" y="2351088"/>
          <a:ext cx="2971801" cy="3413760"/>
        </p:xfrm>
        <a:graphic>
          <a:graphicData uri="http://schemas.openxmlformats.org/drawingml/2006/table">
            <a:tbl>
              <a:tblPr firstRow="1" bandRow="1">
                <a:tableStyleId>{5C22544A-7EE6-4342-B048-85BDC9FD1C3A}</a:tableStyleId>
              </a:tblPr>
              <a:tblGrid>
                <a:gridCol w="1300163"/>
                <a:gridCol w="1671638"/>
              </a:tblGrid>
              <a:tr h="370840">
                <a:tc>
                  <a:txBody>
                    <a:bodyPr/>
                    <a:lstStyle/>
                    <a:p>
                      <a:pPr algn="ctr"/>
                      <a:r>
                        <a:rPr lang="en-US" sz="2800" b="1" dirty="0" smtClean="0">
                          <a:solidFill>
                            <a:schemeClr val="accent1"/>
                          </a:solidFill>
                        </a:rPr>
                        <a:t>Cur.</a:t>
                      </a:r>
                      <a:r>
                        <a:rPr lang="en-US" sz="2800" b="1" baseline="0" dirty="0" smtClean="0">
                          <a:solidFill>
                            <a:schemeClr val="accent1"/>
                          </a:solidFill>
                        </a:rPr>
                        <a:t> </a:t>
                      </a:r>
                      <a:r>
                        <a:rPr lang="en-US" sz="2800" b="1" dirty="0" smtClean="0">
                          <a:solidFill>
                            <a:schemeClr val="accent1"/>
                          </a:solidFill>
                        </a:rPr>
                        <a:t>State</a:t>
                      </a:r>
                      <a:endParaRPr lang="en-US" sz="2800" b="1" dirty="0">
                        <a:solidFill>
                          <a:schemeClr val="accent1"/>
                        </a:solidFill>
                      </a:endParaRPr>
                    </a:p>
                  </a:txBody>
                  <a:tcPr marL="0" marR="0" marT="0" marB="0" anchor="ctr">
                    <a:lnL w="381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800" b="1" dirty="0" smtClean="0">
                          <a:solidFill>
                            <a:schemeClr val="accent1"/>
                          </a:solidFill>
                        </a:rPr>
                        <a:t>Output</a:t>
                      </a:r>
                      <a:endParaRPr lang="en-US" sz="2800" b="1" dirty="0">
                        <a:solidFill>
                          <a:schemeClr val="accent1"/>
                        </a:solidFill>
                      </a:endParaRPr>
                    </a:p>
                  </a:txBody>
                  <a:tcPr marL="0" marR="0" marT="0" marB="0" anchor="ctr">
                    <a:lnL w="2857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70840">
                <a:tc>
                  <a:txBody>
                    <a:bodyPr/>
                    <a:lstStyle/>
                    <a:p>
                      <a:pPr algn="ctr"/>
                      <a:endParaRPr lang="en-US" sz="2800" b="1" dirty="0">
                        <a:solidFill>
                          <a:schemeClr val="tx1"/>
                        </a:solidFill>
                      </a:endParaRPr>
                    </a:p>
                  </a:txBody>
                  <a:tcPr marL="0" marR="0" marT="0" marB="0" anchor="ctr">
                    <a:lnL w="381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28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70840">
                <a:tc>
                  <a:txBody>
                    <a:bodyPr/>
                    <a:lstStyle/>
                    <a:p>
                      <a:pPr algn="ctr"/>
                      <a:endParaRPr lang="en-US" sz="2800" b="1" dirty="0">
                        <a:solidFill>
                          <a:schemeClr val="tx1"/>
                        </a:solidFill>
                      </a:endParaRPr>
                    </a:p>
                  </a:txBody>
                  <a:tcPr marL="0" marR="0" marT="0" marB="0" anchor="ctr">
                    <a:lnL w="381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28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70840">
                <a:tc>
                  <a:txBody>
                    <a:bodyPr/>
                    <a:lstStyle/>
                    <a:p>
                      <a:pPr algn="ctr"/>
                      <a:endParaRPr lang="en-US" sz="2800" b="1" dirty="0">
                        <a:solidFill>
                          <a:schemeClr val="tx1"/>
                        </a:solidFill>
                      </a:endParaRPr>
                    </a:p>
                  </a:txBody>
                  <a:tcPr marL="0" marR="0" marT="0" marB="0" anchor="ctr">
                    <a:lnL w="381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28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70840">
                <a:tc>
                  <a:txBody>
                    <a:bodyPr/>
                    <a:lstStyle/>
                    <a:p>
                      <a:pPr algn="ctr"/>
                      <a:endParaRPr lang="en-US" sz="2800" b="1" dirty="0">
                        <a:solidFill>
                          <a:schemeClr val="tx1"/>
                        </a:solidFill>
                      </a:endParaRPr>
                    </a:p>
                  </a:txBody>
                  <a:tcPr marL="0" marR="0" marT="0" marB="0" anchor="ctr">
                    <a:lnL w="381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28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70840">
                <a:tc>
                  <a:txBody>
                    <a:bodyPr/>
                    <a:lstStyle/>
                    <a:p>
                      <a:pPr algn="ctr"/>
                      <a:endParaRPr lang="en-US" sz="2800" b="1" dirty="0">
                        <a:solidFill>
                          <a:schemeClr val="tx1"/>
                        </a:solidFill>
                      </a:endParaRPr>
                    </a:p>
                  </a:txBody>
                  <a:tcPr marL="0" marR="0" marT="0" marB="0" anchor="ctr">
                    <a:lnL w="381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28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70840">
                <a:tc>
                  <a:txBody>
                    <a:bodyPr/>
                    <a:lstStyle/>
                    <a:p>
                      <a:pPr algn="ctr"/>
                      <a:endParaRPr lang="en-US" sz="2800" b="1" dirty="0">
                        <a:solidFill>
                          <a:schemeClr val="tx1"/>
                        </a:solidFill>
                      </a:endParaRPr>
                    </a:p>
                  </a:txBody>
                  <a:tcPr marL="0" marR="0" marT="0" marB="0" anchor="ctr">
                    <a:lnL w="381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28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graphicFrame>
        <p:nvGraphicFramePr>
          <p:cNvPr id="53" name="Table 52"/>
          <p:cNvGraphicFramePr>
            <a:graphicFrameLocks noGrp="1"/>
          </p:cNvGraphicFramePr>
          <p:nvPr>
            <p:custDataLst>
              <p:tags r:id="rId50"/>
            </p:custDataLst>
            <p:extLst>
              <p:ext uri="{D42A27DB-BD31-4B8C-83A1-F6EECF244321}">
                <p14:modId xmlns:p14="http://schemas.microsoft.com/office/powerpoint/2010/main" val="1034932380"/>
              </p:ext>
            </p:extLst>
          </p:nvPr>
        </p:nvGraphicFramePr>
        <p:xfrm>
          <a:off x="5486400" y="2362200"/>
          <a:ext cx="2971801" cy="3413760"/>
        </p:xfrm>
        <a:graphic>
          <a:graphicData uri="http://schemas.openxmlformats.org/drawingml/2006/table">
            <a:tbl>
              <a:tblPr firstRow="1" bandRow="1">
                <a:tableStyleId>{5C22544A-7EE6-4342-B048-85BDC9FD1C3A}</a:tableStyleId>
              </a:tblPr>
              <a:tblGrid>
                <a:gridCol w="1300163"/>
                <a:gridCol w="1671638"/>
              </a:tblGrid>
              <a:tr h="370840">
                <a:tc>
                  <a:txBody>
                    <a:bodyPr/>
                    <a:lstStyle/>
                    <a:p>
                      <a:pPr algn="ctr"/>
                      <a:r>
                        <a:rPr lang="en-US" sz="2800" b="1" dirty="0" smtClean="0">
                          <a:solidFill>
                            <a:schemeClr val="accent1"/>
                          </a:solidFill>
                        </a:rPr>
                        <a:t>Cur.</a:t>
                      </a:r>
                      <a:r>
                        <a:rPr lang="en-US" sz="2800" b="1" baseline="0" dirty="0" smtClean="0">
                          <a:solidFill>
                            <a:schemeClr val="accent1"/>
                          </a:solidFill>
                        </a:rPr>
                        <a:t> </a:t>
                      </a:r>
                      <a:r>
                        <a:rPr lang="en-US" sz="2800" b="1" dirty="0" smtClean="0">
                          <a:solidFill>
                            <a:schemeClr val="accent1"/>
                          </a:solidFill>
                        </a:rPr>
                        <a:t>State</a:t>
                      </a:r>
                      <a:endParaRPr lang="en-US" sz="2800" b="1" dirty="0">
                        <a:solidFill>
                          <a:schemeClr val="accent1"/>
                        </a:solidFill>
                      </a:endParaRPr>
                    </a:p>
                  </a:txBody>
                  <a:tcPr marL="0" marR="0" marT="0" marB="0" anchor="ctr">
                    <a:lnL w="381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800" b="1" dirty="0" smtClean="0">
                          <a:solidFill>
                            <a:schemeClr val="accent1"/>
                          </a:solidFill>
                        </a:rPr>
                        <a:t>Output</a:t>
                      </a:r>
                      <a:endParaRPr lang="en-US" sz="2800" b="1" dirty="0">
                        <a:solidFill>
                          <a:schemeClr val="accent1"/>
                        </a:solidFill>
                      </a:endParaRPr>
                    </a:p>
                  </a:txBody>
                  <a:tcPr marL="0" marR="0" marT="0" marB="0" anchor="ctr">
                    <a:lnL w="2857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70840">
                <a:tc>
                  <a:txBody>
                    <a:bodyPr/>
                    <a:lstStyle/>
                    <a:p>
                      <a:pPr algn="ctr"/>
                      <a:r>
                        <a:rPr lang="en-US" sz="2800" b="1" dirty="0" smtClean="0">
                          <a:solidFill>
                            <a:schemeClr val="tx1"/>
                          </a:solidFill>
                        </a:rPr>
                        <a:t>Idle</a:t>
                      </a:r>
                      <a:endParaRPr lang="en-US" sz="2800" b="1" dirty="0">
                        <a:solidFill>
                          <a:schemeClr val="tx1"/>
                        </a:solidFill>
                      </a:endParaRPr>
                    </a:p>
                  </a:txBody>
                  <a:tcPr marL="0" marR="0" marT="0" marB="0" anchor="ctr">
                    <a:lnL w="381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800" b="1" dirty="0" smtClean="0">
                          <a:solidFill>
                            <a:schemeClr val="tx1"/>
                          </a:solidFill>
                        </a:rPr>
                        <a:t>“0”</a:t>
                      </a:r>
                      <a:endParaRPr lang="en-US" sz="28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70840">
                <a:tc>
                  <a:txBody>
                    <a:bodyPr/>
                    <a:lstStyle/>
                    <a:p>
                      <a:pPr algn="ctr"/>
                      <a:r>
                        <a:rPr lang="en-US" sz="2800" b="1" dirty="0" smtClean="0">
                          <a:solidFill>
                            <a:schemeClr val="tx1"/>
                          </a:solidFill>
                        </a:rPr>
                        <a:t>G1</a:t>
                      </a:r>
                      <a:endParaRPr lang="en-US" sz="2800" b="1" dirty="0">
                        <a:solidFill>
                          <a:schemeClr val="tx1"/>
                        </a:solidFill>
                      </a:endParaRPr>
                    </a:p>
                  </a:txBody>
                  <a:tcPr marL="0" marR="0" marT="0" marB="0" anchor="ctr">
                    <a:lnL w="381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800" b="1" dirty="0" smtClean="0">
                          <a:solidFill>
                            <a:schemeClr val="tx1"/>
                          </a:solidFill>
                        </a:rPr>
                        <a:t>“1”</a:t>
                      </a:r>
                      <a:endParaRPr lang="en-US" sz="28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70840">
                <a:tc>
                  <a:txBody>
                    <a:bodyPr/>
                    <a:lstStyle/>
                    <a:p>
                      <a:pPr algn="ctr"/>
                      <a:r>
                        <a:rPr lang="en-US" sz="2800" b="1" dirty="0" smtClean="0">
                          <a:solidFill>
                            <a:schemeClr val="tx1"/>
                          </a:solidFill>
                        </a:rPr>
                        <a:t>G2</a:t>
                      </a:r>
                      <a:endParaRPr lang="en-US" sz="2800" b="1" dirty="0">
                        <a:solidFill>
                          <a:schemeClr val="tx1"/>
                        </a:solidFill>
                      </a:endParaRPr>
                    </a:p>
                  </a:txBody>
                  <a:tcPr marL="0" marR="0" marT="0" marB="0" anchor="ctr">
                    <a:lnL w="381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800" b="1" dirty="0" smtClean="0">
                          <a:solidFill>
                            <a:schemeClr val="tx1"/>
                          </a:solidFill>
                        </a:rPr>
                        <a:t>“2”</a:t>
                      </a:r>
                      <a:endParaRPr lang="en-US" sz="28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70840">
                <a:tc>
                  <a:txBody>
                    <a:bodyPr/>
                    <a:lstStyle/>
                    <a:p>
                      <a:pPr algn="ctr"/>
                      <a:r>
                        <a:rPr lang="en-US" sz="2800" b="1" dirty="0" smtClean="0">
                          <a:solidFill>
                            <a:schemeClr val="tx1"/>
                          </a:solidFill>
                        </a:rPr>
                        <a:t>G3</a:t>
                      </a:r>
                      <a:endParaRPr lang="en-US" sz="2800" b="1" dirty="0">
                        <a:solidFill>
                          <a:schemeClr val="tx1"/>
                        </a:solidFill>
                      </a:endParaRPr>
                    </a:p>
                  </a:txBody>
                  <a:tcPr marL="0" marR="0" marT="0" marB="0" anchor="ctr">
                    <a:lnL w="381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800" b="1" dirty="0" smtClean="0">
                          <a:solidFill>
                            <a:schemeClr val="tx1"/>
                          </a:solidFill>
                        </a:rPr>
                        <a:t>“3”, U</a:t>
                      </a:r>
                      <a:endParaRPr lang="en-US" sz="28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70840">
                <a:tc>
                  <a:txBody>
                    <a:bodyPr/>
                    <a:lstStyle/>
                    <a:p>
                      <a:pPr algn="ctr"/>
                      <a:r>
                        <a:rPr lang="en-US" sz="2800" b="1" dirty="0" smtClean="0">
                          <a:solidFill>
                            <a:schemeClr val="tx1"/>
                          </a:solidFill>
                        </a:rPr>
                        <a:t>B1</a:t>
                      </a:r>
                      <a:endParaRPr lang="en-US" sz="2800" b="1" dirty="0">
                        <a:solidFill>
                          <a:schemeClr val="tx1"/>
                        </a:solidFill>
                      </a:endParaRPr>
                    </a:p>
                  </a:txBody>
                  <a:tcPr marL="0" marR="0" marT="0" marB="0" anchor="ctr">
                    <a:lnL w="381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800" b="1" dirty="0" smtClean="0">
                          <a:solidFill>
                            <a:schemeClr val="tx1"/>
                          </a:solidFill>
                        </a:rPr>
                        <a:t>“1”</a:t>
                      </a:r>
                      <a:endParaRPr lang="en-US" sz="28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70840">
                <a:tc>
                  <a:txBody>
                    <a:bodyPr/>
                    <a:lstStyle/>
                    <a:p>
                      <a:pPr algn="ctr"/>
                      <a:r>
                        <a:rPr lang="en-US" sz="2800" b="1" dirty="0" smtClean="0">
                          <a:solidFill>
                            <a:schemeClr val="tx1"/>
                          </a:solidFill>
                        </a:rPr>
                        <a:t>B2</a:t>
                      </a:r>
                      <a:endParaRPr lang="en-US" sz="2800" b="1" dirty="0">
                        <a:solidFill>
                          <a:schemeClr val="tx1"/>
                        </a:solidFill>
                      </a:endParaRPr>
                    </a:p>
                  </a:txBody>
                  <a:tcPr marL="0" marR="0" marT="0" marB="0" anchor="ctr">
                    <a:lnL w="381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800" b="1" dirty="0" smtClean="0">
                          <a:solidFill>
                            <a:schemeClr val="tx1"/>
                          </a:solidFill>
                        </a:rPr>
                        <a:t>“2”</a:t>
                      </a:r>
                      <a:endParaRPr lang="en-US" sz="28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sp>
        <p:nvSpPr>
          <p:cNvPr id="54" name="Rectangle 53"/>
          <p:cNvSpPr/>
          <p:nvPr>
            <p:custDataLst>
              <p:tags r:id="rId51"/>
            </p:custDataLst>
          </p:nvPr>
        </p:nvSpPr>
        <p:spPr>
          <a:xfrm>
            <a:off x="457200" y="6106180"/>
            <a:ext cx="8534400" cy="523220"/>
          </a:xfrm>
          <a:prstGeom prst="rect">
            <a:avLst/>
          </a:prstGeom>
        </p:spPr>
        <p:txBody>
          <a:bodyPr wrap="square">
            <a:spAutoFit/>
          </a:bodyPr>
          <a:lstStyle/>
          <a:p>
            <a:r>
              <a:rPr lang="en-US" sz="2800" dirty="0" smtClean="0">
                <a:solidFill>
                  <a:prstClr val="white"/>
                </a:solidFill>
              </a:rPr>
              <a:t>(</a:t>
            </a:r>
            <a:r>
              <a:rPr lang="en-US" sz="2800" dirty="0">
                <a:solidFill>
                  <a:prstClr val="white"/>
                </a:solidFill>
              </a:rPr>
              <a:t>2) Write output and next-state </a:t>
            </a:r>
            <a:r>
              <a:rPr lang="en-US" sz="2800" dirty="0" smtClean="0">
                <a:solidFill>
                  <a:prstClr val="white"/>
                </a:solidFill>
              </a:rPr>
              <a:t>tables </a:t>
            </a:r>
          </a:p>
        </p:txBody>
      </p:sp>
    </p:spTree>
    <p:extLst>
      <p:ext uri="{BB962C8B-B14F-4D97-AF65-F5344CB8AC3E}">
        <p14:creationId xmlns:p14="http://schemas.microsoft.com/office/powerpoint/2010/main" val="1849404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4610" name="Rectangle 2"/>
          <p:cNvSpPr>
            <a:spLocks noGrp="1" noChangeArrowheads="1"/>
          </p:cNvSpPr>
          <p:nvPr>
            <p:ph type="title"/>
            <p:custDataLst>
              <p:tags r:id="rId1"/>
            </p:custDataLst>
          </p:nvPr>
        </p:nvSpPr>
        <p:spPr/>
        <p:txBody>
          <a:bodyPr>
            <a:noAutofit/>
          </a:bodyPr>
          <a:lstStyle/>
          <a:p>
            <a:r>
              <a:rPr lang="en-US" dirty="0" smtClean="0"/>
              <a:t>Door Lock: Simplified State Diagram</a:t>
            </a:r>
            <a:endParaRPr lang="en-US" dirty="0"/>
          </a:p>
        </p:txBody>
      </p:sp>
      <p:sp>
        <p:nvSpPr>
          <p:cNvPr id="65" name="Oval 6"/>
          <p:cNvSpPr>
            <a:spLocks noChangeArrowheads="1"/>
          </p:cNvSpPr>
          <p:nvPr>
            <p:custDataLst>
              <p:tags r:id="rId2"/>
            </p:custDataLst>
          </p:nvPr>
        </p:nvSpPr>
        <p:spPr bwMode="auto">
          <a:xfrm>
            <a:off x="762000" y="3193208"/>
            <a:ext cx="838200" cy="838200"/>
          </a:xfrm>
          <a:prstGeom prst="ellipse">
            <a:avLst/>
          </a:prstGeom>
          <a:solidFill>
            <a:schemeClr val="accent4">
              <a:lumMod val="50000"/>
              <a:alpha val="50000"/>
            </a:schemeClr>
          </a:solidFill>
          <a:ln w="25400">
            <a:solidFill>
              <a:srgbClr val="FFFFFF"/>
            </a:solidFill>
            <a:round/>
            <a:headEnd/>
            <a:tailEnd/>
          </a:ln>
          <a:effectLst/>
        </p:spPr>
        <p:txBody>
          <a:bodyPr wrap="none" anchor="ctr">
            <a:noAutofit/>
          </a:bodyPr>
          <a:lstStyle/>
          <a:p>
            <a:endParaRPr lang="en-US">
              <a:solidFill>
                <a:prstClr val="white"/>
              </a:solidFill>
            </a:endParaRPr>
          </a:p>
        </p:txBody>
      </p:sp>
      <p:sp>
        <p:nvSpPr>
          <p:cNvPr id="66" name="Rectangle 8"/>
          <p:cNvSpPr>
            <a:spLocks noChangeArrowheads="1"/>
          </p:cNvSpPr>
          <p:nvPr>
            <p:custDataLst>
              <p:tags r:id="rId3"/>
            </p:custDataLst>
          </p:nvPr>
        </p:nvSpPr>
        <p:spPr bwMode="auto">
          <a:xfrm>
            <a:off x="838200" y="3345608"/>
            <a:ext cx="685800" cy="347663"/>
          </a:xfrm>
          <a:prstGeom prst="rect">
            <a:avLst/>
          </a:prstGeom>
          <a:noFill/>
          <a:ln w="9525">
            <a:noFill/>
            <a:miter lim="800000"/>
            <a:headEnd/>
            <a:tailEnd/>
          </a:ln>
          <a:effectLst/>
        </p:spPr>
        <p:txBody>
          <a:bodyPr wrap="none" lIns="92075" tIns="46038" rIns="92075" bIns="46038" anchor="ctr">
            <a:noAutofit/>
          </a:bodyPr>
          <a:lstStyle/>
          <a:p>
            <a:pPr algn="ctr">
              <a:lnSpc>
                <a:spcPct val="70000"/>
              </a:lnSpc>
            </a:pPr>
            <a:r>
              <a:rPr lang="en-US" sz="2400" b="1" dirty="0" smtClean="0">
                <a:solidFill>
                  <a:srgbClr val="FFC000"/>
                </a:solidFill>
              </a:rPr>
              <a:t>Idle</a:t>
            </a:r>
            <a:endParaRPr lang="en-US" sz="2400" b="1" dirty="0">
              <a:solidFill>
                <a:srgbClr val="FFC000"/>
              </a:solidFill>
            </a:endParaRPr>
          </a:p>
        </p:txBody>
      </p:sp>
      <p:sp>
        <p:nvSpPr>
          <p:cNvPr id="71" name="Oval 70"/>
          <p:cNvSpPr/>
          <p:nvPr>
            <p:custDataLst>
              <p:tags r:id="rId4"/>
            </p:custDataLst>
          </p:nvPr>
        </p:nvSpPr>
        <p:spPr>
          <a:xfrm>
            <a:off x="685800" y="3124200"/>
            <a:ext cx="977900" cy="983408"/>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endParaRPr lang="en-US">
              <a:solidFill>
                <a:prstClr val="white"/>
              </a:solidFill>
            </a:endParaRPr>
          </a:p>
        </p:txBody>
      </p:sp>
      <p:sp>
        <p:nvSpPr>
          <p:cNvPr id="72" name="Oval 6"/>
          <p:cNvSpPr>
            <a:spLocks noChangeArrowheads="1"/>
          </p:cNvSpPr>
          <p:nvPr>
            <p:custDataLst>
              <p:tags r:id="rId5"/>
            </p:custDataLst>
          </p:nvPr>
        </p:nvSpPr>
        <p:spPr bwMode="auto">
          <a:xfrm>
            <a:off x="2362200" y="1306512"/>
            <a:ext cx="838200" cy="838200"/>
          </a:xfrm>
          <a:prstGeom prst="ellipse">
            <a:avLst/>
          </a:prstGeom>
          <a:solidFill>
            <a:schemeClr val="accent4">
              <a:lumMod val="50000"/>
              <a:alpha val="50000"/>
            </a:schemeClr>
          </a:solidFill>
          <a:ln w="25400">
            <a:solidFill>
              <a:srgbClr val="FFFFFF"/>
            </a:solidFill>
            <a:round/>
            <a:headEnd/>
            <a:tailEnd/>
          </a:ln>
          <a:effectLst/>
        </p:spPr>
        <p:txBody>
          <a:bodyPr wrap="none" anchor="ctr">
            <a:noAutofit/>
          </a:bodyPr>
          <a:lstStyle/>
          <a:p>
            <a:endParaRPr lang="en-US">
              <a:solidFill>
                <a:prstClr val="white"/>
              </a:solidFill>
            </a:endParaRPr>
          </a:p>
        </p:txBody>
      </p:sp>
      <p:sp>
        <p:nvSpPr>
          <p:cNvPr id="75" name="Rectangle 8"/>
          <p:cNvSpPr>
            <a:spLocks noChangeArrowheads="1"/>
          </p:cNvSpPr>
          <p:nvPr>
            <p:custDataLst>
              <p:tags r:id="rId6"/>
            </p:custDataLst>
          </p:nvPr>
        </p:nvSpPr>
        <p:spPr bwMode="auto">
          <a:xfrm>
            <a:off x="2438400" y="1458912"/>
            <a:ext cx="685800" cy="347663"/>
          </a:xfrm>
          <a:prstGeom prst="rect">
            <a:avLst/>
          </a:prstGeom>
          <a:noFill/>
          <a:ln w="9525">
            <a:noFill/>
            <a:miter lim="800000"/>
            <a:headEnd/>
            <a:tailEnd/>
          </a:ln>
          <a:effectLst/>
        </p:spPr>
        <p:txBody>
          <a:bodyPr wrap="none" lIns="92075" tIns="46038" rIns="92075" bIns="46038" anchor="ctr">
            <a:noAutofit/>
          </a:bodyPr>
          <a:lstStyle/>
          <a:p>
            <a:pPr algn="ctr">
              <a:lnSpc>
                <a:spcPct val="70000"/>
              </a:lnSpc>
            </a:pPr>
            <a:r>
              <a:rPr lang="en-US" sz="2400" b="1" dirty="0" smtClean="0">
                <a:solidFill>
                  <a:srgbClr val="FFC000"/>
                </a:solidFill>
              </a:rPr>
              <a:t>G1</a:t>
            </a:r>
            <a:endParaRPr lang="en-US" sz="2400" b="1" dirty="0">
              <a:solidFill>
                <a:srgbClr val="FFC000"/>
              </a:solidFill>
            </a:endParaRPr>
          </a:p>
        </p:txBody>
      </p:sp>
      <p:sp>
        <p:nvSpPr>
          <p:cNvPr id="76" name="Rectangle 9"/>
          <p:cNvSpPr>
            <a:spLocks noChangeArrowheads="1"/>
          </p:cNvSpPr>
          <p:nvPr>
            <p:custDataLst>
              <p:tags r:id="rId7"/>
            </p:custDataLst>
          </p:nvPr>
        </p:nvSpPr>
        <p:spPr bwMode="auto">
          <a:xfrm>
            <a:off x="872647" y="3574208"/>
            <a:ext cx="685800" cy="369888"/>
          </a:xfrm>
          <a:prstGeom prst="rect">
            <a:avLst/>
          </a:prstGeom>
          <a:noFill/>
          <a:ln w="9525">
            <a:noFill/>
            <a:miter lim="800000"/>
            <a:headEnd/>
            <a:tailEnd/>
          </a:ln>
          <a:effectLst/>
        </p:spPr>
        <p:txBody>
          <a:bodyPr wrap="none" lIns="92075" tIns="46038" rIns="92075" bIns="46038">
            <a:noAutofit/>
          </a:bodyPr>
          <a:lstStyle/>
          <a:p>
            <a:pPr>
              <a:spcBef>
                <a:spcPct val="50000"/>
              </a:spcBef>
            </a:pPr>
            <a:r>
              <a:rPr lang="en-US" sz="2400" b="1" dirty="0" smtClean="0">
                <a:solidFill>
                  <a:srgbClr val="FF0000">
                    <a:lumMod val="20000"/>
                    <a:lumOff val="80000"/>
                  </a:srgbClr>
                </a:solidFill>
              </a:rPr>
              <a:t>”0”</a:t>
            </a:r>
            <a:endParaRPr lang="en-US" sz="2400" b="1" dirty="0">
              <a:solidFill>
                <a:srgbClr val="FF0000">
                  <a:lumMod val="20000"/>
                  <a:lumOff val="80000"/>
                </a:srgbClr>
              </a:solidFill>
            </a:endParaRPr>
          </a:p>
        </p:txBody>
      </p:sp>
      <p:sp>
        <p:nvSpPr>
          <p:cNvPr id="78" name="Rectangle 9"/>
          <p:cNvSpPr>
            <a:spLocks noChangeArrowheads="1"/>
          </p:cNvSpPr>
          <p:nvPr>
            <p:custDataLst>
              <p:tags r:id="rId8"/>
            </p:custDataLst>
          </p:nvPr>
        </p:nvSpPr>
        <p:spPr bwMode="auto">
          <a:xfrm>
            <a:off x="228600" y="4038600"/>
            <a:ext cx="381000" cy="369888"/>
          </a:xfrm>
          <a:prstGeom prst="rect">
            <a:avLst/>
          </a:prstGeom>
          <a:noFill/>
          <a:ln w="9525">
            <a:noFill/>
            <a:miter lim="800000"/>
            <a:headEnd/>
            <a:tailEnd/>
          </a:ln>
          <a:effectLst/>
        </p:spPr>
        <p:txBody>
          <a:bodyPr wrap="none" lIns="92075" tIns="46038" rIns="92075" bIns="46038">
            <a:noAutofit/>
          </a:bodyPr>
          <a:lstStyle/>
          <a:p>
            <a:pPr>
              <a:spcBef>
                <a:spcPct val="50000"/>
              </a:spcBef>
            </a:pPr>
            <a:r>
              <a:rPr lang="en-US" sz="2800" b="1" dirty="0" smtClean="0">
                <a:solidFill>
                  <a:srgbClr val="0070C0">
                    <a:lumMod val="40000"/>
                    <a:lumOff val="60000"/>
                  </a:srgbClr>
                </a:solidFill>
              </a:rPr>
              <a:t>Ø</a:t>
            </a:r>
            <a:endParaRPr lang="en-US" sz="2800" b="1" dirty="0">
              <a:solidFill>
                <a:srgbClr val="0070C0">
                  <a:lumMod val="40000"/>
                  <a:lumOff val="60000"/>
                </a:srgbClr>
              </a:solidFill>
            </a:endParaRPr>
          </a:p>
        </p:txBody>
      </p:sp>
      <p:sp>
        <p:nvSpPr>
          <p:cNvPr id="79" name="Arc 78"/>
          <p:cNvSpPr/>
          <p:nvPr>
            <p:custDataLst>
              <p:tags r:id="rId9"/>
            </p:custDataLst>
          </p:nvPr>
        </p:nvSpPr>
        <p:spPr>
          <a:xfrm>
            <a:off x="152400" y="3269408"/>
            <a:ext cx="609600" cy="685800"/>
          </a:xfrm>
          <a:prstGeom prst="arc">
            <a:avLst>
              <a:gd name="adj1" fmla="val 2326044"/>
              <a:gd name="adj2" fmla="val 19355275"/>
            </a:avLst>
          </a:prstGeom>
          <a:ln w="38100">
            <a:solidFill>
              <a:schemeClr val="accent1"/>
            </a:solidFill>
            <a:prstDash val="solid"/>
            <a:headEnd type="none" w="med" len="med"/>
            <a:tailEnd type="stealth" w="lg" len="lg"/>
          </a:ln>
        </p:spPr>
        <p:style>
          <a:lnRef idx="1">
            <a:schemeClr val="accent1"/>
          </a:lnRef>
          <a:fillRef idx="0">
            <a:schemeClr val="accent1"/>
          </a:fillRef>
          <a:effectRef idx="0">
            <a:schemeClr val="accent1"/>
          </a:effectRef>
          <a:fontRef idx="minor">
            <a:schemeClr val="tx1"/>
          </a:fontRef>
        </p:style>
        <p:txBody>
          <a:bodyPr wrap="none" rtlCol="0" anchor="ctr">
            <a:noAutofit/>
          </a:bodyPr>
          <a:lstStyle/>
          <a:p>
            <a:pPr algn="ctr"/>
            <a:endParaRPr lang="en-US">
              <a:solidFill>
                <a:prstClr val="white"/>
              </a:solidFill>
            </a:endParaRPr>
          </a:p>
        </p:txBody>
      </p:sp>
      <p:sp>
        <p:nvSpPr>
          <p:cNvPr id="80" name="Oval 6"/>
          <p:cNvSpPr>
            <a:spLocks noChangeArrowheads="1"/>
          </p:cNvSpPr>
          <p:nvPr>
            <p:custDataLst>
              <p:tags r:id="rId10"/>
            </p:custDataLst>
          </p:nvPr>
        </p:nvSpPr>
        <p:spPr bwMode="auto">
          <a:xfrm>
            <a:off x="4381500" y="1306512"/>
            <a:ext cx="838200" cy="838200"/>
          </a:xfrm>
          <a:prstGeom prst="ellipse">
            <a:avLst/>
          </a:prstGeom>
          <a:solidFill>
            <a:schemeClr val="accent4">
              <a:lumMod val="50000"/>
              <a:alpha val="50000"/>
            </a:schemeClr>
          </a:solidFill>
          <a:ln w="25400">
            <a:solidFill>
              <a:srgbClr val="FFFFFF"/>
            </a:solidFill>
            <a:round/>
            <a:headEnd/>
            <a:tailEnd/>
          </a:ln>
          <a:effectLst/>
        </p:spPr>
        <p:txBody>
          <a:bodyPr wrap="none" anchor="ctr">
            <a:noAutofit/>
          </a:bodyPr>
          <a:lstStyle/>
          <a:p>
            <a:endParaRPr lang="en-US">
              <a:solidFill>
                <a:prstClr val="white"/>
              </a:solidFill>
            </a:endParaRPr>
          </a:p>
        </p:txBody>
      </p:sp>
      <p:sp>
        <p:nvSpPr>
          <p:cNvPr id="81" name="Rectangle 8"/>
          <p:cNvSpPr>
            <a:spLocks noChangeArrowheads="1"/>
          </p:cNvSpPr>
          <p:nvPr>
            <p:custDataLst>
              <p:tags r:id="rId11"/>
            </p:custDataLst>
          </p:nvPr>
        </p:nvSpPr>
        <p:spPr bwMode="auto">
          <a:xfrm>
            <a:off x="4457700" y="1458912"/>
            <a:ext cx="685800" cy="347663"/>
          </a:xfrm>
          <a:prstGeom prst="rect">
            <a:avLst/>
          </a:prstGeom>
          <a:noFill/>
          <a:ln w="9525">
            <a:noFill/>
            <a:miter lim="800000"/>
            <a:headEnd/>
            <a:tailEnd/>
          </a:ln>
          <a:effectLst/>
        </p:spPr>
        <p:txBody>
          <a:bodyPr wrap="none" lIns="92075" tIns="46038" rIns="92075" bIns="46038" anchor="ctr">
            <a:noAutofit/>
          </a:bodyPr>
          <a:lstStyle/>
          <a:p>
            <a:pPr algn="ctr">
              <a:lnSpc>
                <a:spcPct val="70000"/>
              </a:lnSpc>
            </a:pPr>
            <a:r>
              <a:rPr lang="en-US" sz="2400" b="1" dirty="0" smtClean="0">
                <a:solidFill>
                  <a:srgbClr val="FFC000"/>
                </a:solidFill>
              </a:rPr>
              <a:t>G2</a:t>
            </a:r>
            <a:endParaRPr lang="en-US" sz="2400" b="1" dirty="0">
              <a:solidFill>
                <a:srgbClr val="FFC000"/>
              </a:solidFill>
            </a:endParaRPr>
          </a:p>
        </p:txBody>
      </p:sp>
      <p:sp>
        <p:nvSpPr>
          <p:cNvPr id="82" name="Oval 6"/>
          <p:cNvSpPr>
            <a:spLocks noChangeArrowheads="1"/>
          </p:cNvSpPr>
          <p:nvPr>
            <p:custDataLst>
              <p:tags r:id="rId12"/>
            </p:custDataLst>
          </p:nvPr>
        </p:nvSpPr>
        <p:spPr bwMode="auto">
          <a:xfrm>
            <a:off x="6438900" y="1306512"/>
            <a:ext cx="914400" cy="838200"/>
          </a:xfrm>
          <a:prstGeom prst="ellipse">
            <a:avLst/>
          </a:prstGeom>
          <a:solidFill>
            <a:schemeClr val="accent4">
              <a:lumMod val="50000"/>
              <a:alpha val="50000"/>
            </a:schemeClr>
          </a:solidFill>
          <a:ln w="25400">
            <a:solidFill>
              <a:srgbClr val="FFFFFF"/>
            </a:solidFill>
            <a:round/>
            <a:headEnd/>
            <a:tailEnd/>
          </a:ln>
          <a:effectLst/>
        </p:spPr>
        <p:txBody>
          <a:bodyPr wrap="none" anchor="ctr">
            <a:noAutofit/>
          </a:bodyPr>
          <a:lstStyle/>
          <a:p>
            <a:endParaRPr lang="en-US">
              <a:solidFill>
                <a:prstClr val="white"/>
              </a:solidFill>
            </a:endParaRPr>
          </a:p>
        </p:txBody>
      </p:sp>
      <p:sp>
        <p:nvSpPr>
          <p:cNvPr id="83" name="Rectangle 8"/>
          <p:cNvSpPr>
            <a:spLocks noChangeArrowheads="1"/>
          </p:cNvSpPr>
          <p:nvPr>
            <p:custDataLst>
              <p:tags r:id="rId13"/>
            </p:custDataLst>
          </p:nvPr>
        </p:nvSpPr>
        <p:spPr bwMode="auto">
          <a:xfrm>
            <a:off x="6553200" y="1382712"/>
            <a:ext cx="685800" cy="347663"/>
          </a:xfrm>
          <a:prstGeom prst="rect">
            <a:avLst/>
          </a:prstGeom>
          <a:noFill/>
          <a:ln w="9525">
            <a:noFill/>
            <a:miter lim="800000"/>
            <a:headEnd/>
            <a:tailEnd/>
          </a:ln>
          <a:effectLst/>
        </p:spPr>
        <p:txBody>
          <a:bodyPr wrap="none" lIns="92075" tIns="46038" rIns="92075" bIns="46038" anchor="ctr">
            <a:noAutofit/>
          </a:bodyPr>
          <a:lstStyle/>
          <a:p>
            <a:pPr algn="ctr">
              <a:lnSpc>
                <a:spcPct val="70000"/>
              </a:lnSpc>
            </a:pPr>
            <a:r>
              <a:rPr lang="en-US" sz="2400" b="1" dirty="0" smtClean="0">
                <a:solidFill>
                  <a:srgbClr val="FFC000"/>
                </a:solidFill>
              </a:rPr>
              <a:t>G3</a:t>
            </a:r>
            <a:endParaRPr lang="en-US" sz="2400" b="1" dirty="0">
              <a:solidFill>
                <a:srgbClr val="FFC000"/>
              </a:solidFill>
            </a:endParaRPr>
          </a:p>
        </p:txBody>
      </p:sp>
      <p:sp>
        <p:nvSpPr>
          <p:cNvPr id="84" name="Oval 6"/>
          <p:cNvSpPr>
            <a:spLocks noChangeArrowheads="1"/>
          </p:cNvSpPr>
          <p:nvPr>
            <p:custDataLst>
              <p:tags r:id="rId14"/>
            </p:custDataLst>
          </p:nvPr>
        </p:nvSpPr>
        <p:spPr bwMode="auto">
          <a:xfrm>
            <a:off x="2362200" y="4648200"/>
            <a:ext cx="838200" cy="849312"/>
          </a:xfrm>
          <a:prstGeom prst="ellipse">
            <a:avLst/>
          </a:prstGeom>
          <a:solidFill>
            <a:schemeClr val="accent4">
              <a:lumMod val="50000"/>
              <a:alpha val="50000"/>
            </a:schemeClr>
          </a:solidFill>
          <a:ln w="25400">
            <a:solidFill>
              <a:srgbClr val="FFFFFF"/>
            </a:solidFill>
            <a:round/>
            <a:headEnd/>
            <a:tailEnd/>
          </a:ln>
          <a:effectLst/>
        </p:spPr>
        <p:txBody>
          <a:bodyPr wrap="none" anchor="ctr">
            <a:noAutofit/>
          </a:bodyPr>
          <a:lstStyle/>
          <a:p>
            <a:endParaRPr lang="en-US">
              <a:solidFill>
                <a:prstClr val="white"/>
              </a:solidFill>
            </a:endParaRPr>
          </a:p>
        </p:txBody>
      </p:sp>
      <p:sp>
        <p:nvSpPr>
          <p:cNvPr id="92" name="Rectangle 8"/>
          <p:cNvSpPr>
            <a:spLocks noChangeArrowheads="1"/>
          </p:cNvSpPr>
          <p:nvPr>
            <p:custDataLst>
              <p:tags r:id="rId15"/>
            </p:custDataLst>
          </p:nvPr>
        </p:nvSpPr>
        <p:spPr bwMode="auto">
          <a:xfrm>
            <a:off x="2438400" y="4800600"/>
            <a:ext cx="685800" cy="347663"/>
          </a:xfrm>
          <a:prstGeom prst="rect">
            <a:avLst/>
          </a:prstGeom>
          <a:noFill/>
          <a:ln w="9525">
            <a:noFill/>
            <a:miter lim="800000"/>
            <a:headEnd/>
            <a:tailEnd/>
          </a:ln>
          <a:effectLst/>
        </p:spPr>
        <p:txBody>
          <a:bodyPr wrap="none" lIns="92075" tIns="46038" rIns="92075" bIns="46038" anchor="ctr">
            <a:noAutofit/>
          </a:bodyPr>
          <a:lstStyle/>
          <a:p>
            <a:pPr algn="ctr">
              <a:lnSpc>
                <a:spcPct val="70000"/>
              </a:lnSpc>
            </a:pPr>
            <a:r>
              <a:rPr lang="en-US" sz="2400" b="1" dirty="0" smtClean="0">
                <a:solidFill>
                  <a:srgbClr val="FFC000"/>
                </a:solidFill>
              </a:rPr>
              <a:t>B1</a:t>
            </a:r>
            <a:endParaRPr lang="en-US" sz="2400" b="1" dirty="0">
              <a:solidFill>
                <a:srgbClr val="FFC000"/>
              </a:solidFill>
            </a:endParaRPr>
          </a:p>
        </p:txBody>
      </p:sp>
      <p:sp>
        <p:nvSpPr>
          <p:cNvPr id="98" name="Oval 6"/>
          <p:cNvSpPr>
            <a:spLocks noChangeArrowheads="1"/>
          </p:cNvSpPr>
          <p:nvPr>
            <p:custDataLst>
              <p:tags r:id="rId16"/>
            </p:custDataLst>
          </p:nvPr>
        </p:nvSpPr>
        <p:spPr bwMode="auto">
          <a:xfrm>
            <a:off x="4038600" y="4648200"/>
            <a:ext cx="914400" cy="849312"/>
          </a:xfrm>
          <a:prstGeom prst="ellipse">
            <a:avLst/>
          </a:prstGeom>
          <a:solidFill>
            <a:schemeClr val="accent4">
              <a:lumMod val="50000"/>
              <a:alpha val="50000"/>
            </a:schemeClr>
          </a:solidFill>
          <a:ln w="25400">
            <a:solidFill>
              <a:srgbClr val="FFFFFF"/>
            </a:solidFill>
            <a:round/>
            <a:headEnd/>
            <a:tailEnd/>
          </a:ln>
          <a:effectLst/>
        </p:spPr>
        <p:txBody>
          <a:bodyPr wrap="none" anchor="ctr">
            <a:noAutofit/>
          </a:bodyPr>
          <a:lstStyle/>
          <a:p>
            <a:endParaRPr lang="en-US">
              <a:solidFill>
                <a:prstClr val="white"/>
              </a:solidFill>
            </a:endParaRPr>
          </a:p>
        </p:txBody>
      </p:sp>
      <p:sp>
        <p:nvSpPr>
          <p:cNvPr id="101" name="Rectangle 8"/>
          <p:cNvSpPr>
            <a:spLocks noChangeArrowheads="1"/>
          </p:cNvSpPr>
          <p:nvPr>
            <p:custDataLst>
              <p:tags r:id="rId17"/>
            </p:custDataLst>
          </p:nvPr>
        </p:nvSpPr>
        <p:spPr bwMode="auto">
          <a:xfrm>
            <a:off x="4119352" y="4800600"/>
            <a:ext cx="685800" cy="347663"/>
          </a:xfrm>
          <a:prstGeom prst="rect">
            <a:avLst/>
          </a:prstGeom>
          <a:noFill/>
          <a:ln w="9525">
            <a:noFill/>
            <a:miter lim="800000"/>
            <a:headEnd/>
            <a:tailEnd/>
          </a:ln>
          <a:effectLst/>
        </p:spPr>
        <p:txBody>
          <a:bodyPr wrap="none" lIns="92075" tIns="46038" rIns="92075" bIns="46038" anchor="ctr">
            <a:noAutofit/>
          </a:bodyPr>
          <a:lstStyle/>
          <a:p>
            <a:pPr algn="ctr">
              <a:lnSpc>
                <a:spcPct val="70000"/>
              </a:lnSpc>
            </a:pPr>
            <a:r>
              <a:rPr lang="en-US" sz="2400" b="1" dirty="0" smtClean="0">
                <a:solidFill>
                  <a:srgbClr val="FFC000"/>
                </a:solidFill>
              </a:rPr>
              <a:t>B2</a:t>
            </a:r>
            <a:endParaRPr lang="en-US" sz="2400" b="1" dirty="0">
              <a:solidFill>
                <a:srgbClr val="FFC000"/>
              </a:solidFill>
            </a:endParaRPr>
          </a:p>
        </p:txBody>
      </p:sp>
      <p:sp>
        <p:nvSpPr>
          <p:cNvPr id="108" name="Rectangle 9"/>
          <p:cNvSpPr>
            <a:spLocks noChangeArrowheads="1"/>
          </p:cNvSpPr>
          <p:nvPr>
            <p:custDataLst>
              <p:tags r:id="rId18"/>
            </p:custDataLst>
          </p:nvPr>
        </p:nvSpPr>
        <p:spPr bwMode="auto">
          <a:xfrm>
            <a:off x="2471948" y="1661634"/>
            <a:ext cx="609600" cy="369888"/>
          </a:xfrm>
          <a:prstGeom prst="rect">
            <a:avLst/>
          </a:prstGeom>
          <a:noFill/>
          <a:ln w="9525">
            <a:noFill/>
            <a:miter lim="800000"/>
            <a:headEnd/>
            <a:tailEnd/>
          </a:ln>
          <a:effectLst/>
        </p:spPr>
        <p:txBody>
          <a:bodyPr wrap="none" lIns="92075" tIns="46038" rIns="92075" bIns="46038">
            <a:noAutofit/>
          </a:bodyPr>
          <a:lstStyle/>
          <a:p>
            <a:pPr>
              <a:spcBef>
                <a:spcPct val="50000"/>
              </a:spcBef>
            </a:pPr>
            <a:r>
              <a:rPr lang="en-US" sz="2400" b="1" dirty="0" smtClean="0">
                <a:solidFill>
                  <a:srgbClr val="FF0000">
                    <a:lumMod val="20000"/>
                    <a:lumOff val="80000"/>
                  </a:srgbClr>
                </a:solidFill>
              </a:rPr>
              <a:t>”1”</a:t>
            </a:r>
            <a:endParaRPr lang="en-US" sz="2400" b="1" dirty="0">
              <a:solidFill>
                <a:srgbClr val="FF0000">
                  <a:lumMod val="20000"/>
                  <a:lumOff val="80000"/>
                </a:srgbClr>
              </a:solidFill>
            </a:endParaRPr>
          </a:p>
        </p:txBody>
      </p:sp>
      <p:sp>
        <p:nvSpPr>
          <p:cNvPr id="109" name="Rectangle 9"/>
          <p:cNvSpPr>
            <a:spLocks noChangeArrowheads="1"/>
          </p:cNvSpPr>
          <p:nvPr>
            <p:custDataLst>
              <p:tags r:id="rId19"/>
            </p:custDataLst>
          </p:nvPr>
        </p:nvSpPr>
        <p:spPr bwMode="auto">
          <a:xfrm>
            <a:off x="4529348" y="1661634"/>
            <a:ext cx="609600" cy="369888"/>
          </a:xfrm>
          <a:prstGeom prst="rect">
            <a:avLst/>
          </a:prstGeom>
          <a:noFill/>
          <a:ln w="9525">
            <a:noFill/>
            <a:miter lim="800000"/>
            <a:headEnd/>
            <a:tailEnd/>
          </a:ln>
          <a:effectLst/>
        </p:spPr>
        <p:txBody>
          <a:bodyPr wrap="none" lIns="92075" tIns="46038" rIns="92075" bIns="46038">
            <a:noAutofit/>
          </a:bodyPr>
          <a:lstStyle/>
          <a:p>
            <a:pPr>
              <a:spcBef>
                <a:spcPct val="50000"/>
              </a:spcBef>
            </a:pPr>
            <a:r>
              <a:rPr lang="en-US" sz="2400" b="1" dirty="0" smtClean="0">
                <a:solidFill>
                  <a:srgbClr val="FF0000">
                    <a:lumMod val="20000"/>
                    <a:lumOff val="80000"/>
                  </a:srgbClr>
                </a:solidFill>
              </a:rPr>
              <a:t>”2”</a:t>
            </a:r>
            <a:endParaRPr lang="en-US" sz="2400" b="1" dirty="0">
              <a:solidFill>
                <a:srgbClr val="FF0000">
                  <a:lumMod val="20000"/>
                  <a:lumOff val="80000"/>
                </a:srgbClr>
              </a:solidFill>
            </a:endParaRPr>
          </a:p>
        </p:txBody>
      </p:sp>
      <p:sp>
        <p:nvSpPr>
          <p:cNvPr id="111" name="Rectangle 9"/>
          <p:cNvSpPr>
            <a:spLocks noChangeArrowheads="1"/>
          </p:cNvSpPr>
          <p:nvPr>
            <p:custDataLst>
              <p:tags r:id="rId20"/>
            </p:custDataLst>
          </p:nvPr>
        </p:nvSpPr>
        <p:spPr bwMode="auto">
          <a:xfrm>
            <a:off x="6435304" y="1594959"/>
            <a:ext cx="956096" cy="369888"/>
          </a:xfrm>
          <a:prstGeom prst="rect">
            <a:avLst/>
          </a:prstGeom>
          <a:noFill/>
          <a:ln w="9525">
            <a:noFill/>
            <a:miter lim="800000"/>
            <a:headEnd/>
            <a:tailEnd/>
          </a:ln>
          <a:effectLst/>
        </p:spPr>
        <p:txBody>
          <a:bodyPr wrap="none" lIns="92075" tIns="46038" rIns="92075" bIns="46038">
            <a:noAutofit/>
          </a:bodyPr>
          <a:lstStyle/>
          <a:p>
            <a:pPr>
              <a:spcBef>
                <a:spcPct val="50000"/>
              </a:spcBef>
            </a:pPr>
            <a:r>
              <a:rPr lang="en-US" sz="2400" b="1" dirty="0" smtClean="0">
                <a:solidFill>
                  <a:srgbClr val="FF0000">
                    <a:lumMod val="20000"/>
                    <a:lumOff val="80000"/>
                  </a:srgbClr>
                </a:solidFill>
              </a:rPr>
              <a:t>”3”, U</a:t>
            </a:r>
            <a:endParaRPr lang="en-US" sz="2400" b="1" dirty="0">
              <a:solidFill>
                <a:srgbClr val="FF0000">
                  <a:lumMod val="20000"/>
                  <a:lumOff val="80000"/>
                </a:srgbClr>
              </a:solidFill>
            </a:endParaRPr>
          </a:p>
        </p:txBody>
      </p:sp>
      <p:sp>
        <p:nvSpPr>
          <p:cNvPr id="113" name="Rectangle 9"/>
          <p:cNvSpPr>
            <a:spLocks noChangeArrowheads="1"/>
          </p:cNvSpPr>
          <p:nvPr>
            <p:custDataLst>
              <p:tags r:id="rId21"/>
            </p:custDataLst>
          </p:nvPr>
        </p:nvSpPr>
        <p:spPr bwMode="auto">
          <a:xfrm>
            <a:off x="2510048" y="5029200"/>
            <a:ext cx="609600" cy="369888"/>
          </a:xfrm>
          <a:prstGeom prst="rect">
            <a:avLst/>
          </a:prstGeom>
          <a:noFill/>
          <a:ln w="9525">
            <a:noFill/>
            <a:miter lim="800000"/>
            <a:headEnd/>
            <a:tailEnd/>
          </a:ln>
          <a:effectLst/>
        </p:spPr>
        <p:txBody>
          <a:bodyPr wrap="none" lIns="92075" tIns="46038" rIns="92075" bIns="46038">
            <a:noAutofit/>
          </a:bodyPr>
          <a:lstStyle/>
          <a:p>
            <a:pPr>
              <a:spcBef>
                <a:spcPct val="50000"/>
              </a:spcBef>
            </a:pPr>
            <a:r>
              <a:rPr lang="en-US" sz="2400" b="1" dirty="0" smtClean="0">
                <a:solidFill>
                  <a:srgbClr val="FF0000">
                    <a:lumMod val="20000"/>
                    <a:lumOff val="80000"/>
                  </a:srgbClr>
                </a:solidFill>
              </a:rPr>
              <a:t>”1”</a:t>
            </a:r>
            <a:endParaRPr lang="en-US" sz="2400" b="1" dirty="0">
              <a:solidFill>
                <a:srgbClr val="FF0000">
                  <a:lumMod val="20000"/>
                  <a:lumOff val="80000"/>
                </a:srgbClr>
              </a:solidFill>
            </a:endParaRPr>
          </a:p>
        </p:txBody>
      </p:sp>
      <p:sp>
        <p:nvSpPr>
          <p:cNvPr id="115" name="Rectangle 9"/>
          <p:cNvSpPr>
            <a:spLocks noChangeArrowheads="1"/>
          </p:cNvSpPr>
          <p:nvPr>
            <p:custDataLst>
              <p:tags r:id="rId22"/>
            </p:custDataLst>
          </p:nvPr>
        </p:nvSpPr>
        <p:spPr bwMode="auto">
          <a:xfrm>
            <a:off x="4191000" y="5029200"/>
            <a:ext cx="685800" cy="369888"/>
          </a:xfrm>
          <a:prstGeom prst="rect">
            <a:avLst/>
          </a:prstGeom>
          <a:noFill/>
          <a:ln w="9525">
            <a:noFill/>
            <a:miter lim="800000"/>
            <a:headEnd/>
            <a:tailEnd/>
          </a:ln>
          <a:effectLst/>
        </p:spPr>
        <p:txBody>
          <a:bodyPr wrap="none" lIns="92075" tIns="46038" rIns="92075" bIns="46038">
            <a:noAutofit/>
          </a:bodyPr>
          <a:lstStyle/>
          <a:p>
            <a:pPr>
              <a:spcBef>
                <a:spcPct val="50000"/>
              </a:spcBef>
            </a:pPr>
            <a:r>
              <a:rPr lang="en-US" sz="2400" b="1" dirty="0" smtClean="0">
                <a:solidFill>
                  <a:srgbClr val="FF0000">
                    <a:lumMod val="20000"/>
                    <a:lumOff val="80000"/>
                  </a:srgbClr>
                </a:solidFill>
              </a:rPr>
              <a:t>”2”</a:t>
            </a:r>
            <a:endParaRPr lang="en-US" sz="2400" b="1" dirty="0">
              <a:solidFill>
                <a:srgbClr val="FF0000">
                  <a:lumMod val="20000"/>
                  <a:lumOff val="80000"/>
                </a:srgbClr>
              </a:solidFill>
            </a:endParaRPr>
          </a:p>
        </p:txBody>
      </p:sp>
      <p:sp>
        <p:nvSpPr>
          <p:cNvPr id="116" name="Rectangle 9"/>
          <p:cNvSpPr>
            <a:spLocks noChangeArrowheads="1"/>
          </p:cNvSpPr>
          <p:nvPr>
            <p:custDataLst>
              <p:tags r:id="rId23"/>
            </p:custDataLst>
          </p:nvPr>
        </p:nvSpPr>
        <p:spPr bwMode="auto">
          <a:xfrm>
            <a:off x="2057400" y="780304"/>
            <a:ext cx="381000" cy="369888"/>
          </a:xfrm>
          <a:prstGeom prst="rect">
            <a:avLst/>
          </a:prstGeom>
          <a:noFill/>
          <a:ln w="9525">
            <a:noFill/>
            <a:miter lim="800000"/>
            <a:headEnd/>
            <a:tailEnd/>
          </a:ln>
          <a:effectLst/>
        </p:spPr>
        <p:txBody>
          <a:bodyPr wrap="none" lIns="92075" tIns="46038" rIns="92075" bIns="46038">
            <a:noAutofit/>
          </a:bodyPr>
          <a:lstStyle/>
          <a:p>
            <a:pPr>
              <a:spcBef>
                <a:spcPct val="50000"/>
              </a:spcBef>
            </a:pPr>
            <a:r>
              <a:rPr lang="en-US" sz="2800" b="1" dirty="0" smtClean="0">
                <a:solidFill>
                  <a:srgbClr val="0070C0">
                    <a:lumMod val="40000"/>
                    <a:lumOff val="60000"/>
                  </a:srgbClr>
                </a:solidFill>
              </a:rPr>
              <a:t>Ø</a:t>
            </a:r>
            <a:endParaRPr lang="en-US" sz="2800" b="1" dirty="0">
              <a:solidFill>
                <a:srgbClr val="0070C0">
                  <a:lumMod val="40000"/>
                  <a:lumOff val="60000"/>
                </a:srgbClr>
              </a:solidFill>
            </a:endParaRPr>
          </a:p>
        </p:txBody>
      </p:sp>
      <p:sp>
        <p:nvSpPr>
          <p:cNvPr id="122" name="Arc 121"/>
          <p:cNvSpPr/>
          <p:nvPr>
            <p:custDataLst>
              <p:tags r:id="rId24"/>
            </p:custDataLst>
          </p:nvPr>
        </p:nvSpPr>
        <p:spPr>
          <a:xfrm rot="5400000">
            <a:off x="2476500" y="723900"/>
            <a:ext cx="609600" cy="685800"/>
          </a:xfrm>
          <a:prstGeom prst="arc">
            <a:avLst>
              <a:gd name="adj1" fmla="val 2326044"/>
              <a:gd name="adj2" fmla="val 19355275"/>
            </a:avLst>
          </a:prstGeom>
          <a:ln w="38100">
            <a:solidFill>
              <a:schemeClr val="accent1"/>
            </a:solidFill>
            <a:prstDash val="solid"/>
            <a:headEnd type="none" w="med" len="med"/>
            <a:tailEnd type="stealth" w="lg" len="lg"/>
          </a:ln>
        </p:spPr>
        <p:style>
          <a:lnRef idx="1">
            <a:schemeClr val="accent1"/>
          </a:lnRef>
          <a:fillRef idx="0">
            <a:schemeClr val="accent1"/>
          </a:fillRef>
          <a:effectRef idx="0">
            <a:schemeClr val="accent1"/>
          </a:effectRef>
          <a:fontRef idx="minor">
            <a:schemeClr val="tx1"/>
          </a:fontRef>
        </p:style>
        <p:txBody>
          <a:bodyPr wrap="none" rtlCol="0" anchor="ctr">
            <a:noAutofit/>
          </a:bodyPr>
          <a:lstStyle/>
          <a:p>
            <a:pPr algn="ctr"/>
            <a:endParaRPr lang="en-US">
              <a:solidFill>
                <a:prstClr val="white"/>
              </a:solidFill>
            </a:endParaRPr>
          </a:p>
        </p:txBody>
      </p:sp>
      <p:sp>
        <p:nvSpPr>
          <p:cNvPr id="124" name="Rectangle 9"/>
          <p:cNvSpPr>
            <a:spLocks noChangeArrowheads="1"/>
          </p:cNvSpPr>
          <p:nvPr>
            <p:custDataLst>
              <p:tags r:id="rId25"/>
            </p:custDataLst>
          </p:nvPr>
        </p:nvSpPr>
        <p:spPr bwMode="auto">
          <a:xfrm>
            <a:off x="4076700" y="780304"/>
            <a:ext cx="381000" cy="369888"/>
          </a:xfrm>
          <a:prstGeom prst="rect">
            <a:avLst/>
          </a:prstGeom>
          <a:noFill/>
          <a:ln w="9525">
            <a:noFill/>
            <a:miter lim="800000"/>
            <a:headEnd/>
            <a:tailEnd/>
          </a:ln>
          <a:effectLst/>
        </p:spPr>
        <p:txBody>
          <a:bodyPr wrap="none" lIns="92075" tIns="46038" rIns="92075" bIns="46038">
            <a:noAutofit/>
          </a:bodyPr>
          <a:lstStyle/>
          <a:p>
            <a:pPr>
              <a:spcBef>
                <a:spcPct val="50000"/>
              </a:spcBef>
            </a:pPr>
            <a:r>
              <a:rPr lang="en-US" sz="2800" b="1" dirty="0" smtClean="0">
                <a:solidFill>
                  <a:srgbClr val="0070C0">
                    <a:lumMod val="40000"/>
                    <a:lumOff val="60000"/>
                  </a:srgbClr>
                </a:solidFill>
              </a:rPr>
              <a:t>Ø</a:t>
            </a:r>
            <a:endParaRPr lang="en-US" sz="2800" b="1" dirty="0">
              <a:solidFill>
                <a:srgbClr val="0070C0">
                  <a:lumMod val="40000"/>
                  <a:lumOff val="60000"/>
                </a:srgbClr>
              </a:solidFill>
            </a:endParaRPr>
          </a:p>
        </p:txBody>
      </p:sp>
      <p:sp>
        <p:nvSpPr>
          <p:cNvPr id="125" name="Arc 124"/>
          <p:cNvSpPr/>
          <p:nvPr>
            <p:custDataLst>
              <p:tags r:id="rId26"/>
            </p:custDataLst>
          </p:nvPr>
        </p:nvSpPr>
        <p:spPr>
          <a:xfrm rot="5400000">
            <a:off x="4495800" y="723900"/>
            <a:ext cx="609600" cy="685800"/>
          </a:xfrm>
          <a:prstGeom prst="arc">
            <a:avLst>
              <a:gd name="adj1" fmla="val 2326044"/>
              <a:gd name="adj2" fmla="val 19355275"/>
            </a:avLst>
          </a:prstGeom>
          <a:ln w="38100">
            <a:solidFill>
              <a:schemeClr val="accent1"/>
            </a:solidFill>
            <a:prstDash val="solid"/>
            <a:headEnd type="none" w="med" len="med"/>
            <a:tailEnd type="stealth" w="lg" len="lg"/>
          </a:ln>
        </p:spPr>
        <p:style>
          <a:lnRef idx="1">
            <a:schemeClr val="accent1"/>
          </a:lnRef>
          <a:fillRef idx="0">
            <a:schemeClr val="accent1"/>
          </a:fillRef>
          <a:effectRef idx="0">
            <a:schemeClr val="accent1"/>
          </a:effectRef>
          <a:fontRef idx="minor">
            <a:schemeClr val="tx1"/>
          </a:fontRef>
        </p:style>
        <p:txBody>
          <a:bodyPr wrap="none" rtlCol="0" anchor="ctr">
            <a:noAutofit/>
          </a:bodyPr>
          <a:lstStyle/>
          <a:p>
            <a:pPr algn="ctr"/>
            <a:endParaRPr lang="en-US">
              <a:solidFill>
                <a:prstClr val="white"/>
              </a:solidFill>
            </a:endParaRPr>
          </a:p>
        </p:txBody>
      </p:sp>
      <p:sp>
        <p:nvSpPr>
          <p:cNvPr id="126" name="Rectangle 9"/>
          <p:cNvSpPr>
            <a:spLocks noChangeArrowheads="1"/>
          </p:cNvSpPr>
          <p:nvPr>
            <p:custDataLst>
              <p:tags r:id="rId27"/>
            </p:custDataLst>
          </p:nvPr>
        </p:nvSpPr>
        <p:spPr bwMode="auto">
          <a:xfrm>
            <a:off x="3200400" y="5573712"/>
            <a:ext cx="381000" cy="369888"/>
          </a:xfrm>
          <a:prstGeom prst="rect">
            <a:avLst/>
          </a:prstGeom>
          <a:noFill/>
          <a:ln w="9525">
            <a:noFill/>
            <a:miter lim="800000"/>
            <a:headEnd/>
            <a:tailEnd/>
          </a:ln>
          <a:effectLst/>
        </p:spPr>
        <p:txBody>
          <a:bodyPr wrap="none" lIns="92075" tIns="46038" rIns="92075" bIns="46038">
            <a:noAutofit/>
          </a:bodyPr>
          <a:lstStyle/>
          <a:p>
            <a:pPr>
              <a:spcBef>
                <a:spcPct val="50000"/>
              </a:spcBef>
            </a:pPr>
            <a:r>
              <a:rPr lang="en-US" sz="2800" b="1" dirty="0" smtClean="0">
                <a:solidFill>
                  <a:srgbClr val="0070C0">
                    <a:lumMod val="40000"/>
                    <a:lumOff val="60000"/>
                  </a:srgbClr>
                </a:solidFill>
              </a:rPr>
              <a:t>Ø</a:t>
            </a:r>
            <a:endParaRPr lang="en-US" sz="2800" b="1" dirty="0">
              <a:solidFill>
                <a:srgbClr val="0070C0">
                  <a:lumMod val="40000"/>
                  <a:lumOff val="60000"/>
                </a:srgbClr>
              </a:solidFill>
            </a:endParaRPr>
          </a:p>
        </p:txBody>
      </p:sp>
      <p:sp>
        <p:nvSpPr>
          <p:cNvPr id="127" name="Rectangle 9"/>
          <p:cNvSpPr>
            <a:spLocks noChangeArrowheads="1"/>
          </p:cNvSpPr>
          <p:nvPr>
            <p:custDataLst>
              <p:tags r:id="rId28"/>
            </p:custDataLst>
          </p:nvPr>
        </p:nvSpPr>
        <p:spPr bwMode="auto">
          <a:xfrm>
            <a:off x="4876800" y="5573712"/>
            <a:ext cx="381000" cy="369888"/>
          </a:xfrm>
          <a:prstGeom prst="rect">
            <a:avLst/>
          </a:prstGeom>
          <a:noFill/>
          <a:ln w="9525">
            <a:noFill/>
            <a:miter lim="800000"/>
            <a:headEnd/>
            <a:tailEnd/>
          </a:ln>
          <a:effectLst/>
        </p:spPr>
        <p:txBody>
          <a:bodyPr wrap="none" lIns="92075" tIns="46038" rIns="92075" bIns="46038">
            <a:noAutofit/>
          </a:bodyPr>
          <a:lstStyle/>
          <a:p>
            <a:pPr>
              <a:spcBef>
                <a:spcPct val="50000"/>
              </a:spcBef>
            </a:pPr>
            <a:r>
              <a:rPr lang="en-US" sz="2800" b="1" dirty="0" smtClean="0">
                <a:solidFill>
                  <a:srgbClr val="0070C0">
                    <a:lumMod val="40000"/>
                    <a:lumOff val="60000"/>
                  </a:srgbClr>
                </a:solidFill>
              </a:rPr>
              <a:t>Ø</a:t>
            </a:r>
            <a:endParaRPr lang="en-US" sz="2800" b="1" dirty="0">
              <a:solidFill>
                <a:srgbClr val="0070C0">
                  <a:lumMod val="40000"/>
                  <a:lumOff val="60000"/>
                </a:srgbClr>
              </a:solidFill>
            </a:endParaRPr>
          </a:p>
        </p:txBody>
      </p:sp>
      <p:sp>
        <p:nvSpPr>
          <p:cNvPr id="128" name="Arc 127"/>
          <p:cNvSpPr/>
          <p:nvPr>
            <p:custDataLst>
              <p:tags r:id="rId29"/>
            </p:custDataLst>
          </p:nvPr>
        </p:nvSpPr>
        <p:spPr>
          <a:xfrm rot="16200000">
            <a:off x="4152900" y="5383212"/>
            <a:ext cx="609600" cy="685800"/>
          </a:xfrm>
          <a:prstGeom prst="arc">
            <a:avLst>
              <a:gd name="adj1" fmla="val 2326044"/>
              <a:gd name="adj2" fmla="val 19355275"/>
            </a:avLst>
          </a:prstGeom>
          <a:ln w="38100">
            <a:solidFill>
              <a:schemeClr val="accent1"/>
            </a:solidFill>
            <a:prstDash val="solid"/>
            <a:headEnd type="none" w="med" len="med"/>
            <a:tailEnd type="stealth" w="lg" len="lg"/>
          </a:ln>
        </p:spPr>
        <p:style>
          <a:lnRef idx="1">
            <a:schemeClr val="accent1"/>
          </a:lnRef>
          <a:fillRef idx="0">
            <a:schemeClr val="accent1"/>
          </a:fillRef>
          <a:effectRef idx="0">
            <a:schemeClr val="accent1"/>
          </a:effectRef>
          <a:fontRef idx="minor">
            <a:schemeClr val="tx1"/>
          </a:fontRef>
        </p:style>
        <p:txBody>
          <a:bodyPr wrap="none" rtlCol="0" anchor="ctr">
            <a:noAutofit/>
          </a:bodyPr>
          <a:lstStyle/>
          <a:p>
            <a:pPr algn="ctr"/>
            <a:endParaRPr lang="en-US">
              <a:solidFill>
                <a:prstClr val="white"/>
              </a:solidFill>
            </a:endParaRPr>
          </a:p>
        </p:txBody>
      </p:sp>
      <p:sp>
        <p:nvSpPr>
          <p:cNvPr id="129" name="Freeform 128"/>
          <p:cNvSpPr/>
          <p:nvPr>
            <p:custDataLst>
              <p:tags r:id="rId30"/>
            </p:custDataLst>
          </p:nvPr>
        </p:nvSpPr>
        <p:spPr>
          <a:xfrm>
            <a:off x="1676400" y="2209800"/>
            <a:ext cx="5181600" cy="1371600"/>
          </a:xfrm>
          <a:custGeom>
            <a:avLst/>
            <a:gdLst>
              <a:gd name="connsiteX0" fmla="*/ 3812876 w 3812876"/>
              <a:gd name="connsiteY0" fmla="*/ 0 h 1007854"/>
              <a:gd name="connsiteX1" fmla="*/ 2993366 w 3812876"/>
              <a:gd name="connsiteY1" fmla="*/ 879895 h 1007854"/>
              <a:gd name="connsiteX2" fmla="*/ 0 w 3812876"/>
              <a:gd name="connsiteY2" fmla="*/ 767751 h 1007854"/>
              <a:gd name="connsiteX0" fmla="*/ 3812876 w 3812876"/>
              <a:gd name="connsiteY0" fmla="*/ 0 h 887802"/>
              <a:gd name="connsiteX1" fmla="*/ 2672751 w 3812876"/>
              <a:gd name="connsiteY1" fmla="*/ 638355 h 887802"/>
              <a:gd name="connsiteX2" fmla="*/ 0 w 3812876"/>
              <a:gd name="connsiteY2" fmla="*/ 767751 h 887802"/>
              <a:gd name="connsiteX0" fmla="*/ 3812876 w 3812876"/>
              <a:gd name="connsiteY0" fmla="*/ 0 h 887802"/>
              <a:gd name="connsiteX1" fmla="*/ 2672751 w 3812876"/>
              <a:gd name="connsiteY1" fmla="*/ 638355 h 887802"/>
              <a:gd name="connsiteX2" fmla="*/ 0 w 3812876"/>
              <a:gd name="connsiteY2" fmla="*/ 767751 h 887802"/>
              <a:gd name="connsiteX0" fmla="*/ 3812876 w 3812876"/>
              <a:gd name="connsiteY0" fmla="*/ 0 h 887802"/>
              <a:gd name="connsiteX1" fmla="*/ 2748951 w 3812876"/>
              <a:gd name="connsiteY1" fmla="*/ 409755 h 887802"/>
              <a:gd name="connsiteX2" fmla="*/ 0 w 3812876"/>
              <a:gd name="connsiteY2" fmla="*/ 767751 h 887802"/>
              <a:gd name="connsiteX0" fmla="*/ 3812876 w 3812876"/>
              <a:gd name="connsiteY0" fmla="*/ 0 h 767751"/>
              <a:gd name="connsiteX1" fmla="*/ 2748951 w 3812876"/>
              <a:gd name="connsiteY1" fmla="*/ 409755 h 767751"/>
              <a:gd name="connsiteX2" fmla="*/ 0 w 3812876"/>
              <a:gd name="connsiteY2" fmla="*/ 767751 h 767751"/>
              <a:gd name="connsiteX0" fmla="*/ 3812876 w 3812876"/>
              <a:gd name="connsiteY0" fmla="*/ 0 h 767751"/>
              <a:gd name="connsiteX1" fmla="*/ 0 w 3812876"/>
              <a:gd name="connsiteY1" fmla="*/ 767751 h 767751"/>
              <a:gd name="connsiteX0" fmla="*/ 3807125 w 3807125"/>
              <a:gd name="connsiteY0" fmla="*/ 0 h 714556"/>
              <a:gd name="connsiteX1" fmla="*/ 0 w 3807125"/>
              <a:gd name="connsiteY1" fmla="*/ 714556 h 714556"/>
              <a:gd name="connsiteX0" fmla="*/ 3807125 w 3807125"/>
              <a:gd name="connsiteY0" fmla="*/ 0 h 714556"/>
              <a:gd name="connsiteX1" fmla="*/ 0 w 3807125"/>
              <a:gd name="connsiteY1" fmla="*/ 714556 h 714556"/>
              <a:gd name="connsiteX0" fmla="*/ 3807125 w 3807125"/>
              <a:gd name="connsiteY0" fmla="*/ 0 h 714556"/>
              <a:gd name="connsiteX1" fmla="*/ 0 w 3807125"/>
              <a:gd name="connsiteY1" fmla="*/ 714556 h 714556"/>
            </a:gdLst>
            <a:ahLst/>
            <a:cxnLst>
              <a:cxn ang="0">
                <a:pos x="connsiteX0" y="connsiteY0"/>
              </a:cxn>
              <a:cxn ang="0">
                <a:pos x="connsiteX1" y="connsiteY1"/>
              </a:cxn>
            </a:cxnLst>
            <a:rect l="l" t="t" r="r" b="b"/>
            <a:pathLst>
              <a:path w="3807125" h="714556">
                <a:moveTo>
                  <a:pt x="3807125" y="0"/>
                </a:moveTo>
                <a:cubicBezTo>
                  <a:pt x="3796102" y="325887"/>
                  <a:pt x="2184880" y="697782"/>
                  <a:pt x="0" y="714556"/>
                </a:cubicBezTo>
              </a:path>
            </a:pathLst>
          </a:custGeom>
          <a:ln w="38100">
            <a:solidFill>
              <a:schemeClr val="accent1"/>
            </a:solidFill>
            <a:prstDash val="solid"/>
            <a:headEnd type="none" w="med" len="med"/>
            <a:tailEnd type="stealth" w="lg" len="lg"/>
          </a:ln>
        </p:spPr>
        <p:style>
          <a:lnRef idx="1">
            <a:schemeClr val="accent1"/>
          </a:lnRef>
          <a:fillRef idx="0">
            <a:schemeClr val="accent1"/>
          </a:fillRef>
          <a:effectRef idx="0">
            <a:schemeClr val="accent1"/>
          </a:effectRef>
          <a:fontRef idx="minor">
            <a:schemeClr val="tx1"/>
          </a:fontRef>
        </p:style>
        <p:txBody>
          <a:bodyPr wrap="none" rtlCol="0" anchor="ctr">
            <a:noAutofit/>
          </a:bodyPr>
          <a:lstStyle/>
          <a:p>
            <a:pPr algn="ctr"/>
            <a:endParaRPr lang="en-US">
              <a:solidFill>
                <a:prstClr val="white"/>
              </a:solidFill>
            </a:endParaRPr>
          </a:p>
        </p:txBody>
      </p:sp>
      <p:sp>
        <p:nvSpPr>
          <p:cNvPr id="130" name="Freeform 129"/>
          <p:cNvSpPr/>
          <p:nvPr>
            <p:custDataLst>
              <p:tags r:id="rId31"/>
            </p:custDataLst>
          </p:nvPr>
        </p:nvSpPr>
        <p:spPr>
          <a:xfrm flipV="1">
            <a:off x="1676400" y="3810000"/>
            <a:ext cx="2362201" cy="1066800"/>
          </a:xfrm>
          <a:custGeom>
            <a:avLst/>
            <a:gdLst>
              <a:gd name="connsiteX0" fmla="*/ 3812876 w 3812876"/>
              <a:gd name="connsiteY0" fmla="*/ 0 h 1007854"/>
              <a:gd name="connsiteX1" fmla="*/ 2993366 w 3812876"/>
              <a:gd name="connsiteY1" fmla="*/ 879895 h 1007854"/>
              <a:gd name="connsiteX2" fmla="*/ 0 w 3812876"/>
              <a:gd name="connsiteY2" fmla="*/ 767751 h 1007854"/>
              <a:gd name="connsiteX0" fmla="*/ 3812876 w 3812876"/>
              <a:gd name="connsiteY0" fmla="*/ 0 h 887802"/>
              <a:gd name="connsiteX1" fmla="*/ 2672751 w 3812876"/>
              <a:gd name="connsiteY1" fmla="*/ 638355 h 887802"/>
              <a:gd name="connsiteX2" fmla="*/ 0 w 3812876"/>
              <a:gd name="connsiteY2" fmla="*/ 767751 h 887802"/>
              <a:gd name="connsiteX0" fmla="*/ 3812876 w 3812876"/>
              <a:gd name="connsiteY0" fmla="*/ 0 h 887802"/>
              <a:gd name="connsiteX1" fmla="*/ 2672751 w 3812876"/>
              <a:gd name="connsiteY1" fmla="*/ 638355 h 887802"/>
              <a:gd name="connsiteX2" fmla="*/ 0 w 3812876"/>
              <a:gd name="connsiteY2" fmla="*/ 767751 h 887802"/>
              <a:gd name="connsiteX0" fmla="*/ 3812876 w 3812876"/>
              <a:gd name="connsiteY0" fmla="*/ 0 h 887802"/>
              <a:gd name="connsiteX1" fmla="*/ 2748951 w 3812876"/>
              <a:gd name="connsiteY1" fmla="*/ 409755 h 887802"/>
              <a:gd name="connsiteX2" fmla="*/ 0 w 3812876"/>
              <a:gd name="connsiteY2" fmla="*/ 767751 h 887802"/>
              <a:gd name="connsiteX0" fmla="*/ 3812876 w 3812876"/>
              <a:gd name="connsiteY0" fmla="*/ 0 h 767751"/>
              <a:gd name="connsiteX1" fmla="*/ 2748951 w 3812876"/>
              <a:gd name="connsiteY1" fmla="*/ 409755 h 767751"/>
              <a:gd name="connsiteX2" fmla="*/ 0 w 3812876"/>
              <a:gd name="connsiteY2" fmla="*/ 767751 h 767751"/>
              <a:gd name="connsiteX0" fmla="*/ 3812876 w 3812876"/>
              <a:gd name="connsiteY0" fmla="*/ 0 h 767751"/>
              <a:gd name="connsiteX1" fmla="*/ 0 w 3812876"/>
              <a:gd name="connsiteY1" fmla="*/ 767751 h 767751"/>
              <a:gd name="connsiteX0" fmla="*/ 3807125 w 3807125"/>
              <a:gd name="connsiteY0" fmla="*/ 0 h 714556"/>
              <a:gd name="connsiteX1" fmla="*/ 0 w 3807125"/>
              <a:gd name="connsiteY1" fmla="*/ 714556 h 714556"/>
              <a:gd name="connsiteX0" fmla="*/ 3807125 w 3807125"/>
              <a:gd name="connsiteY0" fmla="*/ 0 h 714556"/>
              <a:gd name="connsiteX1" fmla="*/ 0 w 3807125"/>
              <a:gd name="connsiteY1" fmla="*/ 714556 h 714556"/>
              <a:gd name="connsiteX0" fmla="*/ 3807125 w 3807125"/>
              <a:gd name="connsiteY0" fmla="*/ 0 h 714556"/>
              <a:gd name="connsiteX1" fmla="*/ 0 w 3807125"/>
              <a:gd name="connsiteY1" fmla="*/ 714556 h 714556"/>
              <a:gd name="connsiteX0" fmla="*/ 3807125 w 3807125"/>
              <a:gd name="connsiteY0" fmla="*/ 0 h 714556"/>
              <a:gd name="connsiteX1" fmla="*/ 0 w 3807125"/>
              <a:gd name="connsiteY1" fmla="*/ 714556 h 714556"/>
            </a:gdLst>
            <a:ahLst/>
            <a:cxnLst>
              <a:cxn ang="0">
                <a:pos x="connsiteX0" y="connsiteY0"/>
              </a:cxn>
              <a:cxn ang="0">
                <a:pos x="connsiteX1" y="connsiteY1"/>
              </a:cxn>
            </a:cxnLst>
            <a:rect l="l" t="t" r="r" b="b"/>
            <a:pathLst>
              <a:path w="3807125" h="714556">
                <a:moveTo>
                  <a:pt x="3807125" y="0"/>
                </a:moveTo>
                <a:cubicBezTo>
                  <a:pt x="3716734" y="246812"/>
                  <a:pt x="2184880" y="697782"/>
                  <a:pt x="0" y="714556"/>
                </a:cubicBezTo>
              </a:path>
            </a:pathLst>
          </a:custGeom>
          <a:ln w="38100">
            <a:solidFill>
              <a:schemeClr val="accent1"/>
            </a:solidFill>
            <a:prstDash val="solid"/>
            <a:headEnd type="none" w="med" len="med"/>
            <a:tailEnd type="stealth" w="lg" len="lg"/>
          </a:ln>
        </p:spPr>
        <p:style>
          <a:lnRef idx="1">
            <a:schemeClr val="accent1"/>
          </a:lnRef>
          <a:fillRef idx="0">
            <a:schemeClr val="accent1"/>
          </a:fillRef>
          <a:effectRef idx="0">
            <a:schemeClr val="accent1"/>
          </a:effectRef>
          <a:fontRef idx="minor">
            <a:schemeClr val="tx1"/>
          </a:fontRef>
        </p:style>
        <p:txBody>
          <a:bodyPr wrap="none" rtlCol="0" anchor="ctr">
            <a:noAutofit/>
          </a:bodyPr>
          <a:lstStyle/>
          <a:p>
            <a:pPr algn="ctr"/>
            <a:endParaRPr lang="en-US">
              <a:solidFill>
                <a:prstClr val="white"/>
              </a:solidFill>
            </a:endParaRPr>
          </a:p>
        </p:txBody>
      </p:sp>
      <p:sp>
        <p:nvSpPr>
          <p:cNvPr id="131" name="Arc 130"/>
          <p:cNvSpPr/>
          <p:nvPr>
            <p:custDataLst>
              <p:tags r:id="rId32"/>
            </p:custDataLst>
          </p:nvPr>
        </p:nvSpPr>
        <p:spPr>
          <a:xfrm rot="16200000">
            <a:off x="2476500" y="5372101"/>
            <a:ext cx="609600" cy="685800"/>
          </a:xfrm>
          <a:prstGeom prst="arc">
            <a:avLst>
              <a:gd name="adj1" fmla="val 2326044"/>
              <a:gd name="adj2" fmla="val 19355275"/>
            </a:avLst>
          </a:prstGeom>
          <a:ln w="38100">
            <a:solidFill>
              <a:schemeClr val="accent1"/>
            </a:solidFill>
            <a:prstDash val="solid"/>
            <a:headEnd type="none" w="med" len="med"/>
            <a:tailEnd type="stealth" w="lg" len="lg"/>
          </a:ln>
        </p:spPr>
        <p:style>
          <a:lnRef idx="1">
            <a:schemeClr val="accent1"/>
          </a:lnRef>
          <a:fillRef idx="0">
            <a:schemeClr val="accent1"/>
          </a:fillRef>
          <a:effectRef idx="0">
            <a:schemeClr val="accent1"/>
          </a:effectRef>
          <a:fontRef idx="minor">
            <a:schemeClr val="tx1"/>
          </a:fontRef>
        </p:style>
        <p:txBody>
          <a:bodyPr wrap="none" rtlCol="0" anchor="ctr">
            <a:noAutofit/>
          </a:bodyPr>
          <a:lstStyle/>
          <a:p>
            <a:pPr algn="ctr"/>
            <a:endParaRPr lang="en-US">
              <a:solidFill>
                <a:prstClr val="white"/>
              </a:solidFill>
            </a:endParaRPr>
          </a:p>
        </p:txBody>
      </p:sp>
      <p:cxnSp>
        <p:nvCxnSpPr>
          <p:cNvPr id="132" name="Straight Arrow Connector 131"/>
          <p:cNvCxnSpPr>
            <a:stCxn id="71" idx="7"/>
          </p:cNvCxnSpPr>
          <p:nvPr>
            <p:custDataLst>
              <p:tags r:id="rId33"/>
            </p:custDataLst>
          </p:nvPr>
        </p:nvCxnSpPr>
        <p:spPr>
          <a:xfrm rot="5400000" flipH="1" flipV="1">
            <a:off x="1374038" y="2203853"/>
            <a:ext cx="1210817" cy="917912"/>
          </a:xfrm>
          <a:prstGeom prst="straightConnector1">
            <a:avLst/>
          </a:prstGeom>
          <a:ln w="38100">
            <a:solidFill>
              <a:schemeClr val="accent1"/>
            </a:solidFill>
            <a:prstDash val="solid"/>
            <a:tailEnd type="stealth" w="lg" len="lg"/>
          </a:ln>
        </p:spPr>
        <p:style>
          <a:lnRef idx="1">
            <a:schemeClr val="accent1"/>
          </a:lnRef>
          <a:fillRef idx="0">
            <a:schemeClr val="accent1"/>
          </a:fillRef>
          <a:effectRef idx="0">
            <a:schemeClr val="accent1"/>
          </a:effectRef>
          <a:fontRef idx="minor">
            <a:schemeClr val="tx1"/>
          </a:fontRef>
        </p:style>
      </p:cxnSp>
      <p:sp>
        <p:nvSpPr>
          <p:cNvPr id="133" name="Rectangle 9"/>
          <p:cNvSpPr>
            <a:spLocks noChangeArrowheads="1"/>
          </p:cNvSpPr>
          <p:nvPr>
            <p:custDataLst>
              <p:tags r:id="rId34"/>
            </p:custDataLst>
          </p:nvPr>
        </p:nvSpPr>
        <p:spPr bwMode="auto">
          <a:xfrm>
            <a:off x="1371600" y="2209800"/>
            <a:ext cx="914400" cy="369888"/>
          </a:xfrm>
          <a:prstGeom prst="rect">
            <a:avLst/>
          </a:prstGeom>
          <a:noFill/>
          <a:ln w="9525">
            <a:noFill/>
            <a:miter lim="800000"/>
            <a:headEnd/>
            <a:tailEnd/>
          </a:ln>
          <a:effectLst/>
        </p:spPr>
        <p:txBody>
          <a:bodyPr wrap="none" lIns="92075" tIns="46038" rIns="92075" bIns="46038">
            <a:noAutofit/>
          </a:bodyPr>
          <a:lstStyle/>
          <a:p>
            <a:pPr>
              <a:spcBef>
                <a:spcPct val="50000"/>
              </a:spcBef>
            </a:pPr>
            <a:r>
              <a:rPr lang="en-US" sz="2800" b="1" dirty="0" smtClean="0">
                <a:solidFill>
                  <a:srgbClr val="0070C0">
                    <a:lumMod val="40000"/>
                    <a:lumOff val="60000"/>
                  </a:srgbClr>
                </a:solidFill>
              </a:rPr>
              <a:t>“B”</a:t>
            </a:r>
            <a:endParaRPr lang="en-US" sz="2800" b="1" dirty="0">
              <a:solidFill>
                <a:srgbClr val="0070C0">
                  <a:lumMod val="40000"/>
                  <a:lumOff val="60000"/>
                </a:srgbClr>
              </a:solidFill>
            </a:endParaRPr>
          </a:p>
        </p:txBody>
      </p:sp>
      <p:sp>
        <p:nvSpPr>
          <p:cNvPr id="134" name="Rectangle 9"/>
          <p:cNvSpPr>
            <a:spLocks noChangeArrowheads="1"/>
          </p:cNvSpPr>
          <p:nvPr>
            <p:custDataLst>
              <p:tags r:id="rId35"/>
            </p:custDataLst>
          </p:nvPr>
        </p:nvSpPr>
        <p:spPr bwMode="auto">
          <a:xfrm>
            <a:off x="3429000" y="1306512"/>
            <a:ext cx="609600" cy="369888"/>
          </a:xfrm>
          <a:prstGeom prst="rect">
            <a:avLst/>
          </a:prstGeom>
          <a:noFill/>
          <a:ln w="9525">
            <a:noFill/>
            <a:miter lim="800000"/>
            <a:headEnd/>
            <a:tailEnd/>
          </a:ln>
          <a:effectLst/>
        </p:spPr>
        <p:txBody>
          <a:bodyPr wrap="none" lIns="92075" tIns="46038" rIns="92075" bIns="46038">
            <a:noAutofit/>
          </a:bodyPr>
          <a:lstStyle/>
          <a:p>
            <a:pPr>
              <a:spcBef>
                <a:spcPct val="50000"/>
              </a:spcBef>
            </a:pPr>
            <a:r>
              <a:rPr lang="en-US" sz="2800" b="1" dirty="0" smtClean="0">
                <a:solidFill>
                  <a:srgbClr val="0070C0">
                    <a:lumMod val="40000"/>
                    <a:lumOff val="60000"/>
                  </a:srgbClr>
                </a:solidFill>
              </a:rPr>
              <a:t>“A”</a:t>
            </a:r>
            <a:endParaRPr lang="en-US" sz="2800" b="1" dirty="0">
              <a:solidFill>
                <a:srgbClr val="0070C0">
                  <a:lumMod val="40000"/>
                  <a:lumOff val="60000"/>
                </a:srgbClr>
              </a:solidFill>
            </a:endParaRPr>
          </a:p>
        </p:txBody>
      </p:sp>
      <p:sp>
        <p:nvSpPr>
          <p:cNvPr id="135" name="Rectangle 9"/>
          <p:cNvSpPr>
            <a:spLocks noChangeArrowheads="1"/>
          </p:cNvSpPr>
          <p:nvPr>
            <p:custDataLst>
              <p:tags r:id="rId36"/>
            </p:custDataLst>
          </p:nvPr>
        </p:nvSpPr>
        <p:spPr bwMode="auto">
          <a:xfrm>
            <a:off x="5410200" y="1306512"/>
            <a:ext cx="762000" cy="369888"/>
          </a:xfrm>
          <a:prstGeom prst="rect">
            <a:avLst/>
          </a:prstGeom>
          <a:noFill/>
          <a:ln w="9525">
            <a:noFill/>
            <a:miter lim="800000"/>
            <a:headEnd/>
            <a:tailEnd/>
          </a:ln>
          <a:effectLst/>
        </p:spPr>
        <p:txBody>
          <a:bodyPr wrap="none" lIns="92075" tIns="46038" rIns="92075" bIns="46038">
            <a:noAutofit/>
          </a:bodyPr>
          <a:lstStyle/>
          <a:p>
            <a:pPr>
              <a:spcBef>
                <a:spcPct val="50000"/>
              </a:spcBef>
            </a:pPr>
            <a:r>
              <a:rPr lang="en-US" sz="2800" b="1" dirty="0" smtClean="0">
                <a:solidFill>
                  <a:srgbClr val="0070C0">
                    <a:lumMod val="40000"/>
                    <a:lumOff val="60000"/>
                  </a:srgbClr>
                </a:solidFill>
              </a:rPr>
              <a:t>“B”</a:t>
            </a:r>
            <a:endParaRPr lang="en-US" sz="2800" b="1" dirty="0">
              <a:solidFill>
                <a:srgbClr val="0070C0">
                  <a:lumMod val="40000"/>
                  <a:lumOff val="60000"/>
                </a:srgbClr>
              </a:solidFill>
            </a:endParaRPr>
          </a:p>
        </p:txBody>
      </p:sp>
      <p:sp>
        <p:nvSpPr>
          <p:cNvPr id="136" name="Rectangle 135"/>
          <p:cNvSpPr/>
          <p:nvPr>
            <p:custDataLst>
              <p:tags r:id="rId37"/>
            </p:custDataLst>
          </p:nvPr>
        </p:nvSpPr>
        <p:spPr>
          <a:xfrm>
            <a:off x="1143000" y="4114800"/>
            <a:ext cx="777777" cy="523220"/>
          </a:xfrm>
          <a:prstGeom prst="rect">
            <a:avLst/>
          </a:prstGeom>
        </p:spPr>
        <p:txBody>
          <a:bodyPr wrap="none">
            <a:noAutofit/>
          </a:bodyPr>
          <a:lstStyle/>
          <a:p>
            <a:pPr>
              <a:spcBef>
                <a:spcPct val="50000"/>
              </a:spcBef>
            </a:pPr>
            <a:r>
              <a:rPr lang="en-US" sz="2800" b="1" dirty="0" smtClean="0">
                <a:solidFill>
                  <a:srgbClr val="0070C0">
                    <a:lumMod val="40000"/>
                    <a:lumOff val="60000"/>
                  </a:srgbClr>
                </a:solidFill>
              </a:rPr>
              <a:t>else</a:t>
            </a:r>
            <a:endParaRPr lang="en-US" sz="2800" b="1" dirty="0">
              <a:solidFill>
                <a:srgbClr val="0070C0">
                  <a:lumMod val="40000"/>
                  <a:lumOff val="60000"/>
                </a:srgbClr>
              </a:solidFill>
            </a:endParaRPr>
          </a:p>
        </p:txBody>
      </p:sp>
      <p:cxnSp>
        <p:nvCxnSpPr>
          <p:cNvPr id="137" name="Straight Arrow Connector 136"/>
          <p:cNvCxnSpPr>
            <a:stCxn id="71" idx="5"/>
            <a:endCxn id="84" idx="1"/>
          </p:cNvCxnSpPr>
          <p:nvPr>
            <p:custDataLst>
              <p:tags r:id="rId38"/>
            </p:custDataLst>
          </p:nvPr>
        </p:nvCxnSpPr>
        <p:spPr>
          <a:xfrm rot="16200000" flipH="1">
            <a:off x="1598227" y="3885854"/>
            <a:ext cx="808988" cy="964462"/>
          </a:xfrm>
          <a:prstGeom prst="straightConnector1">
            <a:avLst/>
          </a:prstGeom>
          <a:ln w="38100">
            <a:solidFill>
              <a:schemeClr val="accent1"/>
            </a:solidFill>
            <a:prstDash val="solid"/>
            <a:tailEnd type="stealth" w="lg" len="lg"/>
          </a:ln>
        </p:spPr>
        <p:style>
          <a:lnRef idx="1">
            <a:schemeClr val="accent1"/>
          </a:lnRef>
          <a:fillRef idx="0">
            <a:schemeClr val="accent1"/>
          </a:fillRef>
          <a:effectRef idx="0">
            <a:schemeClr val="accent1"/>
          </a:effectRef>
          <a:fontRef idx="minor">
            <a:schemeClr val="tx1"/>
          </a:fontRef>
        </p:style>
      </p:cxnSp>
      <p:cxnSp>
        <p:nvCxnSpPr>
          <p:cNvPr id="138" name="Straight Arrow Connector 137"/>
          <p:cNvCxnSpPr/>
          <p:nvPr>
            <p:custDataLst>
              <p:tags r:id="rId39"/>
            </p:custDataLst>
          </p:nvPr>
        </p:nvCxnSpPr>
        <p:spPr>
          <a:xfrm>
            <a:off x="3276600" y="5181600"/>
            <a:ext cx="762000" cy="1588"/>
          </a:xfrm>
          <a:prstGeom prst="straightConnector1">
            <a:avLst/>
          </a:prstGeom>
          <a:ln w="38100">
            <a:solidFill>
              <a:schemeClr val="accent1"/>
            </a:solidFill>
            <a:prstDash val="solid"/>
            <a:tailEnd type="stealth" w="lg" len="lg"/>
          </a:ln>
        </p:spPr>
        <p:style>
          <a:lnRef idx="1">
            <a:schemeClr val="accent1"/>
          </a:lnRef>
          <a:fillRef idx="0">
            <a:schemeClr val="accent1"/>
          </a:fillRef>
          <a:effectRef idx="0">
            <a:schemeClr val="accent1"/>
          </a:effectRef>
          <a:fontRef idx="minor">
            <a:schemeClr val="tx1"/>
          </a:fontRef>
        </p:style>
      </p:cxnSp>
      <p:sp>
        <p:nvSpPr>
          <p:cNvPr id="139" name="Rectangle 9"/>
          <p:cNvSpPr>
            <a:spLocks noChangeArrowheads="1"/>
          </p:cNvSpPr>
          <p:nvPr>
            <p:custDataLst>
              <p:tags r:id="rId40"/>
            </p:custDataLst>
          </p:nvPr>
        </p:nvSpPr>
        <p:spPr bwMode="auto">
          <a:xfrm>
            <a:off x="3276600" y="4724400"/>
            <a:ext cx="381000" cy="369888"/>
          </a:xfrm>
          <a:prstGeom prst="rect">
            <a:avLst/>
          </a:prstGeom>
          <a:noFill/>
          <a:ln w="9525">
            <a:noFill/>
            <a:miter lim="800000"/>
            <a:headEnd/>
            <a:tailEnd/>
          </a:ln>
          <a:effectLst/>
        </p:spPr>
        <p:txBody>
          <a:bodyPr wrap="none" lIns="92075" tIns="46038" rIns="92075" bIns="46038">
            <a:noAutofit/>
          </a:bodyPr>
          <a:lstStyle/>
          <a:p>
            <a:pPr>
              <a:spcBef>
                <a:spcPct val="50000"/>
              </a:spcBef>
            </a:pPr>
            <a:r>
              <a:rPr lang="en-US" sz="2800" b="1" dirty="0" smtClean="0">
                <a:solidFill>
                  <a:srgbClr val="0070C0">
                    <a:lumMod val="40000"/>
                    <a:lumOff val="60000"/>
                  </a:srgbClr>
                </a:solidFill>
              </a:rPr>
              <a:t>else</a:t>
            </a:r>
            <a:endParaRPr lang="en-US" sz="2800" b="1" dirty="0">
              <a:solidFill>
                <a:srgbClr val="0070C0">
                  <a:lumMod val="40000"/>
                  <a:lumOff val="60000"/>
                </a:srgbClr>
              </a:solidFill>
            </a:endParaRPr>
          </a:p>
        </p:txBody>
      </p:sp>
      <p:sp>
        <p:nvSpPr>
          <p:cNvPr id="140" name="Rectangle 9"/>
          <p:cNvSpPr>
            <a:spLocks noChangeArrowheads="1"/>
          </p:cNvSpPr>
          <p:nvPr>
            <p:custDataLst>
              <p:tags r:id="rId41"/>
            </p:custDataLst>
          </p:nvPr>
        </p:nvSpPr>
        <p:spPr bwMode="auto">
          <a:xfrm>
            <a:off x="3352800" y="3886200"/>
            <a:ext cx="381000" cy="369888"/>
          </a:xfrm>
          <a:prstGeom prst="rect">
            <a:avLst/>
          </a:prstGeom>
          <a:noFill/>
          <a:ln w="9525">
            <a:noFill/>
            <a:miter lim="800000"/>
            <a:headEnd/>
            <a:tailEnd/>
          </a:ln>
          <a:effectLst/>
        </p:spPr>
        <p:txBody>
          <a:bodyPr wrap="none" lIns="92075" tIns="46038" rIns="92075" bIns="46038">
            <a:noAutofit/>
          </a:bodyPr>
          <a:lstStyle/>
          <a:p>
            <a:pPr>
              <a:spcBef>
                <a:spcPct val="50000"/>
              </a:spcBef>
            </a:pPr>
            <a:r>
              <a:rPr lang="en-US" sz="2800" b="1" dirty="0" smtClean="0">
                <a:solidFill>
                  <a:srgbClr val="0070C0">
                    <a:lumMod val="40000"/>
                    <a:lumOff val="60000"/>
                  </a:srgbClr>
                </a:solidFill>
              </a:rPr>
              <a:t>else</a:t>
            </a:r>
            <a:endParaRPr lang="en-US" sz="2800" b="1" dirty="0">
              <a:solidFill>
                <a:srgbClr val="0070C0">
                  <a:lumMod val="40000"/>
                  <a:lumOff val="60000"/>
                </a:srgbClr>
              </a:solidFill>
            </a:endParaRPr>
          </a:p>
        </p:txBody>
      </p:sp>
      <p:sp>
        <p:nvSpPr>
          <p:cNvPr id="141" name="Rectangle 9"/>
          <p:cNvSpPr>
            <a:spLocks noChangeArrowheads="1"/>
          </p:cNvSpPr>
          <p:nvPr>
            <p:custDataLst>
              <p:tags r:id="rId42"/>
            </p:custDataLst>
          </p:nvPr>
        </p:nvSpPr>
        <p:spPr bwMode="auto">
          <a:xfrm>
            <a:off x="6781800" y="2209800"/>
            <a:ext cx="685800" cy="369888"/>
          </a:xfrm>
          <a:prstGeom prst="rect">
            <a:avLst/>
          </a:prstGeom>
          <a:noFill/>
          <a:ln w="9525">
            <a:noFill/>
            <a:miter lim="800000"/>
            <a:headEnd/>
            <a:tailEnd/>
          </a:ln>
          <a:effectLst/>
        </p:spPr>
        <p:txBody>
          <a:bodyPr wrap="none" lIns="92075" tIns="46038" rIns="92075" bIns="46038">
            <a:noAutofit/>
          </a:bodyPr>
          <a:lstStyle/>
          <a:p>
            <a:pPr>
              <a:spcBef>
                <a:spcPct val="50000"/>
              </a:spcBef>
            </a:pPr>
            <a:r>
              <a:rPr lang="en-US" sz="2800" b="1" dirty="0" smtClean="0">
                <a:solidFill>
                  <a:srgbClr val="0070C0">
                    <a:lumMod val="40000"/>
                    <a:lumOff val="60000"/>
                  </a:srgbClr>
                </a:solidFill>
              </a:rPr>
              <a:t>any</a:t>
            </a:r>
            <a:endParaRPr lang="en-US" sz="2800" b="1" dirty="0">
              <a:solidFill>
                <a:srgbClr val="0070C0">
                  <a:lumMod val="40000"/>
                  <a:lumOff val="60000"/>
                </a:srgbClr>
              </a:solidFill>
            </a:endParaRPr>
          </a:p>
        </p:txBody>
      </p:sp>
      <p:cxnSp>
        <p:nvCxnSpPr>
          <p:cNvPr id="142" name="Straight Arrow Connector 141"/>
          <p:cNvCxnSpPr/>
          <p:nvPr>
            <p:custDataLst>
              <p:tags r:id="rId43"/>
            </p:custDataLst>
          </p:nvPr>
        </p:nvCxnSpPr>
        <p:spPr>
          <a:xfrm>
            <a:off x="3276600" y="1765300"/>
            <a:ext cx="1104900" cy="1588"/>
          </a:xfrm>
          <a:prstGeom prst="straightConnector1">
            <a:avLst/>
          </a:prstGeom>
          <a:ln w="38100">
            <a:solidFill>
              <a:schemeClr val="accent1"/>
            </a:solidFill>
            <a:prstDash val="solid"/>
            <a:tailEnd type="stealth" w="lg" len="lg"/>
          </a:ln>
        </p:spPr>
        <p:style>
          <a:lnRef idx="1">
            <a:schemeClr val="accent1"/>
          </a:lnRef>
          <a:fillRef idx="0">
            <a:schemeClr val="accent1"/>
          </a:fillRef>
          <a:effectRef idx="0">
            <a:schemeClr val="accent1"/>
          </a:effectRef>
          <a:fontRef idx="minor">
            <a:schemeClr val="tx1"/>
          </a:fontRef>
        </p:style>
      </p:cxnSp>
      <p:cxnSp>
        <p:nvCxnSpPr>
          <p:cNvPr id="143" name="Straight Arrow Connector 142"/>
          <p:cNvCxnSpPr/>
          <p:nvPr>
            <p:custDataLst>
              <p:tags r:id="rId44"/>
            </p:custDataLst>
          </p:nvPr>
        </p:nvCxnSpPr>
        <p:spPr>
          <a:xfrm>
            <a:off x="5257800" y="1765300"/>
            <a:ext cx="1181100" cy="1588"/>
          </a:xfrm>
          <a:prstGeom prst="straightConnector1">
            <a:avLst/>
          </a:prstGeom>
          <a:ln w="38100">
            <a:solidFill>
              <a:schemeClr val="accent1"/>
            </a:solidFill>
            <a:prstDash val="solid"/>
            <a:tailEnd type="stealth" w="lg" len="lg"/>
          </a:ln>
        </p:spPr>
        <p:style>
          <a:lnRef idx="1">
            <a:schemeClr val="accent1"/>
          </a:lnRef>
          <a:fillRef idx="0">
            <a:schemeClr val="accent1"/>
          </a:fillRef>
          <a:effectRef idx="0">
            <a:schemeClr val="accent1"/>
          </a:effectRef>
          <a:fontRef idx="minor">
            <a:schemeClr val="tx1"/>
          </a:fontRef>
        </p:style>
      </p:cxnSp>
      <p:sp>
        <p:nvSpPr>
          <p:cNvPr id="144" name="Rectangle 143"/>
          <p:cNvSpPr/>
          <p:nvPr>
            <p:custDataLst>
              <p:tags r:id="rId45"/>
            </p:custDataLst>
          </p:nvPr>
        </p:nvSpPr>
        <p:spPr>
          <a:xfrm>
            <a:off x="3247025" y="2133600"/>
            <a:ext cx="791575" cy="523220"/>
          </a:xfrm>
          <a:prstGeom prst="rect">
            <a:avLst/>
          </a:prstGeom>
        </p:spPr>
        <p:txBody>
          <a:bodyPr wrap="none">
            <a:noAutofit/>
          </a:bodyPr>
          <a:lstStyle/>
          <a:p>
            <a:pPr>
              <a:spcBef>
                <a:spcPct val="50000"/>
              </a:spcBef>
            </a:pPr>
            <a:r>
              <a:rPr lang="en-US" sz="2800" b="1" dirty="0" smtClean="0">
                <a:solidFill>
                  <a:srgbClr val="0070C0">
                    <a:lumMod val="40000"/>
                    <a:lumOff val="60000"/>
                  </a:srgbClr>
                </a:solidFill>
              </a:rPr>
              <a:t>else</a:t>
            </a:r>
            <a:endParaRPr lang="en-US" sz="2800" b="1" dirty="0">
              <a:solidFill>
                <a:srgbClr val="0070C0">
                  <a:lumMod val="40000"/>
                  <a:lumOff val="60000"/>
                </a:srgbClr>
              </a:solidFill>
            </a:endParaRPr>
          </a:p>
        </p:txBody>
      </p:sp>
      <p:cxnSp>
        <p:nvCxnSpPr>
          <p:cNvPr id="145" name="Straight Arrow Connector 144"/>
          <p:cNvCxnSpPr>
            <a:endCxn id="98" idx="0"/>
          </p:cNvCxnSpPr>
          <p:nvPr>
            <p:custDataLst>
              <p:tags r:id="rId46"/>
            </p:custDataLst>
          </p:nvPr>
        </p:nvCxnSpPr>
        <p:spPr>
          <a:xfrm rot="16200000" flipH="1">
            <a:off x="2514600" y="2667000"/>
            <a:ext cx="2514600" cy="1447800"/>
          </a:xfrm>
          <a:prstGeom prst="straightConnector1">
            <a:avLst/>
          </a:prstGeom>
          <a:ln w="38100">
            <a:solidFill>
              <a:schemeClr val="accent1"/>
            </a:solidFill>
            <a:prstDash val="solid"/>
            <a:tailEnd type="stealth" w="lg" len="lg"/>
          </a:ln>
        </p:spPr>
        <p:style>
          <a:lnRef idx="1">
            <a:schemeClr val="accent1"/>
          </a:lnRef>
          <a:fillRef idx="0">
            <a:schemeClr val="accent1"/>
          </a:fillRef>
          <a:effectRef idx="0">
            <a:schemeClr val="accent1"/>
          </a:effectRef>
          <a:fontRef idx="minor">
            <a:schemeClr val="tx1"/>
          </a:fontRef>
        </p:style>
      </p:cxnSp>
      <p:sp>
        <p:nvSpPr>
          <p:cNvPr id="146" name="Rectangle 145"/>
          <p:cNvSpPr/>
          <p:nvPr>
            <p:custDataLst>
              <p:tags r:id="rId47"/>
            </p:custDataLst>
          </p:nvPr>
        </p:nvSpPr>
        <p:spPr>
          <a:xfrm>
            <a:off x="4466225" y="2133600"/>
            <a:ext cx="791575" cy="523220"/>
          </a:xfrm>
          <a:prstGeom prst="rect">
            <a:avLst/>
          </a:prstGeom>
        </p:spPr>
        <p:txBody>
          <a:bodyPr wrap="none">
            <a:noAutofit/>
          </a:bodyPr>
          <a:lstStyle/>
          <a:p>
            <a:pPr>
              <a:spcBef>
                <a:spcPct val="50000"/>
              </a:spcBef>
            </a:pPr>
            <a:r>
              <a:rPr lang="en-US" sz="2800" b="1" dirty="0" smtClean="0">
                <a:solidFill>
                  <a:srgbClr val="0070C0">
                    <a:lumMod val="40000"/>
                    <a:lumOff val="60000"/>
                  </a:srgbClr>
                </a:solidFill>
              </a:rPr>
              <a:t>else</a:t>
            </a:r>
            <a:endParaRPr lang="en-US" sz="2800" b="1" dirty="0">
              <a:solidFill>
                <a:srgbClr val="0070C0">
                  <a:lumMod val="40000"/>
                  <a:lumOff val="60000"/>
                </a:srgbClr>
              </a:solidFill>
            </a:endParaRPr>
          </a:p>
        </p:txBody>
      </p:sp>
      <p:sp>
        <p:nvSpPr>
          <p:cNvPr id="147" name="Freeform 146"/>
          <p:cNvSpPr/>
          <p:nvPr>
            <p:custDataLst>
              <p:tags r:id="rId48"/>
            </p:custDataLst>
          </p:nvPr>
        </p:nvSpPr>
        <p:spPr>
          <a:xfrm flipV="1">
            <a:off x="1676400" y="2133600"/>
            <a:ext cx="2895600" cy="1219200"/>
          </a:xfrm>
          <a:custGeom>
            <a:avLst/>
            <a:gdLst>
              <a:gd name="connsiteX0" fmla="*/ 3812876 w 3812876"/>
              <a:gd name="connsiteY0" fmla="*/ 0 h 1007854"/>
              <a:gd name="connsiteX1" fmla="*/ 2993366 w 3812876"/>
              <a:gd name="connsiteY1" fmla="*/ 879895 h 1007854"/>
              <a:gd name="connsiteX2" fmla="*/ 0 w 3812876"/>
              <a:gd name="connsiteY2" fmla="*/ 767751 h 1007854"/>
              <a:gd name="connsiteX0" fmla="*/ 3812876 w 3812876"/>
              <a:gd name="connsiteY0" fmla="*/ 0 h 887802"/>
              <a:gd name="connsiteX1" fmla="*/ 2672751 w 3812876"/>
              <a:gd name="connsiteY1" fmla="*/ 638355 h 887802"/>
              <a:gd name="connsiteX2" fmla="*/ 0 w 3812876"/>
              <a:gd name="connsiteY2" fmla="*/ 767751 h 887802"/>
              <a:gd name="connsiteX0" fmla="*/ 3812876 w 3812876"/>
              <a:gd name="connsiteY0" fmla="*/ 0 h 887802"/>
              <a:gd name="connsiteX1" fmla="*/ 2672751 w 3812876"/>
              <a:gd name="connsiteY1" fmla="*/ 638355 h 887802"/>
              <a:gd name="connsiteX2" fmla="*/ 0 w 3812876"/>
              <a:gd name="connsiteY2" fmla="*/ 767751 h 887802"/>
              <a:gd name="connsiteX0" fmla="*/ 3812876 w 3812876"/>
              <a:gd name="connsiteY0" fmla="*/ 0 h 887802"/>
              <a:gd name="connsiteX1" fmla="*/ 2748951 w 3812876"/>
              <a:gd name="connsiteY1" fmla="*/ 409755 h 887802"/>
              <a:gd name="connsiteX2" fmla="*/ 0 w 3812876"/>
              <a:gd name="connsiteY2" fmla="*/ 767751 h 887802"/>
              <a:gd name="connsiteX0" fmla="*/ 3812876 w 3812876"/>
              <a:gd name="connsiteY0" fmla="*/ 0 h 767751"/>
              <a:gd name="connsiteX1" fmla="*/ 2748951 w 3812876"/>
              <a:gd name="connsiteY1" fmla="*/ 409755 h 767751"/>
              <a:gd name="connsiteX2" fmla="*/ 0 w 3812876"/>
              <a:gd name="connsiteY2" fmla="*/ 767751 h 767751"/>
              <a:gd name="connsiteX0" fmla="*/ 3812876 w 3812876"/>
              <a:gd name="connsiteY0" fmla="*/ 0 h 767751"/>
              <a:gd name="connsiteX1" fmla="*/ 0 w 3812876"/>
              <a:gd name="connsiteY1" fmla="*/ 767751 h 767751"/>
              <a:gd name="connsiteX0" fmla="*/ 3807125 w 3807125"/>
              <a:gd name="connsiteY0" fmla="*/ 0 h 714556"/>
              <a:gd name="connsiteX1" fmla="*/ 0 w 3807125"/>
              <a:gd name="connsiteY1" fmla="*/ 714556 h 714556"/>
              <a:gd name="connsiteX0" fmla="*/ 3807125 w 3807125"/>
              <a:gd name="connsiteY0" fmla="*/ 0 h 714556"/>
              <a:gd name="connsiteX1" fmla="*/ 0 w 3807125"/>
              <a:gd name="connsiteY1" fmla="*/ 714556 h 714556"/>
              <a:gd name="connsiteX0" fmla="*/ 3807125 w 3807125"/>
              <a:gd name="connsiteY0" fmla="*/ 0 h 714556"/>
              <a:gd name="connsiteX1" fmla="*/ 0 w 3807125"/>
              <a:gd name="connsiteY1" fmla="*/ 714556 h 714556"/>
              <a:gd name="connsiteX0" fmla="*/ 3807125 w 3807125"/>
              <a:gd name="connsiteY0" fmla="*/ 0 h 714556"/>
              <a:gd name="connsiteX1" fmla="*/ 0 w 3807125"/>
              <a:gd name="connsiteY1" fmla="*/ 714556 h 714556"/>
              <a:gd name="connsiteX0" fmla="*/ 3943536 w 3943536"/>
              <a:gd name="connsiteY0" fmla="*/ 702574 h 949386"/>
              <a:gd name="connsiteX1" fmla="*/ 0 w 3943536"/>
              <a:gd name="connsiteY1" fmla="*/ 16774 h 949386"/>
              <a:gd name="connsiteX0" fmla="*/ 3943536 w 3943536"/>
              <a:gd name="connsiteY0" fmla="*/ 702574 h 702574"/>
              <a:gd name="connsiteX1" fmla="*/ 0 w 3943536"/>
              <a:gd name="connsiteY1" fmla="*/ 16774 h 702574"/>
            </a:gdLst>
            <a:ahLst/>
            <a:cxnLst>
              <a:cxn ang="0">
                <a:pos x="connsiteX0" y="connsiteY0"/>
              </a:cxn>
              <a:cxn ang="0">
                <a:pos x="connsiteX1" y="connsiteY1"/>
              </a:cxn>
            </a:cxnLst>
            <a:rect l="l" t="t" r="r" b="b"/>
            <a:pathLst>
              <a:path w="3943536" h="702574">
                <a:moveTo>
                  <a:pt x="3943536" y="702574"/>
                </a:moveTo>
                <a:cubicBezTo>
                  <a:pt x="3818423" y="388669"/>
                  <a:pt x="2184880" y="0"/>
                  <a:pt x="0" y="16774"/>
                </a:cubicBezTo>
              </a:path>
            </a:pathLst>
          </a:custGeom>
          <a:ln w="38100">
            <a:solidFill>
              <a:schemeClr val="accent1"/>
            </a:solidFill>
            <a:prstDash val="solid"/>
            <a:headEnd type="none" w="med" len="med"/>
            <a:tailEnd type="stealth" w="lg" len="lg"/>
          </a:ln>
        </p:spPr>
        <p:style>
          <a:lnRef idx="1">
            <a:schemeClr val="accent1"/>
          </a:lnRef>
          <a:fillRef idx="0">
            <a:schemeClr val="accent1"/>
          </a:fillRef>
          <a:effectRef idx="0">
            <a:schemeClr val="accent1"/>
          </a:effectRef>
          <a:fontRef idx="minor">
            <a:schemeClr val="tx1"/>
          </a:fontRef>
        </p:style>
        <p:txBody>
          <a:bodyPr wrap="none" rtlCol="0" anchor="ctr">
            <a:noAutofit/>
          </a:bodyPr>
          <a:lstStyle/>
          <a:p>
            <a:pPr algn="ctr"/>
            <a:endParaRPr lang="en-US">
              <a:solidFill>
                <a:prstClr val="white"/>
              </a:solidFill>
            </a:endParaRPr>
          </a:p>
        </p:txBody>
      </p:sp>
      <p:pic>
        <p:nvPicPr>
          <p:cNvPr id="14338" name="CP3 Ink 60091fe1-19c4-49b8-ad89-d5ddcfb8d610"/>
          <p:cNvPicPr>
            <a:picLocks noChangeAspect="1" noChangeArrowheads="1"/>
          </p:cNvPicPr>
          <p:nvPr>
            <p:custDataLst>
              <p:tags r:id="rId49"/>
            </p:custDataLst>
          </p:nvPr>
        </p:nvPicPr>
        <p:blipFill>
          <a:blip r:embed="rId57">
            <a:extLst>
              <a:ext uri="{28A0092B-C50C-407E-A947-70E740481C1C}">
                <a14:useLocalDpi xmlns:a14="http://schemas.microsoft.com/office/drawing/2010/main" val="0"/>
              </a:ext>
            </a:extLst>
          </a:blip>
          <a:srcRect/>
          <a:stretch>
            <a:fillRect/>
          </a:stretch>
        </p:blipFill>
        <p:spPr bwMode="auto">
          <a:xfrm>
            <a:off x="4752644" y="990600"/>
            <a:ext cx="3813751" cy="53467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64" name="Table 63"/>
          <p:cNvGraphicFramePr>
            <a:graphicFrameLocks noGrp="1"/>
          </p:cNvGraphicFramePr>
          <p:nvPr>
            <p:custDataLst>
              <p:tags r:id="rId50"/>
            </p:custDataLst>
            <p:extLst>
              <p:ext uri="{D42A27DB-BD31-4B8C-83A1-F6EECF244321}">
                <p14:modId xmlns:p14="http://schemas.microsoft.com/office/powerpoint/2010/main" val="2560594406"/>
              </p:ext>
            </p:extLst>
          </p:nvPr>
        </p:nvGraphicFramePr>
        <p:xfrm>
          <a:off x="4648200" y="685800"/>
          <a:ext cx="4114800" cy="5562600"/>
        </p:xfrm>
        <a:graphic>
          <a:graphicData uri="http://schemas.openxmlformats.org/drawingml/2006/table">
            <a:tbl>
              <a:tblPr firstRow="1" bandRow="1">
                <a:tableStyleId>{5C22544A-7EE6-4342-B048-85BDC9FD1C3A}</a:tableStyleId>
              </a:tblPr>
              <a:tblGrid>
                <a:gridCol w="1066800"/>
                <a:gridCol w="1676400"/>
                <a:gridCol w="1371600"/>
              </a:tblGrid>
              <a:tr h="370840">
                <a:tc>
                  <a:txBody>
                    <a:bodyPr/>
                    <a:lstStyle/>
                    <a:p>
                      <a:pPr algn="ctr"/>
                      <a:r>
                        <a:rPr lang="en-US" sz="2000" b="1" dirty="0" smtClean="0">
                          <a:solidFill>
                            <a:schemeClr val="accent1"/>
                          </a:solidFill>
                        </a:rPr>
                        <a:t>Cur. State</a:t>
                      </a:r>
                      <a:endParaRPr lang="en-US" sz="2000" b="1" dirty="0">
                        <a:solidFill>
                          <a:schemeClr val="accent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000" b="1" smtClean="0">
                          <a:solidFill>
                            <a:schemeClr val="accent1"/>
                          </a:solidFill>
                        </a:rPr>
                        <a:t>Input</a:t>
                      </a:r>
                      <a:endParaRPr lang="en-US" sz="2000" b="1" dirty="0">
                        <a:solidFill>
                          <a:schemeClr val="accent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000" b="1" smtClean="0">
                          <a:solidFill>
                            <a:schemeClr val="accent1"/>
                          </a:solidFill>
                        </a:rPr>
                        <a:t>Next State</a:t>
                      </a:r>
                      <a:endParaRPr lang="en-US" sz="2000" b="1" dirty="0">
                        <a:solidFill>
                          <a:schemeClr val="accent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r>
              <a:tr h="370840">
                <a:tc>
                  <a:txBody>
                    <a:bodyPr/>
                    <a:lstStyle/>
                    <a:p>
                      <a:pPr algn="ctr"/>
                      <a:endParaRPr lang="en-US" sz="20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spcBef>
                          <a:spcPct val="50000"/>
                        </a:spcBef>
                      </a:pPr>
                      <a:endParaRPr lang="en-US" sz="20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endParaRPr lang="en-US" sz="20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r>
              <a:tr h="370840">
                <a:tc>
                  <a:txBody>
                    <a:bodyPr/>
                    <a:lstStyle/>
                    <a:p>
                      <a:pPr algn="ctr"/>
                      <a:endParaRPr lang="en-US" sz="20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endParaRPr lang="en-US" sz="20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endParaRPr lang="en-US" sz="20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r>
              <a:tr h="370840">
                <a:tc>
                  <a:txBody>
                    <a:bodyPr/>
                    <a:lstStyle/>
                    <a:p>
                      <a:pPr algn="ctr"/>
                      <a:endParaRPr lang="en-US" sz="20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endParaRPr lang="en-US" sz="20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endParaRPr lang="en-US" sz="20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r>
              <a:tr h="370840">
                <a:tc>
                  <a:txBody>
                    <a:bodyPr/>
                    <a:lstStyle/>
                    <a:p>
                      <a:pPr algn="ctr"/>
                      <a:endParaRPr lang="en-US" sz="20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endParaRPr lang="en-US" sz="20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endParaRPr lang="en-US" sz="20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r>
              <a:tr h="370840">
                <a:tc>
                  <a:txBody>
                    <a:bodyPr/>
                    <a:lstStyle/>
                    <a:p>
                      <a:pPr algn="ctr"/>
                      <a:endParaRPr lang="en-US" sz="20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endParaRPr lang="en-US" sz="20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endParaRPr lang="en-US" sz="20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r>
              <a:tr h="370840">
                <a:tc>
                  <a:txBody>
                    <a:bodyPr/>
                    <a:lstStyle/>
                    <a:p>
                      <a:pPr algn="ctr"/>
                      <a:endParaRPr lang="en-US" sz="20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endParaRPr lang="en-US" sz="20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endParaRPr lang="en-US" sz="20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r>
              <a:tr h="370840">
                <a:tc>
                  <a:txBody>
                    <a:bodyPr/>
                    <a:lstStyle/>
                    <a:p>
                      <a:pPr algn="ctr"/>
                      <a:endParaRPr lang="en-US" sz="20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endParaRPr lang="en-US" sz="20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endParaRPr lang="en-US" sz="20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r>
              <a:tr h="370840">
                <a:tc>
                  <a:txBody>
                    <a:bodyPr/>
                    <a:lstStyle/>
                    <a:p>
                      <a:pPr algn="ctr"/>
                      <a:endParaRPr lang="en-US" sz="20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endParaRPr lang="en-US" sz="20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endParaRPr lang="en-US" sz="20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r>
              <a:tr h="370840">
                <a:tc>
                  <a:txBody>
                    <a:bodyPr/>
                    <a:lstStyle/>
                    <a:p>
                      <a:pPr algn="ctr"/>
                      <a:endParaRPr lang="en-US" sz="20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endParaRPr lang="en-US" sz="20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endParaRPr lang="en-US" sz="20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r>
              <a:tr h="370840">
                <a:tc>
                  <a:txBody>
                    <a:bodyPr/>
                    <a:lstStyle/>
                    <a:p>
                      <a:pPr algn="ctr"/>
                      <a:endParaRPr lang="en-US" sz="20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endParaRPr lang="en-US" sz="20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endParaRPr lang="en-US" sz="20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r>
              <a:tr h="370840">
                <a:tc>
                  <a:txBody>
                    <a:bodyPr/>
                    <a:lstStyle/>
                    <a:p>
                      <a:pPr algn="ctr"/>
                      <a:endParaRPr lang="en-US" sz="20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endParaRPr lang="en-US" sz="20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endParaRPr lang="en-US" sz="20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r>
              <a:tr h="370840">
                <a:tc>
                  <a:txBody>
                    <a:bodyPr/>
                    <a:lstStyle/>
                    <a:p>
                      <a:pPr algn="ctr"/>
                      <a:endParaRPr lang="en-US" sz="20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2000" b="1" dirty="0" smtClean="0">
                        <a:solidFill>
                          <a:schemeClr val="tx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endParaRPr lang="en-US" sz="20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r>
              <a:tr h="370840">
                <a:tc>
                  <a:txBody>
                    <a:bodyPr/>
                    <a:lstStyle/>
                    <a:p>
                      <a:pPr algn="ctr"/>
                      <a:endParaRPr lang="en-US" sz="20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endParaRPr lang="en-US" sz="20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endParaRPr lang="en-US" sz="20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r>
              <a:tr h="370840">
                <a:tc>
                  <a:txBody>
                    <a:bodyPr/>
                    <a:lstStyle/>
                    <a:p>
                      <a:pPr algn="ctr"/>
                      <a:endParaRPr lang="en-US" sz="20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2000" b="1" dirty="0" smtClean="0">
                        <a:solidFill>
                          <a:schemeClr val="tx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endParaRPr lang="en-US" sz="20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r>
            </a:tbl>
          </a:graphicData>
        </a:graphic>
      </p:graphicFrame>
      <p:graphicFrame>
        <p:nvGraphicFramePr>
          <p:cNvPr id="149" name="Table 148"/>
          <p:cNvGraphicFramePr>
            <a:graphicFrameLocks noGrp="1"/>
          </p:cNvGraphicFramePr>
          <p:nvPr>
            <p:custDataLst>
              <p:tags r:id="rId51"/>
            </p:custDataLst>
            <p:extLst>
              <p:ext uri="{D42A27DB-BD31-4B8C-83A1-F6EECF244321}">
                <p14:modId xmlns:p14="http://schemas.microsoft.com/office/powerpoint/2010/main" val="490384612"/>
              </p:ext>
            </p:extLst>
          </p:nvPr>
        </p:nvGraphicFramePr>
        <p:xfrm>
          <a:off x="4648200" y="685800"/>
          <a:ext cx="4114800" cy="5562600"/>
        </p:xfrm>
        <a:graphic>
          <a:graphicData uri="http://schemas.openxmlformats.org/drawingml/2006/table">
            <a:tbl>
              <a:tblPr firstRow="1" bandRow="1">
                <a:tableStyleId>{5C22544A-7EE6-4342-B048-85BDC9FD1C3A}</a:tableStyleId>
              </a:tblPr>
              <a:tblGrid>
                <a:gridCol w="1066800"/>
                <a:gridCol w="1676400"/>
                <a:gridCol w="1371600"/>
              </a:tblGrid>
              <a:tr h="370840">
                <a:tc>
                  <a:txBody>
                    <a:bodyPr/>
                    <a:lstStyle/>
                    <a:p>
                      <a:pPr algn="ctr"/>
                      <a:r>
                        <a:rPr lang="en-US" sz="2000" b="1" dirty="0" smtClean="0">
                          <a:solidFill>
                            <a:schemeClr val="accent1"/>
                          </a:solidFill>
                        </a:rPr>
                        <a:t>Cur. State</a:t>
                      </a:r>
                      <a:endParaRPr lang="en-US" sz="2000" b="1" dirty="0">
                        <a:solidFill>
                          <a:schemeClr val="accent1"/>
                        </a:solidFill>
                      </a:endParaRPr>
                    </a:p>
                  </a:txBody>
                  <a:tcPr marL="0" marR="0" marT="0" marB="0" anchor="ctr">
                    <a:lnL w="5715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38100" cap="flat" cmpd="sng" algn="ctr">
                      <a:solidFill>
                        <a:schemeClr val="accent1"/>
                      </a:solidFill>
                      <a:prstDash val="solid"/>
                      <a:round/>
                      <a:headEnd type="none" w="med" len="med"/>
                      <a:tailEnd type="none" w="med" len="med"/>
                    </a:lnB>
                    <a:solidFill>
                      <a:schemeClr val="bg1"/>
                    </a:solidFill>
                  </a:tcPr>
                </a:tc>
                <a:tc>
                  <a:txBody>
                    <a:bodyPr/>
                    <a:lstStyle/>
                    <a:p>
                      <a:pPr algn="ctr"/>
                      <a:r>
                        <a:rPr lang="en-US" sz="2000" b="1" dirty="0" smtClean="0">
                          <a:solidFill>
                            <a:schemeClr val="accent1"/>
                          </a:solidFill>
                        </a:rPr>
                        <a:t>Input</a:t>
                      </a:r>
                      <a:endParaRPr lang="en-US" sz="2000" b="1" dirty="0">
                        <a:solidFill>
                          <a:schemeClr val="accent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38100" cap="flat" cmpd="sng" algn="ctr">
                      <a:solidFill>
                        <a:schemeClr val="accent1"/>
                      </a:solidFill>
                      <a:prstDash val="solid"/>
                      <a:round/>
                      <a:headEnd type="none" w="med" len="med"/>
                      <a:tailEnd type="none" w="med" len="med"/>
                    </a:lnB>
                    <a:solidFill>
                      <a:schemeClr val="bg1"/>
                    </a:solidFill>
                  </a:tcPr>
                </a:tc>
                <a:tc>
                  <a:txBody>
                    <a:bodyPr/>
                    <a:lstStyle/>
                    <a:p>
                      <a:pPr algn="ctr"/>
                      <a:r>
                        <a:rPr lang="en-US" sz="2000" b="1" dirty="0" smtClean="0">
                          <a:solidFill>
                            <a:schemeClr val="accent1"/>
                          </a:solidFill>
                        </a:rPr>
                        <a:t>Next State</a:t>
                      </a:r>
                      <a:endParaRPr lang="en-US" sz="2000" b="1" dirty="0">
                        <a:solidFill>
                          <a:schemeClr val="accent1"/>
                        </a:solidFill>
                      </a:endParaRPr>
                    </a:p>
                  </a:txBody>
                  <a:tcPr marL="0" marR="0" marT="0" marB="0" anchor="ctr">
                    <a:lnL w="28575"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38100" cap="flat" cmpd="sng" algn="ctr">
                      <a:solidFill>
                        <a:schemeClr val="accent1"/>
                      </a:solidFill>
                      <a:prstDash val="solid"/>
                      <a:round/>
                      <a:headEnd type="none" w="med" len="med"/>
                      <a:tailEnd type="none" w="med" len="med"/>
                    </a:lnB>
                    <a:solidFill>
                      <a:schemeClr val="bg1"/>
                    </a:solidFill>
                  </a:tcPr>
                </a:tc>
              </a:tr>
              <a:tr h="370840">
                <a:tc>
                  <a:txBody>
                    <a:bodyPr/>
                    <a:lstStyle/>
                    <a:p>
                      <a:pPr algn="ctr"/>
                      <a:endParaRPr lang="en-US" sz="2000" b="1" dirty="0">
                        <a:solidFill>
                          <a:schemeClr val="bg1"/>
                        </a:solidFill>
                      </a:endParaRPr>
                    </a:p>
                  </a:txBody>
                  <a:tcPr marL="0" marR="0" marT="0" marB="0" anchor="ctr">
                    <a:lnL w="5715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accent1"/>
                      </a:solidFill>
                      <a:prstDash val="solid"/>
                      <a:round/>
                      <a:headEnd type="none" w="med" len="med"/>
                      <a:tailEnd type="none" w="med" len="med"/>
                    </a:lnT>
                    <a:solidFill>
                      <a:schemeClr val="bg1"/>
                    </a:solidFill>
                  </a:tcPr>
                </a:tc>
                <a:tc>
                  <a:txBody>
                    <a:bodyPr/>
                    <a:lstStyle/>
                    <a:p>
                      <a:pPr algn="ctr">
                        <a:spcBef>
                          <a:spcPct val="50000"/>
                        </a:spcBef>
                      </a:pPr>
                      <a:endParaRPr lang="en-US" sz="2000" b="1" dirty="0">
                        <a:solidFill>
                          <a:schemeClr val="bg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accent1"/>
                      </a:solidFill>
                      <a:prstDash val="solid"/>
                      <a:round/>
                      <a:headEnd type="none" w="med" len="med"/>
                      <a:tailEnd type="none" w="med" len="med"/>
                    </a:lnT>
                    <a:solidFill>
                      <a:schemeClr val="bg1"/>
                    </a:solidFill>
                  </a:tcPr>
                </a:tc>
                <a:tc>
                  <a:txBody>
                    <a:bodyPr/>
                    <a:lstStyle/>
                    <a:p>
                      <a:pPr algn="ctr"/>
                      <a:endParaRPr lang="en-US" sz="2000" b="1" dirty="0">
                        <a:solidFill>
                          <a:schemeClr val="bg1"/>
                        </a:solidFill>
                      </a:endParaRPr>
                    </a:p>
                  </a:txBody>
                  <a:tcPr marL="0" marR="0" marT="0" marB="0" anchor="ctr">
                    <a:lnL w="28575"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38100" cap="flat" cmpd="sng" algn="ctr">
                      <a:solidFill>
                        <a:schemeClr val="accent1"/>
                      </a:solidFill>
                      <a:prstDash val="solid"/>
                      <a:round/>
                      <a:headEnd type="none" w="med" len="med"/>
                      <a:tailEnd type="none" w="med" len="med"/>
                    </a:lnT>
                    <a:solidFill>
                      <a:schemeClr val="bg1"/>
                    </a:solidFill>
                  </a:tcPr>
                </a:tc>
              </a:tr>
              <a:tr h="370840">
                <a:tc>
                  <a:txBody>
                    <a:bodyPr/>
                    <a:lstStyle/>
                    <a:p>
                      <a:pPr algn="ctr"/>
                      <a:endParaRPr lang="en-US" sz="2000" b="1" dirty="0">
                        <a:solidFill>
                          <a:schemeClr val="bg1"/>
                        </a:solidFill>
                      </a:endParaRPr>
                    </a:p>
                  </a:txBody>
                  <a:tcPr marL="0" marR="0" marT="0" marB="0" anchor="ctr">
                    <a:lnL w="5715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solidFill>
                      <a:schemeClr val="bg1"/>
                    </a:solidFill>
                  </a:tcPr>
                </a:tc>
                <a:tc>
                  <a:txBody>
                    <a:bodyPr/>
                    <a:lstStyle/>
                    <a:p>
                      <a:pPr algn="ctr"/>
                      <a:endParaRPr lang="en-US" sz="2000" b="1" dirty="0">
                        <a:solidFill>
                          <a:schemeClr val="bg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solidFill>
                      <a:schemeClr val="bg1"/>
                    </a:solidFill>
                  </a:tcPr>
                </a:tc>
                <a:tc>
                  <a:txBody>
                    <a:bodyPr/>
                    <a:lstStyle/>
                    <a:p>
                      <a:pPr algn="ctr"/>
                      <a:endParaRPr lang="en-US" sz="2000" b="1" dirty="0">
                        <a:solidFill>
                          <a:schemeClr val="bg1"/>
                        </a:solidFill>
                      </a:endParaRPr>
                    </a:p>
                  </a:txBody>
                  <a:tcPr marL="0" marR="0" marT="0" marB="0" anchor="ctr">
                    <a:lnL w="28575"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solidFill>
                      <a:schemeClr val="bg1"/>
                    </a:solidFill>
                  </a:tcPr>
                </a:tc>
              </a:tr>
              <a:tr h="370840">
                <a:tc>
                  <a:txBody>
                    <a:bodyPr/>
                    <a:lstStyle/>
                    <a:p>
                      <a:pPr algn="ctr"/>
                      <a:endParaRPr lang="en-US" sz="2000" b="1" dirty="0">
                        <a:solidFill>
                          <a:schemeClr val="bg1"/>
                        </a:solidFill>
                      </a:endParaRPr>
                    </a:p>
                  </a:txBody>
                  <a:tcPr marL="0" marR="0" marT="0" marB="0" anchor="ctr">
                    <a:lnL w="5715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B w="38100" cap="flat" cmpd="sng" algn="ctr">
                      <a:solidFill>
                        <a:schemeClr val="accent1"/>
                      </a:solidFill>
                      <a:prstDash val="solid"/>
                      <a:round/>
                      <a:headEnd type="none" w="med" len="med"/>
                      <a:tailEnd type="none" w="med" len="med"/>
                    </a:lnB>
                    <a:solidFill>
                      <a:schemeClr val="bg1"/>
                    </a:solidFill>
                  </a:tcPr>
                </a:tc>
                <a:tc>
                  <a:txBody>
                    <a:bodyPr/>
                    <a:lstStyle/>
                    <a:p>
                      <a:pPr algn="ctr"/>
                      <a:endParaRPr lang="en-US" sz="2000" b="1" dirty="0">
                        <a:solidFill>
                          <a:schemeClr val="bg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B w="38100" cap="flat" cmpd="sng" algn="ctr">
                      <a:solidFill>
                        <a:schemeClr val="accent1"/>
                      </a:solidFill>
                      <a:prstDash val="solid"/>
                      <a:round/>
                      <a:headEnd type="none" w="med" len="med"/>
                      <a:tailEnd type="none" w="med" len="med"/>
                    </a:lnB>
                    <a:solidFill>
                      <a:schemeClr val="bg1"/>
                    </a:solidFill>
                  </a:tcPr>
                </a:tc>
                <a:tc>
                  <a:txBody>
                    <a:bodyPr/>
                    <a:lstStyle/>
                    <a:p>
                      <a:pPr algn="ctr"/>
                      <a:endParaRPr lang="en-US" sz="2000" b="1" dirty="0">
                        <a:solidFill>
                          <a:schemeClr val="bg1"/>
                        </a:solidFill>
                      </a:endParaRPr>
                    </a:p>
                  </a:txBody>
                  <a:tcPr marL="0" marR="0" marT="0" marB="0" anchor="ctr">
                    <a:lnL w="28575"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B w="38100" cap="flat" cmpd="sng" algn="ctr">
                      <a:solidFill>
                        <a:schemeClr val="accent1"/>
                      </a:solidFill>
                      <a:prstDash val="solid"/>
                      <a:round/>
                      <a:headEnd type="none" w="med" len="med"/>
                      <a:tailEnd type="none" w="med" len="med"/>
                    </a:lnB>
                    <a:solidFill>
                      <a:schemeClr val="bg1"/>
                    </a:solidFill>
                  </a:tcPr>
                </a:tc>
              </a:tr>
              <a:tr h="370840">
                <a:tc>
                  <a:txBody>
                    <a:bodyPr/>
                    <a:lstStyle/>
                    <a:p>
                      <a:pPr algn="ctr"/>
                      <a:endParaRPr lang="en-US" sz="2000" b="1" dirty="0">
                        <a:solidFill>
                          <a:schemeClr val="bg1"/>
                        </a:solidFill>
                      </a:endParaRPr>
                    </a:p>
                  </a:txBody>
                  <a:tcPr marL="0" marR="0" marT="0" marB="0" anchor="ctr">
                    <a:lnL w="5715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accent1"/>
                      </a:solidFill>
                      <a:prstDash val="solid"/>
                      <a:round/>
                      <a:headEnd type="none" w="med" len="med"/>
                      <a:tailEnd type="none" w="med" len="med"/>
                    </a:lnT>
                    <a:solidFill>
                      <a:schemeClr val="bg1"/>
                    </a:solidFill>
                  </a:tcPr>
                </a:tc>
                <a:tc>
                  <a:txBody>
                    <a:bodyPr/>
                    <a:lstStyle/>
                    <a:p>
                      <a:pPr algn="ctr"/>
                      <a:endParaRPr lang="en-US" sz="2000" b="1" dirty="0">
                        <a:solidFill>
                          <a:schemeClr val="bg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accent1"/>
                      </a:solidFill>
                      <a:prstDash val="solid"/>
                      <a:round/>
                      <a:headEnd type="none" w="med" len="med"/>
                      <a:tailEnd type="none" w="med" len="med"/>
                    </a:lnT>
                    <a:solidFill>
                      <a:schemeClr val="bg1"/>
                    </a:solidFill>
                  </a:tcPr>
                </a:tc>
                <a:tc>
                  <a:txBody>
                    <a:bodyPr/>
                    <a:lstStyle/>
                    <a:p>
                      <a:pPr algn="ctr"/>
                      <a:endParaRPr lang="en-US" sz="2000" b="1" dirty="0">
                        <a:solidFill>
                          <a:schemeClr val="bg1"/>
                        </a:solidFill>
                      </a:endParaRPr>
                    </a:p>
                  </a:txBody>
                  <a:tcPr marL="0" marR="0" marT="0" marB="0" anchor="ctr">
                    <a:lnL w="28575"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38100" cap="flat" cmpd="sng" algn="ctr">
                      <a:solidFill>
                        <a:schemeClr val="accent1"/>
                      </a:solidFill>
                      <a:prstDash val="solid"/>
                      <a:round/>
                      <a:headEnd type="none" w="med" len="med"/>
                      <a:tailEnd type="none" w="med" len="med"/>
                    </a:lnT>
                    <a:solidFill>
                      <a:schemeClr val="bg1"/>
                    </a:solidFill>
                  </a:tcPr>
                </a:tc>
              </a:tr>
              <a:tr h="370840">
                <a:tc>
                  <a:txBody>
                    <a:bodyPr/>
                    <a:lstStyle/>
                    <a:p>
                      <a:pPr algn="ctr"/>
                      <a:endParaRPr lang="en-US" sz="2000" b="1" dirty="0">
                        <a:solidFill>
                          <a:schemeClr val="bg1"/>
                        </a:solidFill>
                      </a:endParaRPr>
                    </a:p>
                  </a:txBody>
                  <a:tcPr marL="0" marR="0" marT="0" marB="0" anchor="ctr">
                    <a:lnL w="5715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solidFill>
                      <a:schemeClr val="bg1"/>
                    </a:solidFill>
                  </a:tcPr>
                </a:tc>
                <a:tc>
                  <a:txBody>
                    <a:bodyPr/>
                    <a:lstStyle/>
                    <a:p>
                      <a:pPr algn="ctr"/>
                      <a:endParaRPr lang="en-US" sz="2000" b="1" dirty="0">
                        <a:solidFill>
                          <a:schemeClr val="bg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solidFill>
                      <a:schemeClr val="bg1"/>
                    </a:solidFill>
                  </a:tcPr>
                </a:tc>
                <a:tc>
                  <a:txBody>
                    <a:bodyPr/>
                    <a:lstStyle/>
                    <a:p>
                      <a:pPr algn="ctr"/>
                      <a:endParaRPr lang="en-US" sz="2000" b="1" dirty="0">
                        <a:solidFill>
                          <a:schemeClr val="bg1"/>
                        </a:solidFill>
                      </a:endParaRPr>
                    </a:p>
                  </a:txBody>
                  <a:tcPr marL="0" marR="0" marT="0" marB="0" anchor="ctr">
                    <a:lnL w="28575"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solidFill>
                      <a:schemeClr val="bg1"/>
                    </a:solidFill>
                  </a:tcPr>
                </a:tc>
              </a:tr>
              <a:tr h="370840">
                <a:tc>
                  <a:txBody>
                    <a:bodyPr/>
                    <a:lstStyle/>
                    <a:p>
                      <a:pPr algn="ctr"/>
                      <a:endParaRPr lang="en-US" sz="2000" b="1" dirty="0">
                        <a:solidFill>
                          <a:schemeClr val="bg1"/>
                        </a:solidFill>
                      </a:endParaRPr>
                    </a:p>
                  </a:txBody>
                  <a:tcPr marL="0" marR="0" marT="0" marB="0" anchor="ctr">
                    <a:lnL w="5715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B w="38100" cap="flat" cmpd="sng" algn="ctr">
                      <a:solidFill>
                        <a:schemeClr val="accent1"/>
                      </a:solidFill>
                      <a:prstDash val="solid"/>
                      <a:round/>
                      <a:headEnd type="none" w="med" len="med"/>
                      <a:tailEnd type="none" w="med" len="med"/>
                    </a:lnB>
                    <a:solidFill>
                      <a:schemeClr val="bg1"/>
                    </a:solidFill>
                  </a:tcPr>
                </a:tc>
                <a:tc>
                  <a:txBody>
                    <a:bodyPr/>
                    <a:lstStyle/>
                    <a:p>
                      <a:pPr algn="ctr"/>
                      <a:endParaRPr lang="en-US" sz="2000" b="1" dirty="0">
                        <a:solidFill>
                          <a:schemeClr val="bg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B w="38100" cap="flat" cmpd="sng" algn="ctr">
                      <a:solidFill>
                        <a:schemeClr val="accent1"/>
                      </a:solidFill>
                      <a:prstDash val="solid"/>
                      <a:round/>
                      <a:headEnd type="none" w="med" len="med"/>
                      <a:tailEnd type="none" w="med" len="med"/>
                    </a:lnB>
                    <a:solidFill>
                      <a:schemeClr val="bg1"/>
                    </a:solidFill>
                  </a:tcPr>
                </a:tc>
                <a:tc>
                  <a:txBody>
                    <a:bodyPr/>
                    <a:lstStyle/>
                    <a:p>
                      <a:pPr algn="ctr"/>
                      <a:endParaRPr lang="en-US" sz="2000" b="1" dirty="0">
                        <a:solidFill>
                          <a:schemeClr val="bg1"/>
                        </a:solidFill>
                      </a:endParaRPr>
                    </a:p>
                  </a:txBody>
                  <a:tcPr marL="0" marR="0" marT="0" marB="0" anchor="ctr">
                    <a:lnL w="28575"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B w="38100" cap="flat" cmpd="sng" algn="ctr">
                      <a:solidFill>
                        <a:schemeClr val="accent1"/>
                      </a:solidFill>
                      <a:prstDash val="solid"/>
                      <a:round/>
                      <a:headEnd type="none" w="med" len="med"/>
                      <a:tailEnd type="none" w="med" len="med"/>
                    </a:lnB>
                    <a:solidFill>
                      <a:schemeClr val="bg1"/>
                    </a:solidFill>
                  </a:tcPr>
                </a:tc>
              </a:tr>
              <a:tr h="370840">
                <a:tc>
                  <a:txBody>
                    <a:bodyPr/>
                    <a:lstStyle/>
                    <a:p>
                      <a:pPr algn="ctr"/>
                      <a:endParaRPr lang="en-US" sz="2000" b="1" dirty="0">
                        <a:solidFill>
                          <a:schemeClr val="bg1"/>
                        </a:solidFill>
                      </a:endParaRPr>
                    </a:p>
                  </a:txBody>
                  <a:tcPr marL="0" marR="0" marT="0" marB="0" anchor="ctr">
                    <a:lnL w="5715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accent1"/>
                      </a:solidFill>
                      <a:prstDash val="solid"/>
                      <a:round/>
                      <a:headEnd type="none" w="med" len="med"/>
                      <a:tailEnd type="none" w="med" len="med"/>
                    </a:lnT>
                    <a:solidFill>
                      <a:schemeClr val="bg1"/>
                    </a:solidFill>
                  </a:tcPr>
                </a:tc>
                <a:tc>
                  <a:txBody>
                    <a:bodyPr/>
                    <a:lstStyle/>
                    <a:p>
                      <a:pPr algn="ctr"/>
                      <a:endParaRPr lang="en-US" sz="2000" b="1" dirty="0">
                        <a:solidFill>
                          <a:schemeClr val="bg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accent1"/>
                      </a:solidFill>
                      <a:prstDash val="solid"/>
                      <a:round/>
                      <a:headEnd type="none" w="med" len="med"/>
                      <a:tailEnd type="none" w="med" len="med"/>
                    </a:lnT>
                    <a:solidFill>
                      <a:schemeClr val="bg1"/>
                    </a:solidFill>
                  </a:tcPr>
                </a:tc>
                <a:tc>
                  <a:txBody>
                    <a:bodyPr/>
                    <a:lstStyle/>
                    <a:p>
                      <a:pPr algn="ctr"/>
                      <a:endParaRPr lang="en-US" sz="2000" b="1" dirty="0">
                        <a:solidFill>
                          <a:schemeClr val="bg1"/>
                        </a:solidFill>
                      </a:endParaRPr>
                    </a:p>
                  </a:txBody>
                  <a:tcPr marL="0" marR="0" marT="0" marB="0" anchor="ctr">
                    <a:lnL w="28575"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38100" cap="flat" cmpd="sng" algn="ctr">
                      <a:solidFill>
                        <a:schemeClr val="accent1"/>
                      </a:solidFill>
                      <a:prstDash val="solid"/>
                      <a:round/>
                      <a:headEnd type="none" w="med" len="med"/>
                      <a:tailEnd type="none" w="med" len="med"/>
                    </a:lnT>
                    <a:solidFill>
                      <a:schemeClr val="bg1"/>
                    </a:solidFill>
                  </a:tcPr>
                </a:tc>
              </a:tr>
              <a:tr h="370840">
                <a:tc>
                  <a:txBody>
                    <a:bodyPr/>
                    <a:lstStyle/>
                    <a:p>
                      <a:pPr algn="ctr"/>
                      <a:endParaRPr lang="en-US" sz="2000" b="1" dirty="0">
                        <a:solidFill>
                          <a:schemeClr val="bg1"/>
                        </a:solidFill>
                      </a:endParaRPr>
                    </a:p>
                  </a:txBody>
                  <a:tcPr marL="0" marR="0" marT="0" marB="0" anchor="ctr">
                    <a:lnL w="5715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solidFill>
                      <a:schemeClr val="bg1"/>
                    </a:solidFill>
                  </a:tcPr>
                </a:tc>
                <a:tc>
                  <a:txBody>
                    <a:bodyPr/>
                    <a:lstStyle/>
                    <a:p>
                      <a:pPr algn="ctr"/>
                      <a:endParaRPr lang="en-US" sz="2000" b="1" dirty="0">
                        <a:solidFill>
                          <a:schemeClr val="bg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solidFill>
                      <a:schemeClr val="bg1"/>
                    </a:solidFill>
                  </a:tcPr>
                </a:tc>
                <a:tc>
                  <a:txBody>
                    <a:bodyPr/>
                    <a:lstStyle/>
                    <a:p>
                      <a:pPr algn="ctr"/>
                      <a:endParaRPr lang="en-US" sz="2000" b="1" dirty="0">
                        <a:solidFill>
                          <a:schemeClr val="bg1"/>
                        </a:solidFill>
                      </a:endParaRPr>
                    </a:p>
                  </a:txBody>
                  <a:tcPr marL="0" marR="0" marT="0" marB="0" anchor="ctr">
                    <a:lnL w="28575"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solidFill>
                      <a:schemeClr val="bg1"/>
                    </a:solidFill>
                  </a:tcPr>
                </a:tc>
              </a:tr>
              <a:tr h="370840">
                <a:tc>
                  <a:txBody>
                    <a:bodyPr/>
                    <a:lstStyle/>
                    <a:p>
                      <a:pPr algn="ctr"/>
                      <a:endParaRPr lang="en-US" sz="2000" b="1" dirty="0">
                        <a:solidFill>
                          <a:schemeClr val="bg1"/>
                        </a:solidFill>
                      </a:endParaRPr>
                    </a:p>
                  </a:txBody>
                  <a:tcPr marL="0" marR="0" marT="0" marB="0" anchor="ctr">
                    <a:lnL w="5715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B w="38100" cap="flat" cmpd="sng" algn="ctr">
                      <a:solidFill>
                        <a:schemeClr val="accent1"/>
                      </a:solidFill>
                      <a:prstDash val="solid"/>
                      <a:round/>
                      <a:headEnd type="none" w="med" len="med"/>
                      <a:tailEnd type="none" w="med" len="med"/>
                    </a:lnB>
                    <a:solidFill>
                      <a:schemeClr val="bg1"/>
                    </a:solidFill>
                  </a:tcPr>
                </a:tc>
                <a:tc>
                  <a:txBody>
                    <a:bodyPr/>
                    <a:lstStyle/>
                    <a:p>
                      <a:pPr algn="ctr"/>
                      <a:endParaRPr lang="en-US" sz="2000" b="1" dirty="0">
                        <a:solidFill>
                          <a:schemeClr val="bg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B w="38100" cap="flat" cmpd="sng" algn="ctr">
                      <a:solidFill>
                        <a:schemeClr val="accent1"/>
                      </a:solidFill>
                      <a:prstDash val="solid"/>
                      <a:round/>
                      <a:headEnd type="none" w="med" len="med"/>
                      <a:tailEnd type="none" w="med" len="med"/>
                    </a:lnB>
                    <a:solidFill>
                      <a:schemeClr val="bg1"/>
                    </a:solidFill>
                  </a:tcPr>
                </a:tc>
                <a:tc>
                  <a:txBody>
                    <a:bodyPr/>
                    <a:lstStyle/>
                    <a:p>
                      <a:pPr algn="ctr"/>
                      <a:endParaRPr lang="en-US" sz="2000" b="1" dirty="0">
                        <a:solidFill>
                          <a:schemeClr val="bg1"/>
                        </a:solidFill>
                      </a:endParaRPr>
                    </a:p>
                  </a:txBody>
                  <a:tcPr marL="0" marR="0" marT="0" marB="0" anchor="ctr">
                    <a:lnL w="28575"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B w="38100" cap="flat" cmpd="sng" algn="ctr">
                      <a:solidFill>
                        <a:schemeClr val="accent1"/>
                      </a:solidFill>
                      <a:prstDash val="solid"/>
                      <a:round/>
                      <a:headEnd type="none" w="med" len="med"/>
                      <a:tailEnd type="none" w="med" len="med"/>
                    </a:lnB>
                    <a:solidFill>
                      <a:schemeClr val="bg1"/>
                    </a:solidFill>
                  </a:tcPr>
                </a:tc>
              </a:tr>
              <a:tr h="370840">
                <a:tc>
                  <a:txBody>
                    <a:bodyPr/>
                    <a:lstStyle/>
                    <a:p>
                      <a:pPr algn="ctr"/>
                      <a:endParaRPr lang="en-US" sz="2000" b="1" dirty="0">
                        <a:solidFill>
                          <a:schemeClr val="bg1"/>
                        </a:solidFill>
                      </a:endParaRPr>
                    </a:p>
                  </a:txBody>
                  <a:tcPr marL="0" marR="0" marT="0" marB="0" anchor="ctr">
                    <a:lnL w="5715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38100" cap="flat" cmpd="sng" algn="ctr">
                      <a:solidFill>
                        <a:schemeClr val="accent1"/>
                      </a:solidFill>
                      <a:prstDash val="solid"/>
                      <a:round/>
                      <a:headEnd type="none" w="med" len="med"/>
                      <a:tailEnd type="none" w="med" len="med"/>
                    </a:lnB>
                    <a:solidFill>
                      <a:schemeClr val="bg1"/>
                    </a:solidFill>
                  </a:tcPr>
                </a:tc>
                <a:tc>
                  <a:txBody>
                    <a:bodyPr/>
                    <a:lstStyle/>
                    <a:p>
                      <a:pPr algn="ctr"/>
                      <a:endParaRPr lang="en-US" sz="2000" b="1" dirty="0">
                        <a:solidFill>
                          <a:schemeClr val="bg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38100" cap="flat" cmpd="sng" algn="ctr">
                      <a:solidFill>
                        <a:schemeClr val="accent1"/>
                      </a:solidFill>
                      <a:prstDash val="solid"/>
                      <a:round/>
                      <a:headEnd type="none" w="med" len="med"/>
                      <a:tailEnd type="none" w="med" len="med"/>
                    </a:lnB>
                    <a:solidFill>
                      <a:schemeClr val="bg1"/>
                    </a:solidFill>
                  </a:tcPr>
                </a:tc>
                <a:tc>
                  <a:txBody>
                    <a:bodyPr/>
                    <a:lstStyle/>
                    <a:p>
                      <a:pPr algn="ctr"/>
                      <a:endParaRPr lang="en-US" sz="2000" b="1" dirty="0">
                        <a:solidFill>
                          <a:schemeClr val="bg1"/>
                        </a:solidFill>
                      </a:endParaRPr>
                    </a:p>
                  </a:txBody>
                  <a:tcPr marL="0" marR="0" marT="0" marB="0" anchor="ctr">
                    <a:lnL w="28575"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38100" cap="flat" cmpd="sng" algn="ctr">
                      <a:solidFill>
                        <a:schemeClr val="accent1"/>
                      </a:solidFill>
                      <a:prstDash val="solid"/>
                      <a:round/>
                      <a:headEnd type="none" w="med" len="med"/>
                      <a:tailEnd type="none" w="med" len="med"/>
                    </a:lnB>
                    <a:solidFill>
                      <a:schemeClr val="bg1"/>
                    </a:solidFill>
                  </a:tcPr>
                </a:tc>
              </a:tr>
              <a:tr h="370840">
                <a:tc>
                  <a:txBody>
                    <a:bodyPr/>
                    <a:lstStyle/>
                    <a:p>
                      <a:pPr algn="ctr"/>
                      <a:endParaRPr lang="en-US" sz="2000" b="1" dirty="0">
                        <a:solidFill>
                          <a:schemeClr val="bg1"/>
                        </a:solidFill>
                      </a:endParaRPr>
                    </a:p>
                  </a:txBody>
                  <a:tcPr marL="0" marR="0" marT="0" marB="0" anchor="ctr">
                    <a:lnL w="5715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28575" cap="flat" cmpd="sng" algn="ctr">
                      <a:solidFill>
                        <a:schemeClr val="bg1">
                          <a:lumMod val="50000"/>
                          <a:lumOff val="50000"/>
                        </a:schemeClr>
                      </a:solidFill>
                      <a:prstDash val="solid"/>
                      <a:round/>
                      <a:headEnd type="none" w="med" len="med"/>
                      <a:tailEnd type="none" w="med" len="med"/>
                    </a:lnB>
                    <a:solidFill>
                      <a:schemeClr val="bg1"/>
                    </a:solidFill>
                  </a:tcPr>
                </a:tc>
                <a:tc>
                  <a:txBody>
                    <a:bodyPr/>
                    <a:lstStyle/>
                    <a:p>
                      <a:pPr algn="ctr"/>
                      <a:endParaRPr lang="en-US" sz="2000" b="1" dirty="0">
                        <a:solidFill>
                          <a:schemeClr val="bg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28575" cap="flat" cmpd="sng" algn="ctr">
                      <a:solidFill>
                        <a:schemeClr val="bg1">
                          <a:lumMod val="50000"/>
                          <a:lumOff val="50000"/>
                        </a:schemeClr>
                      </a:solidFill>
                      <a:prstDash val="solid"/>
                      <a:round/>
                      <a:headEnd type="none" w="med" len="med"/>
                      <a:tailEnd type="none" w="med" len="med"/>
                    </a:lnB>
                    <a:solidFill>
                      <a:schemeClr val="bg1"/>
                    </a:solidFill>
                  </a:tcPr>
                </a:tc>
                <a:tc>
                  <a:txBody>
                    <a:bodyPr/>
                    <a:lstStyle/>
                    <a:p>
                      <a:pPr algn="ctr"/>
                      <a:endParaRPr lang="en-US" sz="2000" b="1" dirty="0">
                        <a:solidFill>
                          <a:schemeClr val="bg1"/>
                        </a:solidFill>
                      </a:endParaRPr>
                    </a:p>
                  </a:txBody>
                  <a:tcPr marL="0" marR="0" marT="0" marB="0" anchor="ctr">
                    <a:lnL w="28575"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28575" cap="flat" cmpd="sng" algn="ctr">
                      <a:solidFill>
                        <a:schemeClr val="bg1">
                          <a:lumMod val="50000"/>
                          <a:lumOff val="50000"/>
                        </a:schemeClr>
                      </a:solidFill>
                      <a:prstDash val="solid"/>
                      <a:round/>
                      <a:headEnd type="none" w="med" len="med"/>
                      <a:tailEnd type="none" w="med" len="med"/>
                    </a:lnB>
                    <a:solidFill>
                      <a:schemeClr val="bg1"/>
                    </a:solidFill>
                  </a:tcPr>
                </a:tc>
              </a:tr>
              <a:tr h="370840">
                <a:tc>
                  <a:txBody>
                    <a:bodyPr/>
                    <a:lstStyle/>
                    <a:p>
                      <a:pPr algn="ctr"/>
                      <a:endParaRPr lang="en-US" sz="2000" b="1" dirty="0">
                        <a:solidFill>
                          <a:schemeClr val="bg1"/>
                        </a:solidFill>
                      </a:endParaRPr>
                    </a:p>
                  </a:txBody>
                  <a:tcPr marL="0" marR="0" marT="0" marB="0" anchor="ctr">
                    <a:lnL w="5715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bg1">
                          <a:lumMod val="50000"/>
                          <a:lumOff val="50000"/>
                        </a:schemeClr>
                      </a:solidFill>
                      <a:prstDash val="solid"/>
                      <a:round/>
                      <a:headEnd type="none" w="med" len="med"/>
                      <a:tailEnd type="none" w="med" len="med"/>
                    </a:lnT>
                    <a:lnB w="38100" cap="flat" cmpd="sng" algn="ctr">
                      <a:solidFill>
                        <a:schemeClr val="accent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2000" b="1" dirty="0" smtClean="0">
                        <a:solidFill>
                          <a:schemeClr val="bg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bg1">
                          <a:lumMod val="50000"/>
                          <a:lumOff val="50000"/>
                        </a:schemeClr>
                      </a:solidFill>
                      <a:prstDash val="solid"/>
                      <a:round/>
                      <a:headEnd type="none" w="med" len="med"/>
                      <a:tailEnd type="none" w="med" len="med"/>
                    </a:lnT>
                    <a:lnB w="38100" cap="flat" cmpd="sng" algn="ctr">
                      <a:solidFill>
                        <a:schemeClr val="accent1"/>
                      </a:solidFill>
                      <a:prstDash val="solid"/>
                      <a:round/>
                      <a:headEnd type="none" w="med" len="med"/>
                      <a:tailEnd type="none" w="med" len="med"/>
                    </a:lnB>
                    <a:solidFill>
                      <a:schemeClr val="bg1"/>
                    </a:solidFill>
                  </a:tcPr>
                </a:tc>
                <a:tc>
                  <a:txBody>
                    <a:bodyPr/>
                    <a:lstStyle/>
                    <a:p>
                      <a:pPr algn="ctr"/>
                      <a:endParaRPr lang="en-US" sz="2000" b="1" dirty="0">
                        <a:solidFill>
                          <a:schemeClr val="bg1"/>
                        </a:solidFill>
                      </a:endParaRPr>
                    </a:p>
                  </a:txBody>
                  <a:tcPr marL="0" marR="0" marT="0" marB="0" anchor="ctr">
                    <a:lnL w="28575"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28575" cap="flat" cmpd="sng" algn="ctr">
                      <a:solidFill>
                        <a:schemeClr val="bg1">
                          <a:lumMod val="50000"/>
                          <a:lumOff val="50000"/>
                        </a:schemeClr>
                      </a:solidFill>
                      <a:prstDash val="solid"/>
                      <a:round/>
                      <a:headEnd type="none" w="med" len="med"/>
                      <a:tailEnd type="none" w="med" len="med"/>
                    </a:lnT>
                    <a:lnB w="38100" cap="flat" cmpd="sng" algn="ctr">
                      <a:solidFill>
                        <a:schemeClr val="accent1"/>
                      </a:solidFill>
                      <a:prstDash val="solid"/>
                      <a:round/>
                      <a:headEnd type="none" w="med" len="med"/>
                      <a:tailEnd type="none" w="med" len="med"/>
                    </a:lnB>
                    <a:solidFill>
                      <a:schemeClr val="bg1"/>
                    </a:solidFill>
                  </a:tcPr>
                </a:tc>
              </a:tr>
              <a:tr h="370840">
                <a:tc>
                  <a:txBody>
                    <a:bodyPr/>
                    <a:lstStyle/>
                    <a:p>
                      <a:pPr algn="ctr"/>
                      <a:endParaRPr lang="en-US" sz="2000" b="1" dirty="0">
                        <a:solidFill>
                          <a:schemeClr val="bg1"/>
                        </a:solidFill>
                      </a:endParaRPr>
                    </a:p>
                  </a:txBody>
                  <a:tcPr marL="0" marR="0" marT="0" marB="0" anchor="ctr">
                    <a:lnL w="5715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28575" cap="flat" cmpd="sng" algn="ctr">
                      <a:solidFill>
                        <a:schemeClr val="bg1">
                          <a:lumMod val="50000"/>
                          <a:lumOff val="50000"/>
                        </a:schemeClr>
                      </a:solidFill>
                      <a:prstDash val="solid"/>
                      <a:round/>
                      <a:headEnd type="none" w="med" len="med"/>
                      <a:tailEnd type="none" w="med" len="med"/>
                    </a:lnB>
                    <a:solidFill>
                      <a:schemeClr val="bg1"/>
                    </a:solidFill>
                  </a:tcPr>
                </a:tc>
                <a:tc>
                  <a:txBody>
                    <a:bodyPr/>
                    <a:lstStyle/>
                    <a:p>
                      <a:pPr algn="ctr"/>
                      <a:endParaRPr lang="en-US" sz="2000" b="1" dirty="0">
                        <a:solidFill>
                          <a:schemeClr val="bg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28575" cap="flat" cmpd="sng" algn="ctr">
                      <a:solidFill>
                        <a:schemeClr val="bg1">
                          <a:lumMod val="50000"/>
                          <a:lumOff val="50000"/>
                        </a:schemeClr>
                      </a:solidFill>
                      <a:prstDash val="solid"/>
                      <a:round/>
                      <a:headEnd type="none" w="med" len="med"/>
                      <a:tailEnd type="none" w="med" len="med"/>
                    </a:lnB>
                    <a:solidFill>
                      <a:schemeClr val="bg1"/>
                    </a:solidFill>
                  </a:tcPr>
                </a:tc>
                <a:tc>
                  <a:txBody>
                    <a:bodyPr/>
                    <a:lstStyle/>
                    <a:p>
                      <a:pPr algn="ctr"/>
                      <a:endParaRPr lang="en-US" sz="2000" b="1" dirty="0">
                        <a:solidFill>
                          <a:schemeClr val="bg1"/>
                        </a:solidFill>
                      </a:endParaRPr>
                    </a:p>
                  </a:txBody>
                  <a:tcPr marL="0" marR="0" marT="0" marB="0" anchor="ctr">
                    <a:lnL w="28575"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28575" cap="flat" cmpd="sng" algn="ctr">
                      <a:solidFill>
                        <a:schemeClr val="bg1">
                          <a:lumMod val="50000"/>
                          <a:lumOff val="50000"/>
                        </a:schemeClr>
                      </a:solidFill>
                      <a:prstDash val="solid"/>
                      <a:round/>
                      <a:headEnd type="none" w="med" len="med"/>
                      <a:tailEnd type="none" w="med" len="med"/>
                    </a:lnB>
                    <a:solidFill>
                      <a:schemeClr val="bg1"/>
                    </a:solidFill>
                  </a:tcPr>
                </a:tc>
              </a:tr>
              <a:tr h="370840">
                <a:tc>
                  <a:txBody>
                    <a:bodyPr/>
                    <a:lstStyle/>
                    <a:p>
                      <a:pPr algn="ctr"/>
                      <a:endParaRPr lang="en-US" sz="2000" b="1" dirty="0">
                        <a:solidFill>
                          <a:schemeClr val="bg1"/>
                        </a:solidFill>
                      </a:endParaRPr>
                    </a:p>
                  </a:txBody>
                  <a:tcPr marL="0" marR="0" marT="0" marB="0" anchor="ctr">
                    <a:lnL w="5715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bg1">
                          <a:lumMod val="50000"/>
                          <a:lumOff val="50000"/>
                        </a:schemeClr>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2000" b="1" dirty="0" smtClean="0">
                        <a:solidFill>
                          <a:schemeClr val="bg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bg1">
                          <a:lumMod val="50000"/>
                          <a:lumOff val="50000"/>
                        </a:schemeClr>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chemeClr val="bg1"/>
                    </a:solidFill>
                  </a:tcPr>
                </a:tc>
                <a:tc>
                  <a:txBody>
                    <a:bodyPr/>
                    <a:lstStyle/>
                    <a:p>
                      <a:pPr algn="ctr"/>
                      <a:endParaRPr lang="en-US" sz="2000" b="1" dirty="0">
                        <a:solidFill>
                          <a:schemeClr val="bg1"/>
                        </a:solidFill>
                      </a:endParaRPr>
                    </a:p>
                  </a:txBody>
                  <a:tcPr marL="0" marR="0" marT="0" marB="0" anchor="ctr">
                    <a:lnL w="28575"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28575" cap="flat" cmpd="sng" algn="ctr">
                      <a:solidFill>
                        <a:schemeClr val="bg1">
                          <a:lumMod val="50000"/>
                          <a:lumOff val="50000"/>
                        </a:schemeClr>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chemeClr val="bg1"/>
                    </a:solidFill>
                  </a:tcPr>
                </a:tc>
              </a:tr>
            </a:tbl>
          </a:graphicData>
        </a:graphic>
      </p:graphicFrame>
      <p:pic>
        <p:nvPicPr>
          <p:cNvPr id="54" name="CP3 Ink 60091fe1-19c4-49b8-ad89-d5ddcfb8d610"/>
          <p:cNvPicPr>
            <a:picLocks noChangeAspect="1" noChangeArrowheads="1"/>
          </p:cNvPicPr>
          <p:nvPr>
            <p:custDataLst>
              <p:tags r:id="rId52"/>
            </p:custDataLst>
          </p:nvPr>
        </p:nvPicPr>
        <p:blipFill>
          <a:blip r:embed="rId57">
            <a:extLst>
              <a:ext uri="{28A0092B-C50C-407E-A947-70E740481C1C}">
                <a14:useLocalDpi xmlns:a14="http://schemas.microsoft.com/office/drawing/2010/main" val="0"/>
              </a:ext>
            </a:extLst>
          </a:blip>
          <a:srcRect/>
          <a:stretch>
            <a:fillRect/>
          </a:stretch>
        </p:blipFill>
        <p:spPr bwMode="auto">
          <a:xfrm>
            <a:off x="4752644" y="901679"/>
            <a:ext cx="3813751" cy="53467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5" name="Rectangle 54"/>
          <p:cNvSpPr/>
          <p:nvPr>
            <p:custDataLst>
              <p:tags r:id="rId53"/>
            </p:custDataLst>
          </p:nvPr>
        </p:nvSpPr>
        <p:spPr>
          <a:xfrm>
            <a:off x="457200" y="6106180"/>
            <a:ext cx="8534400" cy="523220"/>
          </a:xfrm>
          <a:prstGeom prst="rect">
            <a:avLst/>
          </a:prstGeom>
        </p:spPr>
        <p:txBody>
          <a:bodyPr wrap="square">
            <a:spAutoFit/>
          </a:bodyPr>
          <a:lstStyle/>
          <a:p>
            <a:r>
              <a:rPr lang="en-US" sz="2800" dirty="0" smtClean="0">
                <a:solidFill>
                  <a:prstClr val="white"/>
                </a:solidFill>
              </a:rPr>
              <a:t>(</a:t>
            </a:r>
            <a:r>
              <a:rPr lang="en-US" sz="2800" dirty="0">
                <a:solidFill>
                  <a:prstClr val="white"/>
                </a:solidFill>
              </a:rPr>
              <a:t>2) Write output and next-state </a:t>
            </a:r>
            <a:r>
              <a:rPr lang="en-US" sz="2800" dirty="0" smtClean="0">
                <a:solidFill>
                  <a:prstClr val="white"/>
                </a:solidFill>
              </a:rPr>
              <a:t>tables </a:t>
            </a:r>
          </a:p>
        </p:txBody>
      </p:sp>
      <p:sp>
        <p:nvSpPr>
          <p:cNvPr id="56" name="Oval 55"/>
          <p:cNvSpPr/>
          <p:nvPr>
            <p:custDataLst>
              <p:tags r:id="rId54"/>
            </p:custDataLst>
          </p:nvPr>
        </p:nvSpPr>
        <p:spPr>
          <a:xfrm>
            <a:off x="685800" y="3113088"/>
            <a:ext cx="977900" cy="98340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endParaRPr lang="en-US">
              <a:solidFill>
                <a:prstClr val="white"/>
              </a:solidFill>
            </a:endParaRPr>
          </a:p>
        </p:txBody>
      </p:sp>
    </p:spTree>
    <p:extLst>
      <p:ext uri="{BB962C8B-B14F-4D97-AF65-F5344CB8AC3E}">
        <p14:creationId xmlns:p14="http://schemas.microsoft.com/office/powerpoint/2010/main" val="95752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4610" name="Rectangle 2"/>
          <p:cNvSpPr>
            <a:spLocks noGrp="1" noChangeArrowheads="1"/>
          </p:cNvSpPr>
          <p:nvPr>
            <p:ph type="title"/>
            <p:custDataLst>
              <p:tags r:id="rId1"/>
            </p:custDataLst>
          </p:nvPr>
        </p:nvSpPr>
        <p:spPr/>
        <p:txBody>
          <a:bodyPr>
            <a:noAutofit/>
          </a:bodyPr>
          <a:lstStyle/>
          <a:p>
            <a:r>
              <a:rPr lang="en-US" dirty="0" smtClean="0"/>
              <a:t>Door Lock: Simplified State Diagram</a:t>
            </a:r>
            <a:endParaRPr lang="en-US" dirty="0"/>
          </a:p>
        </p:txBody>
      </p:sp>
      <p:sp>
        <p:nvSpPr>
          <p:cNvPr id="65" name="Oval 6"/>
          <p:cNvSpPr>
            <a:spLocks noChangeArrowheads="1"/>
          </p:cNvSpPr>
          <p:nvPr>
            <p:custDataLst>
              <p:tags r:id="rId2"/>
            </p:custDataLst>
          </p:nvPr>
        </p:nvSpPr>
        <p:spPr bwMode="auto">
          <a:xfrm>
            <a:off x="762000" y="3193208"/>
            <a:ext cx="838200" cy="838200"/>
          </a:xfrm>
          <a:prstGeom prst="ellipse">
            <a:avLst/>
          </a:prstGeom>
          <a:solidFill>
            <a:schemeClr val="accent4">
              <a:lumMod val="50000"/>
              <a:alpha val="50000"/>
            </a:schemeClr>
          </a:solidFill>
          <a:ln w="25400">
            <a:solidFill>
              <a:srgbClr val="FFFFFF"/>
            </a:solidFill>
            <a:round/>
            <a:headEnd/>
            <a:tailEnd/>
          </a:ln>
          <a:effectLst/>
        </p:spPr>
        <p:txBody>
          <a:bodyPr wrap="none" anchor="ctr">
            <a:noAutofit/>
          </a:bodyPr>
          <a:lstStyle/>
          <a:p>
            <a:endParaRPr lang="en-US">
              <a:solidFill>
                <a:prstClr val="white"/>
              </a:solidFill>
            </a:endParaRPr>
          </a:p>
        </p:txBody>
      </p:sp>
      <p:sp>
        <p:nvSpPr>
          <p:cNvPr id="66" name="Rectangle 8"/>
          <p:cNvSpPr>
            <a:spLocks noChangeArrowheads="1"/>
          </p:cNvSpPr>
          <p:nvPr>
            <p:custDataLst>
              <p:tags r:id="rId3"/>
            </p:custDataLst>
          </p:nvPr>
        </p:nvSpPr>
        <p:spPr bwMode="auto">
          <a:xfrm>
            <a:off x="838200" y="3345608"/>
            <a:ext cx="685800" cy="347663"/>
          </a:xfrm>
          <a:prstGeom prst="rect">
            <a:avLst/>
          </a:prstGeom>
          <a:noFill/>
          <a:ln w="9525">
            <a:noFill/>
            <a:miter lim="800000"/>
            <a:headEnd/>
            <a:tailEnd/>
          </a:ln>
          <a:effectLst/>
        </p:spPr>
        <p:txBody>
          <a:bodyPr wrap="none" lIns="92075" tIns="46038" rIns="92075" bIns="46038" anchor="ctr">
            <a:noAutofit/>
          </a:bodyPr>
          <a:lstStyle/>
          <a:p>
            <a:pPr algn="ctr">
              <a:lnSpc>
                <a:spcPct val="70000"/>
              </a:lnSpc>
            </a:pPr>
            <a:r>
              <a:rPr lang="en-US" sz="2400" b="1" dirty="0" smtClean="0">
                <a:solidFill>
                  <a:srgbClr val="FFC000"/>
                </a:solidFill>
              </a:rPr>
              <a:t>Idle</a:t>
            </a:r>
            <a:endParaRPr lang="en-US" sz="2400" b="1" dirty="0">
              <a:solidFill>
                <a:srgbClr val="FFC000"/>
              </a:solidFill>
            </a:endParaRPr>
          </a:p>
        </p:txBody>
      </p:sp>
      <p:sp>
        <p:nvSpPr>
          <p:cNvPr id="71" name="Oval 70"/>
          <p:cNvSpPr/>
          <p:nvPr>
            <p:custDataLst>
              <p:tags r:id="rId4"/>
            </p:custDataLst>
          </p:nvPr>
        </p:nvSpPr>
        <p:spPr>
          <a:xfrm>
            <a:off x="685800" y="3124200"/>
            <a:ext cx="977900" cy="983408"/>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endParaRPr lang="en-US">
              <a:solidFill>
                <a:prstClr val="white"/>
              </a:solidFill>
            </a:endParaRPr>
          </a:p>
        </p:txBody>
      </p:sp>
      <p:sp>
        <p:nvSpPr>
          <p:cNvPr id="72" name="Oval 6"/>
          <p:cNvSpPr>
            <a:spLocks noChangeArrowheads="1"/>
          </p:cNvSpPr>
          <p:nvPr>
            <p:custDataLst>
              <p:tags r:id="rId5"/>
            </p:custDataLst>
          </p:nvPr>
        </p:nvSpPr>
        <p:spPr bwMode="auto">
          <a:xfrm>
            <a:off x="2362200" y="1306512"/>
            <a:ext cx="838200" cy="838200"/>
          </a:xfrm>
          <a:prstGeom prst="ellipse">
            <a:avLst/>
          </a:prstGeom>
          <a:solidFill>
            <a:schemeClr val="accent4">
              <a:lumMod val="50000"/>
              <a:alpha val="50000"/>
            </a:schemeClr>
          </a:solidFill>
          <a:ln w="25400">
            <a:solidFill>
              <a:srgbClr val="FFFFFF"/>
            </a:solidFill>
            <a:round/>
            <a:headEnd/>
            <a:tailEnd/>
          </a:ln>
          <a:effectLst/>
        </p:spPr>
        <p:txBody>
          <a:bodyPr wrap="none" anchor="ctr">
            <a:noAutofit/>
          </a:bodyPr>
          <a:lstStyle/>
          <a:p>
            <a:endParaRPr lang="en-US">
              <a:solidFill>
                <a:prstClr val="white"/>
              </a:solidFill>
            </a:endParaRPr>
          </a:p>
        </p:txBody>
      </p:sp>
      <p:sp>
        <p:nvSpPr>
          <p:cNvPr id="75" name="Rectangle 8"/>
          <p:cNvSpPr>
            <a:spLocks noChangeArrowheads="1"/>
          </p:cNvSpPr>
          <p:nvPr>
            <p:custDataLst>
              <p:tags r:id="rId6"/>
            </p:custDataLst>
          </p:nvPr>
        </p:nvSpPr>
        <p:spPr bwMode="auto">
          <a:xfrm>
            <a:off x="2438400" y="1458912"/>
            <a:ext cx="685800" cy="347663"/>
          </a:xfrm>
          <a:prstGeom prst="rect">
            <a:avLst/>
          </a:prstGeom>
          <a:noFill/>
          <a:ln w="9525">
            <a:noFill/>
            <a:miter lim="800000"/>
            <a:headEnd/>
            <a:tailEnd/>
          </a:ln>
          <a:effectLst/>
        </p:spPr>
        <p:txBody>
          <a:bodyPr wrap="none" lIns="92075" tIns="46038" rIns="92075" bIns="46038" anchor="ctr">
            <a:noAutofit/>
          </a:bodyPr>
          <a:lstStyle/>
          <a:p>
            <a:pPr algn="ctr">
              <a:lnSpc>
                <a:spcPct val="70000"/>
              </a:lnSpc>
            </a:pPr>
            <a:r>
              <a:rPr lang="en-US" sz="2400" b="1" dirty="0" smtClean="0">
                <a:solidFill>
                  <a:srgbClr val="FFC000"/>
                </a:solidFill>
              </a:rPr>
              <a:t>G1</a:t>
            </a:r>
            <a:endParaRPr lang="en-US" sz="2400" b="1" dirty="0">
              <a:solidFill>
                <a:srgbClr val="FFC000"/>
              </a:solidFill>
            </a:endParaRPr>
          </a:p>
        </p:txBody>
      </p:sp>
      <p:sp>
        <p:nvSpPr>
          <p:cNvPr id="76" name="Rectangle 9"/>
          <p:cNvSpPr>
            <a:spLocks noChangeArrowheads="1"/>
          </p:cNvSpPr>
          <p:nvPr>
            <p:custDataLst>
              <p:tags r:id="rId7"/>
            </p:custDataLst>
          </p:nvPr>
        </p:nvSpPr>
        <p:spPr bwMode="auto">
          <a:xfrm>
            <a:off x="872647" y="3574208"/>
            <a:ext cx="685800" cy="369888"/>
          </a:xfrm>
          <a:prstGeom prst="rect">
            <a:avLst/>
          </a:prstGeom>
          <a:noFill/>
          <a:ln w="9525">
            <a:noFill/>
            <a:miter lim="800000"/>
            <a:headEnd/>
            <a:tailEnd/>
          </a:ln>
          <a:effectLst/>
        </p:spPr>
        <p:txBody>
          <a:bodyPr wrap="none" lIns="92075" tIns="46038" rIns="92075" bIns="46038">
            <a:noAutofit/>
          </a:bodyPr>
          <a:lstStyle/>
          <a:p>
            <a:pPr>
              <a:spcBef>
                <a:spcPct val="50000"/>
              </a:spcBef>
            </a:pPr>
            <a:r>
              <a:rPr lang="en-US" sz="2400" b="1" dirty="0" smtClean="0">
                <a:solidFill>
                  <a:srgbClr val="FF0000">
                    <a:lumMod val="20000"/>
                    <a:lumOff val="80000"/>
                  </a:srgbClr>
                </a:solidFill>
              </a:rPr>
              <a:t>”0”</a:t>
            </a:r>
            <a:endParaRPr lang="en-US" sz="2400" b="1" dirty="0">
              <a:solidFill>
                <a:srgbClr val="FF0000">
                  <a:lumMod val="20000"/>
                  <a:lumOff val="80000"/>
                </a:srgbClr>
              </a:solidFill>
            </a:endParaRPr>
          </a:p>
        </p:txBody>
      </p:sp>
      <p:sp>
        <p:nvSpPr>
          <p:cNvPr id="78" name="Rectangle 9"/>
          <p:cNvSpPr>
            <a:spLocks noChangeArrowheads="1"/>
          </p:cNvSpPr>
          <p:nvPr>
            <p:custDataLst>
              <p:tags r:id="rId8"/>
            </p:custDataLst>
          </p:nvPr>
        </p:nvSpPr>
        <p:spPr bwMode="auto">
          <a:xfrm>
            <a:off x="228600" y="4038600"/>
            <a:ext cx="381000" cy="369888"/>
          </a:xfrm>
          <a:prstGeom prst="rect">
            <a:avLst/>
          </a:prstGeom>
          <a:noFill/>
          <a:ln w="9525">
            <a:noFill/>
            <a:miter lim="800000"/>
            <a:headEnd/>
            <a:tailEnd/>
          </a:ln>
          <a:effectLst/>
        </p:spPr>
        <p:txBody>
          <a:bodyPr wrap="none" lIns="92075" tIns="46038" rIns="92075" bIns="46038">
            <a:noAutofit/>
          </a:bodyPr>
          <a:lstStyle/>
          <a:p>
            <a:pPr>
              <a:spcBef>
                <a:spcPct val="50000"/>
              </a:spcBef>
            </a:pPr>
            <a:r>
              <a:rPr lang="en-US" sz="2800" b="1" dirty="0" smtClean="0">
                <a:solidFill>
                  <a:srgbClr val="0070C0">
                    <a:lumMod val="40000"/>
                    <a:lumOff val="60000"/>
                  </a:srgbClr>
                </a:solidFill>
              </a:rPr>
              <a:t>Ø</a:t>
            </a:r>
            <a:endParaRPr lang="en-US" sz="2800" b="1" dirty="0">
              <a:solidFill>
                <a:srgbClr val="0070C0">
                  <a:lumMod val="40000"/>
                  <a:lumOff val="60000"/>
                </a:srgbClr>
              </a:solidFill>
            </a:endParaRPr>
          </a:p>
        </p:txBody>
      </p:sp>
      <p:sp>
        <p:nvSpPr>
          <p:cNvPr id="79" name="Arc 78"/>
          <p:cNvSpPr/>
          <p:nvPr>
            <p:custDataLst>
              <p:tags r:id="rId9"/>
            </p:custDataLst>
          </p:nvPr>
        </p:nvSpPr>
        <p:spPr>
          <a:xfrm>
            <a:off x="152400" y="3269408"/>
            <a:ext cx="609600" cy="685800"/>
          </a:xfrm>
          <a:prstGeom prst="arc">
            <a:avLst>
              <a:gd name="adj1" fmla="val 2326044"/>
              <a:gd name="adj2" fmla="val 19355275"/>
            </a:avLst>
          </a:prstGeom>
          <a:ln w="38100">
            <a:solidFill>
              <a:schemeClr val="accent1"/>
            </a:solidFill>
            <a:prstDash val="solid"/>
            <a:headEnd type="none" w="med" len="med"/>
            <a:tailEnd type="stealth" w="lg" len="lg"/>
          </a:ln>
        </p:spPr>
        <p:style>
          <a:lnRef idx="1">
            <a:schemeClr val="accent1"/>
          </a:lnRef>
          <a:fillRef idx="0">
            <a:schemeClr val="accent1"/>
          </a:fillRef>
          <a:effectRef idx="0">
            <a:schemeClr val="accent1"/>
          </a:effectRef>
          <a:fontRef idx="minor">
            <a:schemeClr val="tx1"/>
          </a:fontRef>
        </p:style>
        <p:txBody>
          <a:bodyPr wrap="none" rtlCol="0" anchor="ctr">
            <a:noAutofit/>
          </a:bodyPr>
          <a:lstStyle/>
          <a:p>
            <a:pPr algn="ctr"/>
            <a:endParaRPr lang="en-US">
              <a:solidFill>
                <a:prstClr val="white"/>
              </a:solidFill>
            </a:endParaRPr>
          </a:p>
        </p:txBody>
      </p:sp>
      <p:sp>
        <p:nvSpPr>
          <p:cNvPr id="80" name="Oval 6"/>
          <p:cNvSpPr>
            <a:spLocks noChangeArrowheads="1"/>
          </p:cNvSpPr>
          <p:nvPr>
            <p:custDataLst>
              <p:tags r:id="rId10"/>
            </p:custDataLst>
          </p:nvPr>
        </p:nvSpPr>
        <p:spPr bwMode="auto">
          <a:xfrm>
            <a:off x="4381500" y="1306512"/>
            <a:ext cx="838200" cy="838200"/>
          </a:xfrm>
          <a:prstGeom prst="ellipse">
            <a:avLst/>
          </a:prstGeom>
          <a:solidFill>
            <a:schemeClr val="accent4">
              <a:lumMod val="50000"/>
              <a:alpha val="50000"/>
            </a:schemeClr>
          </a:solidFill>
          <a:ln w="25400">
            <a:solidFill>
              <a:srgbClr val="FFFFFF"/>
            </a:solidFill>
            <a:round/>
            <a:headEnd/>
            <a:tailEnd/>
          </a:ln>
          <a:effectLst/>
        </p:spPr>
        <p:txBody>
          <a:bodyPr wrap="none" anchor="ctr">
            <a:noAutofit/>
          </a:bodyPr>
          <a:lstStyle/>
          <a:p>
            <a:endParaRPr lang="en-US">
              <a:solidFill>
                <a:prstClr val="white"/>
              </a:solidFill>
            </a:endParaRPr>
          </a:p>
        </p:txBody>
      </p:sp>
      <p:sp>
        <p:nvSpPr>
          <p:cNvPr id="81" name="Rectangle 8"/>
          <p:cNvSpPr>
            <a:spLocks noChangeArrowheads="1"/>
          </p:cNvSpPr>
          <p:nvPr>
            <p:custDataLst>
              <p:tags r:id="rId11"/>
            </p:custDataLst>
          </p:nvPr>
        </p:nvSpPr>
        <p:spPr bwMode="auto">
          <a:xfrm>
            <a:off x="4457700" y="1458912"/>
            <a:ext cx="685800" cy="347663"/>
          </a:xfrm>
          <a:prstGeom prst="rect">
            <a:avLst/>
          </a:prstGeom>
          <a:noFill/>
          <a:ln w="9525">
            <a:noFill/>
            <a:miter lim="800000"/>
            <a:headEnd/>
            <a:tailEnd/>
          </a:ln>
          <a:effectLst/>
        </p:spPr>
        <p:txBody>
          <a:bodyPr wrap="none" lIns="92075" tIns="46038" rIns="92075" bIns="46038" anchor="ctr">
            <a:noAutofit/>
          </a:bodyPr>
          <a:lstStyle/>
          <a:p>
            <a:pPr algn="ctr">
              <a:lnSpc>
                <a:spcPct val="70000"/>
              </a:lnSpc>
            </a:pPr>
            <a:r>
              <a:rPr lang="en-US" sz="2400" b="1" dirty="0" smtClean="0">
                <a:solidFill>
                  <a:srgbClr val="FFC000"/>
                </a:solidFill>
              </a:rPr>
              <a:t>G2</a:t>
            </a:r>
            <a:endParaRPr lang="en-US" sz="2400" b="1" dirty="0">
              <a:solidFill>
                <a:srgbClr val="FFC000"/>
              </a:solidFill>
            </a:endParaRPr>
          </a:p>
        </p:txBody>
      </p:sp>
      <p:sp>
        <p:nvSpPr>
          <p:cNvPr id="82" name="Oval 6"/>
          <p:cNvSpPr>
            <a:spLocks noChangeArrowheads="1"/>
          </p:cNvSpPr>
          <p:nvPr>
            <p:custDataLst>
              <p:tags r:id="rId12"/>
            </p:custDataLst>
          </p:nvPr>
        </p:nvSpPr>
        <p:spPr bwMode="auto">
          <a:xfrm>
            <a:off x="6438900" y="1306512"/>
            <a:ext cx="914400" cy="838200"/>
          </a:xfrm>
          <a:prstGeom prst="ellipse">
            <a:avLst/>
          </a:prstGeom>
          <a:solidFill>
            <a:schemeClr val="accent4">
              <a:lumMod val="50000"/>
              <a:alpha val="50000"/>
            </a:schemeClr>
          </a:solidFill>
          <a:ln w="25400">
            <a:solidFill>
              <a:srgbClr val="FFFFFF"/>
            </a:solidFill>
            <a:round/>
            <a:headEnd/>
            <a:tailEnd/>
          </a:ln>
          <a:effectLst/>
        </p:spPr>
        <p:txBody>
          <a:bodyPr wrap="none" anchor="ctr">
            <a:noAutofit/>
          </a:bodyPr>
          <a:lstStyle/>
          <a:p>
            <a:endParaRPr lang="en-US">
              <a:solidFill>
                <a:prstClr val="white"/>
              </a:solidFill>
            </a:endParaRPr>
          </a:p>
        </p:txBody>
      </p:sp>
      <p:sp>
        <p:nvSpPr>
          <p:cNvPr id="83" name="Rectangle 8"/>
          <p:cNvSpPr>
            <a:spLocks noChangeArrowheads="1"/>
          </p:cNvSpPr>
          <p:nvPr>
            <p:custDataLst>
              <p:tags r:id="rId13"/>
            </p:custDataLst>
          </p:nvPr>
        </p:nvSpPr>
        <p:spPr bwMode="auto">
          <a:xfrm>
            <a:off x="6553200" y="1382712"/>
            <a:ext cx="685800" cy="347663"/>
          </a:xfrm>
          <a:prstGeom prst="rect">
            <a:avLst/>
          </a:prstGeom>
          <a:noFill/>
          <a:ln w="9525">
            <a:noFill/>
            <a:miter lim="800000"/>
            <a:headEnd/>
            <a:tailEnd/>
          </a:ln>
          <a:effectLst/>
        </p:spPr>
        <p:txBody>
          <a:bodyPr wrap="none" lIns="92075" tIns="46038" rIns="92075" bIns="46038" anchor="ctr">
            <a:noAutofit/>
          </a:bodyPr>
          <a:lstStyle/>
          <a:p>
            <a:pPr algn="ctr">
              <a:lnSpc>
                <a:spcPct val="70000"/>
              </a:lnSpc>
            </a:pPr>
            <a:r>
              <a:rPr lang="en-US" sz="2400" b="1" dirty="0" smtClean="0">
                <a:solidFill>
                  <a:srgbClr val="FFC000"/>
                </a:solidFill>
              </a:rPr>
              <a:t>G3</a:t>
            </a:r>
            <a:endParaRPr lang="en-US" sz="2400" b="1" dirty="0">
              <a:solidFill>
                <a:srgbClr val="FFC000"/>
              </a:solidFill>
            </a:endParaRPr>
          </a:p>
        </p:txBody>
      </p:sp>
      <p:sp>
        <p:nvSpPr>
          <p:cNvPr id="84" name="Oval 6"/>
          <p:cNvSpPr>
            <a:spLocks noChangeArrowheads="1"/>
          </p:cNvSpPr>
          <p:nvPr>
            <p:custDataLst>
              <p:tags r:id="rId14"/>
            </p:custDataLst>
          </p:nvPr>
        </p:nvSpPr>
        <p:spPr bwMode="auto">
          <a:xfrm>
            <a:off x="2362200" y="4648200"/>
            <a:ext cx="838200" cy="849312"/>
          </a:xfrm>
          <a:prstGeom prst="ellipse">
            <a:avLst/>
          </a:prstGeom>
          <a:solidFill>
            <a:schemeClr val="accent4">
              <a:lumMod val="50000"/>
              <a:alpha val="50000"/>
            </a:schemeClr>
          </a:solidFill>
          <a:ln w="25400">
            <a:solidFill>
              <a:srgbClr val="FFFFFF"/>
            </a:solidFill>
            <a:round/>
            <a:headEnd/>
            <a:tailEnd/>
          </a:ln>
          <a:effectLst/>
        </p:spPr>
        <p:txBody>
          <a:bodyPr wrap="none" anchor="ctr">
            <a:noAutofit/>
          </a:bodyPr>
          <a:lstStyle/>
          <a:p>
            <a:endParaRPr lang="en-US">
              <a:solidFill>
                <a:prstClr val="white"/>
              </a:solidFill>
            </a:endParaRPr>
          </a:p>
        </p:txBody>
      </p:sp>
      <p:sp>
        <p:nvSpPr>
          <p:cNvPr id="92" name="Rectangle 8"/>
          <p:cNvSpPr>
            <a:spLocks noChangeArrowheads="1"/>
          </p:cNvSpPr>
          <p:nvPr>
            <p:custDataLst>
              <p:tags r:id="rId15"/>
            </p:custDataLst>
          </p:nvPr>
        </p:nvSpPr>
        <p:spPr bwMode="auto">
          <a:xfrm>
            <a:off x="2438400" y="4800600"/>
            <a:ext cx="685800" cy="347663"/>
          </a:xfrm>
          <a:prstGeom prst="rect">
            <a:avLst/>
          </a:prstGeom>
          <a:noFill/>
          <a:ln w="9525">
            <a:noFill/>
            <a:miter lim="800000"/>
            <a:headEnd/>
            <a:tailEnd/>
          </a:ln>
          <a:effectLst/>
        </p:spPr>
        <p:txBody>
          <a:bodyPr wrap="none" lIns="92075" tIns="46038" rIns="92075" bIns="46038" anchor="ctr">
            <a:noAutofit/>
          </a:bodyPr>
          <a:lstStyle/>
          <a:p>
            <a:pPr algn="ctr">
              <a:lnSpc>
                <a:spcPct val="70000"/>
              </a:lnSpc>
            </a:pPr>
            <a:r>
              <a:rPr lang="en-US" sz="2400" b="1" dirty="0" smtClean="0">
                <a:solidFill>
                  <a:srgbClr val="FFC000"/>
                </a:solidFill>
              </a:rPr>
              <a:t>B1</a:t>
            </a:r>
            <a:endParaRPr lang="en-US" sz="2400" b="1" dirty="0">
              <a:solidFill>
                <a:srgbClr val="FFC000"/>
              </a:solidFill>
            </a:endParaRPr>
          </a:p>
        </p:txBody>
      </p:sp>
      <p:sp>
        <p:nvSpPr>
          <p:cNvPr id="98" name="Oval 6"/>
          <p:cNvSpPr>
            <a:spLocks noChangeArrowheads="1"/>
          </p:cNvSpPr>
          <p:nvPr>
            <p:custDataLst>
              <p:tags r:id="rId16"/>
            </p:custDataLst>
          </p:nvPr>
        </p:nvSpPr>
        <p:spPr bwMode="auto">
          <a:xfrm>
            <a:off x="4038600" y="4648200"/>
            <a:ext cx="914400" cy="849312"/>
          </a:xfrm>
          <a:prstGeom prst="ellipse">
            <a:avLst/>
          </a:prstGeom>
          <a:solidFill>
            <a:schemeClr val="accent4">
              <a:lumMod val="50000"/>
              <a:alpha val="50000"/>
            </a:schemeClr>
          </a:solidFill>
          <a:ln w="25400">
            <a:solidFill>
              <a:srgbClr val="FFFFFF"/>
            </a:solidFill>
            <a:round/>
            <a:headEnd/>
            <a:tailEnd/>
          </a:ln>
          <a:effectLst/>
        </p:spPr>
        <p:txBody>
          <a:bodyPr wrap="none" anchor="ctr">
            <a:noAutofit/>
          </a:bodyPr>
          <a:lstStyle/>
          <a:p>
            <a:endParaRPr lang="en-US">
              <a:solidFill>
                <a:prstClr val="white"/>
              </a:solidFill>
            </a:endParaRPr>
          </a:p>
        </p:txBody>
      </p:sp>
      <p:sp>
        <p:nvSpPr>
          <p:cNvPr id="101" name="Rectangle 8"/>
          <p:cNvSpPr>
            <a:spLocks noChangeArrowheads="1"/>
          </p:cNvSpPr>
          <p:nvPr>
            <p:custDataLst>
              <p:tags r:id="rId17"/>
            </p:custDataLst>
          </p:nvPr>
        </p:nvSpPr>
        <p:spPr bwMode="auto">
          <a:xfrm>
            <a:off x="4119352" y="4800600"/>
            <a:ext cx="685800" cy="347663"/>
          </a:xfrm>
          <a:prstGeom prst="rect">
            <a:avLst/>
          </a:prstGeom>
          <a:noFill/>
          <a:ln w="9525">
            <a:noFill/>
            <a:miter lim="800000"/>
            <a:headEnd/>
            <a:tailEnd/>
          </a:ln>
          <a:effectLst/>
        </p:spPr>
        <p:txBody>
          <a:bodyPr wrap="none" lIns="92075" tIns="46038" rIns="92075" bIns="46038" anchor="ctr">
            <a:noAutofit/>
          </a:bodyPr>
          <a:lstStyle/>
          <a:p>
            <a:pPr algn="ctr">
              <a:lnSpc>
                <a:spcPct val="70000"/>
              </a:lnSpc>
            </a:pPr>
            <a:r>
              <a:rPr lang="en-US" sz="2400" b="1" dirty="0" smtClean="0">
                <a:solidFill>
                  <a:srgbClr val="FFC000"/>
                </a:solidFill>
              </a:rPr>
              <a:t>B2</a:t>
            </a:r>
            <a:endParaRPr lang="en-US" sz="2400" b="1" dirty="0">
              <a:solidFill>
                <a:srgbClr val="FFC000"/>
              </a:solidFill>
            </a:endParaRPr>
          </a:p>
        </p:txBody>
      </p:sp>
      <p:sp>
        <p:nvSpPr>
          <p:cNvPr id="108" name="Rectangle 9"/>
          <p:cNvSpPr>
            <a:spLocks noChangeArrowheads="1"/>
          </p:cNvSpPr>
          <p:nvPr>
            <p:custDataLst>
              <p:tags r:id="rId18"/>
            </p:custDataLst>
          </p:nvPr>
        </p:nvSpPr>
        <p:spPr bwMode="auto">
          <a:xfrm>
            <a:off x="2471948" y="1661634"/>
            <a:ext cx="609600" cy="369888"/>
          </a:xfrm>
          <a:prstGeom prst="rect">
            <a:avLst/>
          </a:prstGeom>
          <a:noFill/>
          <a:ln w="9525">
            <a:noFill/>
            <a:miter lim="800000"/>
            <a:headEnd/>
            <a:tailEnd/>
          </a:ln>
          <a:effectLst/>
        </p:spPr>
        <p:txBody>
          <a:bodyPr wrap="none" lIns="92075" tIns="46038" rIns="92075" bIns="46038">
            <a:noAutofit/>
          </a:bodyPr>
          <a:lstStyle/>
          <a:p>
            <a:pPr>
              <a:spcBef>
                <a:spcPct val="50000"/>
              </a:spcBef>
            </a:pPr>
            <a:r>
              <a:rPr lang="en-US" sz="2400" b="1" dirty="0" smtClean="0">
                <a:solidFill>
                  <a:srgbClr val="FF0000">
                    <a:lumMod val="20000"/>
                    <a:lumOff val="80000"/>
                  </a:srgbClr>
                </a:solidFill>
              </a:rPr>
              <a:t>”1”</a:t>
            </a:r>
            <a:endParaRPr lang="en-US" sz="2400" b="1" dirty="0">
              <a:solidFill>
                <a:srgbClr val="FF0000">
                  <a:lumMod val="20000"/>
                  <a:lumOff val="80000"/>
                </a:srgbClr>
              </a:solidFill>
            </a:endParaRPr>
          </a:p>
        </p:txBody>
      </p:sp>
      <p:sp>
        <p:nvSpPr>
          <p:cNvPr id="109" name="Rectangle 9"/>
          <p:cNvSpPr>
            <a:spLocks noChangeArrowheads="1"/>
          </p:cNvSpPr>
          <p:nvPr>
            <p:custDataLst>
              <p:tags r:id="rId19"/>
            </p:custDataLst>
          </p:nvPr>
        </p:nvSpPr>
        <p:spPr bwMode="auto">
          <a:xfrm>
            <a:off x="4529348" y="1661634"/>
            <a:ext cx="609600" cy="369888"/>
          </a:xfrm>
          <a:prstGeom prst="rect">
            <a:avLst/>
          </a:prstGeom>
          <a:noFill/>
          <a:ln w="9525">
            <a:noFill/>
            <a:miter lim="800000"/>
            <a:headEnd/>
            <a:tailEnd/>
          </a:ln>
          <a:effectLst/>
        </p:spPr>
        <p:txBody>
          <a:bodyPr wrap="none" lIns="92075" tIns="46038" rIns="92075" bIns="46038">
            <a:noAutofit/>
          </a:bodyPr>
          <a:lstStyle/>
          <a:p>
            <a:pPr>
              <a:spcBef>
                <a:spcPct val="50000"/>
              </a:spcBef>
            </a:pPr>
            <a:r>
              <a:rPr lang="en-US" sz="2400" b="1" dirty="0" smtClean="0">
                <a:solidFill>
                  <a:srgbClr val="FF0000">
                    <a:lumMod val="20000"/>
                    <a:lumOff val="80000"/>
                  </a:srgbClr>
                </a:solidFill>
              </a:rPr>
              <a:t>”2”</a:t>
            </a:r>
            <a:endParaRPr lang="en-US" sz="2400" b="1" dirty="0">
              <a:solidFill>
                <a:srgbClr val="FF0000">
                  <a:lumMod val="20000"/>
                  <a:lumOff val="80000"/>
                </a:srgbClr>
              </a:solidFill>
            </a:endParaRPr>
          </a:p>
        </p:txBody>
      </p:sp>
      <p:sp>
        <p:nvSpPr>
          <p:cNvPr id="111" name="Rectangle 9"/>
          <p:cNvSpPr>
            <a:spLocks noChangeArrowheads="1"/>
          </p:cNvSpPr>
          <p:nvPr>
            <p:custDataLst>
              <p:tags r:id="rId20"/>
            </p:custDataLst>
          </p:nvPr>
        </p:nvSpPr>
        <p:spPr bwMode="auto">
          <a:xfrm>
            <a:off x="6435304" y="1594959"/>
            <a:ext cx="956096" cy="369888"/>
          </a:xfrm>
          <a:prstGeom prst="rect">
            <a:avLst/>
          </a:prstGeom>
          <a:noFill/>
          <a:ln w="9525">
            <a:noFill/>
            <a:miter lim="800000"/>
            <a:headEnd/>
            <a:tailEnd/>
          </a:ln>
          <a:effectLst/>
        </p:spPr>
        <p:txBody>
          <a:bodyPr wrap="none" lIns="92075" tIns="46038" rIns="92075" bIns="46038">
            <a:noAutofit/>
          </a:bodyPr>
          <a:lstStyle/>
          <a:p>
            <a:pPr>
              <a:spcBef>
                <a:spcPct val="50000"/>
              </a:spcBef>
            </a:pPr>
            <a:r>
              <a:rPr lang="en-US" sz="2400" b="1" dirty="0" smtClean="0">
                <a:solidFill>
                  <a:srgbClr val="FF0000">
                    <a:lumMod val="20000"/>
                    <a:lumOff val="80000"/>
                  </a:srgbClr>
                </a:solidFill>
              </a:rPr>
              <a:t>”3”, U</a:t>
            </a:r>
            <a:endParaRPr lang="en-US" sz="2400" b="1" dirty="0">
              <a:solidFill>
                <a:srgbClr val="FF0000">
                  <a:lumMod val="20000"/>
                  <a:lumOff val="80000"/>
                </a:srgbClr>
              </a:solidFill>
            </a:endParaRPr>
          </a:p>
        </p:txBody>
      </p:sp>
      <p:sp>
        <p:nvSpPr>
          <p:cNvPr id="113" name="Rectangle 9"/>
          <p:cNvSpPr>
            <a:spLocks noChangeArrowheads="1"/>
          </p:cNvSpPr>
          <p:nvPr>
            <p:custDataLst>
              <p:tags r:id="rId21"/>
            </p:custDataLst>
          </p:nvPr>
        </p:nvSpPr>
        <p:spPr bwMode="auto">
          <a:xfrm>
            <a:off x="2510048" y="5029200"/>
            <a:ext cx="609600" cy="369888"/>
          </a:xfrm>
          <a:prstGeom prst="rect">
            <a:avLst/>
          </a:prstGeom>
          <a:noFill/>
          <a:ln w="9525">
            <a:noFill/>
            <a:miter lim="800000"/>
            <a:headEnd/>
            <a:tailEnd/>
          </a:ln>
          <a:effectLst/>
        </p:spPr>
        <p:txBody>
          <a:bodyPr wrap="none" lIns="92075" tIns="46038" rIns="92075" bIns="46038">
            <a:noAutofit/>
          </a:bodyPr>
          <a:lstStyle/>
          <a:p>
            <a:pPr>
              <a:spcBef>
                <a:spcPct val="50000"/>
              </a:spcBef>
            </a:pPr>
            <a:r>
              <a:rPr lang="en-US" sz="2400" b="1" dirty="0" smtClean="0">
                <a:solidFill>
                  <a:srgbClr val="FF0000">
                    <a:lumMod val="20000"/>
                    <a:lumOff val="80000"/>
                  </a:srgbClr>
                </a:solidFill>
              </a:rPr>
              <a:t>”1”</a:t>
            </a:r>
            <a:endParaRPr lang="en-US" sz="2400" b="1" dirty="0">
              <a:solidFill>
                <a:srgbClr val="FF0000">
                  <a:lumMod val="20000"/>
                  <a:lumOff val="80000"/>
                </a:srgbClr>
              </a:solidFill>
            </a:endParaRPr>
          </a:p>
        </p:txBody>
      </p:sp>
      <p:sp>
        <p:nvSpPr>
          <p:cNvPr id="115" name="Rectangle 9"/>
          <p:cNvSpPr>
            <a:spLocks noChangeArrowheads="1"/>
          </p:cNvSpPr>
          <p:nvPr>
            <p:custDataLst>
              <p:tags r:id="rId22"/>
            </p:custDataLst>
          </p:nvPr>
        </p:nvSpPr>
        <p:spPr bwMode="auto">
          <a:xfrm>
            <a:off x="4191000" y="5029200"/>
            <a:ext cx="685800" cy="369888"/>
          </a:xfrm>
          <a:prstGeom prst="rect">
            <a:avLst/>
          </a:prstGeom>
          <a:noFill/>
          <a:ln w="9525">
            <a:noFill/>
            <a:miter lim="800000"/>
            <a:headEnd/>
            <a:tailEnd/>
          </a:ln>
          <a:effectLst/>
        </p:spPr>
        <p:txBody>
          <a:bodyPr wrap="none" lIns="92075" tIns="46038" rIns="92075" bIns="46038">
            <a:noAutofit/>
          </a:bodyPr>
          <a:lstStyle/>
          <a:p>
            <a:pPr>
              <a:spcBef>
                <a:spcPct val="50000"/>
              </a:spcBef>
            </a:pPr>
            <a:r>
              <a:rPr lang="en-US" sz="2400" b="1" dirty="0" smtClean="0">
                <a:solidFill>
                  <a:srgbClr val="FF0000">
                    <a:lumMod val="20000"/>
                    <a:lumOff val="80000"/>
                  </a:srgbClr>
                </a:solidFill>
              </a:rPr>
              <a:t>”2”</a:t>
            </a:r>
            <a:endParaRPr lang="en-US" sz="2400" b="1" dirty="0">
              <a:solidFill>
                <a:srgbClr val="FF0000">
                  <a:lumMod val="20000"/>
                  <a:lumOff val="80000"/>
                </a:srgbClr>
              </a:solidFill>
            </a:endParaRPr>
          </a:p>
        </p:txBody>
      </p:sp>
      <p:sp>
        <p:nvSpPr>
          <p:cNvPr id="116" name="Rectangle 9"/>
          <p:cNvSpPr>
            <a:spLocks noChangeArrowheads="1"/>
          </p:cNvSpPr>
          <p:nvPr>
            <p:custDataLst>
              <p:tags r:id="rId23"/>
            </p:custDataLst>
          </p:nvPr>
        </p:nvSpPr>
        <p:spPr bwMode="auto">
          <a:xfrm>
            <a:off x="2057400" y="780304"/>
            <a:ext cx="381000" cy="369888"/>
          </a:xfrm>
          <a:prstGeom prst="rect">
            <a:avLst/>
          </a:prstGeom>
          <a:noFill/>
          <a:ln w="9525">
            <a:noFill/>
            <a:miter lim="800000"/>
            <a:headEnd/>
            <a:tailEnd/>
          </a:ln>
          <a:effectLst/>
        </p:spPr>
        <p:txBody>
          <a:bodyPr wrap="none" lIns="92075" tIns="46038" rIns="92075" bIns="46038">
            <a:noAutofit/>
          </a:bodyPr>
          <a:lstStyle/>
          <a:p>
            <a:pPr>
              <a:spcBef>
                <a:spcPct val="50000"/>
              </a:spcBef>
            </a:pPr>
            <a:r>
              <a:rPr lang="en-US" sz="2800" b="1" dirty="0" smtClean="0">
                <a:solidFill>
                  <a:srgbClr val="0070C0">
                    <a:lumMod val="40000"/>
                    <a:lumOff val="60000"/>
                  </a:srgbClr>
                </a:solidFill>
              </a:rPr>
              <a:t>Ø</a:t>
            </a:r>
            <a:endParaRPr lang="en-US" sz="2800" b="1" dirty="0">
              <a:solidFill>
                <a:srgbClr val="0070C0">
                  <a:lumMod val="40000"/>
                  <a:lumOff val="60000"/>
                </a:srgbClr>
              </a:solidFill>
            </a:endParaRPr>
          </a:p>
        </p:txBody>
      </p:sp>
      <p:sp>
        <p:nvSpPr>
          <p:cNvPr id="122" name="Arc 121"/>
          <p:cNvSpPr/>
          <p:nvPr>
            <p:custDataLst>
              <p:tags r:id="rId24"/>
            </p:custDataLst>
          </p:nvPr>
        </p:nvSpPr>
        <p:spPr>
          <a:xfrm rot="5400000">
            <a:off x="2476500" y="723900"/>
            <a:ext cx="609600" cy="685800"/>
          </a:xfrm>
          <a:prstGeom prst="arc">
            <a:avLst>
              <a:gd name="adj1" fmla="val 2326044"/>
              <a:gd name="adj2" fmla="val 19355275"/>
            </a:avLst>
          </a:prstGeom>
          <a:ln w="38100">
            <a:solidFill>
              <a:schemeClr val="accent1"/>
            </a:solidFill>
            <a:prstDash val="solid"/>
            <a:headEnd type="none" w="med" len="med"/>
            <a:tailEnd type="stealth" w="lg" len="lg"/>
          </a:ln>
        </p:spPr>
        <p:style>
          <a:lnRef idx="1">
            <a:schemeClr val="accent1"/>
          </a:lnRef>
          <a:fillRef idx="0">
            <a:schemeClr val="accent1"/>
          </a:fillRef>
          <a:effectRef idx="0">
            <a:schemeClr val="accent1"/>
          </a:effectRef>
          <a:fontRef idx="minor">
            <a:schemeClr val="tx1"/>
          </a:fontRef>
        </p:style>
        <p:txBody>
          <a:bodyPr wrap="none" rtlCol="0" anchor="ctr">
            <a:noAutofit/>
          </a:bodyPr>
          <a:lstStyle/>
          <a:p>
            <a:pPr algn="ctr"/>
            <a:endParaRPr lang="en-US">
              <a:solidFill>
                <a:prstClr val="white"/>
              </a:solidFill>
            </a:endParaRPr>
          </a:p>
        </p:txBody>
      </p:sp>
      <p:sp>
        <p:nvSpPr>
          <p:cNvPr id="124" name="Rectangle 9"/>
          <p:cNvSpPr>
            <a:spLocks noChangeArrowheads="1"/>
          </p:cNvSpPr>
          <p:nvPr>
            <p:custDataLst>
              <p:tags r:id="rId25"/>
            </p:custDataLst>
          </p:nvPr>
        </p:nvSpPr>
        <p:spPr bwMode="auto">
          <a:xfrm>
            <a:off x="4076700" y="780304"/>
            <a:ext cx="381000" cy="369888"/>
          </a:xfrm>
          <a:prstGeom prst="rect">
            <a:avLst/>
          </a:prstGeom>
          <a:noFill/>
          <a:ln w="9525">
            <a:noFill/>
            <a:miter lim="800000"/>
            <a:headEnd/>
            <a:tailEnd/>
          </a:ln>
          <a:effectLst/>
        </p:spPr>
        <p:txBody>
          <a:bodyPr wrap="none" lIns="92075" tIns="46038" rIns="92075" bIns="46038">
            <a:noAutofit/>
          </a:bodyPr>
          <a:lstStyle/>
          <a:p>
            <a:pPr>
              <a:spcBef>
                <a:spcPct val="50000"/>
              </a:spcBef>
            </a:pPr>
            <a:r>
              <a:rPr lang="en-US" sz="2800" b="1" dirty="0" smtClean="0">
                <a:solidFill>
                  <a:srgbClr val="0070C0">
                    <a:lumMod val="40000"/>
                    <a:lumOff val="60000"/>
                  </a:srgbClr>
                </a:solidFill>
              </a:rPr>
              <a:t>Ø</a:t>
            </a:r>
            <a:endParaRPr lang="en-US" sz="2800" b="1" dirty="0">
              <a:solidFill>
                <a:srgbClr val="0070C0">
                  <a:lumMod val="40000"/>
                  <a:lumOff val="60000"/>
                </a:srgbClr>
              </a:solidFill>
            </a:endParaRPr>
          </a:p>
        </p:txBody>
      </p:sp>
      <p:sp>
        <p:nvSpPr>
          <p:cNvPr id="125" name="Arc 124"/>
          <p:cNvSpPr/>
          <p:nvPr>
            <p:custDataLst>
              <p:tags r:id="rId26"/>
            </p:custDataLst>
          </p:nvPr>
        </p:nvSpPr>
        <p:spPr>
          <a:xfrm rot="5400000">
            <a:off x="4495800" y="723900"/>
            <a:ext cx="609600" cy="685800"/>
          </a:xfrm>
          <a:prstGeom prst="arc">
            <a:avLst>
              <a:gd name="adj1" fmla="val 2326044"/>
              <a:gd name="adj2" fmla="val 19355275"/>
            </a:avLst>
          </a:prstGeom>
          <a:ln w="38100">
            <a:solidFill>
              <a:schemeClr val="accent1"/>
            </a:solidFill>
            <a:prstDash val="solid"/>
            <a:headEnd type="none" w="med" len="med"/>
            <a:tailEnd type="stealth" w="lg" len="lg"/>
          </a:ln>
        </p:spPr>
        <p:style>
          <a:lnRef idx="1">
            <a:schemeClr val="accent1"/>
          </a:lnRef>
          <a:fillRef idx="0">
            <a:schemeClr val="accent1"/>
          </a:fillRef>
          <a:effectRef idx="0">
            <a:schemeClr val="accent1"/>
          </a:effectRef>
          <a:fontRef idx="minor">
            <a:schemeClr val="tx1"/>
          </a:fontRef>
        </p:style>
        <p:txBody>
          <a:bodyPr wrap="none" rtlCol="0" anchor="ctr">
            <a:noAutofit/>
          </a:bodyPr>
          <a:lstStyle/>
          <a:p>
            <a:pPr algn="ctr"/>
            <a:endParaRPr lang="en-US">
              <a:solidFill>
                <a:prstClr val="white"/>
              </a:solidFill>
            </a:endParaRPr>
          </a:p>
        </p:txBody>
      </p:sp>
      <p:sp>
        <p:nvSpPr>
          <p:cNvPr id="126" name="Rectangle 9"/>
          <p:cNvSpPr>
            <a:spLocks noChangeArrowheads="1"/>
          </p:cNvSpPr>
          <p:nvPr>
            <p:custDataLst>
              <p:tags r:id="rId27"/>
            </p:custDataLst>
          </p:nvPr>
        </p:nvSpPr>
        <p:spPr bwMode="auto">
          <a:xfrm>
            <a:off x="3200400" y="5573712"/>
            <a:ext cx="381000" cy="369888"/>
          </a:xfrm>
          <a:prstGeom prst="rect">
            <a:avLst/>
          </a:prstGeom>
          <a:noFill/>
          <a:ln w="9525">
            <a:noFill/>
            <a:miter lim="800000"/>
            <a:headEnd/>
            <a:tailEnd/>
          </a:ln>
          <a:effectLst/>
        </p:spPr>
        <p:txBody>
          <a:bodyPr wrap="none" lIns="92075" tIns="46038" rIns="92075" bIns="46038">
            <a:noAutofit/>
          </a:bodyPr>
          <a:lstStyle/>
          <a:p>
            <a:pPr>
              <a:spcBef>
                <a:spcPct val="50000"/>
              </a:spcBef>
            </a:pPr>
            <a:r>
              <a:rPr lang="en-US" sz="2800" b="1" dirty="0" smtClean="0">
                <a:solidFill>
                  <a:srgbClr val="0070C0">
                    <a:lumMod val="40000"/>
                    <a:lumOff val="60000"/>
                  </a:srgbClr>
                </a:solidFill>
              </a:rPr>
              <a:t>Ø</a:t>
            </a:r>
            <a:endParaRPr lang="en-US" sz="2800" b="1" dirty="0">
              <a:solidFill>
                <a:srgbClr val="0070C0">
                  <a:lumMod val="40000"/>
                  <a:lumOff val="60000"/>
                </a:srgbClr>
              </a:solidFill>
            </a:endParaRPr>
          </a:p>
        </p:txBody>
      </p:sp>
      <p:sp>
        <p:nvSpPr>
          <p:cNvPr id="127" name="Rectangle 9"/>
          <p:cNvSpPr>
            <a:spLocks noChangeArrowheads="1"/>
          </p:cNvSpPr>
          <p:nvPr>
            <p:custDataLst>
              <p:tags r:id="rId28"/>
            </p:custDataLst>
          </p:nvPr>
        </p:nvSpPr>
        <p:spPr bwMode="auto">
          <a:xfrm>
            <a:off x="4876800" y="5573712"/>
            <a:ext cx="381000" cy="369888"/>
          </a:xfrm>
          <a:prstGeom prst="rect">
            <a:avLst/>
          </a:prstGeom>
          <a:noFill/>
          <a:ln w="9525">
            <a:noFill/>
            <a:miter lim="800000"/>
            <a:headEnd/>
            <a:tailEnd/>
          </a:ln>
          <a:effectLst/>
        </p:spPr>
        <p:txBody>
          <a:bodyPr wrap="none" lIns="92075" tIns="46038" rIns="92075" bIns="46038">
            <a:noAutofit/>
          </a:bodyPr>
          <a:lstStyle/>
          <a:p>
            <a:pPr>
              <a:spcBef>
                <a:spcPct val="50000"/>
              </a:spcBef>
            </a:pPr>
            <a:r>
              <a:rPr lang="en-US" sz="2800" b="1" dirty="0" smtClean="0">
                <a:solidFill>
                  <a:srgbClr val="0070C0">
                    <a:lumMod val="40000"/>
                    <a:lumOff val="60000"/>
                  </a:srgbClr>
                </a:solidFill>
              </a:rPr>
              <a:t>Ø</a:t>
            </a:r>
            <a:endParaRPr lang="en-US" sz="2800" b="1" dirty="0">
              <a:solidFill>
                <a:srgbClr val="0070C0">
                  <a:lumMod val="40000"/>
                  <a:lumOff val="60000"/>
                </a:srgbClr>
              </a:solidFill>
            </a:endParaRPr>
          </a:p>
        </p:txBody>
      </p:sp>
      <p:sp>
        <p:nvSpPr>
          <p:cNvPr id="128" name="Arc 127"/>
          <p:cNvSpPr/>
          <p:nvPr>
            <p:custDataLst>
              <p:tags r:id="rId29"/>
            </p:custDataLst>
          </p:nvPr>
        </p:nvSpPr>
        <p:spPr>
          <a:xfrm rot="16200000">
            <a:off x="4152900" y="5383212"/>
            <a:ext cx="609600" cy="685800"/>
          </a:xfrm>
          <a:prstGeom prst="arc">
            <a:avLst>
              <a:gd name="adj1" fmla="val 2326044"/>
              <a:gd name="adj2" fmla="val 19355275"/>
            </a:avLst>
          </a:prstGeom>
          <a:ln w="38100">
            <a:solidFill>
              <a:schemeClr val="accent1"/>
            </a:solidFill>
            <a:prstDash val="solid"/>
            <a:headEnd type="none" w="med" len="med"/>
            <a:tailEnd type="stealth" w="lg" len="lg"/>
          </a:ln>
        </p:spPr>
        <p:style>
          <a:lnRef idx="1">
            <a:schemeClr val="accent1"/>
          </a:lnRef>
          <a:fillRef idx="0">
            <a:schemeClr val="accent1"/>
          </a:fillRef>
          <a:effectRef idx="0">
            <a:schemeClr val="accent1"/>
          </a:effectRef>
          <a:fontRef idx="minor">
            <a:schemeClr val="tx1"/>
          </a:fontRef>
        </p:style>
        <p:txBody>
          <a:bodyPr wrap="none" rtlCol="0" anchor="ctr">
            <a:noAutofit/>
          </a:bodyPr>
          <a:lstStyle/>
          <a:p>
            <a:pPr algn="ctr"/>
            <a:endParaRPr lang="en-US">
              <a:solidFill>
                <a:prstClr val="white"/>
              </a:solidFill>
            </a:endParaRPr>
          </a:p>
        </p:txBody>
      </p:sp>
      <p:sp>
        <p:nvSpPr>
          <p:cNvPr id="129" name="Freeform 128"/>
          <p:cNvSpPr/>
          <p:nvPr>
            <p:custDataLst>
              <p:tags r:id="rId30"/>
            </p:custDataLst>
          </p:nvPr>
        </p:nvSpPr>
        <p:spPr>
          <a:xfrm>
            <a:off x="1676400" y="2209800"/>
            <a:ext cx="5181600" cy="1371600"/>
          </a:xfrm>
          <a:custGeom>
            <a:avLst/>
            <a:gdLst>
              <a:gd name="connsiteX0" fmla="*/ 3812876 w 3812876"/>
              <a:gd name="connsiteY0" fmla="*/ 0 h 1007854"/>
              <a:gd name="connsiteX1" fmla="*/ 2993366 w 3812876"/>
              <a:gd name="connsiteY1" fmla="*/ 879895 h 1007854"/>
              <a:gd name="connsiteX2" fmla="*/ 0 w 3812876"/>
              <a:gd name="connsiteY2" fmla="*/ 767751 h 1007854"/>
              <a:gd name="connsiteX0" fmla="*/ 3812876 w 3812876"/>
              <a:gd name="connsiteY0" fmla="*/ 0 h 887802"/>
              <a:gd name="connsiteX1" fmla="*/ 2672751 w 3812876"/>
              <a:gd name="connsiteY1" fmla="*/ 638355 h 887802"/>
              <a:gd name="connsiteX2" fmla="*/ 0 w 3812876"/>
              <a:gd name="connsiteY2" fmla="*/ 767751 h 887802"/>
              <a:gd name="connsiteX0" fmla="*/ 3812876 w 3812876"/>
              <a:gd name="connsiteY0" fmla="*/ 0 h 887802"/>
              <a:gd name="connsiteX1" fmla="*/ 2672751 w 3812876"/>
              <a:gd name="connsiteY1" fmla="*/ 638355 h 887802"/>
              <a:gd name="connsiteX2" fmla="*/ 0 w 3812876"/>
              <a:gd name="connsiteY2" fmla="*/ 767751 h 887802"/>
              <a:gd name="connsiteX0" fmla="*/ 3812876 w 3812876"/>
              <a:gd name="connsiteY0" fmla="*/ 0 h 887802"/>
              <a:gd name="connsiteX1" fmla="*/ 2748951 w 3812876"/>
              <a:gd name="connsiteY1" fmla="*/ 409755 h 887802"/>
              <a:gd name="connsiteX2" fmla="*/ 0 w 3812876"/>
              <a:gd name="connsiteY2" fmla="*/ 767751 h 887802"/>
              <a:gd name="connsiteX0" fmla="*/ 3812876 w 3812876"/>
              <a:gd name="connsiteY0" fmla="*/ 0 h 767751"/>
              <a:gd name="connsiteX1" fmla="*/ 2748951 w 3812876"/>
              <a:gd name="connsiteY1" fmla="*/ 409755 h 767751"/>
              <a:gd name="connsiteX2" fmla="*/ 0 w 3812876"/>
              <a:gd name="connsiteY2" fmla="*/ 767751 h 767751"/>
              <a:gd name="connsiteX0" fmla="*/ 3812876 w 3812876"/>
              <a:gd name="connsiteY0" fmla="*/ 0 h 767751"/>
              <a:gd name="connsiteX1" fmla="*/ 0 w 3812876"/>
              <a:gd name="connsiteY1" fmla="*/ 767751 h 767751"/>
              <a:gd name="connsiteX0" fmla="*/ 3807125 w 3807125"/>
              <a:gd name="connsiteY0" fmla="*/ 0 h 714556"/>
              <a:gd name="connsiteX1" fmla="*/ 0 w 3807125"/>
              <a:gd name="connsiteY1" fmla="*/ 714556 h 714556"/>
              <a:gd name="connsiteX0" fmla="*/ 3807125 w 3807125"/>
              <a:gd name="connsiteY0" fmla="*/ 0 h 714556"/>
              <a:gd name="connsiteX1" fmla="*/ 0 w 3807125"/>
              <a:gd name="connsiteY1" fmla="*/ 714556 h 714556"/>
              <a:gd name="connsiteX0" fmla="*/ 3807125 w 3807125"/>
              <a:gd name="connsiteY0" fmla="*/ 0 h 714556"/>
              <a:gd name="connsiteX1" fmla="*/ 0 w 3807125"/>
              <a:gd name="connsiteY1" fmla="*/ 714556 h 714556"/>
            </a:gdLst>
            <a:ahLst/>
            <a:cxnLst>
              <a:cxn ang="0">
                <a:pos x="connsiteX0" y="connsiteY0"/>
              </a:cxn>
              <a:cxn ang="0">
                <a:pos x="connsiteX1" y="connsiteY1"/>
              </a:cxn>
            </a:cxnLst>
            <a:rect l="l" t="t" r="r" b="b"/>
            <a:pathLst>
              <a:path w="3807125" h="714556">
                <a:moveTo>
                  <a:pt x="3807125" y="0"/>
                </a:moveTo>
                <a:cubicBezTo>
                  <a:pt x="3796102" y="325887"/>
                  <a:pt x="2184880" y="697782"/>
                  <a:pt x="0" y="714556"/>
                </a:cubicBezTo>
              </a:path>
            </a:pathLst>
          </a:custGeom>
          <a:ln w="38100">
            <a:solidFill>
              <a:schemeClr val="accent1"/>
            </a:solidFill>
            <a:prstDash val="solid"/>
            <a:headEnd type="none" w="med" len="med"/>
            <a:tailEnd type="stealth" w="lg" len="lg"/>
          </a:ln>
        </p:spPr>
        <p:style>
          <a:lnRef idx="1">
            <a:schemeClr val="accent1"/>
          </a:lnRef>
          <a:fillRef idx="0">
            <a:schemeClr val="accent1"/>
          </a:fillRef>
          <a:effectRef idx="0">
            <a:schemeClr val="accent1"/>
          </a:effectRef>
          <a:fontRef idx="minor">
            <a:schemeClr val="tx1"/>
          </a:fontRef>
        </p:style>
        <p:txBody>
          <a:bodyPr wrap="none" rtlCol="0" anchor="ctr">
            <a:noAutofit/>
          </a:bodyPr>
          <a:lstStyle/>
          <a:p>
            <a:pPr algn="ctr"/>
            <a:endParaRPr lang="en-US">
              <a:solidFill>
                <a:prstClr val="white"/>
              </a:solidFill>
            </a:endParaRPr>
          </a:p>
        </p:txBody>
      </p:sp>
      <p:sp>
        <p:nvSpPr>
          <p:cNvPr id="130" name="Freeform 129"/>
          <p:cNvSpPr/>
          <p:nvPr>
            <p:custDataLst>
              <p:tags r:id="rId31"/>
            </p:custDataLst>
          </p:nvPr>
        </p:nvSpPr>
        <p:spPr>
          <a:xfrm flipV="1">
            <a:off x="1676400" y="3810000"/>
            <a:ext cx="2362201" cy="1066800"/>
          </a:xfrm>
          <a:custGeom>
            <a:avLst/>
            <a:gdLst>
              <a:gd name="connsiteX0" fmla="*/ 3812876 w 3812876"/>
              <a:gd name="connsiteY0" fmla="*/ 0 h 1007854"/>
              <a:gd name="connsiteX1" fmla="*/ 2993366 w 3812876"/>
              <a:gd name="connsiteY1" fmla="*/ 879895 h 1007854"/>
              <a:gd name="connsiteX2" fmla="*/ 0 w 3812876"/>
              <a:gd name="connsiteY2" fmla="*/ 767751 h 1007854"/>
              <a:gd name="connsiteX0" fmla="*/ 3812876 w 3812876"/>
              <a:gd name="connsiteY0" fmla="*/ 0 h 887802"/>
              <a:gd name="connsiteX1" fmla="*/ 2672751 w 3812876"/>
              <a:gd name="connsiteY1" fmla="*/ 638355 h 887802"/>
              <a:gd name="connsiteX2" fmla="*/ 0 w 3812876"/>
              <a:gd name="connsiteY2" fmla="*/ 767751 h 887802"/>
              <a:gd name="connsiteX0" fmla="*/ 3812876 w 3812876"/>
              <a:gd name="connsiteY0" fmla="*/ 0 h 887802"/>
              <a:gd name="connsiteX1" fmla="*/ 2672751 w 3812876"/>
              <a:gd name="connsiteY1" fmla="*/ 638355 h 887802"/>
              <a:gd name="connsiteX2" fmla="*/ 0 w 3812876"/>
              <a:gd name="connsiteY2" fmla="*/ 767751 h 887802"/>
              <a:gd name="connsiteX0" fmla="*/ 3812876 w 3812876"/>
              <a:gd name="connsiteY0" fmla="*/ 0 h 887802"/>
              <a:gd name="connsiteX1" fmla="*/ 2748951 w 3812876"/>
              <a:gd name="connsiteY1" fmla="*/ 409755 h 887802"/>
              <a:gd name="connsiteX2" fmla="*/ 0 w 3812876"/>
              <a:gd name="connsiteY2" fmla="*/ 767751 h 887802"/>
              <a:gd name="connsiteX0" fmla="*/ 3812876 w 3812876"/>
              <a:gd name="connsiteY0" fmla="*/ 0 h 767751"/>
              <a:gd name="connsiteX1" fmla="*/ 2748951 w 3812876"/>
              <a:gd name="connsiteY1" fmla="*/ 409755 h 767751"/>
              <a:gd name="connsiteX2" fmla="*/ 0 w 3812876"/>
              <a:gd name="connsiteY2" fmla="*/ 767751 h 767751"/>
              <a:gd name="connsiteX0" fmla="*/ 3812876 w 3812876"/>
              <a:gd name="connsiteY0" fmla="*/ 0 h 767751"/>
              <a:gd name="connsiteX1" fmla="*/ 0 w 3812876"/>
              <a:gd name="connsiteY1" fmla="*/ 767751 h 767751"/>
              <a:gd name="connsiteX0" fmla="*/ 3807125 w 3807125"/>
              <a:gd name="connsiteY0" fmla="*/ 0 h 714556"/>
              <a:gd name="connsiteX1" fmla="*/ 0 w 3807125"/>
              <a:gd name="connsiteY1" fmla="*/ 714556 h 714556"/>
              <a:gd name="connsiteX0" fmla="*/ 3807125 w 3807125"/>
              <a:gd name="connsiteY0" fmla="*/ 0 h 714556"/>
              <a:gd name="connsiteX1" fmla="*/ 0 w 3807125"/>
              <a:gd name="connsiteY1" fmla="*/ 714556 h 714556"/>
              <a:gd name="connsiteX0" fmla="*/ 3807125 w 3807125"/>
              <a:gd name="connsiteY0" fmla="*/ 0 h 714556"/>
              <a:gd name="connsiteX1" fmla="*/ 0 w 3807125"/>
              <a:gd name="connsiteY1" fmla="*/ 714556 h 714556"/>
              <a:gd name="connsiteX0" fmla="*/ 3807125 w 3807125"/>
              <a:gd name="connsiteY0" fmla="*/ 0 h 714556"/>
              <a:gd name="connsiteX1" fmla="*/ 0 w 3807125"/>
              <a:gd name="connsiteY1" fmla="*/ 714556 h 714556"/>
            </a:gdLst>
            <a:ahLst/>
            <a:cxnLst>
              <a:cxn ang="0">
                <a:pos x="connsiteX0" y="connsiteY0"/>
              </a:cxn>
              <a:cxn ang="0">
                <a:pos x="connsiteX1" y="connsiteY1"/>
              </a:cxn>
            </a:cxnLst>
            <a:rect l="l" t="t" r="r" b="b"/>
            <a:pathLst>
              <a:path w="3807125" h="714556">
                <a:moveTo>
                  <a:pt x="3807125" y="0"/>
                </a:moveTo>
                <a:cubicBezTo>
                  <a:pt x="3716734" y="246812"/>
                  <a:pt x="2184880" y="697782"/>
                  <a:pt x="0" y="714556"/>
                </a:cubicBezTo>
              </a:path>
            </a:pathLst>
          </a:custGeom>
          <a:ln w="38100">
            <a:solidFill>
              <a:schemeClr val="accent1"/>
            </a:solidFill>
            <a:prstDash val="solid"/>
            <a:headEnd type="none" w="med" len="med"/>
            <a:tailEnd type="stealth" w="lg" len="lg"/>
          </a:ln>
        </p:spPr>
        <p:style>
          <a:lnRef idx="1">
            <a:schemeClr val="accent1"/>
          </a:lnRef>
          <a:fillRef idx="0">
            <a:schemeClr val="accent1"/>
          </a:fillRef>
          <a:effectRef idx="0">
            <a:schemeClr val="accent1"/>
          </a:effectRef>
          <a:fontRef idx="minor">
            <a:schemeClr val="tx1"/>
          </a:fontRef>
        </p:style>
        <p:txBody>
          <a:bodyPr wrap="none" rtlCol="0" anchor="ctr">
            <a:noAutofit/>
          </a:bodyPr>
          <a:lstStyle/>
          <a:p>
            <a:pPr algn="ctr"/>
            <a:endParaRPr lang="en-US">
              <a:solidFill>
                <a:prstClr val="white"/>
              </a:solidFill>
            </a:endParaRPr>
          </a:p>
        </p:txBody>
      </p:sp>
      <p:sp>
        <p:nvSpPr>
          <p:cNvPr id="131" name="Arc 130"/>
          <p:cNvSpPr/>
          <p:nvPr>
            <p:custDataLst>
              <p:tags r:id="rId32"/>
            </p:custDataLst>
          </p:nvPr>
        </p:nvSpPr>
        <p:spPr>
          <a:xfrm rot="16200000">
            <a:off x="2476500" y="5372101"/>
            <a:ext cx="609600" cy="685800"/>
          </a:xfrm>
          <a:prstGeom prst="arc">
            <a:avLst>
              <a:gd name="adj1" fmla="val 2326044"/>
              <a:gd name="adj2" fmla="val 19355275"/>
            </a:avLst>
          </a:prstGeom>
          <a:ln w="38100">
            <a:solidFill>
              <a:schemeClr val="accent1"/>
            </a:solidFill>
            <a:prstDash val="solid"/>
            <a:headEnd type="none" w="med" len="med"/>
            <a:tailEnd type="stealth" w="lg" len="lg"/>
          </a:ln>
        </p:spPr>
        <p:style>
          <a:lnRef idx="1">
            <a:schemeClr val="accent1"/>
          </a:lnRef>
          <a:fillRef idx="0">
            <a:schemeClr val="accent1"/>
          </a:fillRef>
          <a:effectRef idx="0">
            <a:schemeClr val="accent1"/>
          </a:effectRef>
          <a:fontRef idx="minor">
            <a:schemeClr val="tx1"/>
          </a:fontRef>
        </p:style>
        <p:txBody>
          <a:bodyPr wrap="none" rtlCol="0" anchor="ctr">
            <a:noAutofit/>
          </a:bodyPr>
          <a:lstStyle/>
          <a:p>
            <a:pPr algn="ctr"/>
            <a:endParaRPr lang="en-US">
              <a:solidFill>
                <a:prstClr val="white"/>
              </a:solidFill>
            </a:endParaRPr>
          </a:p>
        </p:txBody>
      </p:sp>
      <p:cxnSp>
        <p:nvCxnSpPr>
          <p:cNvPr id="132" name="Straight Arrow Connector 131"/>
          <p:cNvCxnSpPr>
            <a:stCxn id="71" idx="7"/>
          </p:cNvCxnSpPr>
          <p:nvPr>
            <p:custDataLst>
              <p:tags r:id="rId33"/>
            </p:custDataLst>
          </p:nvPr>
        </p:nvCxnSpPr>
        <p:spPr>
          <a:xfrm rot="5400000" flipH="1" flipV="1">
            <a:off x="1374038" y="2203853"/>
            <a:ext cx="1210817" cy="917912"/>
          </a:xfrm>
          <a:prstGeom prst="straightConnector1">
            <a:avLst/>
          </a:prstGeom>
          <a:ln w="38100">
            <a:solidFill>
              <a:schemeClr val="accent1"/>
            </a:solidFill>
            <a:prstDash val="solid"/>
            <a:tailEnd type="stealth" w="lg" len="lg"/>
          </a:ln>
        </p:spPr>
        <p:style>
          <a:lnRef idx="1">
            <a:schemeClr val="accent1"/>
          </a:lnRef>
          <a:fillRef idx="0">
            <a:schemeClr val="accent1"/>
          </a:fillRef>
          <a:effectRef idx="0">
            <a:schemeClr val="accent1"/>
          </a:effectRef>
          <a:fontRef idx="minor">
            <a:schemeClr val="tx1"/>
          </a:fontRef>
        </p:style>
      </p:cxnSp>
      <p:sp>
        <p:nvSpPr>
          <p:cNvPr id="133" name="Rectangle 9"/>
          <p:cNvSpPr>
            <a:spLocks noChangeArrowheads="1"/>
          </p:cNvSpPr>
          <p:nvPr>
            <p:custDataLst>
              <p:tags r:id="rId34"/>
            </p:custDataLst>
          </p:nvPr>
        </p:nvSpPr>
        <p:spPr bwMode="auto">
          <a:xfrm>
            <a:off x="1371600" y="2209800"/>
            <a:ext cx="914400" cy="369888"/>
          </a:xfrm>
          <a:prstGeom prst="rect">
            <a:avLst/>
          </a:prstGeom>
          <a:noFill/>
          <a:ln w="9525">
            <a:noFill/>
            <a:miter lim="800000"/>
            <a:headEnd/>
            <a:tailEnd/>
          </a:ln>
          <a:effectLst/>
        </p:spPr>
        <p:txBody>
          <a:bodyPr wrap="none" lIns="92075" tIns="46038" rIns="92075" bIns="46038">
            <a:noAutofit/>
          </a:bodyPr>
          <a:lstStyle/>
          <a:p>
            <a:pPr>
              <a:spcBef>
                <a:spcPct val="50000"/>
              </a:spcBef>
            </a:pPr>
            <a:r>
              <a:rPr lang="en-US" sz="2800" b="1" dirty="0" smtClean="0">
                <a:solidFill>
                  <a:srgbClr val="0070C0">
                    <a:lumMod val="40000"/>
                    <a:lumOff val="60000"/>
                  </a:srgbClr>
                </a:solidFill>
              </a:rPr>
              <a:t>“B”</a:t>
            </a:r>
            <a:endParaRPr lang="en-US" sz="2800" b="1" dirty="0">
              <a:solidFill>
                <a:srgbClr val="0070C0">
                  <a:lumMod val="40000"/>
                  <a:lumOff val="60000"/>
                </a:srgbClr>
              </a:solidFill>
            </a:endParaRPr>
          </a:p>
        </p:txBody>
      </p:sp>
      <p:sp>
        <p:nvSpPr>
          <p:cNvPr id="134" name="Rectangle 9"/>
          <p:cNvSpPr>
            <a:spLocks noChangeArrowheads="1"/>
          </p:cNvSpPr>
          <p:nvPr>
            <p:custDataLst>
              <p:tags r:id="rId35"/>
            </p:custDataLst>
          </p:nvPr>
        </p:nvSpPr>
        <p:spPr bwMode="auto">
          <a:xfrm>
            <a:off x="3429000" y="1306512"/>
            <a:ext cx="609600" cy="369888"/>
          </a:xfrm>
          <a:prstGeom prst="rect">
            <a:avLst/>
          </a:prstGeom>
          <a:noFill/>
          <a:ln w="9525">
            <a:noFill/>
            <a:miter lim="800000"/>
            <a:headEnd/>
            <a:tailEnd/>
          </a:ln>
          <a:effectLst/>
        </p:spPr>
        <p:txBody>
          <a:bodyPr wrap="none" lIns="92075" tIns="46038" rIns="92075" bIns="46038">
            <a:noAutofit/>
          </a:bodyPr>
          <a:lstStyle/>
          <a:p>
            <a:pPr>
              <a:spcBef>
                <a:spcPct val="50000"/>
              </a:spcBef>
            </a:pPr>
            <a:r>
              <a:rPr lang="en-US" sz="2800" b="1" dirty="0" smtClean="0">
                <a:solidFill>
                  <a:srgbClr val="0070C0">
                    <a:lumMod val="40000"/>
                    <a:lumOff val="60000"/>
                  </a:srgbClr>
                </a:solidFill>
              </a:rPr>
              <a:t>“A”</a:t>
            </a:r>
            <a:endParaRPr lang="en-US" sz="2800" b="1" dirty="0">
              <a:solidFill>
                <a:srgbClr val="0070C0">
                  <a:lumMod val="40000"/>
                  <a:lumOff val="60000"/>
                </a:srgbClr>
              </a:solidFill>
            </a:endParaRPr>
          </a:p>
        </p:txBody>
      </p:sp>
      <p:sp>
        <p:nvSpPr>
          <p:cNvPr id="135" name="Rectangle 9"/>
          <p:cNvSpPr>
            <a:spLocks noChangeArrowheads="1"/>
          </p:cNvSpPr>
          <p:nvPr>
            <p:custDataLst>
              <p:tags r:id="rId36"/>
            </p:custDataLst>
          </p:nvPr>
        </p:nvSpPr>
        <p:spPr bwMode="auto">
          <a:xfrm>
            <a:off x="5410200" y="1306512"/>
            <a:ext cx="762000" cy="369888"/>
          </a:xfrm>
          <a:prstGeom prst="rect">
            <a:avLst/>
          </a:prstGeom>
          <a:noFill/>
          <a:ln w="9525">
            <a:noFill/>
            <a:miter lim="800000"/>
            <a:headEnd/>
            <a:tailEnd/>
          </a:ln>
          <a:effectLst/>
        </p:spPr>
        <p:txBody>
          <a:bodyPr wrap="none" lIns="92075" tIns="46038" rIns="92075" bIns="46038">
            <a:noAutofit/>
          </a:bodyPr>
          <a:lstStyle/>
          <a:p>
            <a:pPr>
              <a:spcBef>
                <a:spcPct val="50000"/>
              </a:spcBef>
            </a:pPr>
            <a:r>
              <a:rPr lang="en-US" sz="2800" b="1" dirty="0" smtClean="0">
                <a:solidFill>
                  <a:srgbClr val="0070C0">
                    <a:lumMod val="40000"/>
                    <a:lumOff val="60000"/>
                  </a:srgbClr>
                </a:solidFill>
              </a:rPr>
              <a:t>“B”</a:t>
            </a:r>
            <a:endParaRPr lang="en-US" sz="2800" b="1" dirty="0">
              <a:solidFill>
                <a:srgbClr val="0070C0">
                  <a:lumMod val="40000"/>
                  <a:lumOff val="60000"/>
                </a:srgbClr>
              </a:solidFill>
            </a:endParaRPr>
          </a:p>
        </p:txBody>
      </p:sp>
      <p:sp>
        <p:nvSpPr>
          <p:cNvPr id="136" name="Rectangle 135"/>
          <p:cNvSpPr/>
          <p:nvPr>
            <p:custDataLst>
              <p:tags r:id="rId37"/>
            </p:custDataLst>
          </p:nvPr>
        </p:nvSpPr>
        <p:spPr>
          <a:xfrm>
            <a:off x="1143000" y="4114800"/>
            <a:ext cx="777777" cy="523220"/>
          </a:xfrm>
          <a:prstGeom prst="rect">
            <a:avLst/>
          </a:prstGeom>
        </p:spPr>
        <p:txBody>
          <a:bodyPr wrap="none">
            <a:noAutofit/>
          </a:bodyPr>
          <a:lstStyle/>
          <a:p>
            <a:pPr>
              <a:spcBef>
                <a:spcPct val="50000"/>
              </a:spcBef>
            </a:pPr>
            <a:r>
              <a:rPr lang="en-US" sz="2800" b="1" dirty="0" smtClean="0">
                <a:solidFill>
                  <a:srgbClr val="0070C0">
                    <a:lumMod val="40000"/>
                    <a:lumOff val="60000"/>
                  </a:srgbClr>
                </a:solidFill>
              </a:rPr>
              <a:t>else</a:t>
            </a:r>
            <a:endParaRPr lang="en-US" sz="2800" b="1" dirty="0">
              <a:solidFill>
                <a:srgbClr val="0070C0">
                  <a:lumMod val="40000"/>
                  <a:lumOff val="60000"/>
                </a:srgbClr>
              </a:solidFill>
            </a:endParaRPr>
          </a:p>
        </p:txBody>
      </p:sp>
      <p:cxnSp>
        <p:nvCxnSpPr>
          <p:cNvPr id="137" name="Straight Arrow Connector 136"/>
          <p:cNvCxnSpPr>
            <a:stCxn id="71" idx="5"/>
            <a:endCxn id="84" idx="1"/>
          </p:cNvCxnSpPr>
          <p:nvPr>
            <p:custDataLst>
              <p:tags r:id="rId38"/>
            </p:custDataLst>
          </p:nvPr>
        </p:nvCxnSpPr>
        <p:spPr>
          <a:xfrm rot="16200000" flipH="1">
            <a:off x="1598227" y="3885854"/>
            <a:ext cx="808988" cy="964462"/>
          </a:xfrm>
          <a:prstGeom prst="straightConnector1">
            <a:avLst/>
          </a:prstGeom>
          <a:ln w="38100">
            <a:solidFill>
              <a:schemeClr val="accent1"/>
            </a:solidFill>
            <a:prstDash val="solid"/>
            <a:tailEnd type="stealth" w="lg" len="lg"/>
          </a:ln>
        </p:spPr>
        <p:style>
          <a:lnRef idx="1">
            <a:schemeClr val="accent1"/>
          </a:lnRef>
          <a:fillRef idx="0">
            <a:schemeClr val="accent1"/>
          </a:fillRef>
          <a:effectRef idx="0">
            <a:schemeClr val="accent1"/>
          </a:effectRef>
          <a:fontRef idx="minor">
            <a:schemeClr val="tx1"/>
          </a:fontRef>
        </p:style>
      </p:cxnSp>
      <p:cxnSp>
        <p:nvCxnSpPr>
          <p:cNvPr id="138" name="Straight Arrow Connector 137"/>
          <p:cNvCxnSpPr/>
          <p:nvPr>
            <p:custDataLst>
              <p:tags r:id="rId39"/>
            </p:custDataLst>
          </p:nvPr>
        </p:nvCxnSpPr>
        <p:spPr>
          <a:xfrm>
            <a:off x="3276600" y="5181600"/>
            <a:ext cx="762000" cy="1588"/>
          </a:xfrm>
          <a:prstGeom prst="straightConnector1">
            <a:avLst/>
          </a:prstGeom>
          <a:ln w="38100">
            <a:solidFill>
              <a:schemeClr val="accent1"/>
            </a:solidFill>
            <a:prstDash val="solid"/>
            <a:tailEnd type="stealth" w="lg" len="lg"/>
          </a:ln>
        </p:spPr>
        <p:style>
          <a:lnRef idx="1">
            <a:schemeClr val="accent1"/>
          </a:lnRef>
          <a:fillRef idx="0">
            <a:schemeClr val="accent1"/>
          </a:fillRef>
          <a:effectRef idx="0">
            <a:schemeClr val="accent1"/>
          </a:effectRef>
          <a:fontRef idx="minor">
            <a:schemeClr val="tx1"/>
          </a:fontRef>
        </p:style>
      </p:cxnSp>
      <p:sp>
        <p:nvSpPr>
          <p:cNvPr id="139" name="Rectangle 9"/>
          <p:cNvSpPr>
            <a:spLocks noChangeArrowheads="1"/>
          </p:cNvSpPr>
          <p:nvPr>
            <p:custDataLst>
              <p:tags r:id="rId40"/>
            </p:custDataLst>
          </p:nvPr>
        </p:nvSpPr>
        <p:spPr bwMode="auto">
          <a:xfrm>
            <a:off x="3276600" y="4724400"/>
            <a:ext cx="381000" cy="369888"/>
          </a:xfrm>
          <a:prstGeom prst="rect">
            <a:avLst/>
          </a:prstGeom>
          <a:noFill/>
          <a:ln w="9525">
            <a:noFill/>
            <a:miter lim="800000"/>
            <a:headEnd/>
            <a:tailEnd/>
          </a:ln>
          <a:effectLst/>
        </p:spPr>
        <p:txBody>
          <a:bodyPr wrap="none" lIns="92075" tIns="46038" rIns="92075" bIns="46038">
            <a:noAutofit/>
          </a:bodyPr>
          <a:lstStyle/>
          <a:p>
            <a:pPr>
              <a:spcBef>
                <a:spcPct val="50000"/>
              </a:spcBef>
            </a:pPr>
            <a:r>
              <a:rPr lang="en-US" sz="2800" b="1" dirty="0" smtClean="0">
                <a:solidFill>
                  <a:srgbClr val="0070C0">
                    <a:lumMod val="40000"/>
                    <a:lumOff val="60000"/>
                  </a:srgbClr>
                </a:solidFill>
              </a:rPr>
              <a:t>else</a:t>
            </a:r>
            <a:endParaRPr lang="en-US" sz="2800" b="1" dirty="0">
              <a:solidFill>
                <a:srgbClr val="0070C0">
                  <a:lumMod val="40000"/>
                  <a:lumOff val="60000"/>
                </a:srgbClr>
              </a:solidFill>
            </a:endParaRPr>
          </a:p>
        </p:txBody>
      </p:sp>
      <p:sp>
        <p:nvSpPr>
          <p:cNvPr id="140" name="Rectangle 9"/>
          <p:cNvSpPr>
            <a:spLocks noChangeArrowheads="1"/>
          </p:cNvSpPr>
          <p:nvPr>
            <p:custDataLst>
              <p:tags r:id="rId41"/>
            </p:custDataLst>
          </p:nvPr>
        </p:nvSpPr>
        <p:spPr bwMode="auto">
          <a:xfrm>
            <a:off x="3352800" y="3886200"/>
            <a:ext cx="381000" cy="369888"/>
          </a:xfrm>
          <a:prstGeom prst="rect">
            <a:avLst/>
          </a:prstGeom>
          <a:noFill/>
          <a:ln w="9525">
            <a:noFill/>
            <a:miter lim="800000"/>
            <a:headEnd/>
            <a:tailEnd/>
          </a:ln>
          <a:effectLst/>
        </p:spPr>
        <p:txBody>
          <a:bodyPr wrap="none" lIns="92075" tIns="46038" rIns="92075" bIns="46038">
            <a:noAutofit/>
          </a:bodyPr>
          <a:lstStyle/>
          <a:p>
            <a:pPr>
              <a:spcBef>
                <a:spcPct val="50000"/>
              </a:spcBef>
            </a:pPr>
            <a:r>
              <a:rPr lang="en-US" sz="2800" b="1" dirty="0" smtClean="0">
                <a:solidFill>
                  <a:srgbClr val="0070C0">
                    <a:lumMod val="40000"/>
                    <a:lumOff val="60000"/>
                  </a:srgbClr>
                </a:solidFill>
              </a:rPr>
              <a:t>else</a:t>
            </a:r>
            <a:endParaRPr lang="en-US" sz="2800" b="1" dirty="0">
              <a:solidFill>
                <a:srgbClr val="0070C0">
                  <a:lumMod val="40000"/>
                  <a:lumOff val="60000"/>
                </a:srgbClr>
              </a:solidFill>
            </a:endParaRPr>
          </a:p>
        </p:txBody>
      </p:sp>
      <p:sp>
        <p:nvSpPr>
          <p:cNvPr id="141" name="Rectangle 9"/>
          <p:cNvSpPr>
            <a:spLocks noChangeArrowheads="1"/>
          </p:cNvSpPr>
          <p:nvPr>
            <p:custDataLst>
              <p:tags r:id="rId42"/>
            </p:custDataLst>
          </p:nvPr>
        </p:nvSpPr>
        <p:spPr bwMode="auto">
          <a:xfrm>
            <a:off x="6781800" y="2209800"/>
            <a:ext cx="685800" cy="369888"/>
          </a:xfrm>
          <a:prstGeom prst="rect">
            <a:avLst/>
          </a:prstGeom>
          <a:noFill/>
          <a:ln w="9525">
            <a:noFill/>
            <a:miter lim="800000"/>
            <a:headEnd/>
            <a:tailEnd/>
          </a:ln>
          <a:effectLst/>
        </p:spPr>
        <p:txBody>
          <a:bodyPr wrap="none" lIns="92075" tIns="46038" rIns="92075" bIns="46038">
            <a:noAutofit/>
          </a:bodyPr>
          <a:lstStyle/>
          <a:p>
            <a:pPr>
              <a:spcBef>
                <a:spcPct val="50000"/>
              </a:spcBef>
            </a:pPr>
            <a:r>
              <a:rPr lang="en-US" sz="2800" b="1" dirty="0" smtClean="0">
                <a:solidFill>
                  <a:srgbClr val="0070C0">
                    <a:lumMod val="40000"/>
                    <a:lumOff val="60000"/>
                  </a:srgbClr>
                </a:solidFill>
              </a:rPr>
              <a:t>any</a:t>
            </a:r>
            <a:endParaRPr lang="en-US" sz="2800" b="1" dirty="0">
              <a:solidFill>
                <a:srgbClr val="0070C0">
                  <a:lumMod val="40000"/>
                  <a:lumOff val="60000"/>
                </a:srgbClr>
              </a:solidFill>
            </a:endParaRPr>
          </a:p>
        </p:txBody>
      </p:sp>
      <p:cxnSp>
        <p:nvCxnSpPr>
          <p:cNvPr id="142" name="Straight Arrow Connector 141"/>
          <p:cNvCxnSpPr/>
          <p:nvPr>
            <p:custDataLst>
              <p:tags r:id="rId43"/>
            </p:custDataLst>
          </p:nvPr>
        </p:nvCxnSpPr>
        <p:spPr>
          <a:xfrm>
            <a:off x="3276600" y="1765300"/>
            <a:ext cx="1104900" cy="1588"/>
          </a:xfrm>
          <a:prstGeom prst="straightConnector1">
            <a:avLst/>
          </a:prstGeom>
          <a:ln w="38100">
            <a:solidFill>
              <a:schemeClr val="accent1"/>
            </a:solidFill>
            <a:prstDash val="solid"/>
            <a:tailEnd type="stealth" w="lg" len="lg"/>
          </a:ln>
        </p:spPr>
        <p:style>
          <a:lnRef idx="1">
            <a:schemeClr val="accent1"/>
          </a:lnRef>
          <a:fillRef idx="0">
            <a:schemeClr val="accent1"/>
          </a:fillRef>
          <a:effectRef idx="0">
            <a:schemeClr val="accent1"/>
          </a:effectRef>
          <a:fontRef idx="minor">
            <a:schemeClr val="tx1"/>
          </a:fontRef>
        </p:style>
      </p:cxnSp>
      <p:cxnSp>
        <p:nvCxnSpPr>
          <p:cNvPr id="143" name="Straight Arrow Connector 142"/>
          <p:cNvCxnSpPr/>
          <p:nvPr>
            <p:custDataLst>
              <p:tags r:id="rId44"/>
            </p:custDataLst>
          </p:nvPr>
        </p:nvCxnSpPr>
        <p:spPr>
          <a:xfrm>
            <a:off x="5257800" y="1765300"/>
            <a:ext cx="1181100" cy="1588"/>
          </a:xfrm>
          <a:prstGeom prst="straightConnector1">
            <a:avLst/>
          </a:prstGeom>
          <a:ln w="38100">
            <a:solidFill>
              <a:schemeClr val="accent1"/>
            </a:solidFill>
            <a:prstDash val="solid"/>
            <a:tailEnd type="stealth" w="lg" len="lg"/>
          </a:ln>
        </p:spPr>
        <p:style>
          <a:lnRef idx="1">
            <a:schemeClr val="accent1"/>
          </a:lnRef>
          <a:fillRef idx="0">
            <a:schemeClr val="accent1"/>
          </a:fillRef>
          <a:effectRef idx="0">
            <a:schemeClr val="accent1"/>
          </a:effectRef>
          <a:fontRef idx="minor">
            <a:schemeClr val="tx1"/>
          </a:fontRef>
        </p:style>
      </p:cxnSp>
      <p:sp>
        <p:nvSpPr>
          <p:cNvPr id="144" name="Rectangle 143"/>
          <p:cNvSpPr/>
          <p:nvPr>
            <p:custDataLst>
              <p:tags r:id="rId45"/>
            </p:custDataLst>
          </p:nvPr>
        </p:nvSpPr>
        <p:spPr>
          <a:xfrm>
            <a:off x="3247025" y="2133600"/>
            <a:ext cx="791575" cy="523220"/>
          </a:xfrm>
          <a:prstGeom prst="rect">
            <a:avLst/>
          </a:prstGeom>
        </p:spPr>
        <p:txBody>
          <a:bodyPr wrap="none">
            <a:noAutofit/>
          </a:bodyPr>
          <a:lstStyle/>
          <a:p>
            <a:pPr>
              <a:spcBef>
                <a:spcPct val="50000"/>
              </a:spcBef>
            </a:pPr>
            <a:r>
              <a:rPr lang="en-US" sz="2800" b="1" dirty="0" smtClean="0">
                <a:solidFill>
                  <a:srgbClr val="0070C0">
                    <a:lumMod val="40000"/>
                    <a:lumOff val="60000"/>
                  </a:srgbClr>
                </a:solidFill>
              </a:rPr>
              <a:t>else</a:t>
            </a:r>
            <a:endParaRPr lang="en-US" sz="2800" b="1" dirty="0">
              <a:solidFill>
                <a:srgbClr val="0070C0">
                  <a:lumMod val="40000"/>
                  <a:lumOff val="60000"/>
                </a:srgbClr>
              </a:solidFill>
            </a:endParaRPr>
          </a:p>
        </p:txBody>
      </p:sp>
      <p:cxnSp>
        <p:nvCxnSpPr>
          <p:cNvPr id="145" name="Straight Arrow Connector 144"/>
          <p:cNvCxnSpPr>
            <a:endCxn id="98" idx="0"/>
          </p:cNvCxnSpPr>
          <p:nvPr>
            <p:custDataLst>
              <p:tags r:id="rId46"/>
            </p:custDataLst>
          </p:nvPr>
        </p:nvCxnSpPr>
        <p:spPr>
          <a:xfrm rot="16200000" flipH="1">
            <a:off x="2514600" y="2667000"/>
            <a:ext cx="2514600" cy="1447800"/>
          </a:xfrm>
          <a:prstGeom prst="straightConnector1">
            <a:avLst/>
          </a:prstGeom>
          <a:ln w="38100">
            <a:solidFill>
              <a:schemeClr val="accent1"/>
            </a:solidFill>
            <a:prstDash val="solid"/>
            <a:tailEnd type="stealth" w="lg" len="lg"/>
          </a:ln>
        </p:spPr>
        <p:style>
          <a:lnRef idx="1">
            <a:schemeClr val="accent1"/>
          </a:lnRef>
          <a:fillRef idx="0">
            <a:schemeClr val="accent1"/>
          </a:fillRef>
          <a:effectRef idx="0">
            <a:schemeClr val="accent1"/>
          </a:effectRef>
          <a:fontRef idx="minor">
            <a:schemeClr val="tx1"/>
          </a:fontRef>
        </p:style>
      </p:cxnSp>
      <p:sp>
        <p:nvSpPr>
          <p:cNvPr id="146" name="Rectangle 145"/>
          <p:cNvSpPr/>
          <p:nvPr>
            <p:custDataLst>
              <p:tags r:id="rId47"/>
            </p:custDataLst>
          </p:nvPr>
        </p:nvSpPr>
        <p:spPr>
          <a:xfrm>
            <a:off x="4466225" y="2133600"/>
            <a:ext cx="791575" cy="523220"/>
          </a:xfrm>
          <a:prstGeom prst="rect">
            <a:avLst/>
          </a:prstGeom>
        </p:spPr>
        <p:txBody>
          <a:bodyPr wrap="none">
            <a:noAutofit/>
          </a:bodyPr>
          <a:lstStyle/>
          <a:p>
            <a:pPr>
              <a:spcBef>
                <a:spcPct val="50000"/>
              </a:spcBef>
            </a:pPr>
            <a:r>
              <a:rPr lang="en-US" sz="2800" b="1" dirty="0" smtClean="0">
                <a:solidFill>
                  <a:srgbClr val="0070C0">
                    <a:lumMod val="40000"/>
                    <a:lumOff val="60000"/>
                  </a:srgbClr>
                </a:solidFill>
              </a:rPr>
              <a:t>else</a:t>
            </a:r>
            <a:endParaRPr lang="en-US" sz="2800" b="1" dirty="0">
              <a:solidFill>
                <a:srgbClr val="0070C0">
                  <a:lumMod val="40000"/>
                  <a:lumOff val="60000"/>
                </a:srgbClr>
              </a:solidFill>
            </a:endParaRPr>
          </a:p>
        </p:txBody>
      </p:sp>
      <p:sp>
        <p:nvSpPr>
          <p:cNvPr id="147" name="Freeform 146"/>
          <p:cNvSpPr/>
          <p:nvPr>
            <p:custDataLst>
              <p:tags r:id="rId48"/>
            </p:custDataLst>
          </p:nvPr>
        </p:nvSpPr>
        <p:spPr>
          <a:xfrm flipV="1">
            <a:off x="1676400" y="2133600"/>
            <a:ext cx="2895600" cy="1219200"/>
          </a:xfrm>
          <a:custGeom>
            <a:avLst/>
            <a:gdLst>
              <a:gd name="connsiteX0" fmla="*/ 3812876 w 3812876"/>
              <a:gd name="connsiteY0" fmla="*/ 0 h 1007854"/>
              <a:gd name="connsiteX1" fmla="*/ 2993366 w 3812876"/>
              <a:gd name="connsiteY1" fmla="*/ 879895 h 1007854"/>
              <a:gd name="connsiteX2" fmla="*/ 0 w 3812876"/>
              <a:gd name="connsiteY2" fmla="*/ 767751 h 1007854"/>
              <a:gd name="connsiteX0" fmla="*/ 3812876 w 3812876"/>
              <a:gd name="connsiteY0" fmla="*/ 0 h 887802"/>
              <a:gd name="connsiteX1" fmla="*/ 2672751 w 3812876"/>
              <a:gd name="connsiteY1" fmla="*/ 638355 h 887802"/>
              <a:gd name="connsiteX2" fmla="*/ 0 w 3812876"/>
              <a:gd name="connsiteY2" fmla="*/ 767751 h 887802"/>
              <a:gd name="connsiteX0" fmla="*/ 3812876 w 3812876"/>
              <a:gd name="connsiteY0" fmla="*/ 0 h 887802"/>
              <a:gd name="connsiteX1" fmla="*/ 2672751 w 3812876"/>
              <a:gd name="connsiteY1" fmla="*/ 638355 h 887802"/>
              <a:gd name="connsiteX2" fmla="*/ 0 w 3812876"/>
              <a:gd name="connsiteY2" fmla="*/ 767751 h 887802"/>
              <a:gd name="connsiteX0" fmla="*/ 3812876 w 3812876"/>
              <a:gd name="connsiteY0" fmla="*/ 0 h 887802"/>
              <a:gd name="connsiteX1" fmla="*/ 2748951 w 3812876"/>
              <a:gd name="connsiteY1" fmla="*/ 409755 h 887802"/>
              <a:gd name="connsiteX2" fmla="*/ 0 w 3812876"/>
              <a:gd name="connsiteY2" fmla="*/ 767751 h 887802"/>
              <a:gd name="connsiteX0" fmla="*/ 3812876 w 3812876"/>
              <a:gd name="connsiteY0" fmla="*/ 0 h 767751"/>
              <a:gd name="connsiteX1" fmla="*/ 2748951 w 3812876"/>
              <a:gd name="connsiteY1" fmla="*/ 409755 h 767751"/>
              <a:gd name="connsiteX2" fmla="*/ 0 w 3812876"/>
              <a:gd name="connsiteY2" fmla="*/ 767751 h 767751"/>
              <a:gd name="connsiteX0" fmla="*/ 3812876 w 3812876"/>
              <a:gd name="connsiteY0" fmla="*/ 0 h 767751"/>
              <a:gd name="connsiteX1" fmla="*/ 0 w 3812876"/>
              <a:gd name="connsiteY1" fmla="*/ 767751 h 767751"/>
              <a:gd name="connsiteX0" fmla="*/ 3807125 w 3807125"/>
              <a:gd name="connsiteY0" fmla="*/ 0 h 714556"/>
              <a:gd name="connsiteX1" fmla="*/ 0 w 3807125"/>
              <a:gd name="connsiteY1" fmla="*/ 714556 h 714556"/>
              <a:gd name="connsiteX0" fmla="*/ 3807125 w 3807125"/>
              <a:gd name="connsiteY0" fmla="*/ 0 h 714556"/>
              <a:gd name="connsiteX1" fmla="*/ 0 w 3807125"/>
              <a:gd name="connsiteY1" fmla="*/ 714556 h 714556"/>
              <a:gd name="connsiteX0" fmla="*/ 3807125 w 3807125"/>
              <a:gd name="connsiteY0" fmla="*/ 0 h 714556"/>
              <a:gd name="connsiteX1" fmla="*/ 0 w 3807125"/>
              <a:gd name="connsiteY1" fmla="*/ 714556 h 714556"/>
              <a:gd name="connsiteX0" fmla="*/ 3807125 w 3807125"/>
              <a:gd name="connsiteY0" fmla="*/ 0 h 714556"/>
              <a:gd name="connsiteX1" fmla="*/ 0 w 3807125"/>
              <a:gd name="connsiteY1" fmla="*/ 714556 h 714556"/>
              <a:gd name="connsiteX0" fmla="*/ 3943536 w 3943536"/>
              <a:gd name="connsiteY0" fmla="*/ 702574 h 949386"/>
              <a:gd name="connsiteX1" fmla="*/ 0 w 3943536"/>
              <a:gd name="connsiteY1" fmla="*/ 16774 h 949386"/>
              <a:gd name="connsiteX0" fmla="*/ 3943536 w 3943536"/>
              <a:gd name="connsiteY0" fmla="*/ 702574 h 702574"/>
              <a:gd name="connsiteX1" fmla="*/ 0 w 3943536"/>
              <a:gd name="connsiteY1" fmla="*/ 16774 h 702574"/>
            </a:gdLst>
            <a:ahLst/>
            <a:cxnLst>
              <a:cxn ang="0">
                <a:pos x="connsiteX0" y="connsiteY0"/>
              </a:cxn>
              <a:cxn ang="0">
                <a:pos x="connsiteX1" y="connsiteY1"/>
              </a:cxn>
            </a:cxnLst>
            <a:rect l="l" t="t" r="r" b="b"/>
            <a:pathLst>
              <a:path w="3943536" h="702574">
                <a:moveTo>
                  <a:pt x="3943536" y="702574"/>
                </a:moveTo>
                <a:cubicBezTo>
                  <a:pt x="3818423" y="388669"/>
                  <a:pt x="2184880" y="0"/>
                  <a:pt x="0" y="16774"/>
                </a:cubicBezTo>
              </a:path>
            </a:pathLst>
          </a:custGeom>
          <a:ln w="38100">
            <a:solidFill>
              <a:schemeClr val="accent1"/>
            </a:solidFill>
            <a:prstDash val="solid"/>
            <a:headEnd type="none" w="med" len="med"/>
            <a:tailEnd type="stealth" w="lg" len="lg"/>
          </a:ln>
        </p:spPr>
        <p:style>
          <a:lnRef idx="1">
            <a:schemeClr val="accent1"/>
          </a:lnRef>
          <a:fillRef idx="0">
            <a:schemeClr val="accent1"/>
          </a:fillRef>
          <a:effectRef idx="0">
            <a:schemeClr val="accent1"/>
          </a:effectRef>
          <a:fontRef idx="minor">
            <a:schemeClr val="tx1"/>
          </a:fontRef>
        </p:style>
        <p:txBody>
          <a:bodyPr wrap="none" rtlCol="0" anchor="ctr">
            <a:noAutofit/>
          </a:bodyPr>
          <a:lstStyle/>
          <a:p>
            <a:pPr algn="ctr"/>
            <a:endParaRPr lang="en-US">
              <a:solidFill>
                <a:prstClr val="white"/>
              </a:solidFill>
            </a:endParaRPr>
          </a:p>
        </p:txBody>
      </p:sp>
      <p:graphicFrame>
        <p:nvGraphicFramePr>
          <p:cNvPr id="64" name="Table 63"/>
          <p:cNvGraphicFramePr>
            <a:graphicFrameLocks noGrp="1"/>
          </p:cNvGraphicFramePr>
          <p:nvPr>
            <p:custDataLst>
              <p:tags r:id="rId49"/>
            </p:custDataLst>
            <p:extLst>
              <p:ext uri="{D42A27DB-BD31-4B8C-83A1-F6EECF244321}">
                <p14:modId xmlns:p14="http://schemas.microsoft.com/office/powerpoint/2010/main" val="2580201754"/>
              </p:ext>
            </p:extLst>
          </p:nvPr>
        </p:nvGraphicFramePr>
        <p:xfrm>
          <a:off x="4648200" y="685800"/>
          <a:ext cx="4114800" cy="5562600"/>
        </p:xfrm>
        <a:graphic>
          <a:graphicData uri="http://schemas.openxmlformats.org/drawingml/2006/table">
            <a:tbl>
              <a:tblPr firstRow="1" bandRow="1">
                <a:tableStyleId>{5C22544A-7EE6-4342-B048-85BDC9FD1C3A}</a:tableStyleId>
              </a:tblPr>
              <a:tblGrid>
                <a:gridCol w="1066800"/>
                <a:gridCol w="1676400"/>
                <a:gridCol w="1371600"/>
              </a:tblGrid>
              <a:tr h="370840">
                <a:tc>
                  <a:txBody>
                    <a:bodyPr/>
                    <a:lstStyle/>
                    <a:p>
                      <a:pPr algn="ctr"/>
                      <a:r>
                        <a:rPr lang="en-US" sz="2000" b="1" dirty="0" smtClean="0">
                          <a:solidFill>
                            <a:schemeClr val="accent1"/>
                          </a:solidFill>
                        </a:rPr>
                        <a:t>Cur. State</a:t>
                      </a:r>
                      <a:endParaRPr lang="en-US" sz="2000" b="1" dirty="0">
                        <a:solidFill>
                          <a:schemeClr val="accent1"/>
                        </a:solidFill>
                      </a:endParaRPr>
                    </a:p>
                  </a:txBody>
                  <a:tcPr marL="0" marR="0" marT="0" marB="0" anchor="ctr">
                    <a:lnL w="571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38100" cap="flat" cmpd="sng" algn="ctr">
                      <a:solidFill>
                        <a:schemeClr val="accent1"/>
                      </a:solidFill>
                      <a:prstDash val="solid"/>
                      <a:round/>
                      <a:headEnd type="none" w="med" len="med"/>
                      <a:tailEnd type="none" w="med" len="med"/>
                    </a:lnB>
                    <a:solidFill>
                      <a:schemeClr val="bg1"/>
                    </a:solidFill>
                  </a:tcPr>
                </a:tc>
                <a:tc>
                  <a:txBody>
                    <a:bodyPr/>
                    <a:lstStyle/>
                    <a:p>
                      <a:pPr algn="ctr"/>
                      <a:r>
                        <a:rPr lang="en-US" sz="2000" b="1" smtClean="0">
                          <a:solidFill>
                            <a:schemeClr val="accent1"/>
                          </a:solidFill>
                        </a:rPr>
                        <a:t>Input</a:t>
                      </a:r>
                      <a:endParaRPr lang="en-US" sz="2000" b="1" dirty="0">
                        <a:solidFill>
                          <a:schemeClr val="accent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38100" cap="flat" cmpd="sng" algn="ctr">
                      <a:solidFill>
                        <a:schemeClr val="accent1"/>
                      </a:solidFill>
                      <a:prstDash val="solid"/>
                      <a:round/>
                      <a:headEnd type="none" w="med" len="med"/>
                      <a:tailEnd type="none" w="med" len="med"/>
                    </a:lnB>
                    <a:solidFill>
                      <a:schemeClr val="bg1"/>
                    </a:solidFill>
                  </a:tcPr>
                </a:tc>
                <a:tc>
                  <a:txBody>
                    <a:bodyPr/>
                    <a:lstStyle/>
                    <a:p>
                      <a:pPr algn="ctr"/>
                      <a:r>
                        <a:rPr lang="en-US" sz="2000" b="1" dirty="0" smtClean="0">
                          <a:solidFill>
                            <a:schemeClr val="accent1"/>
                          </a:solidFill>
                        </a:rPr>
                        <a:t>Next State</a:t>
                      </a:r>
                      <a:endParaRPr lang="en-US" sz="2000" b="1" dirty="0">
                        <a:solidFill>
                          <a:schemeClr val="accent1"/>
                        </a:solidFill>
                      </a:endParaRPr>
                    </a:p>
                  </a:txBody>
                  <a:tcPr marL="0" marR="0" marT="0" marB="0" anchor="ctr">
                    <a:lnL w="1270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38100" cap="flat" cmpd="sng" algn="ctr">
                      <a:solidFill>
                        <a:schemeClr val="accent1"/>
                      </a:solidFill>
                      <a:prstDash val="solid"/>
                      <a:round/>
                      <a:headEnd type="none" w="med" len="med"/>
                      <a:tailEnd type="none" w="med" len="med"/>
                    </a:lnB>
                    <a:solidFill>
                      <a:schemeClr val="bg1"/>
                    </a:solidFill>
                  </a:tcPr>
                </a:tc>
              </a:tr>
              <a:tr h="370840">
                <a:tc>
                  <a:txBody>
                    <a:bodyPr/>
                    <a:lstStyle/>
                    <a:p>
                      <a:pPr algn="ctr"/>
                      <a:endParaRPr lang="en-US" sz="2000" b="1" dirty="0">
                        <a:solidFill>
                          <a:schemeClr val="tx1"/>
                        </a:solidFill>
                      </a:endParaRPr>
                    </a:p>
                  </a:txBody>
                  <a:tcPr marL="0" marR="0" marT="0" marB="0" anchor="ctr">
                    <a:lnL w="571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Bef>
                          <a:spcPct val="50000"/>
                        </a:spcBef>
                      </a:pPr>
                      <a:endParaRPr lang="en-US" sz="2000" b="1"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2000" b="1"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pPr algn="ctr"/>
                      <a:endParaRPr lang="en-US" sz="2000" b="1" dirty="0">
                        <a:solidFill>
                          <a:schemeClr val="tx1"/>
                        </a:solidFill>
                      </a:endParaRPr>
                    </a:p>
                  </a:txBody>
                  <a:tcPr marL="0" marR="0" marT="0" marB="0" anchor="ctr">
                    <a:lnL w="571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2000" b="1"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2000" b="1"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pPr algn="ctr"/>
                      <a:endParaRPr lang="en-US" sz="2000" b="1" dirty="0">
                        <a:solidFill>
                          <a:schemeClr val="tx1"/>
                        </a:solidFill>
                      </a:endParaRPr>
                    </a:p>
                  </a:txBody>
                  <a:tcPr marL="0" marR="0" marT="0" marB="0" anchor="ctr">
                    <a:lnL w="571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2000" b="1"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2000" b="1"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pPr algn="ctr"/>
                      <a:endParaRPr lang="en-US" sz="2000" b="1" dirty="0">
                        <a:solidFill>
                          <a:schemeClr val="tx1"/>
                        </a:solidFill>
                      </a:endParaRPr>
                    </a:p>
                  </a:txBody>
                  <a:tcPr marL="0" marR="0" marT="0" marB="0" anchor="ctr">
                    <a:lnL w="571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2000" b="1"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2000" b="1"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pPr algn="ctr"/>
                      <a:endParaRPr lang="en-US" sz="2000" b="1" dirty="0">
                        <a:solidFill>
                          <a:schemeClr val="tx1"/>
                        </a:solidFill>
                      </a:endParaRPr>
                    </a:p>
                  </a:txBody>
                  <a:tcPr marL="0" marR="0" marT="0" marB="0" anchor="ctr">
                    <a:lnL w="571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2000" b="1"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2000" b="1"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pPr algn="ctr"/>
                      <a:endParaRPr lang="en-US" sz="2000" b="1" dirty="0">
                        <a:solidFill>
                          <a:schemeClr val="tx1"/>
                        </a:solidFill>
                      </a:endParaRPr>
                    </a:p>
                  </a:txBody>
                  <a:tcPr marL="0" marR="0" marT="0" marB="0" anchor="ctr">
                    <a:lnL w="571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2000" b="1"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2000" b="1"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pPr algn="ctr"/>
                      <a:endParaRPr lang="en-US" sz="2000" b="1" dirty="0">
                        <a:solidFill>
                          <a:schemeClr val="tx1"/>
                        </a:solidFill>
                      </a:endParaRPr>
                    </a:p>
                  </a:txBody>
                  <a:tcPr marL="0" marR="0" marT="0" marB="0" anchor="ctr">
                    <a:lnL w="571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2000" b="1"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2000" b="1"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pPr algn="ctr"/>
                      <a:endParaRPr lang="en-US" sz="2000" b="1" dirty="0">
                        <a:solidFill>
                          <a:schemeClr val="tx1"/>
                        </a:solidFill>
                      </a:endParaRPr>
                    </a:p>
                  </a:txBody>
                  <a:tcPr marL="0" marR="0" marT="0" marB="0" anchor="ctr">
                    <a:lnL w="571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2000" b="1"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2000" b="1"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pPr algn="ctr"/>
                      <a:endParaRPr lang="en-US" sz="2000" b="1" dirty="0">
                        <a:solidFill>
                          <a:schemeClr val="tx1"/>
                        </a:solidFill>
                      </a:endParaRPr>
                    </a:p>
                  </a:txBody>
                  <a:tcPr marL="0" marR="0" marT="0" marB="0" anchor="ctr">
                    <a:lnL w="571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2000" b="1"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2000" b="1"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pPr algn="ctr"/>
                      <a:endParaRPr lang="en-US" sz="2000" b="1" dirty="0">
                        <a:solidFill>
                          <a:schemeClr val="tx1"/>
                        </a:solidFill>
                      </a:endParaRPr>
                    </a:p>
                  </a:txBody>
                  <a:tcPr marL="0" marR="0" marT="0" marB="0" anchor="ctr">
                    <a:lnL w="571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2000" b="1"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2000" b="1"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pPr algn="ctr"/>
                      <a:endParaRPr lang="en-US" sz="2000" b="1" dirty="0">
                        <a:solidFill>
                          <a:schemeClr val="tx1"/>
                        </a:solidFill>
                      </a:endParaRPr>
                    </a:p>
                  </a:txBody>
                  <a:tcPr marL="0" marR="0" marT="0" marB="0" anchor="ctr">
                    <a:lnL w="571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2000" b="1"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2000" b="1"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pPr algn="ctr"/>
                      <a:endParaRPr lang="en-US" sz="2000" b="1" dirty="0">
                        <a:solidFill>
                          <a:schemeClr val="tx1"/>
                        </a:solidFill>
                      </a:endParaRPr>
                    </a:p>
                  </a:txBody>
                  <a:tcPr marL="0" marR="0" marT="0" marB="0" anchor="ctr">
                    <a:lnL w="571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2000" b="1" dirty="0" smtClean="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2000" b="1"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pPr algn="ctr"/>
                      <a:endParaRPr lang="en-US" sz="2000" b="1" dirty="0">
                        <a:solidFill>
                          <a:schemeClr val="tx1"/>
                        </a:solidFill>
                      </a:endParaRPr>
                    </a:p>
                  </a:txBody>
                  <a:tcPr marL="0" marR="0" marT="0" marB="0" anchor="ctr">
                    <a:lnL w="571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2000" b="1"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2000" b="1"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pPr algn="ctr"/>
                      <a:endParaRPr lang="en-US" sz="2000" b="1" dirty="0">
                        <a:solidFill>
                          <a:schemeClr val="tx1"/>
                        </a:solidFill>
                      </a:endParaRPr>
                    </a:p>
                  </a:txBody>
                  <a:tcPr marL="0" marR="0" marT="0" marB="0" anchor="ctr">
                    <a:lnL w="571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2000" b="1" dirty="0" smtClean="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chemeClr val="bg1"/>
                    </a:solidFill>
                  </a:tcPr>
                </a:tc>
                <a:tc>
                  <a:txBody>
                    <a:bodyPr/>
                    <a:lstStyle/>
                    <a:p>
                      <a:pPr algn="ctr"/>
                      <a:endParaRPr lang="en-US" sz="2000" b="1"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chemeClr val="bg1"/>
                    </a:solidFill>
                  </a:tcPr>
                </a:tc>
              </a:tr>
            </a:tbl>
          </a:graphicData>
        </a:graphic>
      </p:graphicFrame>
      <p:graphicFrame>
        <p:nvGraphicFramePr>
          <p:cNvPr id="52" name="Table 51"/>
          <p:cNvGraphicFramePr>
            <a:graphicFrameLocks noGrp="1"/>
          </p:cNvGraphicFramePr>
          <p:nvPr>
            <p:custDataLst>
              <p:tags r:id="rId50"/>
            </p:custDataLst>
            <p:extLst>
              <p:ext uri="{D42A27DB-BD31-4B8C-83A1-F6EECF244321}">
                <p14:modId xmlns:p14="http://schemas.microsoft.com/office/powerpoint/2010/main" val="630338343"/>
              </p:ext>
            </p:extLst>
          </p:nvPr>
        </p:nvGraphicFramePr>
        <p:xfrm>
          <a:off x="4648200" y="685800"/>
          <a:ext cx="4114800" cy="5562600"/>
        </p:xfrm>
        <a:graphic>
          <a:graphicData uri="http://schemas.openxmlformats.org/drawingml/2006/table">
            <a:tbl>
              <a:tblPr firstRow="1" bandRow="1">
                <a:tableStyleId>{5C22544A-7EE6-4342-B048-85BDC9FD1C3A}</a:tableStyleId>
              </a:tblPr>
              <a:tblGrid>
                <a:gridCol w="1066800"/>
                <a:gridCol w="1676400"/>
                <a:gridCol w="1371600"/>
              </a:tblGrid>
              <a:tr h="370840">
                <a:tc>
                  <a:txBody>
                    <a:bodyPr/>
                    <a:lstStyle/>
                    <a:p>
                      <a:pPr algn="ctr"/>
                      <a:r>
                        <a:rPr lang="en-US" sz="2000" b="1" dirty="0" smtClean="0">
                          <a:solidFill>
                            <a:schemeClr val="accent1"/>
                          </a:solidFill>
                        </a:rPr>
                        <a:t>Cur. State</a:t>
                      </a:r>
                      <a:endParaRPr lang="en-US" sz="2000" b="1" dirty="0">
                        <a:solidFill>
                          <a:schemeClr val="accent1"/>
                        </a:solidFill>
                      </a:endParaRPr>
                    </a:p>
                  </a:txBody>
                  <a:tcPr marL="0" marR="0" marT="0" marB="0" anchor="ctr">
                    <a:lnL w="5715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38100" cap="flat" cmpd="sng" algn="ctr">
                      <a:solidFill>
                        <a:schemeClr val="accent1"/>
                      </a:solidFill>
                      <a:prstDash val="solid"/>
                      <a:round/>
                      <a:headEnd type="none" w="med" len="med"/>
                      <a:tailEnd type="none" w="med" len="med"/>
                    </a:lnB>
                    <a:solidFill>
                      <a:schemeClr val="bg1"/>
                    </a:solidFill>
                  </a:tcPr>
                </a:tc>
                <a:tc>
                  <a:txBody>
                    <a:bodyPr/>
                    <a:lstStyle/>
                    <a:p>
                      <a:pPr algn="ctr"/>
                      <a:r>
                        <a:rPr lang="en-US" sz="2000" b="1" dirty="0" smtClean="0">
                          <a:solidFill>
                            <a:schemeClr val="accent1"/>
                          </a:solidFill>
                        </a:rPr>
                        <a:t>Input</a:t>
                      </a:r>
                      <a:endParaRPr lang="en-US" sz="2000" b="1" dirty="0">
                        <a:solidFill>
                          <a:schemeClr val="accent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38100" cap="flat" cmpd="sng" algn="ctr">
                      <a:solidFill>
                        <a:schemeClr val="accent1"/>
                      </a:solidFill>
                      <a:prstDash val="solid"/>
                      <a:round/>
                      <a:headEnd type="none" w="med" len="med"/>
                      <a:tailEnd type="none" w="med" len="med"/>
                    </a:lnB>
                    <a:solidFill>
                      <a:schemeClr val="bg1"/>
                    </a:solidFill>
                  </a:tcPr>
                </a:tc>
                <a:tc>
                  <a:txBody>
                    <a:bodyPr/>
                    <a:lstStyle/>
                    <a:p>
                      <a:pPr algn="ctr"/>
                      <a:r>
                        <a:rPr lang="en-US" sz="2000" b="1" smtClean="0">
                          <a:solidFill>
                            <a:schemeClr val="accent1"/>
                          </a:solidFill>
                        </a:rPr>
                        <a:t>Next State</a:t>
                      </a:r>
                      <a:endParaRPr lang="en-US" sz="2000" b="1" dirty="0">
                        <a:solidFill>
                          <a:schemeClr val="accent1"/>
                        </a:solidFill>
                      </a:endParaRPr>
                    </a:p>
                  </a:txBody>
                  <a:tcPr marL="0" marR="0" marT="0" marB="0" anchor="ctr">
                    <a:lnL w="28575"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38100" cap="flat" cmpd="sng" algn="ctr">
                      <a:solidFill>
                        <a:schemeClr val="accent1"/>
                      </a:solidFill>
                      <a:prstDash val="solid"/>
                      <a:round/>
                      <a:headEnd type="none" w="med" len="med"/>
                      <a:tailEnd type="none" w="med" len="med"/>
                    </a:lnB>
                    <a:solidFill>
                      <a:schemeClr val="bg1"/>
                    </a:solidFill>
                  </a:tcPr>
                </a:tc>
              </a:tr>
              <a:tr h="370840">
                <a:tc>
                  <a:txBody>
                    <a:bodyPr/>
                    <a:lstStyle/>
                    <a:p>
                      <a:pPr algn="ctr"/>
                      <a:r>
                        <a:rPr lang="en-US" sz="2000" b="1" dirty="0" smtClean="0">
                          <a:solidFill>
                            <a:schemeClr val="tx1"/>
                          </a:solidFill>
                        </a:rPr>
                        <a:t>Idle</a:t>
                      </a:r>
                      <a:endParaRPr lang="en-US" sz="2000" b="1" dirty="0">
                        <a:solidFill>
                          <a:schemeClr val="tx1"/>
                        </a:solidFill>
                      </a:endParaRPr>
                    </a:p>
                  </a:txBody>
                  <a:tcPr marL="0" marR="0" marT="0" marB="0" anchor="ctr">
                    <a:lnL w="5715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accent1"/>
                      </a:solidFill>
                      <a:prstDash val="solid"/>
                      <a:round/>
                      <a:headEnd type="none" w="med" len="med"/>
                      <a:tailEnd type="none" w="med" len="med"/>
                    </a:lnT>
                    <a:solidFill>
                      <a:schemeClr val="bg1"/>
                    </a:solidFill>
                  </a:tcPr>
                </a:tc>
                <a:tc>
                  <a:txBody>
                    <a:bodyPr/>
                    <a:lstStyle/>
                    <a:p>
                      <a:pPr algn="ctr">
                        <a:spcBef>
                          <a:spcPct val="50000"/>
                        </a:spcBef>
                      </a:pPr>
                      <a:r>
                        <a:rPr lang="en-US" sz="2000" b="1" dirty="0" smtClean="0">
                          <a:solidFill>
                            <a:schemeClr val="tx1"/>
                          </a:solidFill>
                        </a:rPr>
                        <a:t>Ø</a:t>
                      </a:r>
                      <a:endParaRPr lang="en-US" sz="20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accent1"/>
                      </a:solidFill>
                      <a:prstDash val="solid"/>
                      <a:round/>
                      <a:headEnd type="none" w="med" len="med"/>
                      <a:tailEnd type="none" w="med" len="med"/>
                    </a:lnT>
                    <a:solidFill>
                      <a:schemeClr val="bg1"/>
                    </a:solidFill>
                  </a:tcPr>
                </a:tc>
                <a:tc>
                  <a:txBody>
                    <a:bodyPr/>
                    <a:lstStyle/>
                    <a:p>
                      <a:pPr algn="ctr"/>
                      <a:r>
                        <a:rPr lang="en-US" sz="2000" b="1" smtClean="0">
                          <a:solidFill>
                            <a:schemeClr val="tx1"/>
                          </a:solidFill>
                        </a:rPr>
                        <a:t>Idle</a:t>
                      </a:r>
                      <a:endParaRPr lang="en-US" sz="20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38100" cap="flat" cmpd="sng" algn="ctr">
                      <a:solidFill>
                        <a:schemeClr val="accent1"/>
                      </a:solidFill>
                      <a:prstDash val="solid"/>
                      <a:round/>
                      <a:headEnd type="none" w="med" len="med"/>
                      <a:tailEnd type="none" w="med" len="med"/>
                    </a:lnT>
                    <a:solidFill>
                      <a:schemeClr val="bg1"/>
                    </a:solidFill>
                  </a:tcPr>
                </a:tc>
              </a:tr>
              <a:tr h="370840">
                <a:tc>
                  <a:txBody>
                    <a:bodyPr/>
                    <a:lstStyle/>
                    <a:p>
                      <a:pPr algn="ctr"/>
                      <a:r>
                        <a:rPr lang="en-US" sz="2000" b="1" dirty="0" smtClean="0">
                          <a:solidFill>
                            <a:schemeClr val="tx1"/>
                          </a:solidFill>
                        </a:rPr>
                        <a:t>Idle</a:t>
                      </a:r>
                      <a:endParaRPr lang="en-US" sz="2000" b="1" dirty="0">
                        <a:solidFill>
                          <a:schemeClr val="tx1"/>
                        </a:solidFill>
                      </a:endParaRPr>
                    </a:p>
                  </a:txBody>
                  <a:tcPr marL="0" marR="0" marT="0" marB="0" anchor="ctr">
                    <a:lnL w="5715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solidFill>
                      <a:schemeClr val="bg1"/>
                    </a:solidFill>
                  </a:tcPr>
                </a:tc>
                <a:tc>
                  <a:txBody>
                    <a:bodyPr/>
                    <a:lstStyle/>
                    <a:p>
                      <a:pPr algn="ctr"/>
                      <a:r>
                        <a:rPr lang="en-US" sz="2000" b="1" dirty="0" smtClean="0">
                          <a:solidFill>
                            <a:schemeClr val="tx1"/>
                          </a:solidFill>
                        </a:rPr>
                        <a:t>“B”</a:t>
                      </a:r>
                      <a:endParaRPr lang="en-US" sz="20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solidFill>
                      <a:schemeClr val="bg1"/>
                    </a:solidFill>
                  </a:tcPr>
                </a:tc>
                <a:tc>
                  <a:txBody>
                    <a:bodyPr/>
                    <a:lstStyle/>
                    <a:p>
                      <a:pPr algn="ctr"/>
                      <a:r>
                        <a:rPr lang="en-US" sz="2000" b="1" smtClean="0">
                          <a:solidFill>
                            <a:schemeClr val="tx1"/>
                          </a:solidFill>
                        </a:rPr>
                        <a:t>G1</a:t>
                      </a:r>
                      <a:endParaRPr lang="en-US" sz="20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solidFill>
                      <a:schemeClr val="bg1"/>
                    </a:solidFill>
                  </a:tcPr>
                </a:tc>
              </a:tr>
              <a:tr h="370840">
                <a:tc>
                  <a:txBody>
                    <a:bodyPr/>
                    <a:lstStyle/>
                    <a:p>
                      <a:pPr algn="ctr"/>
                      <a:r>
                        <a:rPr lang="en-US" sz="2000" b="1" smtClean="0">
                          <a:solidFill>
                            <a:schemeClr val="tx1"/>
                          </a:solidFill>
                        </a:rPr>
                        <a:t>Idle</a:t>
                      </a:r>
                      <a:endParaRPr lang="en-US" sz="2000" b="1" dirty="0">
                        <a:solidFill>
                          <a:schemeClr val="tx1"/>
                        </a:solidFill>
                      </a:endParaRPr>
                    </a:p>
                  </a:txBody>
                  <a:tcPr marL="0" marR="0" marT="0" marB="0" anchor="ctr">
                    <a:lnL w="5715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B w="38100" cap="flat" cmpd="sng" algn="ctr">
                      <a:solidFill>
                        <a:schemeClr val="accent1"/>
                      </a:solidFill>
                      <a:prstDash val="solid"/>
                      <a:round/>
                      <a:headEnd type="none" w="med" len="med"/>
                      <a:tailEnd type="none" w="med" len="med"/>
                    </a:lnB>
                    <a:solidFill>
                      <a:schemeClr val="bg1"/>
                    </a:solidFill>
                  </a:tcPr>
                </a:tc>
                <a:tc>
                  <a:txBody>
                    <a:bodyPr/>
                    <a:lstStyle/>
                    <a:p>
                      <a:pPr algn="ctr"/>
                      <a:r>
                        <a:rPr lang="en-US" sz="2000" b="1" dirty="0" smtClean="0">
                          <a:solidFill>
                            <a:schemeClr val="tx1"/>
                          </a:solidFill>
                        </a:rPr>
                        <a:t>“A”</a:t>
                      </a:r>
                      <a:endParaRPr lang="en-US" sz="20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B w="38100" cap="flat" cmpd="sng" algn="ctr">
                      <a:solidFill>
                        <a:schemeClr val="accent1"/>
                      </a:solidFill>
                      <a:prstDash val="solid"/>
                      <a:round/>
                      <a:headEnd type="none" w="med" len="med"/>
                      <a:tailEnd type="none" w="med" len="med"/>
                    </a:lnB>
                    <a:solidFill>
                      <a:schemeClr val="bg1"/>
                    </a:solidFill>
                  </a:tcPr>
                </a:tc>
                <a:tc>
                  <a:txBody>
                    <a:bodyPr/>
                    <a:lstStyle/>
                    <a:p>
                      <a:pPr algn="ctr"/>
                      <a:r>
                        <a:rPr lang="en-US" sz="2000" b="1" smtClean="0">
                          <a:solidFill>
                            <a:schemeClr val="tx1"/>
                          </a:solidFill>
                        </a:rPr>
                        <a:t>B1</a:t>
                      </a:r>
                      <a:endParaRPr lang="en-US" sz="20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B w="38100" cap="flat" cmpd="sng" algn="ctr">
                      <a:solidFill>
                        <a:schemeClr val="accent1"/>
                      </a:solidFill>
                      <a:prstDash val="solid"/>
                      <a:round/>
                      <a:headEnd type="none" w="med" len="med"/>
                      <a:tailEnd type="none" w="med" len="med"/>
                    </a:lnB>
                    <a:solidFill>
                      <a:schemeClr val="bg1"/>
                    </a:solidFill>
                  </a:tcPr>
                </a:tc>
              </a:tr>
              <a:tr h="370840">
                <a:tc>
                  <a:txBody>
                    <a:bodyPr/>
                    <a:lstStyle/>
                    <a:p>
                      <a:pPr algn="ctr"/>
                      <a:r>
                        <a:rPr lang="en-US" sz="2000" b="1" dirty="0" smtClean="0">
                          <a:solidFill>
                            <a:schemeClr val="tx1"/>
                          </a:solidFill>
                        </a:rPr>
                        <a:t>G1</a:t>
                      </a:r>
                      <a:endParaRPr lang="en-US" sz="2000" b="1" dirty="0">
                        <a:solidFill>
                          <a:schemeClr val="tx1"/>
                        </a:solidFill>
                      </a:endParaRPr>
                    </a:p>
                  </a:txBody>
                  <a:tcPr marL="0" marR="0" marT="0" marB="0" anchor="ctr">
                    <a:lnL w="5715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accent1"/>
                      </a:solidFill>
                      <a:prstDash val="solid"/>
                      <a:round/>
                      <a:headEnd type="none" w="med" len="med"/>
                      <a:tailEnd type="none" w="med" len="med"/>
                    </a:lnT>
                    <a:solidFill>
                      <a:schemeClr val="bg1"/>
                    </a:solidFill>
                  </a:tcPr>
                </a:tc>
                <a:tc>
                  <a:txBody>
                    <a:bodyPr/>
                    <a:lstStyle/>
                    <a:p>
                      <a:pPr algn="ctr"/>
                      <a:r>
                        <a:rPr lang="en-US" sz="2000" b="1" dirty="0" smtClean="0">
                          <a:solidFill>
                            <a:schemeClr val="tx1"/>
                          </a:solidFill>
                        </a:rPr>
                        <a:t>Ø</a:t>
                      </a:r>
                      <a:endParaRPr lang="en-US" sz="20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accent1"/>
                      </a:solidFill>
                      <a:prstDash val="solid"/>
                      <a:round/>
                      <a:headEnd type="none" w="med" len="med"/>
                      <a:tailEnd type="none" w="med" len="med"/>
                    </a:lnT>
                    <a:solidFill>
                      <a:schemeClr val="bg1"/>
                    </a:solidFill>
                  </a:tcPr>
                </a:tc>
                <a:tc>
                  <a:txBody>
                    <a:bodyPr/>
                    <a:lstStyle/>
                    <a:p>
                      <a:pPr algn="ctr"/>
                      <a:r>
                        <a:rPr lang="en-US" sz="2000" b="1" smtClean="0">
                          <a:solidFill>
                            <a:schemeClr val="tx1"/>
                          </a:solidFill>
                        </a:rPr>
                        <a:t>G1</a:t>
                      </a:r>
                      <a:endParaRPr lang="en-US" sz="20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38100" cap="flat" cmpd="sng" algn="ctr">
                      <a:solidFill>
                        <a:schemeClr val="accent1"/>
                      </a:solidFill>
                      <a:prstDash val="solid"/>
                      <a:round/>
                      <a:headEnd type="none" w="med" len="med"/>
                      <a:tailEnd type="none" w="med" len="med"/>
                    </a:lnT>
                    <a:solidFill>
                      <a:schemeClr val="bg1"/>
                    </a:solidFill>
                  </a:tcPr>
                </a:tc>
              </a:tr>
              <a:tr h="370840">
                <a:tc>
                  <a:txBody>
                    <a:bodyPr/>
                    <a:lstStyle/>
                    <a:p>
                      <a:pPr algn="ctr"/>
                      <a:r>
                        <a:rPr lang="en-US" sz="2000" b="1" dirty="0" smtClean="0">
                          <a:solidFill>
                            <a:schemeClr val="tx1"/>
                          </a:solidFill>
                        </a:rPr>
                        <a:t>G1</a:t>
                      </a:r>
                      <a:endParaRPr lang="en-US" sz="2000" b="1" dirty="0">
                        <a:solidFill>
                          <a:schemeClr val="tx1"/>
                        </a:solidFill>
                      </a:endParaRPr>
                    </a:p>
                  </a:txBody>
                  <a:tcPr marL="0" marR="0" marT="0" marB="0" anchor="ctr">
                    <a:lnL w="5715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solidFill>
                      <a:schemeClr val="bg1"/>
                    </a:solidFill>
                  </a:tcPr>
                </a:tc>
                <a:tc>
                  <a:txBody>
                    <a:bodyPr/>
                    <a:lstStyle/>
                    <a:p>
                      <a:pPr algn="ctr"/>
                      <a:r>
                        <a:rPr lang="en-US" sz="2000" b="1" dirty="0" smtClean="0">
                          <a:solidFill>
                            <a:schemeClr val="tx1"/>
                          </a:solidFill>
                        </a:rPr>
                        <a:t>“A”</a:t>
                      </a:r>
                      <a:endParaRPr lang="en-US" sz="20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solidFill>
                      <a:schemeClr val="bg1"/>
                    </a:solidFill>
                  </a:tcPr>
                </a:tc>
                <a:tc>
                  <a:txBody>
                    <a:bodyPr/>
                    <a:lstStyle/>
                    <a:p>
                      <a:pPr algn="ctr"/>
                      <a:r>
                        <a:rPr lang="en-US" sz="2000" b="1" smtClean="0">
                          <a:solidFill>
                            <a:schemeClr val="tx1"/>
                          </a:solidFill>
                        </a:rPr>
                        <a:t>G2</a:t>
                      </a:r>
                      <a:endParaRPr lang="en-US" sz="20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solidFill>
                      <a:schemeClr val="bg1"/>
                    </a:solidFill>
                  </a:tcPr>
                </a:tc>
              </a:tr>
              <a:tr h="370840">
                <a:tc>
                  <a:txBody>
                    <a:bodyPr/>
                    <a:lstStyle/>
                    <a:p>
                      <a:pPr algn="ctr"/>
                      <a:r>
                        <a:rPr lang="en-US" sz="2000" b="1" smtClean="0">
                          <a:solidFill>
                            <a:schemeClr val="tx1"/>
                          </a:solidFill>
                        </a:rPr>
                        <a:t>G1</a:t>
                      </a:r>
                      <a:endParaRPr lang="en-US" sz="2000" b="1" dirty="0">
                        <a:solidFill>
                          <a:schemeClr val="tx1"/>
                        </a:solidFill>
                      </a:endParaRPr>
                    </a:p>
                  </a:txBody>
                  <a:tcPr marL="0" marR="0" marT="0" marB="0" anchor="ctr">
                    <a:lnL w="5715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B w="38100" cap="flat" cmpd="sng" algn="ctr">
                      <a:solidFill>
                        <a:schemeClr val="accent1"/>
                      </a:solidFill>
                      <a:prstDash val="solid"/>
                      <a:round/>
                      <a:headEnd type="none" w="med" len="med"/>
                      <a:tailEnd type="none" w="med" len="med"/>
                    </a:lnB>
                    <a:solidFill>
                      <a:schemeClr val="bg1"/>
                    </a:solidFill>
                  </a:tcPr>
                </a:tc>
                <a:tc>
                  <a:txBody>
                    <a:bodyPr/>
                    <a:lstStyle/>
                    <a:p>
                      <a:pPr algn="ctr"/>
                      <a:r>
                        <a:rPr lang="en-US" sz="2000" b="1" dirty="0" smtClean="0">
                          <a:solidFill>
                            <a:schemeClr val="tx1"/>
                          </a:solidFill>
                        </a:rPr>
                        <a:t>“B”</a:t>
                      </a:r>
                      <a:endParaRPr lang="en-US" sz="20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B w="38100" cap="flat" cmpd="sng" algn="ctr">
                      <a:solidFill>
                        <a:schemeClr val="accent1"/>
                      </a:solidFill>
                      <a:prstDash val="solid"/>
                      <a:round/>
                      <a:headEnd type="none" w="med" len="med"/>
                      <a:tailEnd type="none" w="med" len="med"/>
                    </a:lnB>
                    <a:solidFill>
                      <a:schemeClr val="bg1"/>
                    </a:solidFill>
                  </a:tcPr>
                </a:tc>
                <a:tc>
                  <a:txBody>
                    <a:bodyPr/>
                    <a:lstStyle/>
                    <a:p>
                      <a:pPr algn="ctr"/>
                      <a:r>
                        <a:rPr lang="en-US" sz="2000" b="1" smtClean="0">
                          <a:solidFill>
                            <a:schemeClr val="tx1"/>
                          </a:solidFill>
                        </a:rPr>
                        <a:t>B2</a:t>
                      </a:r>
                      <a:endParaRPr lang="en-US" sz="20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B w="38100" cap="flat" cmpd="sng" algn="ctr">
                      <a:solidFill>
                        <a:schemeClr val="accent1"/>
                      </a:solidFill>
                      <a:prstDash val="solid"/>
                      <a:round/>
                      <a:headEnd type="none" w="med" len="med"/>
                      <a:tailEnd type="none" w="med" len="med"/>
                    </a:lnB>
                    <a:solidFill>
                      <a:schemeClr val="bg1"/>
                    </a:solidFill>
                  </a:tcPr>
                </a:tc>
              </a:tr>
              <a:tr h="370840">
                <a:tc>
                  <a:txBody>
                    <a:bodyPr/>
                    <a:lstStyle/>
                    <a:p>
                      <a:pPr algn="ctr"/>
                      <a:r>
                        <a:rPr lang="en-US" sz="2000" b="1" smtClean="0">
                          <a:solidFill>
                            <a:schemeClr val="tx1"/>
                          </a:solidFill>
                        </a:rPr>
                        <a:t>G2</a:t>
                      </a:r>
                      <a:endParaRPr lang="en-US" sz="2000" b="1" dirty="0">
                        <a:solidFill>
                          <a:schemeClr val="tx1"/>
                        </a:solidFill>
                      </a:endParaRPr>
                    </a:p>
                  </a:txBody>
                  <a:tcPr marL="0" marR="0" marT="0" marB="0" anchor="ctr">
                    <a:lnL w="5715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accent1"/>
                      </a:solidFill>
                      <a:prstDash val="solid"/>
                      <a:round/>
                      <a:headEnd type="none" w="med" len="med"/>
                      <a:tailEnd type="none" w="med" len="med"/>
                    </a:lnT>
                    <a:solidFill>
                      <a:schemeClr val="bg1"/>
                    </a:solidFill>
                  </a:tcPr>
                </a:tc>
                <a:tc>
                  <a:txBody>
                    <a:bodyPr/>
                    <a:lstStyle/>
                    <a:p>
                      <a:pPr algn="ctr"/>
                      <a:r>
                        <a:rPr lang="en-US" sz="2000" b="1" dirty="0" smtClean="0">
                          <a:solidFill>
                            <a:schemeClr val="tx1"/>
                          </a:solidFill>
                        </a:rPr>
                        <a:t>Ø</a:t>
                      </a:r>
                      <a:endParaRPr lang="en-US" sz="20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accent1"/>
                      </a:solidFill>
                      <a:prstDash val="solid"/>
                      <a:round/>
                      <a:headEnd type="none" w="med" len="med"/>
                      <a:tailEnd type="none" w="med" len="med"/>
                    </a:lnT>
                    <a:solidFill>
                      <a:schemeClr val="bg1"/>
                    </a:solidFill>
                  </a:tcPr>
                </a:tc>
                <a:tc>
                  <a:txBody>
                    <a:bodyPr/>
                    <a:lstStyle/>
                    <a:p>
                      <a:pPr algn="ctr"/>
                      <a:r>
                        <a:rPr lang="en-US" sz="2000" b="1" dirty="0" smtClean="0">
                          <a:solidFill>
                            <a:schemeClr val="tx1"/>
                          </a:solidFill>
                        </a:rPr>
                        <a:t>B2</a:t>
                      </a:r>
                      <a:endParaRPr lang="en-US" sz="20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38100" cap="flat" cmpd="sng" algn="ctr">
                      <a:solidFill>
                        <a:schemeClr val="accent1"/>
                      </a:solidFill>
                      <a:prstDash val="solid"/>
                      <a:round/>
                      <a:headEnd type="none" w="med" len="med"/>
                      <a:tailEnd type="none" w="med" len="med"/>
                    </a:lnT>
                    <a:solidFill>
                      <a:schemeClr val="bg1"/>
                    </a:solidFill>
                  </a:tcPr>
                </a:tc>
              </a:tr>
              <a:tr h="370840">
                <a:tc>
                  <a:txBody>
                    <a:bodyPr/>
                    <a:lstStyle/>
                    <a:p>
                      <a:pPr algn="ctr"/>
                      <a:r>
                        <a:rPr lang="en-US" sz="2000" b="1" smtClean="0">
                          <a:solidFill>
                            <a:schemeClr val="tx1"/>
                          </a:solidFill>
                        </a:rPr>
                        <a:t>G2</a:t>
                      </a:r>
                      <a:endParaRPr lang="en-US" sz="2000" b="1" dirty="0">
                        <a:solidFill>
                          <a:schemeClr val="tx1"/>
                        </a:solidFill>
                      </a:endParaRPr>
                    </a:p>
                  </a:txBody>
                  <a:tcPr marL="0" marR="0" marT="0" marB="0" anchor="ctr">
                    <a:lnL w="5715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solidFill>
                      <a:schemeClr val="bg1"/>
                    </a:solidFill>
                  </a:tcPr>
                </a:tc>
                <a:tc>
                  <a:txBody>
                    <a:bodyPr/>
                    <a:lstStyle/>
                    <a:p>
                      <a:pPr algn="ctr"/>
                      <a:r>
                        <a:rPr lang="en-US" sz="2000" b="1" dirty="0" smtClean="0">
                          <a:solidFill>
                            <a:schemeClr val="tx1"/>
                          </a:solidFill>
                        </a:rPr>
                        <a:t>“B”</a:t>
                      </a:r>
                      <a:endParaRPr lang="en-US" sz="20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solidFill>
                      <a:schemeClr val="bg1"/>
                    </a:solidFill>
                  </a:tcPr>
                </a:tc>
                <a:tc>
                  <a:txBody>
                    <a:bodyPr/>
                    <a:lstStyle/>
                    <a:p>
                      <a:pPr algn="ctr"/>
                      <a:r>
                        <a:rPr lang="en-US" sz="2000" b="1" dirty="0" smtClean="0">
                          <a:solidFill>
                            <a:schemeClr val="tx1"/>
                          </a:solidFill>
                        </a:rPr>
                        <a:t>G3</a:t>
                      </a:r>
                      <a:endParaRPr lang="en-US" sz="20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solidFill>
                      <a:schemeClr val="bg1"/>
                    </a:solidFill>
                  </a:tcPr>
                </a:tc>
              </a:tr>
              <a:tr h="370840">
                <a:tc>
                  <a:txBody>
                    <a:bodyPr/>
                    <a:lstStyle/>
                    <a:p>
                      <a:pPr algn="ctr"/>
                      <a:r>
                        <a:rPr lang="en-US" sz="2000" b="1" smtClean="0">
                          <a:solidFill>
                            <a:schemeClr val="tx1"/>
                          </a:solidFill>
                        </a:rPr>
                        <a:t>G2</a:t>
                      </a:r>
                      <a:endParaRPr lang="en-US" sz="2000" b="1" dirty="0">
                        <a:solidFill>
                          <a:schemeClr val="tx1"/>
                        </a:solidFill>
                      </a:endParaRPr>
                    </a:p>
                  </a:txBody>
                  <a:tcPr marL="0" marR="0" marT="0" marB="0" anchor="ctr">
                    <a:lnL w="5715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B w="38100" cap="flat" cmpd="sng" algn="ctr">
                      <a:solidFill>
                        <a:schemeClr val="accent1"/>
                      </a:solidFill>
                      <a:prstDash val="solid"/>
                      <a:round/>
                      <a:headEnd type="none" w="med" len="med"/>
                      <a:tailEnd type="none" w="med" len="med"/>
                    </a:lnB>
                    <a:solidFill>
                      <a:schemeClr val="bg1"/>
                    </a:solidFill>
                  </a:tcPr>
                </a:tc>
                <a:tc>
                  <a:txBody>
                    <a:bodyPr/>
                    <a:lstStyle/>
                    <a:p>
                      <a:pPr algn="ctr"/>
                      <a:r>
                        <a:rPr lang="en-US" sz="2000" b="1" dirty="0" smtClean="0">
                          <a:solidFill>
                            <a:schemeClr val="tx1"/>
                          </a:solidFill>
                        </a:rPr>
                        <a:t>“A”</a:t>
                      </a:r>
                      <a:endParaRPr lang="en-US" sz="20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B w="38100" cap="flat" cmpd="sng" algn="ctr">
                      <a:solidFill>
                        <a:schemeClr val="accent1"/>
                      </a:solidFill>
                      <a:prstDash val="solid"/>
                      <a:round/>
                      <a:headEnd type="none" w="med" len="med"/>
                      <a:tailEnd type="none" w="med" len="med"/>
                    </a:lnB>
                    <a:solidFill>
                      <a:schemeClr val="bg1"/>
                    </a:solidFill>
                  </a:tcPr>
                </a:tc>
                <a:tc>
                  <a:txBody>
                    <a:bodyPr/>
                    <a:lstStyle/>
                    <a:p>
                      <a:pPr algn="ctr"/>
                      <a:r>
                        <a:rPr lang="en-US" sz="2000" b="1" dirty="0" smtClean="0">
                          <a:solidFill>
                            <a:schemeClr val="tx1"/>
                          </a:solidFill>
                        </a:rPr>
                        <a:t>Idle</a:t>
                      </a:r>
                      <a:endParaRPr lang="en-US" sz="20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B w="38100" cap="flat" cmpd="sng" algn="ctr">
                      <a:solidFill>
                        <a:schemeClr val="accent1"/>
                      </a:solidFill>
                      <a:prstDash val="solid"/>
                      <a:round/>
                      <a:headEnd type="none" w="med" len="med"/>
                      <a:tailEnd type="none" w="med" len="med"/>
                    </a:lnB>
                    <a:solidFill>
                      <a:schemeClr val="bg1"/>
                    </a:solidFill>
                  </a:tcPr>
                </a:tc>
              </a:tr>
              <a:tr h="370840">
                <a:tc>
                  <a:txBody>
                    <a:bodyPr/>
                    <a:lstStyle/>
                    <a:p>
                      <a:pPr algn="ctr"/>
                      <a:r>
                        <a:rPr lang="en-US" sz="2000" b="1" smtClean="0">
                          <a:solidFill>
                            <a:schemeClr val="tx1"/>
                          </a:solidFill>
                        </a:rPr>
                        <a:t>G3</a:t>
                      </a:r>
                      <a:endParaRPr lang="en-US" sz="2000" b="1" dirty="0">
                        <a:solidFill>
                          <a:schemeClr val="tx1"/>
                        </a:solidFill>
                      </a:endParaRPr>
                    </a:p>
                  </a:txBody>
                  <a:tcPr marL="0" marR="0" marT="0" marB="0" anchor="ctr">
                    <a:lnL w="5715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38100" cap="flat" cmpd="sng" algn="ctr">
                      <a:solidFill>
                        <a:schemeClr val="accent1"/>
                      </a:solidFill>
                      <a:prstDash val="solid"/>
                      <a:round/>
                      <a:headEnd type="none" w="med" len="med"/>
                      <a:tailEnd type="none" w="med" len="med"/>
                    </a:lnB>
                    <a:solidFill>
                      <a:schemeClr val="bg1"/>
                    </a:solidFill>
                  </a:tcPr>
                </a:tc>
                <a:tc>
                  <a:txBody>
                    <a:bodyPr/>
                    <a:lstStyle/>
                    <a:p>
                      <a:pPr algn="ctr"/>
                      <a:r>
                        <a:rPr lang="en-US" sz="2000" b="1" dirty="0" smtClean="0">
                          <a:solidFill>
                            <a:schemeClr val="tx1"/>
                          </a:solidFill>
                        </a:rPr>
                        <a:t>any</a:t>
                      </a:r>
                      <a:endParaRPr lang="en-US" sz="20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38100" cap="flat" cmpd="sng" algn="ctr">
                      <a:solidFill>
                        <a:schemeClr val="accent1"/>
                      </a:solidFill>
                      <a:prstDash val="solid"/>
                      <a:round/>
                      <a:headEnd type="none" w="med" len="med"/>
                      <a:tailEnd type="none" w="med" len="med"/>
                    </a:lnB>
                    <a:solidFill>
                      <a:schemeClr val="bg1"/>
                    </a:solidFill>
                  </a:tcPr>
                </a:tc>
                <a:tc>
                  <a:txBody>
                    <a:bodyPr/>
                    <a:lstStyle/>
                    <a:p>
                      <a:pPr algn="ctr"/>
                      <a:r>
                        <a:rPr lang="en-US" sz="2000" b="1" dirty="0" smtClean="0">
                          <a:solidFill>
                            <a:schemeClr val="tx1"/>
                          </a:solidFill>
                        </a:rPr>
                        <a:t>Idle</a:t>
                      </a:r>
                      <a:endParaRPr lang="en-US" sz="20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38100" cap="flat" cmpd="sng" algn="ctr">
                      <a:solidFill>
                        <a:schemeClr val="accent1"/>
                      </a:solidFill>
                      <a:prstDash val="solid"/>
                      <a:round/>
                      <a:headEnd type="none" w="med" len="med"/>
                      <a:tailEnd type="none" w="med" len="med"/>
                    </a:lnB>
                    <a:solidFill>
                      <a:schemeClr val="bg1"/>
                    </a:solidFill>
                  </a:tcPr>
                </a:tc>
              </a:tr>
              <a:tr h="370840">
                <a:tc>
                  <a:txBody>
                    <a:bodyPr/>
                    <a:lstStyle/>
                    <a:p>
                      <a:pPr algn="ctr"/>
                      <a:r>
                        <a:rPr lang="en-US" sz="2000" b="1" smtClean="0">
                          <a:solidFill>
                            <a:schemeClr val="tx1"/>
                          </a:solidFill>
                        </a:rPr>
                        <a:t>B1</a:t>
                      </a:r>
                      <a:endParaRPr lang="en-US" sz="2000" b="1" dirty="0">
                        <a:solidFill>
                          <a:schemeClr val="tx1"/>
                        </a:solidFill>
                      </a:endParaRPr>
                    </a:p>
                  </a:txBody>
                  <a:tcPr marL="0" marR="0" marT="0" marB="0" anchor="ctr">
                    <a:lnL w="5715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28575" cap="flat" cmpd="sng" algn="ctr">
                      <a:solidFill>
                        <a:schemeClr val="bg1">
                          <a:lumMod val="50000"/>
                          <a:lumOff val="50000"/>
                        </a:schemeClr>
                      </a:solidFill>
                      <a:prstDash val="solid"/>
                      <a:round/>
                      <a:headEnd type="none" w="med" len="med"/>
                      <a:tailEnd type="none" w="med" len="med"/>
                    </a:lnB>
                    <a:solidFill>
                      <a:schemeClr val="bg1"/>
                    </a:solidFill>
                  </a:tcPr>
                </a:tc>
                <a:tc>
                  <a:txBody>
                    <a:bodyPr/>
                    <a:lstStyle/>
                    <a:p>
                      <a:pPr algn="ctr"/>
                      <a:r>
                        <a:rPr lang="en-US" sz="2000" b="1" dirty="0" smtClean="0">
                          <a:solidFill>
                            <a:schemeClr val="tx1"/>
                          </a:solidFill>
                        </a:rPr>
                        <a:t>Ø</a:t>
                      </a:r>
                      <a:endParaRPr lang="en-US" sz="20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28575" cap="flat" cmpd="sng" algn="ctr">
                      <a:solidFill>
                        <a:schemeClr val="bg1">
                          <a:lumMod val="50000"/>
                          <a:lumOff val="50000"/>
                        </a:schemeClr>
                      </a:solidFill>
                      <a:prstDash val="solid"/>
                      <a:round/>
                      <a:headEnd type="none" w="med" len="med"/>
                      <a:tailEnd type="none" w="med" len="med"/>
                    </a:lnB>
                    <a:solidFill>
                      <a:schemeClr val="bg1"/>
                    </a:solidFill>
                  </a:tcPr>
                </a:tc>
                <a:tc>
                  <a:txBody>
                    <a:bodyPr/>
                    <a:lstStyle/>
                    <a:p>
                      <a:pPr algn="ctr"/>
                      <a:r>
                        <a:rPr lang="en-US" sz="2000" b="1" dirty="0" smtClean="0">
                          <a:solidFill>
                            <a:schemeClr val="tx1"/>
                          </a:solidFill>
                        </a:rPr>
                        <a:t>B1</a:t>
                      </a:r>
                      <a:endParaRPr lang="en-US" sz="20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28575" cap="flat" cmpd="sng" algn="ctr">
                      <a:solidFill>
                        <a:schemeClr val="bg1">
                          <a:lumMod val="50000"/>
                          <a:lumOff val="50000"/>
                        </a:schemeClr>
                      </a:solidFill>
                      <a:prstDash val="solid"/>
                      <a:round/>
                      <a:headEnd type="none" w="med" len="med"/>
                      <a:tailEnd type="none" w="med" len="med"/>
                    </a:lnB>
                    <a:solidFill>
                      <a:schemeClr val="bg1"/>
                    </a:solidFill>
                  </a:tcPr>
                </a:tc>
              </a:tr>
              <a:tr h="370840">
                <a:tc>
                  <a:txBody>
                    <a:bodyPr/>
                    <a:lstStyle/>
                    <a:p>
                      <a:pPr algn="ctr"/>
                      <a:r>
                        <a:rPr lang="en-US" sz="2000" b="1" smtClean="0">
                          <a:solidFill>
                            <a:schemeClr val="tx1"/>
                          </a:solidFill>
                        </a:rPr>
                        <a:t>B1</a:t>
                      </a:r>
                      <a:endParaRPr lang="en-US" sz="2000" b="1" dirty="0">
                        <a:solidFill>
                          <a:schemeClr val="tx1"/>
                        </a:solidFill>
                      </a:endParaRPr>
                    </a:p>
                  </a:txBody>
                  <a:tcPr marL="0" marR="0" marT="0" marB="0" anchor="ctr">
                    <a:lnL w="5715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bg1">
                          <a:lumMod val="50000"/>
                          <a:lumOff val="50000"/>
                        </a:schemeClr>
                      </a:solidFill>
                      <a:prstDash val="solid"/>
                      <a:round/>
                      <a:headEnd type="none" w="med" len="med"/>
                      <a:tailEnd type="none" w="med" len="med"/>
                    </a:lnT>
                    <a:lnB w="38100" cap="flat" cmpd="sng" algn="ctr">
                      <a:solidFill>
                        <a:schemeClr val="accent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1" dirty="0" smtClean="0">
                          <a:solidFill>
                            <a:schemeClr val="tx1"/>
                          </a:solidFill>
                        </a:rPr>
                        <a:t>K</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bg1">
                          <a:lumMod val="50000"/>
                          <a:lumOff val="50000"/>
                        </a:schemeClr>
                      </a:solidFill>
                      <a:prstDash val="solid"/>
                      <a:round/>
                      <a:headEnd type="none" w="med" len="med"/>
                      <a:tailEnd type="none" w="med" len="med"/>
                    </a:lnT>
                    <a:lnB w="38100" cap="flat" cmpd="sng" algn="ctr">
                      <a:solidFill>
                        <a:schemeClr val="accent1"/>
                      </a:solidFill>
                      <a:prstDash val="solid"/>
                      <a:round/>
                      <a:headEnd type="none" w="med" len="med"/>
                      <a:tailEnd type="none" w="med" len="med"/>
                    </a:lnB>
                    <a:solidFill>
                      <a:schemeClr val="bg1"/>
                    </a:solidFill>
                  </a:tcPr>
                </a:tc>
                <a:tc>
                  <a:txBody>
                    <a:bodyPr/>
                    <a:lstStyle/>
                    <a:p>
                      <a:pPr algn="ctr"/>
                      <a:r>
                        <a:rPr lang="en-US" sz="2000" b="1" dirty="0" smtClean="0">
                          <a:solidFill>
                            <a:schemeClr val="tx1"/>
                          </a:solidFill>
                        </a:rPr>
                        <a:t>B2</a:t>
                      </a:r>
                      <a:endParaRPr lang="en-US" sz="20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28575" cap="flat" cmpd="sng" algn="ctr">
                      <a:solidFill>
                        <a:schemeClr val="bg1">
                          <a:lumMod val="50000"/>
                          <a:lumOff val="50000"/>
                        </a:schemeClr>
                      </a:solidFill>
                      <a:prstDash val="solid"/>
                      <a:round/>
                      <a:headEnd type="none" w="med" len="med"/>
                      <a:tailEnd type="none" w="med" len="med"/>
                    </a:lnT>
                    <a:lnB w="38100" cap="flat" cmpd="sng" algn="ctr">
                      <a:solidFill>
                        <a:schemeClr val="accent1"/>
                      </a:solidFill>
                      <a:prstDash val="solid"/>
                      <a:round/>
                      <a:headEnd type="none" w="med" len="med"/>
                      <a:tailEnd type="none" w="med" len="med"/>
                    </a:lnB>
                    <a:solidFill>
                      <a:schemeClr val="bg1"/>
                    </a:solidFill>
                  </a:tcPr>
                </a:tc>
              </a:tr>
              <a:tr h="370840">
                <a:tc>
                  <a:txBody>
                    <a:bodyPr/>
                    <a:lstStyle/>
                    <a:p>
                      <a:pPr algn="ctr"/>
                      <a:r>
                        <a:rPr lang="en-US" sz="2000" b="1" smtClean="0">
                          <a:solidFill>
                            <a:schemeClr val="tx1"/>
                          </a:solidFill>
                        </a:rPr>
                        <a:t>B2</a:t>
                      </a:r>
                      <a:endParaRPr lang="en-US" sz="2000" b="1" dirty="0">
                        <a:solidFill>
                          <a:schemeClr val="tx1"/>
                        </a:solidFill>
                      </a:endParaRPr>
                    </a:p>
                  </a:txBody>
                  <a:tcPr marL="0" marR="0" marT="0" marB="0" anchor="ctr">
                    <a:lnL w="5715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28575" cap="flat" cmpd="sng" algn="ctr">
                      <a:solidFill>
                        <a:schemeClr val="bg1">
                          <a:lumMod val="50000"/>
                          <a:lumOff val="50000"/>
                        </a:schemeClr>
                      </a:solidFill>
                      <a:prstDash val="solid"/>
                      <a:round/>
                      <a:headEnd type="none" w="med" len="med"/>
                      <a:tailEnd type="none" w="med" len="med"/>
                    </a:lnB>
                    <a:solidFill>
                      <a:schemeClr val="bg1"/>
                    </a:solidFill>
                  </a:tcPr>
                </a:tc>
                <a:tc>
                  <a:txBody>
                    <a:bodyPr/>
                    <a:lstStyle/>
                    <a:p>
                      <a:pPr algn="ctr"/>
                      <a:r>
                        <a:rPr lang="en-US" sz="2000" b="1" dirty="0" smtClean="0">
                          <a:solidFill>
                            <a:schemeClr val="tx1"/>
                          </a:solidFill>
                        </a:rPr>
                        <a:t>Ø</a:t>
                      </a:r>
                      <a:endParaRPr lang="en-US" sz="20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28575" cap="flat" cmpd="sng" algn="ctr">
                      <a:solidFill>
                        <a:schemeClr val="bg1">
                          <a:lumMod val="50000"/>
                          <a:lumOff val="50000"/>
                        </a:schemeClr>
                      </a:solidFill>
                      <a:prstDash val="solid"/>
                      <a:round/>
                      <a:headEnd type="none" w="med" len="med"/>
                      <a:tailEnd type="none" w="med" len="med"/>
                    </a:lnB>
                    <a:solidFill>
                      <a:schemeClr val="bg1"/>
                    </a:solidFill>
                  </a:tcPr>
                </a:tc>
                <a:tc>
                  <a:txBody>
                    <a:bodyPr/>
                    <a:lstStyle/>
                    <a:p>
                      <a:pPr algn="ctr"/>
                      <a:r>
                        <a:rPr lang="en-US" sz="2000" b="1" dirty="0" smtClean="0">
                          <a:solidFill>
                            <a:schemeClr val="tx1"/>
                          </a:solidFill>
                        </a:rPr>
                        <a:t>B2</a:t>
                      </a:r>
                      <a:endParaRPr lang="en-US" sz="20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28575" cap="flat" cmpd="sng" algn="ctr">
                      <a:solidFill>
                        <a:schemeClr val="bg1">
                          <a:lumMod val="50000"/>
                          <a:lumOff val="50000"/>
                        </a:schemeClr>
                      </a:solidFill>
                      <a:prstDash val="solid"/>
                      <a:round/>
                      <a:headEnd type="none" w="med" len="med"/>
                      <a:tailEnd type="none" w="med" len="med"/>
                    </a:lnB>
                    <a:solidFill>
                      <a:schemeClr val="bg1"/>
                    </a:solidFill>
                  </a:tcPr>
                </a:tc>
              </a:tr>
              <a:tr h="370840">
                <a:tc>
                  <a:txBody>
                    <a:bodyPr/>
                    <a:lstStyle/>
                    <a:p>
                      <a:pPr algn="ctr"/>
                      <a:r>
                        <a:rPr lang="en-US" sz="2000" b="1" dirty="0" smtClean="0">
                          <a:solidFill>
                            <a:schemeClr val="tx1"/>
                          </a:solidFill>
                        </a:rPr>
                        <a:t>B2</a:t>
                      </a:r>
                      <a:endParaRPr lang="en-US" sz="2000" b="1" dirty="0">
                        <a:solidFill>
                          <a:schemeClr val="tx1"/>
                        </a:solidFill>
                      </a:endParaRPr>
                    </a:p>
                  </a:txBody>
                  <a:tcPr marL="0" marR="0" marT="0" marB="0" anchor="ctr">
                    <a:lnL w="5715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bg1">
                          <a:lumMod val="50000"/>
                          <a:lumOff val="50000"/>
                        </a:schemeClr>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1" dirty="0" smtClean="0">
                          <a:solidFill>
                            <a:schemeClr val="tx1"/>
                          </a:solidFill>
                        </a:rPr>
                        <a:t>K</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bg1">
                          <a:lumMod val="50000"/>
                          <a:lumOff val="50000"/>
                        </a:schemeClr>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chemeClr val="bg1"/>
                    </a:solidFill>
                  </a:tcPr>
                </a:tc>
                <a:tc>
                  <a:txBody>
                    <a:bodyPr/>
                    <a:lstStyle/>
                    <a:p>
                      <a:pPr algn="ctr"/>
                      <a:r>
                        <a:rPr lang="en-US" sz="2000" b="1" dirty="0" smtClean="0">
                          <a:solidFill>
                            <a:schemeClr val="tx1"/>
                          </a:solidFill>
                        </a:rPr>
                        <a:t>Idle</a:t>
                      </a:r>
                      <a:endParaRPr lang="en-US" sz="20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28575" cap="flat" cmpd="sng" algn="ctr">
                      <a:solidFill>
                        <a:schemeClr val="bg1">
                          <a:lumMod val="50000"/>
                          <a:lumOff val="50000"/>
                        </a:schemeClr>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chemeClr val="bg1"/>
                    </a:solidFill>
                  </a:tcPr>
                </a:tc>
              </a:tr>
            </a:tbl>
          </a:graphicData>
        </a:graphic>
      </p:graphicFrame>
      <p:sp>
        <p:nvSpPr>
          <p:cNvPr id="53" name="Rectangle 52"/>
          <p:cNvSpPr/>
          <p:nvPr>
            <p:custDataLst>
              <p:tags r:id="rId51"/>
            </p:custDataLst>
          </p:nvPr>
        </p:nvSpPr>
        <p:spPr>
          <a:xfrm>
            <a:off x="457200" y="6106180"/>
            <a:ext cx="8534400" cy="523220"/>
          </a:xfrm>
          <a:prstGeom prst="rect">
            <a:avLst/>
          </a:prstGeom>
        </p:spPr>
        <p:txBody>
          <a:bodyPr wrap="square">
            <a:spAutoFit/>
          </a:bodyPr>
          <a:lstStyle/>
          <a:p>
            <a:r>
              <a:rPr lang="en-US" sz="2800" dirty="0" smtClean="0">
                <a:solidFill>
                  <a:prstClr val="white"/>
                </a:solidFill>
              </a:rPr>
              <a:t>(</a:t>
            </a:r>
            <a:r>
              <a:rPr lang="en-US" sz="2800" dirty="0">
                <a:solidFill>
                  <a:prstClr val="white"/>
                </a:solidFill>
              </a:rPr>
              <a:t>2) Write output and next-state </a:t>
            </a:r>
            <a:r>
              <a:rPr lang="en-US" sz="2800" dirty="0" smtClean="0">
                <a:solidFill>
                  <a:prstClr val="white"/>
                </a:solidFill>
              </a:rPr>
              <a:t>tables </a:t>
            </a:r>
          </a:p>
        </p:txBody>
      </p:sp>
      <p:sp>
        <p:nvSpPr>
          <p:cNvPr id="54" name="Oval 53"/>
          <p:cNvSpPr/>
          <p:nvPr>
            <p:custDataLst>
              <p:tags r:id="rId52"/>
            </p:custDataLst>
          </p:nvPr>
        </p:nvSpPr>
        <p:spPr>
          <a:xfrm>
            <a:off x="685800" y="3113088"/>
            <a:ext cx="977900" cy="98340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endParaRPr lang="en-US">
              <a:solidFill>
                <a:prstClr val="white"/>
              </a:solidFill>
            </a:endParaRPr>
          </a:p>
        </p:txBody>
      </p:sp>
    </p:spTree>
    <p:extLst>
      <p:ext uri="{BB962C8B-B14F-4D97-AF65-F5344CB8AC3E}">
        <p14:creationId xmlns:p14="http://schemas.microsoft.com/office/powerpoint/2010/main" val="120189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ectangle 36"/>
          <p:cNvSpPr/>
          <p:nvPr>
            <p:custDataLst>
              <p:tags r:id="rId1"/>
            </p:custDataLst>
          </p:nvPr>
        </p:nvSpPr>
        <p:spPr>
          <a:xfrm>
            <a:off x="457200" y="6106180"/>
            <a:ext cx="8534400" cy="523220"/>
          </a:xfrm>
          <a:prstGeom prst="rect">
            <a:avLst/>
          </a:prstGeom>
        </p:spPr>
        <p:txBody>
          <a:bodyPr wrap="square">
            <a:spAutoFit/>
          </a:bodyPr>
          <a:lstStyle/>
          <a:p>
            <a:pPr marL="233363" indent="-233363"/>
            <a:r>
              <a:rPr lang="en-US" sz="2800" dirty="0" smtClean="0">
                <a:solidFill>
                  <a:prstClr val="white"/>
                </a:solidFill>
              </a:rPr>
              <a:t>(3) </a:t>
            </a:r>
            <a:r>
              <a:rPr lang="en-US" sz="2800" dirty="0">
                <a:solidFill>
                  <a:prstClr val="white"/>
                </a:solidFill>
              </a:rPr>
              <a:t>Encode states, inputs, and outputs as bits</a:t>
            </a:r>
          </a:p>
        </p:txBody>
      </p:sp>
      <p:sp>
        <p:nvSpPr>
          <p:cNvPr id="2" name="Title 1"/>
          <p:cNvSpPr>
            <a:spLocks noGrp="1"/>
          </p:cNvSpPr>
          <p:nvPr>
            <p:ph type="title"/>
            <p:custDataLst>
              <p:tags r:id="rId2"/>
            </p:custDataLst>
          </p:nvPr>
        </p:nvSpPr>
        <p:spPr/>
        <p:txBody>
          <a:bodyPr>
            <a:normAutofit fontScale="90000"/>
          </a:bodyPr>
          <a:lstStyle/>
          <a:p>
            <a:r>
              <a:rPr lang="en-US" dirty="0" smtClean="0"/>
              <a:t>State Table Encoding</a:t>
            </a:r>
            <a:endParaRPr lang="en-US" dirty="0"/>
          </a:p>
        </p:txBody>
      </p:sp>
      <p:graphicFrame>
        <p:nvGraphicFramePr>
          <p:cNvPr id="4" name="Table 3"/>
          <p:cNvGraphicFramePr>
            <a:graphicFrameLocks noGrp="1"/>
          </p:cNvGraphicFramePr>
          <p:nvPr>
            <p:custDataLst>
              <p:tags r:id="rId3"/>
            </p:custDataLst>
            <p:extLst>
              <p:ext uri="{D42A27DB-BD31-4B8C-83A1-F6EECF244321}">
                <p14:modId xmlns:p14="http://schemas.microsoft.com/office/powerpoint/2010/main" val="2372428116"/>
              </p:ext>
            </p:extLst>
          </p:nvPr>
        </p:nvGraphicFramePr>
        <p:xfrm>
          <a:off x="533400" y="685799"/>
          <a:ext cx="3276600" cy="2595880"/>
        </p:xfrm>
        <a:graphic>
          <a:graphicData uri="http://schemas.openxmlformats.org/drawingml/2006/table">
            <a:tbl>
              <a:tblPr firstRow="1" bandRow="1">
                <a:tableStyleId>{5C22544A-7EE6-4342-B048-85BDC9FD1C3A}</a:tableStyleId>
              </a:tblPr>
              <a:tblGrid>
                <a:gridCol w="1433513"/>
                <a:gridCol w="1843087"/>
              </a:tblGrid>
              <a:tr h="370840">
                <a:tc>
                  <a:txBody>
                    <a:bodyPr/>
                    <a:lstStyle/>
                    <a:p>
                      <a:pPr algn="ctr"/>
                      <a:r>
                        <a:rPr lang="en-US" sz="2000" b="1" dirty="0" smtClean="0">
                          <a:solidFill>
                            <a:schemeClr val="accent1"/>
                          </a:solidFill>
                        </a:rPr>
                        <a:t>Cur.</a:t>
                      </a:r>
                      <a:r>
                        <a:rPr lang="en-US" sz="2000" b="1" baseline="0" dirty="0" smtClean="0">
                          <a:solidFill>
                            <a:schemeClr val="accent1"/>
                          </a:solidFill>
                        </a:rPr>
                        <a:t> </a:t>
                      </a:r>
                      <a:r>
                        <a:rPr lang="en-US" sz="2000" b="1" dirty="0" smtClean="0">
                          <a:solidFill>
                            <a:schemeClr val="accent1"/>
                          </a:solidFill>
                        </a:rPr>
                        <a:t>State</a:t>
                      </a:r>
                      <a:endParaRPr lang="en-US" sz="2000" b="1" dirty="0">
                        <a:solidFill>
                          <a:schemeClr val="accent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81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000" b="1" dirty="0" smtClean="0">
                          <a:solidFill>
                            <a:schemeClr val="accent1"/>
                          </a:solidFill>
                        </a:rPr>
                        <a:t>Output</a:t>
                      </a:r>
                      <a:endParaRPr lang="en-US" sz="2000" b="1" dirty="0">
                        <a:solidFill>
                          <a:schemeClr val="accent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81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70840">
                <a:tc>
                  <a:txBody>
                    <a:bodyPr/>
                    <a:lstStyle/>
                    <a:p>
                      <a:pPr algn="ctr"/>
                      <a:r>
                        <a:rPr lang="en-US" sz="2000" b="1" dirty="0" smtClean="0">
                          <a:solidFill>
                            <a:schemeClr val="tx1"/>
                          </a:solidFill>
                        </a:rPr>
                        <a:t>Idle</a:t>
                      </a:r>
                      <a:endParaRPr lang="en-US" sz="20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000" b="1" dirty="0" smtClean="0">
                          <a:solidFill>
                            <a:schemeClr val="tx1"/>
                          </a:solidFill>
                        </a:rPr>
                        <a:t>“0”</a:t>
                      </a:r>
                      <a:endParaRPr lang="en-US" sz="20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70840">
                <a:tc>
                  <a:txBody>
                    <a:bodyPr/>
                    <a:lstStyle/>
                    <a:p>
                      <a:pPr algn="ctr"/>
                      <a:r>
                        <a:rPr lang="en-US" sz="2000" b="1" dirty="0" smtClean="0">
                          <a:solidFill>
                            <a:schemeClr val="tx1"/>
                          </a:solidFill>
                        </a:rPr>
                        <a:t>G1</a:t>
                      </a:r>
                      <a:endParaRPr lang="en-US" sz="20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000" b="1" dirty="0" smtClean="0">
                          <a:solidFill>
                            <a:schemeClr val="tx1"/>
                          </a:solidFill>
                        </a:rPr>
                        <a:t>“1”</a:t>
                      </a:r>
                      <a:endParaRPr lang="en-US" sz="20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70840">
                <a:tc>
                  <a:txBody>
                    <a:bodyPr/>
                    <a:lstStyle/>
                    <a:p>
                      <a:pPr algn="ctr"/>
                      <a:r>
                        <a:rPr lang="en-US" sz="2000" b="1" dirty="0" smtClean="0">
                          <a:solidFill>
                            <a:schemeClr val="tx1"/>
                          </a:solidFill>
                        </a:rPr>
                        <a:t>G2</a:t>
                      </a:r>
                      <a:endParaRPr lang="en-US" sz="20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000" b="1" dirty="0" smtClean="0">
                          <a:solidFill>
                            <a:schemeClr val="tx1"/>
                          </a:solidFill>
                        </a:rPr>
                        <a:t>“2”</a:t>
                      </a:r>
                      <a:endParaRPr lang="en-US" sz="20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70840">
                <a:tc>
                  <a:txBody>
                    <a:bodyPr/>
                    <a:lstStyle/>
                    <a:p>
                      <a:pPr algn="ctr"/>
                      <a:r>
                        <a:rPr lang="en-US" sz="2000" b="1" dirty="0" smtClean="0">
                          <a:solidFill>
                            <a:schemeClr val="tx1"/>
                          </a:solidFill>
                        </a:rPr>
                        <a:t>G3</a:t>
                      </a:r>
                      <a:endParaRPr lang="en-US" sz="20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000" b="1" dirty="0" smtClean="0">
                          <a:solidFill>
                            <a:schemeClr val="tx1"/>
                          </a:solidFill>
                        </a:rPr>
                        <a:t>“3”, U</a:t>
                      </a:r>
                      <a:endParaRPr lang="en-US" sz="20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70840">
                <a:tc>
                  <a:txBody>
                    <a:bodyPr/>
                    <a:lstStyle/>
                    <a:p>
                      <a:pPr algn="ctr"/>
                      <a:r>
                        <a:rPr lang="en-US" sz="2000" b="1" dirty="0" smtClean="0">
                          <a:solidFill>
                            <a:schemeClr val="tx1"/>
                          </a:solidFill>
                        </a:rPr>
                        <a:t>B1</a:t>
                      </a:r>
                      <a:endParaRPr lang="en-US" sz="20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000" b="1" dirty="0" smtClean="0">
                          <a:solidFill>
                            <a:schemeClr val="tx1"/>
                          </a:solidFill>
                        </a:rPr>
                        <a:t>“1”</a:t>
                      </a:r>
                      <a:endParaRPr lang="en-US" sz="20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70840">
                <a:tc>
                  <a:txBody>
                    <a:bodyPr/>
                    <a:lstStyle/>
                    <a:p>
                      <a:pPr algn="ctr"/>
                      <a:r>
                        <a:rPr lang="en-US" sz="2000" b="1" dirty="0" smtClean="0">
                          <a:solidFill>
                            <a:schemeClr val="tx1"/>
                          </a:solidFill>
                        </a:rPr>
                        <a:t>B2</a:t>
                      </a:r>
                      <a:endParaRPr lang="en-US" sz="20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000" b="1" dirty="0" smtClean="0">
                          <a:solidFill>
                            <a:schemeClr val="tx1"/>
                          </a:solidFill>
                        </a:rPr>
                        <a:t>“2”</a:t>
                      </a:r>
                      <a:endParaRPr lang="en-US" sz="20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grpSp>
        <p:nvGrpSpPr>
          <p:cNvPr id="18" name="Group 17"/>
          <p:cNvGrpSpPr/>
          <p:nvPr>
            <p:custDataLst>
              <p:tags r:id="rId4"/>
            </p:custDataLst>
          </p:nvPr>
        </p:nvGrpSpPr>
        <p:grpSpPr>
          <a:xfrm>
            <a:off x="152400" y="3505199"/>
            <a:ext cx="4305300" cy="2438400"/>
            <a:chOff x="152400" y="3429000"/>
            <a:chExt cx="4305300" cy="2438400"/>
          </a:xfrm>
        </p:grpSpPr>
        <p:cxnSp>
          <p:nvCxnSpPr>
            <p:cNvPr id="5" name="Straight Connector 4"/>
            <p:cNvCxnSpPr/>
            <p:nvPr>
              <p:custDataLst>
                <p:tags r:id="rId23"/>
              </p:custDataLst>
            </p:nvPr>
          </p:nvCxnSpPr>
          <p:spPr>
            <a:xfrm rot="5400000" flipH="1" flipV="1">
              <a:off x="2857500" y="4381500"/>
              <a:ext cx="9906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a:endCxn id="14" idx="3"/>
            </p:cNvCxnSpPr>
            <p:nvPr>
              <p:custDataLst>
                <p:tags r:id="rId24"/>
              </p:custDataLst>
            </p:nvPr>
          </p:nvCxnSpPr>
          <p:spPr>
            <a:xfrm rot="10800000">
              <a:off x="2895600" y="3886200"/>
              <a:ext cx="4572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custDataLst>
                <p:tags r:id="rId25"/>
              </p:custDataLst>
            </p:nvPr>
          </p:nvCxnSpPr>
          <p:spPr>
            <a:xfrm rot="16200000">
              <a:off x="2400300" y="4686300"/>
              <a:ext cx="8382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custDataLst>
                <p:tags r:id="rId26"/>
              </p:custDataLst>
            </p:nvPr>
          </p:nvCxnSpPr>
          <p:spPr>
            <a:xfrm rot="10800000">
              <a:off x="1676400" y="4267200"/>
              <a:ext cx="1143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Picture 5"/>
            <p:cNvPicPr>
              <a:picLocks noChangeAspect="1" noChangeArrowheads="1"/>
            </p:cNvPicPr>
            <p:nvPr>
              <p:custDataLst>
                <p:tags r:id="rId27"/>
              </p:custDataLst>
            </p:nvPr>
          </p:nvPicPr>
          <p:blipFill>
            <a:blip r:embed="rId37" cstate="print"/>
            <a:srcRect l="5440" t="47941" r="-653" b="4118"/>
            <a:stretch>
              <a:fillRect/>
            </a:stretch>
          </p:blipFill>
          <p:spPr bwMode="auto">
            <a:xfrm>
              <a:off x="2590800" y="4800600"/>
              <a:ext cx="1866900" cy="1066800"/>
            </a:xfrm>
            <a:prstGeom prst="rect">
              <a:avLst/>
            </a:prstGeom>
            <a:noFill/>
            <a:ln w="9525">
              <a:noFill/>
              <a:miter lim="800000"/>
              <a:headEnd/>
              <a:tailEnd/>
            </a:ln>
            <a:effectLst/>
          </p:spPr>
        </p:pic>
        <p:sp>
          <p:nvSpPr>
            <p:cNvPr id="10" name="TextBox 9"/>
            <p:cNvSpPr txBox="1"/>
            <p:nvPr>
              <p:custDataLst>
                <p:tags r:id="rId28"/>
              </p:custDataLst>
            </p:nvPr>
          </p:nvSpPr>
          <p:spPr>
            <a:xfrm>
              <a:off x="1295400" y="4038600"/>
              <a:ext cx="304800" cy="584775"/>
            </a:xfrm>
            <a:prstGeom prst="rect">
              <a:avLst/>
            </a:prstGeom>
            <a:noFill/>
            <a:ln>
              <a:noFill/>
            </a:ln>
          </p:spPr>
          <p:txBody>
            <a:bodyPr wrap="square" rtlCol="0">
              <a:spAutoFit/>
            </a:bodyPr>
            <a:lstStyle/>
            <a:p>
              <a:r>
                <a:rPr lang="en-US" sz="3200" dirty="0" smtClean="0">
                  <a:solidFill>
                    <a:prstClr val="white"/>
                  </a:solidFill>
                </a:rPr>
                <a:t>U</a:t>
              </a:r>
              <a:endParaRPr lang="en-US" sz="3200" dirty="0">
                <a:solidFill>
                  <a:prstClr val="white"/>
                </a:solidFill>
              </a:endParaRPr>
            </a:p>
          </p:txBody>
        </p:sp>
        <p:sp>
          <p:nvSpPr>
            <p:cNvPr id="11" name="TextBox 10"/>
            <p:cNvSpPr txBox="1"/>
            <p:nvPr>
              <p:custDataLst>
                <p:tags r:id="rId29"/>
              </p:custDataLst>
            </p:nvPr>
          </p:nvSpPr>
          <p:spPr>
            <a:xfrm>
              <a:off x="152400" y="3581400"/>
              <a:ext cx="1676400" cy="523220"/>
            </a:xfrm>
            <a:prstGeom prst="rect">
              <a:avLst/>
            </a:prstGeom>
            <a:noFill/>
            <a:ln>
              <a:noFill/>
            </a:ln>
          </p:spPr>
          <p:txBody>
            <a:bodyPr wrap="square" rtlCol="0">
              <a:spAutoFit/>
            </a:bodyPr>
            <a:lstStyle/>
            <a:p>
              <a:r>
                <a:rPr lang="en-US" sz="2800" dirty="0" smtClean="0">
                  <a:solidFill>
                    <a:prstClr val="white"/>
                  </a:solidFill>
                </a:rPr>
                <a:t>D</a:t>
              </a:r>
              <a:r>
                <a:rPr lang="en-US" sz="2800" baseline="-25000" dirty="0" smtClean="0">
                  <a:solidFill>
                    <a:prstClr val="white"/>
                  </a:solidFill>
                </a:rPr>
                <a:t>3</a:t>
              </a:r>
              <a:r>
                <a:rPr lang="en-US" sz="2800" dirty="0" smtClean="0">
                  <a:solidFill>
                    <a:prstClr val="white"/>
                  </a:solidFill>
                </a:rPr>
                <a:t>D</a:t>
              </a:r>
              <a:r>
                <a:rPr lang="en-US" sz="2800" baseline="-25000" dirty="0" smtClean="0">
                  <a:solidFill>
                    <a:prstClr val="white"/>
                  </a:solidFill>
                </a:rPr>
                <a:t>2</a:t>
              </a:r>
              <a:r>
                <a:rPr lang="en-US" sz="2800" dirty="0" smtClean="0">
                  <a:solidFill>
                    <a:prstClr val="white"/>
                  </a:solidFill>
                </a:rPr>
                <a:t>D</a:t>
              </a:r>
              <a:r>
                <a:rPr lang="en-US" sz="2800" baseline="-25000" dirty="0" smtClean="0">
                  <a:solidFill>
                    <a:prstClr val="white"/>
                  </a:solidFill>
                </a:rPr>
                <a:t>1</a:t>
              </a:r>
              <a:r>
                <a:rPr lang="en-US" sz="2800" dirty="0" smtClean="0">
                  <a:solidFill>
                    <a:prstClr val="white"/>
                  </a:solidFill>
                </a:rPr>
                <a:t>D</a:t>
              </a:r>
              <a:r>
                <a:rPr lang="en-US" sz="2800" baseline="-25000" dirty="0" smtClean="0">
                  <a:solidFill>
                    <a:prstClr val="white"/>
                  </a:solidFill>
                </a:rPr>
                <a:t>0</a:t>
              </a:r>
              <a:endParaRPr lang="en-US" sz="2800" baseline="-25000" dirty="0">
                <a:solidFill>
                  <a:prstClr val="white"/>
                </a:solidFill>
              </a:endParaRPr>
            </a:p>
          </p:txBody>
        </p:sp>
        <p:cxnSp>
          <p:nvCxnSpPr>
            <p:cNvPr id="12" name="Straight Connector 11"/>
            <p:cNvCxnSpPr/>
            <p:nvPr>
              <p:custDataLst>
                <p:tags r:id="rId30"/>
              </p:custDataLst>
            </p:nvPr>
          </p:nvCxnSpPr>
          <p:spPr>
            <a:xfrm rot="5400000">
              <a:off x="1907742" y="3848100"/>
              <a:ext cx="152400" cy="762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p:custDataLst>
                <p:tags r:id="rId31"/>
              </p:custDataLst>
            </p:nvPr>
          </p:nvSpPr>
          <p:spPr>
            <a:xfrm>
              <a:off x="1793442" y="3429000"/>
              <a:ext cx="340158" cy="461665"/>
            </a:xfrm>
            <a:prstGeom prst="rect">
              <a:avLst/>
            </a:prstGeom>
            <a:noFill/>
            <a:ln>
              <a:noFill/>
            </a:ln>
          </p:spPr>
          <p:txBody>
            <a:bodyPr wrap="none" rtlCol="0">
              <a:spAutoFit/>
            </a:bodyPr>
            <a:lstStyle/>
            <a:p>
              <a:r>
                <a:rPr lang="en-US" sz="2400" dirty="0" smtClean="0">
                  <a:solidFill>
                    <a:prstClr val="white"/>
                  </a:solidFill>
                </a:rPr>
                <a:t>4</a:t>
              </a:r>
            </a:p>
          </p:txBody>
        </p:sp>
        <p:sp>
          <p:nvSpPr>
            <p:cNvPr id="14" name="Rectangle 13"/>
            <p:cNvSpPr/>
            <p:nvPr>
              <p:custDataLst>
                <p:tags r:id="rId32"/>
              </p:custDataLst>
            </p:nvPr>
          </p:nvSpPr>
          <p:spPr>
            <a:xfrm>
              <a:off x="2209800" y="3733800"/>
              <a:ext cx="685800" cy="3048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smtClean="0">
                  <a:solidFill>
                    <a:prstClr val="white"/>
                  </a:solidFill>
                </a:rPr>
                <a:t>dec</a:t>
              </a:r>
              <a:endParaRPr lang="en-US" sz="2400" dirty="0">
                <a:solidFill>
                  <a:prstClr val="white"/>
                </a:solidFill>
              </a:endParaRPr>
            </a:p>
          </p:txBody>
        </p:sp>
        <p:cxnSp>
          <p:nvCxnSpPr>
            <p:cNvPr id="15" name="Straight Connector 14"/>
            <p:cNvCxnSpPr>
              <a:stCxn id="14" idx="1"/>
            </p:cNvCxnSpPr>
            <p:nvPr>
              <p:custDataLst>
                <p:tags r:id="rId33"/>
              </p:custDataLst>
            </p:nvPr>
          </p:nvCxnSpPr>
          <p:spPr>
            <a:xfrm rot="10800000">
              <a:off x="1676400" y="3886200"/>
              <a:ext cx="5334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custDataLst>
                <p:tags r:id="rId34"/>
              </p:custDataLst>
            </p:nvPr>
          </p:nvCxnSpPr>
          <p:spPr>
            <a:xfrm rot="5400000">
              <a:off x="3050742" y="3848100"/>
              <a:ext cx="152400" cy="762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TextBox 16"/>
            <p:cNvSpPr txBox="1"/>
            <p:nvPr>
              <p:custDataLst>
                <p:tags r:id="rId35"/>
              </p:custDataLst>
            </p:nvPr>
          </p:nvSpPr>
          <p:spPr>
            <a:xfrm>
              <a:off x="2936442" y="3429000"/>
              <a:ext cx="340158" cy="461665"/>
            </a:xfrm>
            <a:prstGeom prst="rect">
              <a:avLst/>
            </a:prstGeom>
            <a:noFill/>
            <a:ln>
              <a:noFill/>
            </a:ln>
          </p:spPr>
          <p:txBody>
            <a:bodyPr wrap="none" rtlCol="0">
              <a:spAutoFit/>
            </a:bodyPr>
            <a:lstStyle/>
            <a:p>
              <a:r>
                <a:rPr lang="en-US" sz="2400" dirty="0" smtClean="0">
                  <a:solidFill>
                    <a:prstClr val="white"/>
                  </a:solidFill>
                </a:rPr>
                <a:t>8</a:t>
              </a:r>
            </a:p>
          </p:txBody>
        </p:sp>
      </p:grpSp>
      <p:graphicFrame>
        <p:nvGraphicFramePr>
          <p:cNvPr id="20" name="Table 19"/>
          <p:cNvGraphicFramePr>
            <a:graphicFrameLocks noGrp="1"/>
          </p:cNvGraphicFramePr>
          <p:nvPr>
            <p:custDataLst>
              <p:tags r:id="rId5"/>
            </p:custDataLst>
            <p:extLst>
              <p:ext uri="{D42A27DB-BD31-4B8C-83A1-F6EECF244321}">
                <p14:modId xmlns:p14="http://schemas.microsoft.com/office/powerpoint/2010/main" val="2692056356"/>
              </p:ext>
            </p:extLst>
          </p:nvPr>
        </p:nvGraphicFramePr>
        <p:xfrm>
          <a:off x="1981200" y="685799"/>
          <a:ext cx="1828800" cy="2595880"/>
        </p:xfrm>
        <a:graphic>
          <a:graphicData uri="http://schemas.openxmlformats.org/drawingml/2006/table">
            <a:tbl>
              <a:tblPr firstRow="1" bandRow="1">
                <a:tableStyleId>{5C22544A-7EE6-4342-B048-85BDC9FD1C3A}</a:tableStyleId>
              </a:tblPr>
              <a:tblGrid>
                <a:gridCol w="365760"/>
                <a:gridCol w="365760"/>
                <a:gridCol w="365760"/>
                <a:gridCol w="365760"/>
                <a:gridCol w="365760"/>
              </a:tblGrid>
              <a:tr h="370840">
                <a:tc>
                  <a:txBody>
                    <a:bodyPr/>
                    <a:lstStyle/>
                    <a:p>
                      <a:pPr algn="ctr"/>
                      <a:r>
                        <a:rPr lang="en-US" sz="2000" b="1" dirty="0" smtClean="0">
                          <a:solidFill>
                            <a:schemeClr val="accent1"/>
                          </a:solidFill>
                        </a:rPr>
                        <a:t>D</a:t>
                      </a:r>
                      <a:r>
                        <a:rPr lang="en-US" sz="2000" b="1" baseline="-25000" dirty="0" smtClean="0">
                          <a:solidFill>
                            <a:schemeClr val="accent1"/>
                          </a:solidFill>
                        </a:rPr>
                        <a:t>3</a:t>
                      </a:r>
                      <a:endParaRPr lang="en-US" sz="2000" b="1" baseline="-25000" dirty="0">
                        <a:solidFill>
                          <a:schemeClr val="accent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81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000" b="1" dirty="0" smtClean="0">
                          <a:solidFill>
                            <a:schemeClr val="accent1"/>
                          </a:solidFill>
                        </a:rPr>
                        <a:t>D</a:t>
                      </a:r>
                      <a:r>
                        <a:rPr lang="en-US" sz="2000" b="1" baseline="-25000" dirty="0" smtClean="0">
                          <a:solidFill>
                            <a:schemeClr val="accent1"/>
                          </a:solidFill>
                        </a:rPr>
                        <a:t>2</a:t>
                      </a:r>
                      <a:endParaRPr lang="en-US" sz="2000" b="1" baseline="-25000" dirty="0">
                        <a:solidFill>
                          <a:schemeClr val="accent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81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000" b="1" dirty="0" smtClean="0">
                          <a:solidFill>
                            <a:schemeClr val="accent1"/>
                          </a:solidFill>
                        </a:rPr>
                        <a:t>D</a:t>
                      </a:r>
                      <a:r>
                        <a:rPr lang="en-US" sz="2000" b="1" baseline="-25000" dirty="0" smtClean="0">
                          <a:solidFill>
                            <a:schemeClr val="accent1"/>
                          </a:solidFill>
                        </a:rPr>
                        <a:t>1</a:t>
                      </a:r>
                      <a:endParaRPr lang="en-US" sz="2000" b="1" baseline="-25000" dirty="0">
                        <a:solidFill>
                          <a:schemeClr val="accent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81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000" b="1" dirty="0" smtClean="0">
                          <a:solidFill>
                            <a:schemeClr val="accent1"/>
                          </a:solidFill>
                        </a:rPr>
                        <a:t>D</a:t>
                      </a:r>
                      <a:r>
                        <a:rPr lang="en-US" sz="2000" b="1" baseline="-25000" dirty="0" smtClean="0">
                          <a:solidFill>
                            <a:schemeClr val="accent1"/>
                          </a:solidFill>
                        </a:rPr>
                        <a:t>0</a:t>
                      </a:r>
                      <a:endParaRPr lang="en-US" sz="2000" b="1" baseline="-25000" dirty="0">
                        <a:solidFill>
                          <a:schemeClr val="accent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81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000" b="1" baseline="0" dirty="0" smtClean="0">
                          <a:solidFill>
                            <a:schemeClr val="accent1"/>
                          </a:solidFill>
                        </a:rPr>
                        <a:t>U</a:t>
                      </a:r>
                      <a:endParaRPr lang="en-US" sz="2000" b="1" baseline="0" dirty="0">
                        <a:solidFill>
                          <a:schemeClr val="accent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81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70840">
                <a:tc>
                  <a:txBody>
                    <a:bodyPr/>
                    <a:lstStyle/>
                    <a:p>
                      <a:pPr algn="ctr"/>
                      <a:r>
                        <a:rPr lang="en-US" sz="2000" b="1" dirty="0" smtClean="0">
                          <a:solidFill>
                            <a:schemeClr val="tx1"/>
                          </a:solidFill>
                        </a:rPr>
                        <a:t>0</a:t>
                      </a:r>
                      <a:endParaRPr lang="en-US" sz="20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000" b="1" dirty="0" smtClean="0">
                          <a:solidFill>
                            <a:schemeClr val="tx1"/>
                          </a:solidFill>
                        </a:rPr>
                        <a:t>0</a:t>
                      </a:r>
                      <a:endParaRPr lang="en-US" sz="20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000" b="1" dirty="0" smtClean="0">
                          <a:solidFill>
                            <a:schemeClr val="tx1"/>
                          </a:solidFill>
                        </a:rPr>
                        <a:t>0</a:t>
                      </a:r>
                      <a:endParaRPr lang="en-US" sz="20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000" b="1" dirty="0" smtClean="0">
                          <a:solidFill>
                            <a:schemeClr val="tx1"/>
                          </a:solidFill>
                        </a:rPr>
                        <a:t>0</a:t>
                      </a:r>
                      <a:endParaRPr lang="en-US" sz="20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000" b="1" dirty="0" smtClean="0">
                          <a:solidFill>
                            <a:schemeClr val="tx1"/>
                          </a:solidFill>
                        </a:rPr>
                        <a:t>0</a:t>
                      </a:r>
                      <a:endParaRPr lang="en-US" sz="20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70840">
                <a:tc>
                  <a:txBody>
                    <a:bodyPr/>
                    <a:lstStyle/>
                    <a:p>
                      <a:pPr algn="ctr"/>
                      <a:r>
                        <a:rPr lang="en-US" sz="2000" b="1" dirty="0" smtClean="0">
                          <a:solidFill>
                            <a:schemeClr val="tx1"/>
                          </a:solidFill>
                        </a:rPr>
                        <a:t>0</a:t>
                      </a:r>
                      <a:endParaRPr lang="en-US" sz="20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000" b="1" dirty="0" smtClean="0">
                          <a:solidFill>
                            <a:schemeClr val="tx1"/>
                          </a:solidFill>
                        </a:rPr>
                        <a:t>0</a:t>
                      </a:r>
                      <a:endParaRPr lang="en-US" sz="20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000" b="1" dirty="0" smtClean="0">
                          <a:solidFill>
                            <a:schemeClr val="tx1"/>
                          </a:solidFill>
                        </a:rPr>
                        <a:t>0</a:t>
                      </a:r>
                      <a:endParaRPr lang="en-US" sz="20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000" b="1" dirty="0" smtClean="0">
                          <a:solidFill>
                            <a:schemeClr val="tx1"/>
                          </a:solidFill>
                        </a:rPr>
                        <a:t>1</a:t>
                      </a:r>
                      <a:endParaRPr lang="en-US" sz="20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000" b="1" dirty="0" smtClean="0">
                          <a:solidFill>
                            <a:schemeClr val="tx1"/>
                          </a:solidFill>
                        </a:rPr>
                        <a:t>0</a:t>
                      </a:r>
                      <a:endParaRPr lang="en-US" sz="20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70840">
                <a:tc>
                  <a:txBody>
                    <a:bodyPr/>
                    <a:lstStyle/>
                    <a:p>
                      <a:pPr algn="ctr"/>
                      <a:r>
                        <a:rPr lang="en-US" sz="2000" b="1" dirty="0" smtClean="0">
                          <a:solidFill>
                            <a:schemeClr val="tx1"/>
                          </a:solidFill>
                        </a:rPr>
                        <a:t>0</a:t>
                      </a:r>
                      <a:endParaRPr lang="en-US" sz="20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000" b="1" dirty="0" smtClean="0">
                          <a:solidFill>
                            <a:schemeClr val="tx1"/>
                          </a:solidFill>
                        </a:rPr>
                        <a:t>0</a:t>
                      </a:r>
                      <a:endParaRPr lang="en-US" sz="20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000" b="1" dirty="0" smtClean="0">
                          <a:solidFill>
                            <a:schemeClr val="tx1"/>
                          </a:solidFill>
                        </a:rPr>
                        <a:t>1</a:t>
                      </a:r>
                      <a:endParaRPr lang="en-US" sz="20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000" b="1" dirty="0" smtClean="0">
                          <a:solidFill>
                            <a:schemeClr val="tx1"/>
                          </a:solidFill>
                        </a:rPr>
                        <a:t>0</a:t>
                      </a:r>
                      <a:endParaRPr lang="en-US" sz="20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000" b="1" dirty="0" smtClean="0">
                          <a:solidFill>
                            <a:schemeClr val="tx1"/>
                          </a:solidFill>
                        </a:rPr>
                        <a:t>0</a:t>
                      </a:r>
                      <a:endParaRPr lang="en-US" sz="20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70840">
                <a:tc>
                  <a:txBody>
                    <a:bodyPr/>
                    <a:lstStyle/>
                    <a:p>
                      <a:pPr algn="ctr"/>
                      <a:r>
                        <a:rPr lang="en-US" sz="2000" b="1" dirty="0" smtClean="0">
                          <a:solidFill>
                            <a:schemeClr val="tx1"/>
                          </a:solidFill>
                        </a:rPr>
                        <a:t>0</a:t>
                      </a:r>
                      <a:endParaRPr lang="en-US" sz="20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000" b="1" dirty="0" smtClean="0">
                          <a:solidFill>
                            <a:schemeClr val="tx1"/>
                          </a:solidFill>
                        </a:rPr>
                        <a:t>0</a:t>
                      </a:r>
                      <a:endParaRPr lang="en-US" sz="20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000" b="1" dirty="0" smtClean="0">
                          <a:solidFill>
                            <a:schemeClr val="tx1"/>
                          </a:solidFill>
                        </a:rPr>
                        <a:t>1</a:t>
                      </a:r>
                      <a:endParaRPr lang="en-US" sz="20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000" b="1" dirty="0" smtClean="0">
                          <a:solidFill>
                            <a:schemeClr val="tx1"/>
                          </a:solidFill>
                        </a:rPr>
                        <a:t>1</a:t>
                      </a:r>
                      <a:endParaRPr lang="en-US" sz="20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000" b="1" dirty="0" smtClean="0">
                          <a:solidFill>
                            <a:schemeClr val="tx1"/>
                          </a:solidFill>
                        </a:rPr>
                        <a:t>1</a:t>
                      </a:r>
                      <a:endParaRPr lang="en-US" sz="20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70840">
                <a:tc>
                  <a:txBody>
                    <a:bodyPr/>
                    <a:lstStyle/>
                    <a:p>
                      <a:pPr algn="ctr"/>
                      <a:r>
                        <a:rPr lang="en-US" sz="2000" b="1" dirty="0" smtClean="0">
                          <a:solidFill>
                            <a:schemeClr val="tx1"/>
                          </a:solidFill>
                        </a:rPr>
                        <a:t>0</a:t>
                      </a:r>
                      <a:endParaRPr lang="en-US" sz="20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000" b="1" dirty="0" smtClean="0">
                          <a:solidFill>
                            <a:schemeClr val="tx1"/>
                          </a:solidFill>
                        </a:rPr>
                        <a:t>0</a:t>
                      </a:r>
                      <a:endParaRPr lang="en-US" sz="20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000" b="1" dirty="0" smtClean="0">
                          <a:solidFill>
                            <a:schemeClr val="tx1"/>
                          </a:solidFill>
                        </a:rPr>
                        <a:t>0</a:t>
                      </a:r>
                      <a:endParaRPr lang="en-US" sz="20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000" b="1" dirty="0" smtClean="0">
                          <a:solidFill>
                            <a:schemeClr val="tx1"/>
                          </a:solidFill>
                        </a:rPr>
                        <a:t>1</a:t>
                      </a:r>
                      <a:endParaRPr lang="en-US" sz="20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000" b="1" dirty="0" smtClean="0">
                          <a:solidFill>
                            <a:schemeClr val="tx1"/>
                          </a:solidFill>
                        </a:rPr>
                        <a:t>0</a:t>
                      </a:r>
                      <a:endParaRPr lang="en-US" sz="20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70840">
                <a:tc>
                  <a:txBody>
                    <a:bodyPr/>
                    <a:lstStyle/>
                    <a:p>
                      <a:pPr algn="ctr"/>
                      <a:r>
                        <a:rPr lang="en-US" sz="2000" b="1" dirty="0" smtClean="0">
                          <a:solidFill>
                            <a:schemeClr val="tx1"/>
                          </a:solidFill>
                        </a:rPr>
                        <a:t>0</a:t>
                      </a:r>
                      <a:endParaRPr lang="en-US" sz="20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000" b="1" dirty="0" smtClean="0">
                          <a:solidFill>
                            <a:schemeClr val="tx1"/>
                          </a:solidFill>
                        </a:rPr>
                        <a:t>0</a:t>
                      </a:r>
                      <a:endParaRPr lang="en-US" sz="20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000" b="1" dirty="0" smtClean="0">
                          <a:solidFill>
                            <a:schemeClr val="tx1"/>
                          </a:solidFill>
                        </a:rPr>
                        <a:t>1</a:t>
                      </a:r>
                      <a:endParaRPr lang="en-US" sz="20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000" b="1" dirty="0" smtClean="0">
                          <a:solidFill>
                            <a:schemeClr val="tx1"/>
                          </a:solidFill>
                        </a:rPr>
                        <a:t>0</a:t>
                      </a:r>
                      <a:endParaRPr lang="en-US" sz="20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000" b="1" dirty="0" smtClean="0">
                          <a:solidFill>
                            <a:schemeClr val="tx1"/>
                          </a:solidFill>
                        </a:rPr>
                        <a:t>0</a:t>
                      </a:r>
                      <a:endParaRPr lang="en-US" sz="20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grpSp>
        <p:nvGrpSpPr>
          <p:cNvPr id="19" name="Group 30"/>
          <p:cNvGrpSpPr/>
          <p:nvPr>
            <p:custDataLst>
              <p:tags r:id="rId6"/>
            </p:custDataLst>
          </p:nvPr>
        </p:nvGrpSpPr>
        <p:grpSpPr>
          <a:xfrm>
            <a:off x="685800" y="3276600"/>
            <a:ext cx="2514600" cy="2642175"/>
            <a:chOff x="457200" y="1524000"/>
            <a:chExt cx="2514600" cy="2642175"/>
          </a:xfrm>
        </p:grpSpPr>
        <p:cxnSp>
          <p:nvCxnSpPr>
            <p:cNvPr id="21" name="Straight Connector 20"/>
            <p:cNvCxnSpPr/>
            <p:nvPr>
              <p:custDataLst>
                <p:tags r:id="rId13"/>
              </p:custDataLst>
            </p:nvPr>
          </p:nvCxnSpPr>
          <p:spPr>
            <a:xfrm rot="5400000">
              <a:off x="152400" y="3352800"/>
              <a:ext cx="9144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custDataLst>
                <p:tags r:id="rId14"/>
              </p:custDataLst>
            </p:nvPr>
          </p:nvCxnSpPr>
          <p:spPr>
            <a:xfrm>
              <a:off x="609600" y="3810000"/>
              <a:ext cx="20574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custDataLst>
                <p:tags r:id="rId15"/>
              </p:custDataLst>
            </p:nvPr>
          </p:nvCxnSpPr>
          <p:spPr>
            <a:xfrm rot="5400000">
              <a:off x="495300" y="3086100"/>
              <a:ext cx="8382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custDataLst>
                <p:tags r:id="rId16"/>
              </p:custDataLst>
            </p:nvPr>
          </p:nvCxnSpPr>
          <p:spPr>
            <a:xfrm>
              <a:off x="914400" y="3505200"/>
              <a:ext cx="17526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custDataLst>
                <p:tags r:id="rId17"/>
              </p:custDataLst>
            </p:nvPr>
          </p:nvCxnSpPr>
          <p:spPr>
            <a:xfrm rot="5400000">
              <a:off x="800100" y="2781300"/>
              <a:ext cx="8382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custDataLst>
                <p:tags r:id="rId18"/>
              </p:custDataLst>
            </p:nvPr>
          </p:nvCxnSpPr>
          <p:spPr>
            <a:xfrm>
              <a:off x="1219200" y="3200400"/>
              <a:ext cx="14478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pic>
          <p:nvPicPr>
            <p:cNvPr id="27" name="Picture 5"/>
            <p:cNvPicPr>
              <a:picLocks noChangeAspect="1" noChangeArrowheads="1"/>
            </p:cNvPicPr>
            <p:nvPr>
              <p:custDataLst>
                <p:tags r:id="rId19"/>
              </p:custDataLst>
            </p:nvPr>
          </p:nvPicPr>
          <p:blipFill>
            <a:blip r:embed="rId37" cstate="print"/>
            <a:srcRect l="12241" t="-1" r="46954" b="46067"/>
            <a:stretch>
              <a:fillRect/>
            </a:stretch>
          </p:blipFill>
          <p:spPr bwMode="auto">
            <a:xfrm>
              <a:off x="457200" y="1524000"/>
              <a:ext cx="914400" cy="1371600"/>
            </a:xfrm>
            <a:prstGeom prst="rect">
              <a:avLst/>
            </a:prstGeom>
            <a:noFill/>
            <a:ln w="9525">
              <a:noFill/>
              <a:miter lim="800000"/>
              <a:headEnd/>
              <a:tailEnd/>
            </a:ln>
            <a:effectLst/>
          </p:spPr>
        </p:pic>
        <p:sp>
          <p:nvSpPr>
            <p:cNvPr id="28" name="TextBox 27"/>
            <p:cNvSpPr txBox="1"/>
            <p:nvPr>
              <p:custDataLst>
                <p:tags r:id="rId20"/>
              </p:custDataLst>
            </p:nvPr>
          </p:nvSpPr>
          <p:spPr>
            <a:xfrm>
              <a:off x="2667000" y="2819400"/>
              <a:ext cx="304800" cy="584775"/>
            </a:xfrm>
            <a:prstGeom prst="rect">
              <a:avLst/>
            </a:prstGeom>
            <a:noFill/>
            <a:ln>
              <a:noFill/>
            </a:ln>
          </p:spPr>
          <p:txBody>
            <a:bodyPr wrap="square" rtlCol="0">
              <a:spAutoFit/>
            </a:bodyPr>
            <a:lstStyle/>
            <a:p>
              <a:r>
                <a:rPr lang="en-US" sz="3200" dirty="0">
                  <a:solidFill>
                    <a:prstClr val="white"/>
                  </a:solidFill>
                </a:rPr>
                <a:t>K</a:t>
              </a:r>
            </a:p>
          </p:txBody>
        </p:sp>
        <p:sp>
          <p:nvSpPr>
            <p:cNvPr id="29" name="TextBox 28"/>
            <p:cNvSpPr txBox="1"/>
            <p:nvPr>
              <p:custDataLst>
                <p:tags r:id="rId21"/>
              </p:custDataLst>
            </p:nvPr>
          </p:nvSpPr>
          <p:spPr>
            <a:xfrm>
              <a:off x="2667000" y="3200400"/>
              <a:ext cx="304800" cy="584775"/>
            </a:xfrm>
            <a:prstGeom prst="rect">
              <a:avLst/>
            </a:prstGeom>
            <a:noFill/>
            <a:ln>
              <a:noFill/>
            </a:ln>
          </p:spPr>
          <p:txBody>
            <a:bodyPr wrap="square" rtlCol="0">
              <a:spAutoFit/>
            </a:bodyPr>
            <a:lstStyle/>
            <a:p>
              <a:r>
                <a:rPr lang="en-US" sz="3200" dirty="0">
                  <a:solidFill>
                    <a:prstClr val="white"/>
                  </a:solidFill>
                </a:rPr>
                <a:t>A</a:t>
              </a:r>
            </a:p>
          </p:txBody>
        </p:sp>
        <p:sp>
          <p:nvSpPr>
            <p:cNvPr id="30" name="TextBox 29"/>
            <p:cNvSpPr txBox="1"/>
            <p:nvPr>
              <p:custDataLst>
                <p:tags r:id="rId22"/>
              </p:custDataLst>
            </p:nvPr>
          </p:nvSpPr>
          <p:spPr>
            <a:xfrm>
              <a:off x="2667000" y="3581400"/>
              <a:ext cx="304800" cy="584775"/>
            </a:xfrm>
            <a:prstGeom prst="rect">
              <a:avLst/>
            </a:prstGeom>
            <a:noFill/>
            <a:ln>
              <a:noFill/>
            </a:ln>
          </p:spPr>
          <p:txBody>
            <a:bodyPr wrap="square" rtlCol="0">
              <a:spAutoFit/>
            </a:bodyPr>
            <a:lstStyle/>
            <a:p>
              <a:r>
                <a:rPr lang="en-US" sz="3200" dirty="0">
                  <a:solidFill>
                    <a:prstClr val="white"/>
                  </a:solidFill>
                </a:rPr>
                <a:t>B</a:t>
              </a:r>
            </a:p>
          </p:txBody>
        </p:sp>
      </p:grpSp>
      <p:graphicFrame>
        <p:nvGraphicFramePr>
          <p:cNvPr id="40" name="Table 39"/>
          <p:cNvGraphicFramePr>
            <a:graphicFrameLocks noGrp="1"/>
          </p:cNvGraphicFramePr>
          <p:nvPr>
            <p:custDataLst>
              <p:tags r:id="rId7"/>
            </p:custDataLst>
            <p:extLst>
              <p:ext uri="{D42A27DB-BD31-4B8C-83A1-F6EECF244321}">
                <p14:modId xmlns:p14="http://schemas.microsoft.com/office/powerpoint/2010/main" val="3681778666"/>
              </p:ext>
            </p:extLst>
          </p:nvPr>
        </p:nvGraphicFramePr>
        <p:xfrm>
          <a:off x="547686" y="685799"/>
          <a:ext cx="1433514" cy="2595880"/>
        </p:xfrm>
        <a:graphic>
          <a:graphicData uri="http://schemas.openxmlformats.org/drawingml/2006/table">
            <a:tbl>
              <a:tblPr firstRow="1" bandRow="1">
                <a:tableStyleId>{5C22544A-7EE6-4342-B048-85BDC9FD1C3A}</a:tableStyleId>
              </a:tblPr>
              <a:tblGrid>
                <a:gridCol w="477838"/>
                <a:gridCol w="477838"/>
                <a:gridCol w="477838"/>
              </a:tblGrid>
              <a:tr h="370840">
                <a:tc>
                  <a:txBody>
                    <a:bodyPr/>
                    <a:lstStyle/>
                    <a:p>
                      <a:pPr algn="ctr"/>
                      <a:r>
                        <a:rPr lang="en-US" sz="2000" b="1" dirty="0" smtClean="0">
                          <a:solidFill>
                            <a:schemeClr val="accent1"/>
                          </a:solidFill>
                        </a:rPr>
                        <a:t>S</a:t>
                      </a:r>
                      <a:r>
                        <a:rPr lang="en-US" sz="2000" b="1" baseline="-25000" dirty="0" smtClean="0">
                          <a:solidFill>
                            <a:schemeClr val="accent1"/>
                          </a:solidFill>
                        </a:rPr>
                        <a:t>2</a:t>
                      </a:r>
                      <a:endParaRPr lang="en-US" sz="2000" b="1" baseline="-25000" dirty="0">
                        <a:solidFill>
                          <a:schemeClr val="accent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81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000" b="1" dirty="0" smtClean="0">
                          <a:solidFill>
                            <a:schemeClr val="accent1"/>
                          </a:solidFill>
                        </a:rPr>
                        <a:t>S</a:t>
                      </a:r>
                      <a:r>
                        <a:rPr lang="en-US" sz="2000" b="1" baseline="-25000" dirty="0" smtClean="0">
                          <a:solidFill>
                            <a:schemeClr val="accent1"/>
                          </a:solidFill>
                        </a:rPr>
                        <a:t>1</a:t>
                      </a:r>
                      <a:endParaRPr lang="en-US" sz="2000" b="1" dirty="0">
                        <a:solidFill>
                          <a:schemeClr val="accent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81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000" b="1" dirty="0" smtClean="0">
                          <a:solidFill>
                            <a:schemeClr val="accent1"/>
                          </a:solidFill>
                        </a:rPr>
                        <a:t>S</a:t>
                      </a:r>
                      <a:r>
                        <a:rPr lang="en-US" sz="2000" b="1" baseline="-25000" dirty="0" smtClean="0">
                          <a:solidFill>
                            <a:schemeClr val="accent1"/>
                          </a:solidFill>
                        </a:rPr>
                        <a:t>0</a:t>
                      </a:r>
                      <a:endParaRPr lang="en-US" sz="2000" b="1" dirty="0">
                        <a:solidFill>
                          <a:schemeClr val="accent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81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70840">
                <a:tc>
                  <a:txBody>
                    <a:bodyPr/>
                    <a:lstStyle/>
                    <a:p>
                      <a:pPr algn="ctr"/>
                      <a:r>
                        <a:rPr lang="en-US" sz="2000" b="1" dirty="0" smtClean="0">
                          <a:solidFill>
                            <a:schemeClr val="tx1"/>
                          </a:solidFill>
                        </a:rPr>
                        <a:t>0</a:t>
                      </a:r>
                      <a:endParaRPr lang="en-US" sz="20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000" b="1" dirty="0" smtClean="0">
                          <a:solidFill>
                            <a:schemeClr val="tx1"/>
                          </a:solidFill>
                        </a:rPr>
                        <a:t>0</a:t>
                      </a:r>
                      <a:endParaRPr lang="en-US" sz="20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000" b="1" dirty="0" smtClean="0">
                          <a:solidFill>
                            <a:schemeClr val="tx1"/>
                          </a:solidFill>
                        </a:rPr>
                        <a:t>0</a:t>
                      </a:r>
                      <a:endParaRPr lang="en-US" sz="20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70840">
                <a:tc>
                  <a:txBody>
                    <a:bodyPr/>
                    <a:lstStyle/>
                    <a:p>
                      <a:pPr algn="ctr"/>
                      <a:r>
                        <a:rPr lang="en-US" sz="2000" b="1" dirty="0" smtClean="0">
                          <a:solidFill>
                            <a:schemeClr val="tx1"/>
                          </a:solidFill>
                        </a:rPr>
                        <a:t>0</a:t>
                      </a:r>
                      <a:endParaRPr lang="en-US" sz="20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000" b="1" dirty="0" smtClean="0">
                          <a:solidFill>
                            <a:schemeClr val="tx1"/>
                          </a:solidFill>
                        </a:rPr>
                        <a:t>0</a:t>
                      </a:r>
                      <a:endParaRPr lang="en-US" sz="20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000" b="1" dirty="0" smtClean="0">
                          <a:solidFill>
                            <a:schemeClr val="tx1"/>
                          </a:solidFill>
                        </a:rPr>
                        <a:t>1</a:t>
                      </a:r>
                      <a:endParaRPr lang="en-US" sz="20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70840">
                <a:tc>
                  <a:txBody>
                    <a:bodyPr/>
                    <a:lstStyle/>
                    <a:p>
                      <a:pPr algn="ctr"/>
                      <a:r>
                        <a:rPr lang="en-US" sz="2000" b="1" dirty="0" smtClean="0">
                          <a:solidFill>
                            <a:schemeClr val="tx1"/>
                          </a:solidFill>
                        </a:rPr>
                        <a:t>0</a:t>
                      </a:r>
                      <a:endParaRPr lang="en-US" sz="20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000" b="1" dirty="0" smtClean="0">
                          <a:solidFill>
                            <a:schemeClr val="tx1"/>
                          </a:solidFill>
                        </a:rPr>
                        <a:t>1</a:t>
                      </a:r>
                      <a:endParaRPr lang="en-US" sz="20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000" b="1" dirty="0" smtClean="0">
                          <a:solidFill>
                            <a:schemeClr val="tx1"/>
                          </a:solidFill>
                        </a:rPr>
                        <a:t>0</a:t>
                      </a:r>
                      <a:endParaRPr lang="en-US" sz="20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70840">
                <a:tc>
                  <a:txBody>
                    <a:bodyPr/>
                    <a:lstStyle/>
                    <a:p>
                      <a:pPr algn="ctr"/>
                      <a:r>
                        <a:rPr lang="en-US" sz="2000" b="1" dirty="0" smtClean="0">
                          <a:solidFill>
                            <a:schemeClr val="tx1"/>
                          </a:solidFill>
                        </a:rPr>
                        <a:t>0</a:t>
                      </a:r>
                      <a:endParaRPr lang="en-US" sz="20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000" b="1" dirty="0" smtClean="0">
                          <a:solidFill>
                            <a:schemeClr val="tx1"/>
                          </a:solidFill>
                        </a:rPr>
                        <a:t>1</a:t>
                      </a:r>
                      <a:endParaRPr lang="en-US" sz="20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000" b="1" dirty="0" smtClean="0">
                          <a:solidFill>
                            <a:schemeClr val="tx1"/>
                          </a:solidFill>
                        </a:rPr>
                        <a:t>1</a:t>
                      </a:r>
                      <a:endParaRPr lang="en-US" sz="20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70840">
                <a:tc>
                  <a:txBody>
                    <a:bodyPr/>
                    <a:lstStyle/>
                    <a:p>
                      <a:pPr algn="ctr"/>
                      <a:r>
                        <a:rPr lang="en-US" sz="2000" b="1" dirty="0" smtClean="0">
                          <a:solidFill>
                            <a:schemeClr val="tx1"/>
                          </a:solidFill>
                        </a:rPr>
                        <a:t>1</a:t>
                      </a:r>
                      <a:endParaRPr lang="en-US" sz="20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000" b="1" dirty="0" smtClean="0">
                          <a:solidFill>
                            <a:schemeClr val="tx1"/>
                          </a:solidFill>
                        </a:rPr>
                        <a:t>0</a:t>
                      </a:r>
                      <a:endParaRPr lang="en-US" sz="20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000" b="1" dirty="0" smtClean="0">
                          <a:solidFill>
                            <a:schemeClr val="tx1"/>
                          </a:solidFill>
                        </a:rPr>
                        <a:t>0</a:t>
                      </a:r>
                      <a:endParaRPr lang="en-US" sz="20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70840">
                <a:tc>
                  <a:txBody>
                    <a:bodyPr/>
                    <a:lstStyle/>
                    <a:p>
                      <a:pPr algn="ctr"/>
                      <a:r>
                        <a:rPr lang="en-US" sz="2000" b="1" dirty="0" smtClean="0">
                          <a:solidFill>
                            <a:schemeClr val="tx1"/>
                          </a:solidFill>
                        </a:rPr>
                        <a:t>1</a:t>
                      </a:r>
                      <a:endParaRPr lang="en-US" sz="20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000" b="1" dirty="0" smtClean="0">
                          <a:solidFill>
                            <a:schemeClr val="tx1"/>
                          </a:solidFill>
                        </a:rPr>
                        <a:t>0</a:t>
                      </a:r>
                      <a:endParaRPr lang="en-US" sz="20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000" b="1" dirty="0" smtClean="0">
                          <a:solidFill>
                            <a:schemeClr val="tx1"/>
                          </a:solidFill>
                        </a:rPr>
                        <a:t>1</a:t>
                      </a:r>
                      <a:endParaRPr lang="en-US" sz="20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graphicFrame>
        <p:nvGraphicFramePr>
          <p:cNvPr id="48" name="Table 47"/>
          <p:cNvGraphicFramePr>
            <a:graphicFrameLocks noGrp="1"/>
          </p:cNvGraphicFramePr>
          <p:nvPr>
            <p:custDataLst>
              <p:tags r:id="rId8"/>
            </p:custDataLst>
            <p:extLst>
              <p:ext uri="{D42A27DB-BD31-4B8C-83A1-F6EECF244321}">
                <p14:modId xmlns:p14="http://schemas.microsoft.com/office/powerpoint/2010/main" val="864295791"/>
              </p:ext>
            </p:extLst>
          </p:nvPr>
        </p:nvGraphicFramePr>
        <p:xfrm>
          <a:off x="914400" y="3556575"/>
          <a:ext cx="3124200" cy="1828800"/>
        </p:xfrm>
        <a:graphic>
          <a:graphicData uri="http://schemas.openxmlformats.org/drawingml/2006/table">
            <a:tbl>
              <a:tblPr firstRow="1" bandRow="1">
                <a:tableStyleId>{5C22544A-7EE6-4342-B048-85BDC9FD1C3A}</a:tableStyleId>
              </a:tblPr>
              <a:tblGrid>
                <a:gridCol w="365760"/>
                <a:gridCol w="365760"/>
                <a:gridCol w="365760"/>
                <a:gridCol w="2026920"/>
              </a:tblGrid>
              <a:tr h="365760">
                <a:tc>
                  <a:txBody>
                    <a:bodyPr/>
                    <a:lstStyle/>
                    <a:p>
                      <a:pPr algn="ctr"/>
                      <a:r>
                        <a:rPr lang="en-US" sz="2400" dirty="0" smtClean="0">
                          <a:solidFill>
                            <a:schemeClr val="accent1"/>
                          </a:solidFill>
                        </a:rPr>
                        <a:t>K</a:t>
                      </a:r>
                      <a:endParaRPr lang="en-US" sz="2400" dirty="0">
                        <a:solidFill>
                          <a:schemeClr val="accent1"/>
                        </a:solidFill>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smtClean="0">
                          <a:solidFill>
                            <a:schemeClr val="accent1"/>
                          </a:solidFill>
                        </a:rPr>
                        <a:t>A</a:t>
                      </a:r>
                      <a:endParaRPr lang="en-US" sz="2400" dirty="0">
                        <a:solidFill>
                          <a:schemeClr val="accent1"/>
                        </a:solidFill>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smtClean="0">
                          <a:solidFill>
                            <a:schemeClr val="accent1"/>
                          </a:solidFill>
                        </a:rPr>
                        <a:t>B</a:t>
                      </a:r>
                      <a:endParaRPr lang="en-US" sz="2400" dirty="0">
                        <a:solidFill>
                          <a:schemeClr val="accent1"/>
                        </a:solidFill>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r>
                        <a:rPr lang="en-US" sz="2400" dirty="0" smtClean="0">
                          <a:solidFill>
                            <a:schemeClr val="accent1"/>
                          </a:solidFill>
                        </a:rPr>
                        <a:t>Meaning</a:t>
                      </a:r>
                      <a:endParaRPr lang="en-US" sz="2400" dirty="0">
                        <a:solidFill>
                          <a:schemeClr val="accent1"/>
                        </a:solidFill>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r>
              <a:tr h="365760">
                <a:tc>
                  <a:txBody>
                    <a:bodyPr/>
                    <a:lstStyle/>
                    <a:p>
                      <a:pPr algn="ctr"/>
                      <a:r>
                        <a:rPr lang="en-US" sz="2400" dirty="0" smtClean="0">
                          <a:solidFill>
                            <a:schemeClr val="tx1"/>
                          </a:solidFill>
                        </a:rPr>
                        <a:t>0</a:t>
                      </a:r>
                      <a:endParaRPr lang="en-US" sz="2400" dirty="0">
                        <a:solidFill>
                          <a:schemeClr val="tx1"/>
                        </a:solidFill>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smtClean="0">
                          <a:solidFill>
                            <a:schemeClr val="tx1"/>
                          </a:solidFill>
                        </a:rPr>
                        <a:t>0</a:t>
                      </a:r>
                      <a:endParaRPr lang="en-US" sz="2400" dirty="0">
                        <a:solidFill>
                          <a:schemeClr val="tx1"/>
                        </a:solidFill>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smtClean="0">
                          <a:solidFill>
                            <a:schemeClr val="tx1"/>
                          </a:solidFill>
                        </a:rPr>
                        <a:t>0</a:t>
                      </a:r>
                      <a:endParaRPr lang="en-US" sz="2400" dirty="0">
                        <a:solidFill>
                          <a:schemeClr val="tx1"/>
                        </a:solidFill>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r>
                        <a:rPr lang="en-US" sz="2400" b="0" dirty="0" smtClean="0">
                          <a:solidFill>
                            <a:schemeClr val="tx1"/>
                          </a:solidFill>
                        </a:rPr>
                        <a:t>Ø (</a:t>
                      </a:r>
                      <a:r>
                        <a:rPr lang="en-US" sz="2400" dirty="0" smtClean="0">
                          <a:solidFill>
                            <a:schemeClr val="tx1"/>
                          </a:solidFill>
                        </a:rPr>
                        <a:t>no key)</a:t>
                      </a:r>
                      <a:endParaRPr lang="en-US" sz="2400" dirty="0">
                        <a:solidFill>
                          <a:schemeClr val="tx1"/>
                        </a:solidFill>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r>
              <a:tr h="365760">
                <a:tc>
                  <a:txBody>
                    <a:bodyPr/>
                    <a:lstStyle/>
                    <a:p>
                      <a:pPr algn="ctr"/>
                      <a:r>
                        <a:rPr lang="en-US" sz="2400" dirty="0" smtClean="0">
                          <a:solidFill>
                            <a:schemeClr val="tx1"/>
                          </a:solidFill>
                        </a:rPr>
                        <a:t>1</a:t>
                      </a:r>
                      <a:endParaRPr lang="en-US" sz="2400" dirty="0">
                        <a:solidFill>
                          <a:schemeClr val="tx1"/>
                        </a:solidFill>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smtClean="0">
                          <a:solidFill>
                            <a:schemeClr val="tx1"/>
                          </a:solidFill>
                        </a:rPr>
                        <a:t>1</a:t>
                      </a:r>
                      <a:endParaRPr lang="en-US" sz="2400" dirty="0">
                        <a:solidFill>
                          <a:schemeClr val="tx1"/>
                        </a:solidFill>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smtClean="0">
                          <a:solidFill>
                            <a:schemeClr val="tx1"/>
                          </a:solidFill>
                        </a:rPr>
                        <a:t>0</a:t>
                      </a:r>
                      <a:endParaRPr lang="en-US" sz="2400" dirty="0">
                        <a:solidFill>
                          <a:schemeClr val="tx1"/>
                        </a:solidFill>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r>
                        <a:rPr lang="en-US" sz="2400" dirty="0" smtClean="0">
                          <a:solidFill>
                            <a:schemeClr val="tx1"/>
                          </a:solidFill>
                        </a:rPr>
                        <a:t>‘A’ pressed</a:t>
                      </a:r>
                      <a:endParaRPr lang="en-US" sz="2400" dirty="0">
                        <a:solidFill>
                          <a:schemeClr val="tx1"/>
                        </a:solidFill>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r>
              <a:tr h="365760">
                <a:tc>
                  <a:txBody>
                    <a:bodyPr/>
                    <a:lstStyle/>
                    <a:p>
                      <a:pPr algn="ctr"/>
                      <a:r>
                        <a:rPr lang="en-US" sz="2400" dirty="0" smtClean="0">
                          <a:solidFill>
                            <a:schemeClr val="tx1"/>
                          </a:solidFill>
                        </a:rPr>
                        <a:t>1</a:t>
                      </a:r>
                      <a:endParaRPr lang="en-US" sz="2400" dirty="0">
                        <a:solidFill>
                          <a:schemeClr val="tx1"/>
                        </a:solidFill>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smtClean="0">
                          <a:solidFill>
                            <a:schemeClr val="tx1"/>
                          </a:solidFill>
                        </a:rPr>
                        <a:t>0</a:t>
                      </a:r>
                      <a:endParaRPr lang="en-US" sz="2400" dirty="0">
                        <a:solidFill>
                          <a:schemeClr val="tx1"/>
                        </a:solidFill>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smtClean="0">
                          <a:solidFill>
                            <a:schemeClr val="tx1"/>
                          </a:solidFill>
                        </a:rPr>
                        <a:t>1</a:t>
                      </a:r>
                      <a:endParaRPr lang="en-US" sz="2400" dirty="0">
                        <a:solidFill>
                          <a:schemeClr val="tx1"/>
                        </a:solidFill>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r>
                        <a:rPr lang="en-US" sz="2400" dirty="0" smtClean="0">
                          <a:solidFill>
                            <a:schemeClr val="tx1"/>
                          </a:solidFill>
                        </a:rPr>
                        <a:t>‘B’ pressed</a:t>
                      </a:r>
                      <a:endParaRPr lang="en-US" sz="2400" dirty="0">
                        <a:solidFill>
                          <a:schemeClr val="tx1"/>
                        </a:solidFill>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r>
            </a:tbl>
          </a:graphicData>
        </a:graphic>
      </p:graphicFrame>
      <p:graphicFrame>
        <p:nvGraphicFramePr>
          <p:cNvPr id="49" name="Table 48"/>
          <p:cNvGraphicFramePr>
            <a:graphicFrameLocks noGrp="1"/>
          </p:cNvGraphicFramePr>
          <p:nvPr>
            <p:custDataLst>
              <p:tags r:id="rId9"/>
            </p:custDataLst>
            <p:extLst>
              <p:ext uri="{D42A27DB-BD31-4B8C-83A1-F6EECF244321}">
                <p14:modId xmlns:p14="http://schemas.microsoft.com/office/powerpoint/2010/main" val="4135154455"/>
              </p:ext>
            </p:extLst>
          </p:nvPr>
        </p:nvGraphicFramePr>
        <p:xfrm>
          <a:off x="685800" y="3429000"/>
          <a:ext cx="3124200" cy="3200400"/>
        </p:xfrm>
        <a:graphic>
          <a:graphicData uri="http://schemas.openxmlformats.org/drawingml/2006/table">
            <a:tbl>
              <a:tblPr firstRow="1" bandRow="1">
                <a:tableStyleId>{5C22544A-7EE6-4342-B048-85BDC9FD1C3A}</a:tableStyleId>
              </a:tblPr>
              <a:tblGrid>
                <a:gridCol w="1295400"/>
                <a:gridCol w="609600"/>
                <a:gridCol w="609600"/>
                <a:gridCol w="609600"/>
              </a:tblGrid>
              <a:tr h="435428">
                <a:tc>
                  <a:txBody>
                    <a:bodyPr/>
                    <a:lstStyle/>
                    <a:p>
                      <a:pPr algn="ctr"/>
                      <a:r>
                        <a:rPr lang="en-US" sz="2400" dirty="0" smtClean="0">
                          <a:solidFill>
                            <a:schemeClr val="accent1"/>
                          </a:solidFill>
                        </a:rPr>
                        <a:t>State</a:t>
                      </a:r>
                      <a:endParaRPr lang="en-US" sz="2400" dirty="0">
                        <a:solidFill>
                          <a:schemeClr val="accent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smtClean="0">
                          <a:solidFill>
                            <a:schemeClr val="accent1"/>
                          </a:solidFill>
                        </a:rPr>
                        <a:t>S</a:t>
                      </a:r>
                      <a:r>
                        <a:rPr lang="en-US" sz="2400" baseline="-25000" dirty="0" smtClean="0">
                          <a:solidFill>
                            <a:schemeClr val="accent1"/>
                          </a:solidFill>
                        </a:rPr>
                        <a:t>2</a:t>
                      </a:r>
                      <a:endParaRPr lang="en-US" sz="2400" baseline="-25000" dirty="0">
                        <a:solidFill>
                          <a:schemeClr val="accent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smtClean="0">
                          <a:solidFill>
                            <a:schemeClr val="accent1"/>
                          </a:solidFill>
                        </a:rPr>
                        <a:t>S</a:t>
                      </a:r>
                      <a:r>
                        <a:rPr lang="en-US" sz="2400" baseline="-25000" dirty="0" smtClean="0">
                          <a:solidFill>
                            <a:schemeClr val="accent1"/>
                          </a:solidFill>
                        </a:rPr>
                        <a:t>1</a:t>
                      </a:r>
                      <a:endParaRPr lang="en-US" sz="2400" baseline="-25000" dirty="0">
                        <a:solidFill>
                          <a:schemeClr val="accent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smtClean="0">
                          <a:solidFill>
                            <a:schemeClr val="accent1"/>
                          </a:solidFill>
                        </a:rPr>
                        <a:t>S</a:t>
                      </a:r>
                      <a:r>
                        <a:rPr lang="en-US" sz="2400" baseline="-25000" dirty="0" smtClean="0">
                          <a:solidFill>
                            <a:schemeClr val="accent1"/>
                          </a:solidFill>
                        </a:rPr>
                        <a:t>0</a:t>
                      </a:r>
                      <a:endParaRPr lang="en-US" sz="2400" baseline="-25000" dirty="0">
                        <a:solidFill>
                          <a:schemeClr val="accent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r>
              <a:tr h="435428">
                <a:tc>
                  <a:txBody>
                    <a:bodyPr/>
                    <a:lstStyle/>
                    <a:p>
                      <a:pPr algn="ctr"/>
                      <a:r>
                        <a:rPr lang="en-US" sz="2400" dirty="0" smtClean="0">
                          <a:solidFill>
                            <a:schemeClr val="tx1"/>
                          </a:solidFill>
                        </a:rPr>
                        <a:t>Idle</a:t>
                      </a:r>
                      <a:endParaRPr lang="en-US" sz="24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smtClean="0">
                          <a:solidFill>
                            <a:schemeClr val="tx1"/>
                          </a:solidFill>
                        </a:rPr>
                        <a:t>0</a:t>
                      </a:r>
                      <a:endParaRPr lang="en-US" sz="24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smtClean="0">
                          <a:solidFill>
                            <a:schemeClr val="tx1"/>
                          </a:solidFill>
                        </a:rPr>
                        <a:t>0</a:t>
                      </a:r>
                      <a:endParaRPr lang="en-US" sz="24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smtClean="0">
                          <a:solidFill>
                            <a:schemeClr val="tx1"/>
                          </a:solidFill>
                        </a:rPr>
                        <a:t>0</a:t>
                      </a:r>
                      <a:endParaRPr lang="en-US" sz="24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r>
              <a:tr h="435428">
                <a:tc>
                  <a:txBody>
                    <a:bodyPr/>
                    <a:lstStyle/>
                    <a:p>
                      <a:pPr algn="ctr"/>
                      <a:r>
                        <a:rPr lang="en-US" sz="2400" dirty="0" smtClean="0">
                          <a:solidFill>
                            <a:schemeClr val="tx1"/>
                          </a:solidFill>
                        </a:rPr>
                        <a:t>G1</a:t>
                      </a:r>
                      <a:endParaRPr lang="en-US" sz="24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smtClean="0">
                          <a:solidFill>
                            <a:schemeClr val="tx1"/>
                          </a:solidFill>
                        </a:rPr>
                        <a:t>0</a:t>
                      </a:r>
                      <a:endParaRPr lang="en-US" sz="24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smtClean="0">
                          <a:solidFill>
                            <a:schemeClr val="tx1"/>
                          </a:solidFill>
                        </a:rPr>
                        <a:t>0</a:t>
                      </a:r>
                      <a:endParaRPr lang="en-US" sz="24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smtClean="0">
                          <a:solidFill>
                            <a:schemeClr val="tx1"/>
                          </a:solidFill>
                        </a:rPr>
                        <a:t>1</a:t>
                      </a:r>
                      <a:endParaRPr lang="en-US" sz="24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r>
              <a:tr h="435428">
                <a:tc>
                  <a:txBody>
                    <a:bodyPr/>
                    <a:lstStyle/>
                    <a:p>
                      <a:pPr algn="ctr"/>
                      <a:r>
                        <a:rPr lang="en-US" sz="2400" dirty="0" smtClean="0">
                          <a:solidFill>
                            <a:schemeClr val="tx1"/>
                          </a:solidFill>
                        </a:rPr>
                        <a:t>G2</a:t>
                      </a:r>
                      <a:endParaRPr lang="en-US" sz="24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smtClean="0">
                          <a:solidFill>
                            <a:schemeClr val="tx1"/>
                          </a:solidFill>
                        </a:rPr>
                        <a:t>0</a:t>
                      </a:r>
                      <a:endParaRPr lang="en-US" sz="24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smtClean="0">
                          <a:solidFill>
                            <a:schemeClr val="tx1"/>
                          </a:solidFill>
                        </a:rPr>
                        <a:t>1</a:t>
                      </a:r>
                      <a:endParaRPr lang="en-US" sz="24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smtClean="0">
                          <a:solidFill>
                            <a:schemeClr val="tx1"/>
                          </a:solidFill>
                        </a:rPr>
                        <a:t>0</a:t>
                      </a:r>
                      <a:endParaRPr lang="en-US" sz="24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r>
              <a:tr h="435428">
                <a:tc>
                  <a:txBody>
                    <a:bodyPr/>
                    <a:lstStyle/>
                    <a:p>
                      <a:pPr algn="ctr"/>
                      <a:r>
                        <a:rPr lang="en-US" sz="2400" dirty="0" smtClean="0">
                          <a:solidFill>
                            <a:schemeClr val="tx1"/>
                          </a:solidFill>
                        </a:rPr>
                        <a:t>G3</a:t>
                      </a:r>
                      <a:endParaRPr lang="en-US" sz="24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smtClean="0">
                          <a:solidFill>
                            <a:schemeClr val="tx1"/>
                          </a:solidFill>
                        </a:rPr>
                        <a:t>0</a:t>
                      </a:r>
                      <a:endParaRPr lang="en-US" sz="24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smtClean="0">
                          <a:solidFill>
                            <a:schemeClr val="tx1"/>
                          </a:solidFill>
                        </a:rPr>
                        <a:t>1</a:t>
                      </a:r>
                      <a:endParaRPr lang="en-US" sz="24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smtClean="0">
                          <a:solidFill>
                            <a:schemeClr val="tx1"/>
                          </a:solidFill>
                        </a:rPr>
                        <a:t>1</a:t>
                      </a:r>
                      <a:endParaRPr lang="en-US" sz="24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r>
              <a:tr h="435428">
                <a:tc>
                  <a:txBody>
                    <a:bodyPr/>
                    <a:lstStyle/>
                    <a:p>
                      <a:pPr algn="ctr"/>
                      <a:r>
                        <a:rPr lang="en-US" sz="2400" dirty="0" smtClean="0">
                          <a:solidFill>
                            <a:schemeClr val="tx1"/>
                          </a:solidFill>
                        </a:rPr>
                        <a:t>B1</a:t>
                      </a:r>
                      <a:endParaRPr lang="en-US" sz="24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smtClean="0">
                          <a:solidFill>
                            <a:schemeClr val="tx1"/>
                          </a:solidFill>
                        </a:rPr>
                        <a:t>1</a:t>
                      </a:r>
                      <a:endParaRPr lang="en-US" sz="24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smtClean="0">
                          <a:solidFill>
                            <a:schemeClr val="tx1"/>
                          </a:solidFill>
                        </a:rPr>
                        <a:t>0</a:t>
                      </a:r>
                      <a:endParaRPr lang="en-US" sz="24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smtClean="0">
                          <a:solidFill>
                            <a:schemeClr val="tx1"/>
                          </a:solidFill>
                        </a:rPr>
                        <a:t>0</a:t>
                      </a:r>
                      <a:endParaRPr lang="en-US" sz="24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r>
              <a:tr h="435428">
                <a:tc>
                  <a:txBody>
                    <a:bodyPr/>
                    <a:lstStyle/>
                    <a:p>
                      <a:pPr algn="ctr"/>
                      <a:r>
                        <a:rPr lang="en-US" sz="2400" dirty="0" smtClean="0">
                          <a:solidFill>
                            <a:schemeClr val="tx1"/>
                          </a:solidFill>
                        </a:rPr>
                        <a:t>B2</a:t>
                      </a:r>
                      <a:endParaRPr lang="en-US" sz="24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smtClean="0">
                          <a:solidFill>
                            <a:schemeClr val="tx1"/>
                          </a:solidFill>
                        </a:rPr>
                        <a:t>1</a:t>
                      </a:r>
                      <a:endParaRPr lang="en-US" sz="24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smtClean="0">
                          <a:solidFill>
                            <a:schemeClr val="tx1"/>
                          </a:solidFill>
                        </a:rPr>
                        <a:t>0</a:t>
                      </a:r>
                      <a:endParaRPr lang="en-US" sz="24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smtClean="0">
                          <a:solidFill>
                            <a:schemeClr val="tx1"/>
                          </a:solidFill>
                        </a:rPr>
                        <a:t>1</a:t>
                      </a:r>
                      <a:endParaRPr lang="en-US" sz="24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r>
            </a:tbl>
          </a:graphicData>
        </a:graphic>
      </p:graphicFrame>
      <p:graphicFrame>
        <p:nvGraphicFramePr>
          <p:cNvPr id="54" name="Table 53"/>
          <p:cNvGraphicFramePr>
            <a:graphicFrameLocks noGrp="1"/>
          </p:cNvGraphicFramePr>
          <p:nvPr>
            <p:custDataLst>
              <p:tags r:id="rId10"/>
            </p:custDataLst>
            <p:extLst>
              <p:ext uri="{D42A27DB-BD31-4B8C-83A1-F6EECF244321}">
                <p14:modId xmlns:p14="http://schemas.microsoft.com/office/powerpoint/2010/main" val="2212730044"/>
              </p:ext>
            </p:extLst>
          </p:nvPr>
        </p:nvGraphicFramePr>
        <p:xfrm>
          <a:off x="4648200" y="685799"/>
          <a:ext cx="4114800" cy="5562600"/>
        </p:xfrm>
        <a:graphic>
          <a:graphicData uri="http://schemas.openxmlformats.org/drawingml/2006/table">
            <a:tbl>
              <a:tblPr firstRow="1" bandRow="1">
                <a:tableStyleId>{5C22544A-7EE6-4342-B048-85BDC9FD1C3A}</a:tableStyleId>
              </a:tblPr>
              <a:tblGrid>
                <a:gridCol w="1066800"/>
                <a:gridCol w="1676400"/>
                <a:gridCol w="1371600"/>
              </a:tblGrid>
              <a:tr h="370840">
                <a:tc>
                  <a:txBody>
                    <a:bodyPr/>
                    <a:lstStyle/>
                    <a:p>
                      <a:pPr algn="ctr"/>
                      <a:r>
                        <a:rPr lang="en-US" sz="2000" b="1" dirty="0" smtClean="0">
                          <a:solidFill>
                            <a:schemeClr val="accent1"/>
                          </a:solidFill>
                        </a:rPr>
                        <a:t>Cur. State</a:t>
                      </a:r>
                      <a:endParaRPr lang="en-US" sz="2000" b="1" dirty="0">
                        <a:solidFill>
                          <a:schemeClr val="accent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8100" cap="flat" cmpd="sng" algn="ctr">
                      <a:solidFill>
                        <a:schemeClr val="accent1"/>
                      </a:solidFill>
                      <a:prstDash val="solid"/>
                      <a:round/>
                      <a:headEnd type="none" w="med" len="med"/>
                      <a:tailEnd type="none" w="med" len="med"/>
                    </a:lnB>
                    <a:noFill/>
                  </a:tcPr>
                </a:tc>
                <a:tc>
                  <a:txBody>
                    <a:bodyPr/>
                    <a:lstStyle/>
                    <a:p>
                      <a:pPr algn="ctr"/>
                      <a:r>
                        <a:rPr lang="en-US" sz="2000" b="1" smtClean="0">
                          <a:solidFill>
                            <a:schemeClr val="accent1"/>
                          </a:solidFill>
                        </a:rPr>
                        <a:t>Input</a:t>
                      </a:r>
                      <a:endParaRPr lang="en-US" sz="2000" b="1" dirty="0">
                        <a:solidFill>
                          <a:schemeClr val="accent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8100" cap="flat" cmpd="sng" algn="ctr">
                      <a:solidFill>
                        <a:schemeClr val="accent1"/>
                      </a:solidFill>
                      <a:prstDash val="solid"/>
                      <a:round/>
                      <a:headEnd type="none" w="med" len="med"/>
                      <a:tailEnd type="none" w="med" len="med"/>
                    </a:lnB>
                    <a:noFill/>
                  </a:tcPr>
                </a:tc>
                <a:tc>
                  <a:txBody>
                    <a:bodyPr/>
                    <a:lstStyle/>
                    <a:p>
                      <a:pPr algn="ctr"/>
                      <a:r>
                        <a:rPr lang="en-US" sz="2000" b="1" dirty="0" smtClean="0">
                          <a:solidFill>
                            <a:schemeClr val="accent1"/>
                          </a:solidFill>
                        </a:rPr>
                        <a:t>Next State</a:t>
                      </a:r>
                      <a:endParaRPr lang="en-US" sz="2000" b="1" dirty="0">
                        <a:solidFill>
                          <a:schemeClr val="accent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8100" cap="flat" cmpd="sng" algn="ctr">
                      <a:solidFill>
                        <a:schemeClr val="accent1"/>
                      </a:solidFill>
                      <a:prstDash val="solid"/>
                      <a:round/>
                      <a:headEnd type="none" w="med" len="med"/>
                      <a:tailEnd type="none" w="med" len="med"/>
                    </a:lnB>
                    <a:noFill/>
                  </a:tcPr>
                </a:tc>
              </a:tr>
              <a:tr h="370840">
                <a:tc>
                  <a:txBody>
                    <a:bodyPr/>
                    <a:lstStyle/>
                    <a:p>
                      <a:pPr algn="ctr"/>
                      <a:r>
                        <a:rPr lang="en-US" sz="2000" b="1" smtClean="0">
                          <a:solidFill>
                            <a:schemeClr val="tx1"/>
                          </a:solidFill>
                        </a:rPr>
                        <a:t>Idle</a:t>
                      </a:r>
                      <a:endParaRPr lang="en-US" sz="20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accent1"/>
                      </a:solidFill>
                      <a:prstDash val="solid"/>
                      <a:round/>
                      <a:headEnd type="none" w="med" len="med"/>
                      <a:tailEnd type="none" w="med" len="med"/>
                    </a:lnT>
                    <a:noFill/>
                  </a:tcPr>
                </a:tc>
                <a:tc>
                  <a:txBody>
                    <a:bodyPr/>
                    <a:lstStyle/>
                    <a:p>
                      <a:pPr algn="ctr">
                        <a:spcBef>
                          <a:spcPct val="50000"/>
                        </a:spcBef>
                      </a:pPr>
                      <a:r>
                        <a:rPr lang="en-US" sz="2000" b="1" dirty="0" smtClean="0">
                          <a:solidFill>
                            <a:schemeClr val="tx1"/>
                          </a:solidFill>
                        </a:rPr>
                        <a:t>Ø</a:t>
                      </a:r>
                      <a:endParaRPr lang="en-US" sz="20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accent1"/>
                      </a:solidFill>
                      <a:prstDash val="solid"/>
                      <a:round/>
                      <a:headEnd type="none" w="med" len="med"/>
                      <a:tailEnd type="none" w="med" len="med"/>
                    </a:lnT>
                    <a:noFill/>
                  </a:tcPr>
                </a:tc>
                <a:tc>
                  <a:txBody>
                    <a:bodyPr/>
                    <a:lstStyle/>
                    <a:p>
                      <a:pPr algn="ctr"/>
                      <a:r>
                        <a:rPr lang="en-US" sz="2000" b="1" smtClean="0">
                          <a:solidFill>
                            <a:schemeClr val="tx1"/>
                          </a:solidFill>
                        </a:rPr>
                        <a:t>Idle</a:t>
                      </a:r>
                      <a:endParaRPr lang="en-US" sz="20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accent1"/>
                      </a:solidFill>
                      <a:prstDash val="solid"/>
                      <a:round/>
                      <a:headEnd type="none" w="med" len="med"/>
                      <a:tailEnd type="none" w="med" len="med"/>
                    </a:lnT>
                    <a:noFill/>
                  </a:tcPr>
                </a:tc>
              </a:tr>
              <a:tr h="370840">
                <a:tc>
                  <a:txBody>
                    <a:bodyPr/>
                    <a:lstStyle/>
                    <a:p>
                      <a:pPr algn="ctr"/>
                      <a:r>
                        <a:rPr lang="en-US" sz="2000" b="1" smtClean="0">
                          <a:solidFill>
                            <a:schemeClr val="tx1"/>
                          </a:solidFill>
                        </a:rPr>
                        <a:t>Idle</a:t>
                      </a:r>
                      <a:endParaRPr lang="en-US" sz="20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noFill/>
                  </a:tcPr>
                </a:tc>
                <a:tc>
                  <a:txBody>
                    <a:bodyPr/>
                    <a:lstStyle/>
                    <a:p>
                      <a:pPr algn="ctr"/>
                      <a:r>
                        <a:rPr lang="en-US" sz="2000" b="1" dirty="0" smtClean="0">
                          <a:solidFill>
                            <a:schemeClr val="tx1"/>
                          </a:solidFill>
                        </a:rPr>
                        <a:t>“B”</a:t>
                      </a:r>
                      <a:endParaRPr lang="en-US" sz="20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noFill/>
                  </a:tcPr>
                </a:tc>
                <a:tc>
                  <a:txBody>
                    <a:bodyPr/>
                    <a:lstStyle/>
                    <a:p>
                      <a:pPr algn="ctr"/>
                      <a:r>
                        <a:rPr lang="en-US" sz="2000" b="1" dirty="0" smtClean="0">
                          <a:solidFill>
                            <a:schemeClr val="tx1"/>
                          </a:solidFill>
                        </a:rPr>
                        <a:t>G1</a:t>
                      </a:r>
                      <a:endParaRPr lang="en-US" sz="20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noFill/>
                  </a:tcPr>
                </a:tc>
              </a:tr>
              <a:tr h="370840">
                <a:tc>
                  <a:txBody>
                    <a:bodyPr/>
                    <a:lstStyle/>
                    <a:p>
                      <a:pPr algn="ctr"/>
                      <a:r>
                        <a:rPr lang="en-US" sz="2000" b="1" smtClean="0">
                          <a:solidFill>
                            <a:schemeClr val="tx1"/>
                          </a:solidFill>
                        </a:rPr>
                        <a:t>Idle</a:t>
                      </a:r>
                      <a:endParaRPr lang="en-US" sz="20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B w="38100" cap="flat" cmpd="sng" algn="ctr">
                      <a:solidFill>
                        <a:schemeClr val="accent1"/>
                      </a:solidFill>
                      <a:prstDash val="solid"/>
                      <a:round/>
                      <a:headEnd type="none" w="med" len="med"/>
                      <a:tailEnd type="none" w="med" len="med"/>
                    </a:lnB>
                    <a:noFill/>
                  </a:tcPr>
                </a:tc>
                <a:tc>
                  <a:txBody>
                    <a:bodyPr/>
                    <a:lstStyle/>
                    <a:p>
                      <a:pPr algn="ctr"/>
                      <a:r>
                        <a:rPr lang="en-US" sz="2000" b="1" dirty="0" smtClean="0">
                          <a:solidFill>
                            <a:schemeClr val="tx1"/>
                          </a:solidFill>
                        </a:rPr>
                        <a:t>“A”</a:t>
                      </a:r>
                      <a:endParaRPr lang="en-US" sz="20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B w="38100" cap="flat" cmpd="sng" algn="ctr">
                      <a:solidFill>
                        <a:schemeClr val="accent1"/>
                      </a:solidFill>
                      <a:prstDash val="solid"/>
                      <a:round/>
                      <a:headEnd type="none" w="med" len="med"/>
                      <a:tailEnd type="none" w="med" len="med"/>
                    </a:lnB>
                    <a:noFill/>
                  </a:tcPr>
                </a:tc>
                <a:tc>
                  <a:txBody>
                    <a:bodyPr/>
                    <a:lstStyle/>
                    <a:p>
                      <a:pPr algn="ctr"/>
                      <a:r>
                        <a:rPr lang="en-US" sz="2000" b="1" smtClean="0">
                          <a:solidFill>
                            <a:schemeClr val="tx1"/>
                          </a:solidFill>
                        </a:rPr>
                        <a:t>B1</a:t>
                      </a:r>
                      <a:endParaRPr lang="en-US" sz="20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B w="38100" cap="flat" cmpd="sng" algn="ctr">
                      <a:solidFill>
                        <a:schemeClr val="accent1"/>
                      </a:solidFill>
                      <a:prstDash val="solid"/>
                      <a:round/>
                      <a:headEnd type="none" w="med" len="med"/>
                      <a:tailEnd type="none" w="med" len="med"/>
                    </a:lnB>
                    <a:noFill/>
                  </a:tcPr>
                </a:tc>
              </a:tr>
              <a:tr h="370840">
                <a:tc>
                  <a:txBody>
                    <a:bodyPr/>
                    <a:lstStyle/>
                    <a:p>
                      <a:pPr algn="ctr"/>
                      <a:r>
                        <a:rPr lang="en-US" sz="2000" b="1" dirty="0" smtClean="0">
                          <a:solidFill>
                            <a:schemeClr val="tx1"/>
                          </a:solidFill>
                        </a:rPr>
                        <a:t>G1</a:t>
                      </a:r>
                      <a:endParaRPr lang="en-US" sz="20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accent1"/>
                      </a:solidFill>
                      <a:prstDash val="solid"/>
                      <a:round/>
                      <a:headEnd type="none" w="med" len="med"/>
                      <a:tailEnd type="none" w="med" len="med"/>
                    </a:lnT>
                    <a:noFill/>
                  </a:tcPr>
                </a:tc>
                <a:tc>
                  <a:txBody>
                    <a:bodyPr/>
                    <a:lstStyle/>
                    <a:p>
                      <a:pPr algn="ctr"/>
                      <a:r>
                        <a:rPr lang="en-US" sz="2000" b="1" dirty="0" smtClean="0">
                          <a:solidFill>
                            <a:schemeClr val="tx1"/>
                          </a:solidFill>
                        </a:rPr>
                        <a:t>Ø</a:t>
                      </a:r>
                      <a:endParaRPr lang="en-US" sz="20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accent1"/>
                      </a:solidFill>
                      <a:prstDash val="solid"/>
                      <a:round/>
                      <a:headEnd type="none" w="med" len="med"/>
                      <a:tailEnd type="none" w="med" len="med"/>
                    </a:lnT>
                    <a:noFill/>
                  </a:tcPr>
                </a:tc>
                <a:tc>
                  <a:txBody>
                    <a:bodyPr/>
                    <a:lstStyle/>
                    <a:p>
                      <a:pPr algn="ctr"/>
                      <a:r>
                        <a:rPr lang="en-US" sz="2000" b="1" smtClean="0">
                          <a:solidFill>
                            <a:schemeClr val="tx1"/>
                          </a:solidFill>
                        </a:rPr>
                        <a:t>G1</a:t>
                      </a:r>
                      <a:endParaRPr lang="en-US" sz="20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accent1"/>
                      </a:solidFill>
                      <a:prstDash val="solid"/>
                      <a:round/>
                      <a:headEnd type="none" w="med" len="med"/>
                      <a:tailEnd type="none" w="med" len="med"/>
                    </a:lnT>
                    <a:noFill/>
                  </a:tcPr>
                </a:tc>
              </a:tr>
              <a:tr h="370840">
                <a:tc>
                  <a:txBody>
                    <a:bodyPr/>
                    <a:lstStyle/>
                    <a:p>
                      <a:pPr algn="ctr"/>
                      <a:r>
                        <a:rPr lang="en-US" sz="2000" b="1" dirty="0" smtClean="0">
                          <a:solidFill>
                            <a:schemeClr val="tx1"/>
                          </a:solidFill>
                        </a:rPr>
                        <a:t>G1</a:t>
                      </a:r>
                      <a:endParaRPr lang="en-US" sz="20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noFill/>
                  </a:tcPr>
                </a:tc>
                <a:tc>
                  <a:txBody>
                    <a:bodyPr/>
                    <a:lstStyle/>
                    <a:p>
                      <a:pPr algn="ctr"/>
                      <a:r>
                        <a:rPr lang="en-US" sz="2000" b="1" dirty="0" smtClean="0">
                          <a:solidFill>
                            <a:schemeClr val="tx1"/>
                          </a:solidFill>
                        </a:rPr>
                        <a:t>“A”</a:t>
                      </a:r>
                      <a:endParaRPr lang="en-US" sz="20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noFill/>
                  </a:tcPr>
                </a:tc>
                <a:tc>
                  <a:txBody>
                    <a:bodyPr/>
                    <a:lstStyle/>
                    <a:p>
                      <a:pPr algn="ctr"/>
                      <a:r>
                        <a:rPr lang="en-US" sz="2000" b="1" smtClean="0">
                          <a:solidFill>
                            <a:schemeClr val="tx1"/>
                          </a:solidFill>
                        </a:rPr>
                        <a:t>G2</a:t>
                      </a:r>
                      <a:endParaRPr lang="en-US" sz="20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noFill/>
                  </a:tcPr>
                </a:tc>
              </a:tr>
              <a:tr h="370840">
                <a:tc>
                  <a:txBody>
                    <a:bodyPr/>
                    <a:lstStyle/>
                    <a:p>
                      <a:pPr algn="ctr"/>
                      <a:r>
                        <a:rPr lang="en-US" sz="2000" b="1" smtClean="0">
                          <a:solidFill>
                            <a:schemeClr val="tx1"/>
                          </a:solidFill>
                        </a:rPr>
                        <a:t>G1</a:t>
                      </a:r>
                      <a:endParaRPr lang="en-US" sz="20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B w="38100" cap="flat" cmpd="sng" algn="ctr">
                      <a:solidFill>
                        <a:schemeClr val="accent1"/>
                      </a:solidFill>
                      <a:prstDash val="solid"/>
                      <a:round/>
                      <a:headEnd type="none" w="med" len="med"/>
                      <a:tailEnd type="none" w="med" len="med"/>
                    </a:lnB>
                    <a:noFill/>
                  </a:tcPr>
                </a:tc>
                <a:tc>
                  <a:txBody>
                    <a:bodyPr/>
                    <a:lstStyle/>
                    <a:p>
                      <a:pPr algn="ctr"/>
                      <a:r>
                        <a:rPr lang="en-US" sz="2000" b="1" dirty="0" smtClean="0">
                          <a:solidFill>
                            <a:schemeClr val="tx1"/>
                          </a:solidFill>
                        </a:rPr>
                        <a:t>“B”</a:t>
                      </a:r>
                      <a:endParaRPr lang="en-US" sz="20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B w="38100" cap="flat" cmpd="sng" algn="ctr">
                      <a:solidFill>
                        <a:schemeClr val="accent1"/>
                      </a:solidFill>
                      <a:prstDash val="solid"/>
                      <a:round/>
                      <a:headEnd type="none" w="med" len="med"/>
                      <a:tailEnd type="none" w="med" len="med"/>
                    </a:lnB>
                    <a:noFill/>
                  </a:tcPr>
                </a:tc>
                <a:tc>
                  <a:txBody>
                    <a:bodyPr/>
                    <a:lstStyle/>
                    <a:p>
                      <a:pPr algn="ctr"/>
                      <a:r>
                        <a:rPr lang="en-US" sz="2000" b="1" smtClean="0">
                          <a:solidFill>
                            <a:schemeClr val="tx1"/>
                          </a:solidFill>
                        </a:rPr>
                        <a:t>B2</a:t>
                      </a:r>
                      <a:endParaRPr lang="en-US" sz="20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B w="38100" cap="flat" cmpd="sng" algn="ctr">
                      <a:solidFill>
                        <a:schemeClr val="accent1"/>
                      </a:solidFill>
                      <a:prstDash val="solid"/>
                      <a:round/>
                      <a:headEnd type="none" w="med" len="med"/>
                      <a:tailEnd type="none" w="med" len="med"/>
                    </a:lnB>
                    <a:noFill/>
                  </a:tcPr>
                </a:tc>
              </a:tr>
              <a:tr h="370840">
                <a:tc>
                  <a:txBody>
                    <a:bodyPr/>
                    <a:lstStyle/>
                    <a:p>
                      <a:pPr algn="ctr"/>
                      <a:r>
                        <a:rPr lang="en-US" sz="2000" b="1" smtClean="0">
                          <a:solidFill>
                            <a:schemeClr val="tx1"/>
                          </a:solidFill>
                        </a:rPr>
                        <a:t>G2</a:t>
                      </a:r>
                      <a:endParaRPr lang="en-US" sz="20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accent1"/>
                      </a:solidFill>
                      <a:prstDash val="solid"/>
                      <a:round/>
                      <a:headEnd type="none" w="med" len="med"/>
                      <a:tailEnd type="none" w="med" len="med"/>
                    </a:lnT>
                    <a:noFill/>
                  </a:tcPr>
                </a:tc>
                <a:tc>
                  <a:txBody>
                    <a:bodyPr/>
                    <a:lstStyle/>
                    <a:p>
                      <a:pPr algn="ctr"/>
                      <a:r>
                        <a:rPr lang="en-US" sz="2000" b="1" dirty="0" smtClean="0">
                          <a:solidFill>
                            <a:schemeClr val="tx1"/>
                          </a:solidFill>
                        </a:rPr>
                        <a:t>Ø</a:t>
                      </a:r>
                      <a:endParaRPr lang="en-US" sz="20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accent1"/>
                      </a:solidFill>
                      <a:prstDash val="solid"/>
                      <a:round/>
                      <a:headEnd type="none" w="med" len="med"/>
                      <a:tailEnd type="none" w="med" len="med"/>
                    </a:lnT>
                    <a:noFill/>
                  </a:tcPr>
                </a:tc>
                <a:tc>
                  <a:txBody>
                    <a:bodyPr/>
                    <a:lstStyle/>
                    <a:p>
                      <a:pPr algn="ctr"/>
                      <a:r>
                        <a:rPr lang="en-US" sz="2000" b="1" smtClean="0">
                          <a:solidFill>
                            <a:schemeClr val="tx1"/>
                          </a:solidFill>
                        </a:rPr>
                        <a:t>B2</a:t>
                      </a:r>
                      <a:endParaRPr lang="en-US" sz="20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accent1"/>
                      </a:solidFill>
                      <a:prstDash val="solid"/>
                      <a:round/>
                      <a:headEnd type="none" w="med" len="med"/>
                      <a:tailEnd type="none" w="med" len="med"/>
                    </a:lnT>
                    <a:noFill/>
                  </a:tcPr>
                </a:tc>
              </a:tr>
              <a:tr h="370840">
                <a:tc>
                  <a:txBody>
                    <a:bodyPr/>
                    <a:lstStyle/>
                    <a:p>
                      <a:pPr algn="ctr"/>
                      <a:r>
                        <a:rPr lang="en-US" sz="2000" b="1" smtClean="0">
                          <a:solidFill>
                            <a:schemeClr val="tx1"/>
                          </a:solidFill>
                        </a:rPr>
                        <a:t>G2</a:t>
                      </a:r>
                      <a:endParaRPr lang="en-US" sz="20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noFill/>
                  </a:tcPr>
                </a:tc>
                <a:tc>
                  <a:txBody>
                    <a:bodyPr/>
                    <a:lstStyle/>
                    <a:p>
                      <a:pPr algn="ctr"/>
                      <a:r>
                        <a:rPr lang="en-US" sz="2000" b="1" dirty="0" smtClean="0">
                          <a:solidFill>
                            <a:schemeClr val="tx1"/>
                          </a:solidFill>
                        </a:rPr>
                        <a:t>“B”</a:t>
                      </a:r>
                      <a:endParaRPr lang="en-US" sz="20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noFill/>
                  </a:tcPr>
                </a:tc>
                <a:tc>
                  <a:txBody>
                    <a:bodyPr/>
                    <a:lstStyle/>
                    <a:p>
                      <a:pPr algn="ctr"/>
                      <a:r>
                        <a:rPr lang="en-US" sz="2000" b="1" smtClean="0">
                          <a:solidFill>
                            <a:schemeClr val="tx1"/>
                          </a:solidFill>
                        </a:rPr>
                        <a:t>G3</a:t>
                      </a:r>
                      <a:endParaRPr lang="en-US" sz="20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noFill/>
                  </a:tcPr>
                </a:tc>
              </a:tr>
              <a:tr h="370840">
                <a:tc>
                  <a:txBody>
                    <a:bodyPr/>
                    <a:lstStyle/>
                    <a:p>
                      <a:pPr algn="ctr"/>
                      <a:r>
                        <a:rPr lang="en-US" sz="2000" b="1" smtClean="0">
                          <a:solidFill>
                            <a:schemeClr val="tx1"/>
                          </a:solidFill>
                        </a:rPr>
                        <a:t>G2</a:t>
                      </a:r>
                      <a:endParaRPr lang="en-US" sz="20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B w="38100" cap="flat" cmpd="sng" algn="ctr">
                      <a:solidFill>
                        <a:schemeClr val="accent1"/>
                      </a:solidFill>
                      <a:prstDash val="solid"/>
                      <a:round/>
                      <a:headEnd type="none" w="med" len="med"/>
                      <a:tailEnd type="none" w="med" len="med"/>
                    </a:lnB>
                    <a:noFill/>
                  </a:tcPr>
                </a:tc>
                <a:tc>
                  <a:txBody>
                    <a:bodyPr/>
                    <a:lstStyle/>
                    <a:p>
                      <a:pPr algn="ctr"/>
                      <a:r>
                        <a:rPr lang="en-US" sz="2000" b="1" dirty="0" smtClean="0">
                          <a:solidFill>
                            <a:schemeClr val="tx1"/>
                          </a:solidFill>
                        </a:rPr>
                        <a:t>“A”</a:t>
                      </a:r>
                      <a:endParaRPr lang="en-US" sz="20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B w="38100" cap="flat" cmpd="sng" algn="ctr">
                      <a:solidFill>
                        <a:schemeClr val="accent1"/>
                      </a:solidFill>
                      <a:prstDash val="solid"/>
                      <a:round/>
                      <a:headEnd type="none" w="med" len="med"/>
                      <a:tailEnd type="none" w="med" len="med"/>
                    </a:lnB>
                    <a:noFill/>
                  </a:tcPr>
                </a:tc>
                <a:tc>
                  <a:txBody>
                    <a:bodyPr/>
                    <a:lstStyle/>
                    <a:p>
                      <a:pPr algn="ctr"/>
                      <a:r>
                        <a:rPr lang="en-US" sz="2000" b="1" smtClean="0">
                          <a:solidFill>
                            <a:schemeClr val="tx1"/>
                          </a:solidFill>
                        </a:rPr>
                        <a:t>Idle</a:t>
                      </a:r>
                      <a:endParaRPr lang="en-US" sz="20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B w="38100" cap="flat" cmpd="sng" algn="ctr">
                      <a:solidFill>
                        <a:schemeClr val="accent1"/>
                      </a:solidFill>
                      <a:prstDash val="solid"/>
                      <a:round/>
                      <a:headEnd type="none" w="med" len="med"/>
                      <a:tailEnd type="none" w="med" len="med"/>
                    </a:lnB>
                    <a:noFill/>
                  </a:tcPr>
                </a:tc>
              </a:tr>
              <a:tr h="370840">
                <a:tc>
                  <a:txBody>
                    <a:bodyPr/>
                    <a:lstStyle/>
                    <a:p>
                      <a:pPr algn="ctr"/>
                      <a:r>
                        <a:rPr lang="en-US" sz="2000" b="1" smtClean="0">
                          <a:solidFill>
                            <a:schemeClr val="tx1"/>
                          </a:solidFill>
                        </a:rPr>
                        <a:t>G3</a:t>
                      </a:r>
                      <a:endParaRPr lang="en-US" sz="20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38100" cap="flat" cmpd="sng" algn="ctr">
                      <a:solidFill>
                        <a:schemeClr val="accent1"/>
                      </a:solidFill>
                      <a:prstDash val="solid"/>
                      <a:round/>
                      <a:headEnd type="none" w="med" len="med"/>
                      <a:tailEnd type="none" w="med" len="med"/>
                    </a:lnB>
                    <a:noFill/>
                  </a:tcPr>
                </a:tc>
                <a:tc>
                  <a:txBody>
                    <a:bodyPr/>
                    <a:lstStyle/>
                    <a:p>
                      <a:pPr algn="ctr"/>
                      <a:r>
                        <a:rPr lang="en-US" sz="2000" b="1" dirty="0" smtClean="0">
                          <a:solidFill>
                            <a:schemeClr val="tx1"/>
                          </a:solidFill>
                        </a:rPr>
                        <a:t>any</a:t>
                      </a:r>
                      <a:endParaRPr lang="en-US" sz="20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38100" cap="flat" cmpd="sng" algn="ctr">
                      <a:solidFill>
                        <a:schemeClr val="accent1"/>
                      </a:solidFill>
                      <a:prstDash val="solid"/>
                      <a:round/>
                      <a:headEnd type="none" w="med" len="med"/>
                      <a:tailEnd type="none" w="med" len="med"/>
                    </a:lnB>
                    <a:noFill/>
                  </a:tcPr>
                </a:tc>
                <a:tc>
                  <a:txBody>
                    <a:bodyPr/>
                    <a:lstStyle/>
                    <a:p>
                      <a:pPr algn="ctr"/>
                      <a:r>
                        <a:rPr lang="en-US" sz="2000" b="1" smtClean="0">
                          <a:solidFill>
                            <a:schemeClr val="tx1"/>
                          </a:solidFill>
                        </a:rPr>
                        <a:t>Idle</a:t>
                      </a:r>
                      <a:endParaRPr lang="en-US" sz="20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38100" cap="flat" cmpd="sng" algn="ctr">
                      <a:solidFill>
                        <a:schemeClr val="accent1"/>
                      </a:solidFill>
                      <a:prstDash val="solid"/>
                      <a:round/>
                      <a:headEnd type="none" w="med" len="med"/>
                      <a:tailEnd type="none" w="med" len="med"/>
                    </a:lnB>
                    <a:noFill/>
                  </a:tcPr>
                </a:tc>
              </a:tr>
              <a:tr h="370840">
                <a:tc>
                  <a:txBody>
                    <a:bodyPr/>
                    <a:lstStyle/>
                    <a:p>
                      <a:pPr algn="ctr"/>
                      <a:r>
                        <a:rPr lang="en-US" sz="2000" b="1" smtClean="0">
                          <a:solidFill>
                            <a:schemeClr val="tx1"/>
                          </a:solidFill>
                        </a:rPr>
                        <a:t>B1</a:t>
                      </a:r>
                      <a:endParaRPr lang="en-US" sz="20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noFill/>
                  </a:tcPr>
                </a:tc>
                <a:tc>
                  <a:txBody>
                    <a:bodyPr/>
                    <a:lstStyle/>
                    <a:p>
                      <a:pPr algn="ctr"/>
                      <a:r>
                        <a:rPr lang="en-US" sz="2000" b="1" dirty="0" smtClean="0">
                          <a:solidFill>
                            <a:schemeClr val="tx1"/>
                          </a:solidFill>
                        </a:rPr>
                        <a:t>Ø</a:t>
                      </a:r>
                      <a:endParaRPr lang="en-US" sz="20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noFill/>
                  </a:tcPr>
                </a:tc>
                <a:tc>
                  <a:txBody>
                    <a:bodyPr/>
                    <a:lstStyle/>
                    <a:p>
                      <a:pPr algn="ctr"/>
                      <a:r>
                        <a:rPr lang="en-US" sz="2000" b="1" smtClean="0">
                          <a:solidFill>
                            <a:schemeClr val="tx1"/>
                          </a:solidFill>
                        </a:rPr>
                        <a:t>B1</a:t>
                      </a:r>
                      <a:endParaRPr lang="en-US" sz="20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noFill/>
                  </a:tcPr>
                </a:tc>
              </a:tr>
              <a:tr h="370840">
                <a:tc>
                  <a:txBody>
                    <a:bodyPr/>
                    <a:lstStyle/>
                    <a:p>
                      <a:pPr algn="ctr"/>
                      <a:r>
                        <a:rPr lang="en-US" sz="2000" b="1" smtClean="0">
                          <a:solidFill>
                            <a:schemeClr val="tx1"/>
                          </a:solidFill>
                        </a:rPr>
                        <a:t>B1</a:t>
                      </a:r>
                      <a:endParaRPr lang="en-US" sz="20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38100" cap="flat" cmpd="sng" algn="ctr">
                      <a:solidFill>
                        <a:schemeClr val="accent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1" dirty="0" smtClean="0">
                          <a:solidFill>
                            <a:schemeClr val="tx1"/>
                          </a:solidFill>
                        </a:rPr>
                        <a:t>K</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38100" cap="flat" cmpd="sng" algn="ctr">
                      <a:solidFill>
                        <a:schemeClr val="accent1"/>
                      </a:solidFill>
                      <a:prstDash val="solid"/>
                      <a:round/>
                      <a:headEnd type="none" w="med" len="med"/>
                      <a:tailEnd type="none" w="med" len="med"/>
                    </a:lnB>
                    <a:noFill/>
                  </a:tcPr>
                </a:tc>
                <a:tc>
                  <a:txBody>
                    <a:bodyPr/>
                    <a:lstStyle/>
                    <a:p>
                      <a:pPr algn="ctr"/>
                      <a:r>
                        <a:rPr lang="en-US" sz="2000" b="1" smtClean="0">
                          <a:solidFill>
                            <a:schemeClr val="tx1"/>
                          </a:solidFill>
                        </a:rPr>
                        <a:t>B2</a:t>
                      </a:r>
                      <a:endParaRPr lang="en-US" sz="20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38100" cap="flat" cmpd="sng" algn="ctr">
                      <a:solidFill>
                        <a:schemeClr val="accent1"/>
                      </a:solidFill>
                      <a:prstDash val="solid"/>
                      <a:round/>
                      <a:headEnd type="none" w="med" len="med"/>
                      <a:tailEnd type="none" w="med" len="med"/>
                    </a:lnB>
                    <a:noFill/>
                  </a:tcPr>
                </a:tc>
              </a:tr>
              <a:tr h="370840">
                <a:tc>
                  <a:txBody>
                    <a:bodyPr/>
                    <a:lstStyle/>
                    <a:p>
                      <a:pPr algn="ctr"/>
                      <a:r>
                        <a:rPr lang="en-US" sz="2000" b="1" smtClean="0">
                          <a:solidFill>
                            <a:schemeClr val="tx1"/>
                          </a:solidFill>
                        </a:rPr>
                        <a:t>B2</a:t>
                      </a:r>
                      <a:endParaRPr lang="en-US" sz="20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noFill/>
                  </a:tcPr>
                </a:tc>
                <a:tc>
                  <a:txBody>
                    <a:bodyPr/>
                    <a:lstStyle/>
                    <a:p>
                      <a:pPr algn="ctr"/>
                      <a:r>
                        <a:rPr lang="en-US" sz="2000" b="1" dirty="0" smtClean="0">
                          <a:solidFill>
                            <a:schemeClr val="tx1"/>
                          </a:solidFill>
                        </a:rPr>
                        <a:t>Ø</a:t>
                      </a:r>
                      <a:endParaRPr lang="en-US" sz="20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noFill/>
                  </a:tcPr>
                </a:tc>
                <a:tc>
                  <a:txBody>
                    <a:bodyPr/>
                    <a:lstStyle/>
                    <a:p>
                      <a:pPr algn="ctr"/>
                      <a:r>
                        <a:rPr lang="en-US" sz="2000" b="1" smtClean="0">
                          <a:solidFill>
                            <a:schemeClr val="tx1"/>
                          </a:solidFill>
                        </a:rPr>
                        <a:t>B2</a:t>
                      </a:r>
                      <a:endParaRPr lang="en-US" sz="20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noFill/>
                  </a:tcPr>
                </a:tc>
              </a:tr>
              <a:tr h="370840">
                <a:tc>
                  <a:txBody>
                    <a:bodyPr/>
                    <a:lstStyle/>
                    <a:p>
                      <a:pPr algn="ctr"/>
                      <a:r>
                        <a:rPr lang="en-US" sz="2000" b="1" dirty="0" smtClean="0">
                          <a:solidFill>
                            <a:schemeClr val="tx1"/>
                          </a:solidFill>
                        </a:rPr>
                        <a:t>B2</a:t>
                      </a:r>
                      <a:endParaRPr lang="en-US" sz="20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1" dirty="0" smtClean="0">
                          <a:solidFill>
                            <a:schemeClr val="tx1"/>
                          </a:solidFill>
                        </a:rPr>
                        <a:t>K</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r>
                        <a:rPr lang="en-US" sz="2000" b="1" dirty="0" smtClean="0">
                          <a:solidFill>
                            <a:schemeClr val="tx1"/>
                          </a:solidFill>
                        </a:rPr>
                        <a:t>Idle</a:t>
                      </a:r>
                      <a:endParaRPr lang="en-US" sz="20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r>
            </a:tbl>
          </a:graphicData>
        </a:graphic>
      </p:graphicFrame>
      <p:graphicFrame>
        <p:nvGraphicFramePr>
          <p:cNvPr id="36" name="Table 35"/>
          <p:cNvGraphicFramePr>
            <a:graphicFrameLocks noGrp="1"/>
          </p:cNvGraphicFramePr>
          <p:nvPr>
            <p:custDataLst>
              <p:tags r:id="rId11"/>
            </p:custDataLst>
            <p:extLst>
              <p:ext uri="{D42A27DB-BD31-4B8C-83A1-F6EECF244321}">
                <p14:modId xmlns:p14="http://schemas.microsoft.com/office/powerpoint/2010/main" val="808955816"/>
              </p:ext>
            </p:extLst>
          </p:nvPr>
        </p:nvGraphicFramePr>
        <p:xfrm>
          <a:off x="4648200" y="685800"/>
          <a:ext cx="4114800" cy="5562600"/>
        </p:xfrm>
        <a:graphic>
          <a:graphicData uri="http://schemas.openxmlformats.org/drawingml/2006/table">
            <a:tbl>
              <a:tblPr firstRow="1" bandRow="1">
                <a:tableStyleId>{5C22544A-7EE6-4342-B048-85BDC9FD1C3A}</a:tableStyleId>
              </a:tblPr>
              <a:tblGrid>
                <a:gridCol w="355600"/>
                <a:gridCol w="355600"/>
                <a:gridCol w="355600"/>
                <a:gridCol w="1676400"/>
                <a:gridCol w="457200"/>
                <a:gridCol w="457200"/>
                <a:gridCol w="457200"/>
              </a:tblGrid>
              <a:tr h="370840">
                <a:tc>
                  <a:txBody>
                    <a:bodyPr/>
                    <a:lstStyle/>
                    <a:p>
                      <a:pPr algn="ctr"/>
                      <a:r>
                        <a:rPr lang="en-US" sz="2000" b="1" dirty="0" smtClean="0">
                          <a:solidFill>
                            <a:schemeClr val="accent1"/>
                          </a:solidFill>
                        </a:rPr>
                        <a:t>S</a:t>
                      </a:r>
                      <a:r>
                        <a:rPr lang="en-US" sz="2000" b="1" baseline="-25000" dirty="0" smtClean="0">
                          <a:solidFill>
                            <a:schemeClr val="accent1"/>
                          </a:solidFill>
                        </a:rPr>
                        <a:t>2</a:t>
                      </a:r>
                      <a:endParaRPr lang="en-US" sz="2000" b="1" baseline="-25000" dirty="0">
                        <a:solidFill>
                          <a:schemeClr val="accent1"/>
                        </a:solidFill>
                      </a:endParaRPr>
                    </a:p>
                  </a:txBody>
                  <a:tcPr marL="0" marR="0" marT="0" marB="0" anchor="ctr">
                    <a:lnL w="28575" cap="flat" cmpd="sng" algn="ctr">
                      <a:solidFill>
                        <a:schemeClr val="tx1"/>
                      </a:solidFill>
                      <a:prstDash val="solid"/>
                      <a:round/>
                      <a:headEnd type="none" w="med" len="med"/>
                      <a:tailEnd type="none" w="med" len="med"/>
                    </a:lnL>
                    <a:lnT w="28575" cap="flat" cmpd="sng" algn="ctr">
                      <a:solidFill>
                        <a:schemeClr val="tx1"/>
                      </a:solidFill>
                      <a:prstDash val="solid"/>
                      <a:round/>
                      <a:headEnd type="none" w="med" len="med"/>
                      <a:tailEnd type="none" w="med" len="med"/>
                    </a:lnT>
                    <a:lnB w="38100" cap="flat" cmpd="sng" algn="ctr">
                      <a:solidFill>
                        <a:schemeClr val="accent1"/>
                      </a:solidFill>
                      <a:prstDash val="solid"/>
                      <a:round/>
                      <a:headEnd type="none" w="med" len="med"/>
                      <a:tailEnd type="none" w="med" len="med"/>
                    </a:lnB>
                    <a:solidFill>
                      <a:schemeClr val="bg1"/>
                    </a:solidFill>
                  </a:tcPr>
                </a:tc>
                <a:tc>
                  <a:txBody>
                    <a:bodyPr/>
                    <a:lstStyle/>
                    <a:p>
                      <a:pPr algn="ctr"/>
                      <a:r>
                        <a:rPr lang="en-US" sz="2000" b="1" dirty="0" smtClean="0">
                          <a:solidFill>
                            <a:schemeClr val="accent1"/>
                          </a:solidFill>
                        </a:rPr>
                        <a:t>S</a:t>
                      </a:r>
                      <a:r>
                        <a:rPr lang="en-US" sz="2000" b="1" baseline="-25000" dirty="0" smtClean="0">
                          <a:solidFill>
                            <a:schemeClr val="accent1"/>
                          </a:solidFill>
                        </a:rPr>
                        <a:t>1</a:t>
                      </a:r>
                      <a:endParaRPr lang="en-US" sz="2000" b="1" dirty="0">
                        <a:solidFill>
                          <a:schemeClr val="accent1"/>
                        </a:solidFill>
                      </a:endParaRPr>
                    </a:p>
                  </a:txBody>
                  <a:tcPr marL="0" marR="0" marT="0" marB="0" anchor="ctr">
                    <a:lnT w="28575" cap="flat" cmpd="sng" algn="ctr">
                      <a:solidFill>
                        <a:schemeClr val="tx1"/>
                      </a:solidFill>
                      <a:prstDash val="solid"/>
                      <a:round/>
                      <a:headEnd type="none" w="med" len="med"/>
                      <a:tailEnd type="none" w="med" len="med"/>
                    </a:lnT>
                    <a:lnB w="38100" cap="flat" cmpd="sng" algn="ctr">
                      <a:solidFill>
                        <a:schemeClr val="accent1"/>
                      </a:solidFill>
                      <a:prstDash val="solid"/>
                      <a:round/>
                      <a:headEnd type="none" w="med" len="med"/>
                      <a:tailEnd type="none" w="med" len="med"/>
                    </a:lnB>
                    <a:solidFill>
                      <a:schemeClr val="bg1"/>
                    </a:solidFill>
                  </a:tcPr>
                </a:tc>
                <a:tc>
                  <a:txBody>
                    <a:bodyPr/>
                    <a:lstStyle/>
                    <a:p>
                      <a:pPr algn="ctr"/>
                      <a:r>
                        <a:rPr lang="en-US" sz="2000" b="1" dirty="0" smtClean="0">
                          <a:solidFill>
                            <a:schemeClr val="accent1"/>
                          </a:solidFill>
                        </a:rPr>
                        <a:t>S</a:t>
                      </a:r>
                      <a:r>
                        <a:rPr lang="en-US" sz="2000" b="1" baseline="-25000" dirty="0" smtClean="0">
                          <a:solidFill>
                            <a:schemeClr val="accent1"/>
                          </a:solidFill>
                        </a:rPr>
                        <a:t>0</a:t>
                      </a:r>
                      <a:endParaRPr lang="en-US" sz="2000" b="1" dirty="0">
                        <a:solidFill>
                          <a:schemeClr val="accent1"/>
                        </a:solidFill>
                      </a:endParaRPr>
                    </a:p>
                  </a:txBody>
                  <a:tcPr marL="0" marR="0" marT="0" marB="0" anchor="ctr">
                    <a:lnT w="28575" cap="flat" cmpd="sng" algn="ctr">
                      <a:solidFill>
                        <a:schemeClr val="tx1"/>
                      </a:solidFill>
                      <a:prstDash val="solid"/>
                      <a:round/>
                      <a:headEnd type="none" w="med" len="med"/>
                      <a:tailEnd type="none" w="med" len="med"/>
                    </a:lnT>
                    <a:lnB w="38100" cap="flat" cmpd="sng" algn="ctr">
                      <a:solidFill>
                        <a:schemeClr val="accent1"/>
                      </a:solidFill>
                      <a:prstDash val="solid"/>
                      <a:round/>
                      <a:headEnd type="none" w="med" len="med"/>
                      <a:tailEnd type="none" w="med" len="med"/>
                    </a:lnB>
                    <a:solidFill>
                      <a:schemeClr val="bg1"/>
                    </a:solidFill>
                  </a:tcPr>
                </a:tc>
                <a:tc>
                  <a:txBody>
                    <a:bodyPr/>
                    <a:lstStyle/>
                    <a:p>
                      <a:pPr algn="ctr"/>
                      <a:endParaRPr lang="en-US" sz="2000" b="1" dirty="0">
                        <a:solidFill>
                          <a:schemeClr val="accent1"/>
                        </a:solidFill>
                      </a:endParaRPr>
                    </a:p>
                  </a:txBody>
                  <a:tcPr marL="0" marR="0" marT="0" marB="0" anchor="ctr">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8100" cap="flat" cmpd="sng" algn="ctr">
                      <a:solidFill>
                        <a:schemeClr val="accent1"/>
                      </a:solidFill>
                      <a:prstDash val="solid"/>
                      <a:round/>
                      <a:headEnd type="none" w="med" len="med"/>
                      <a:tailEnd type="none" w="med" len="med"/>
                    </a:lnB>
                    <a:solidFill>
                      <a:schemeClr val="bg1"/>
                    </a:solidFill>
                  </a:tcPr>
                </a:tc>
                <a:tc>
                  <a:txBody>
                    <a:bodyPr/>
                    <a:lstStyle/>
                    <a:p>
                      <a:pPr algn="ctr"/>
                      <a:r>
                        <a:rPr lang="en-US" sz="2000" b="1" dirty="0" smtClean="0">
                          <a:solidFill>
                            <a:schemeClr val="accent1"/>
                          </a:solidFill>
                        </a:rPr>
                        <a:t>S’</a:t>
                      </a:r>
                      <a:r>
                        <a:rPr lang="en-US" sz="2000" b="1" baseline="-25000" dirty="0" smtClean="0">
                          <a:solidFill>
                            <a:schemeClr val="accent1"/>
                          </a:solidFill>
                        </a:rPr>
                        <a:t>2</a:t>
                      </a:r>
                      <a:endParaRPr lang="en-US" sz="2000" b="1" baseline="-25000" dirty="0">
                        <a:solidFill>
                          <a:schemeClr val="accent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8100" cap="flat" cmpd="sng" algn="ctr">
                      <a:solidFill>
                        <a:schemeClr val="accent1"/>
                      </a:solidFill>
                      <a:prstDash val="solid"/>
                      <a:round/>
                      <a:headEnd type="none" w="med" len="med"/>
                      <a:tailEnd type="none" w="med" len="med"/>
                    </a:lnB>
                    <a:solidFill>
                      <a:schemeClr val="bg1"/>
                    </a:solidFill>
                  </a:tcPr>
                </a:tc>
                <a:tc>
                  <a:txBody>
                    <a:bodyPr/>
                    <a:lstStyle/>
                    <a:p>
                      <a:pPr algn="ctr"/>
                      <a:r>
                        <a:rPr lang="en-US" sz="2000" b="1" dirty="0" smtClean="0">
                          <a:solidFill>
                            <a:schemeClr val="accent1"/>
                          </a:solidFill>
                        </a:rPr>
                        <a:t>S’</a:t>
                      </a:r>
                      <a:r>
                        <a:rPr lang="en-US" sz="2000" b="1" baseline="-25000" dirty="0" smtClean="0">
                          <a:solidFill>
                            <a:schemeClr val="accent1"/>
                          </a:solidFill>
                        </a:rPr>
                        <a:t>1</a:t>
                      </a:r>
                      <a:endParaRPr lang="en-US" sz="2000" b="1" dirty="0">
                        <a:solidFill>
                          <a:schemeClr val="accent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8100" cap="flat" cmpd="sng" algn="ctr">
                      <a:solidFill>
                        <a:schemeClr val="accent1"/>
                      </a:solidFill>
                      <a:prstDash val="solid"/>
                      <a:round/>
                      <a:headEnd type="none" w="med" len="med"/>
                      <a:tailEnd type="none" w="med" len="med"/>
                    </a:lnB>
                    <a:solidFill>
                      <a:schemeClr val="bg1"/>
                    </a:solidFill>
                  </a:tcPr>
                </a:tc>
                <a:tc>
                  <a:txBody>
                    <a:bodyPr/>
                    <a:lstStyle/>
                    <a:p>
                      <a:pPr algn="ctr"/>
                      <a:r>
                        <a:rPr lang="en-US" sz="2000" b="1" dirty="0" smtClean="0">
                          <a:solidFill>
                            <a:schemeClr val="accent1"/>
                          </a:solidFill>
                        </a:rPr>
                        <a:t>S’</a:t>
                      </a:r>
                      <a:r>
                        <a:rPr lang="en-US" sz="2000" b="1" baseline="-25000" dirty="0" smtClean="0">
                          <a:solidFill>
                            <a:schemeClr val="accent1"/>
                          </a:solidFill>
                        </a:rPr>
                        <a:t>0</a:t>
                      </a:r>
                      <a:endParaRPr lang="en-US" sz="2000" b="1" dirty="0">
                        <a:solidFill>
                          <a:schemeClr val="accent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8100" cap="flat" cmpd="sng" algn="ctr">
                      <a:solidFill>
                        <a:schemeClr val="accent1"/>
                      </a:solidFill>
                      <a:prstDash val="solid"/>
                      <a:round/>
                      <a:headEnd type="none" w="med" len="med"/>
                      <a:tailEnd type="none" w="med" len="med"/>
                    </a:lnB>
                    <a:solidFill>
                      <a:schemeClr val="bg1"/>
                    </a:solidFill>
                  </a:tcPr>
                </a:tc>
              </a:tr>
              <a:tr h="370840">
                <a:tc>
                  <a:txBody>
                    <a:bodyPr/>
                    <a:lstStyle/>
                    <a:p>
                      <a:pPr algn="ctr"/>
                      <a:r>
                        <a:rPr lang="en-US" sz="2000" b="1" dirty="0" smtClean="0">
                          <a:solidFill>
                            <a:schemeClr val="tx1"/>
                          </a:solidFill>
                        </a:rPr>
                        <a:t>0</a:t>
                      </a:r>
                      <a:endParaRPr lang="en-US" sz="20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T w="38100" cap="flat" cmpd="sng" algn="ctr">
                      <a:solidFill>
                        <a:schemeClr val="accent1"/>
                      </a:solidFill>
                      <a:prstDash val="solid"/>
                      <a:round/>
                      <a:headEnd type="none" w="med" len="med"/>
                      <a:tailEnd type="none" w="med" len="med"/>
                    </a:lnT>
                    <a:solidFill>
                      <a:schemeClr val="bg1"/>
                    </a:solidFill>
                  </a:tcPr>
                </a:tc>
                <a:tc>
                  <a:txBody>
                    <a:bodyPr/>
                    <a:lstStyle/>
                    <a:p>
                      <a:pPr algn="ctr"/>
                      <a:r>
                        <a:rPr lang="en-US" sz="2000" b="1" dirty="0" smtClean="0">
                          <a:solidFill>
                            <a:schemeClr val="tx1"/>
                          </a:solidFill>
                        </a:rPr>
                        <a:t>0</a:t>
                      </a:r>
                      <a:endParaRPr lang="en-US" sz="2000" b="1" dirty="0">
                        <a:solidFill>
                          <a:schemeClr val="tx1"/>
                        </a:solidFill>
                      </a:endParaRPr>
                    </a:p>
                  </a:txBody>
                  <a:tcPr marL="0" marR="0" marT="0" marB="0" anchor="ctr">
                    <a:lnT w="38100" cap="flat" cmpd="sng" algn="ctr">
                      <a:solidFill>
                        <a:schemeClr val="accent1"/>
                      </a:solidFill>
                      <a:prstDash val="solid"/>
                      <a:round/>
                      <a:headEnd type="none" w="med" len="med"/>
                      <a:tailEnd type="none" w="med" len="med"/>
                    </a:lnT>
                    <a:solidFill>
                      <a:schemeClr val="bg1"/>
                    </a:solidFill>
                  </a:tcPr>
                </a:tc>
                <a:tc>
                  <a:txBody>
                    <a:bodyPr/>
                    <a:lstStyle/>
                    <a:p>
                      <a:pPr algn="ctr"/>
                      <a:r>
                        <a:rPr lang="en-US" sz="2000" b="1" dirty="0" smtClean="0">
                          <a:solidFill>
                            <a:schemeClr val="tx1"/>
                          </a:solidFill>
                        </a:rPr>
                        <a:t>0</a:t>
                      </a:r>
                      <a:endParaRPr lang="en-US" sz="2000" b="1" dirty="0">
                        <a:solidFill>
                          <a:schemeClr val="tx1"/>
                        </a:solidFill>
                      </a:endParaRPr>
                    </a:p>
                  </a:txBody>
                  <a:tcPr marL="0" marR="0" marT="0" marB="0" anchor="ctr">
                    <a:lnT w="38100" cap="flat" cmpd="sng" algn="ctr">
                      <a:solidFill>
                        <a:schemeClr val="accent1"/>
                      </a:solidFill>
                      <a:prstDash val="solid"/>
                      <a:round/>
                      <a:headEnd type="none" w="med" len="med"/>
                      <a:tailEnd type="none" w="med" len="med"/>
                    </a:lnT>
                    <a:solidFill>
                      <a:schemeClr val="bg1"/>
                    </a:solidFill>
                  </a:tcPr>
                </a:tc>
                <a:tc>
                  <a:txBody>
                    <a:bodyPr/>
                    <a:lstStyle/>
                    <a:p>
                      <a:pPr algn="ctr"/>
                      <a:endParaRPr lang="en-US" sz="2000" b="1" dirty="0">
                        <a:solidFill>
                          <a:schemeClr val="tx1"/>
                        </a:solidFill>
                      </a:endParaRPr>
                    </a:p>
                  </a:txBody>
                  <a:tcPr marL="0" marR="0" marT="0" marB="0" anchor="ctr">
                    <a:lnR w="28575" cap="flat" cmpd="sng" algn="ctr">
                      <a:solidFill>
                        <a:schemeClr val="tx1"/>
                      </a:solidFill>
                      <a:prstDash val="solid"/>
                      <a:round/>
                      <a:headEnd type="none" w="med" len="med"/>
                      <a:tailEnd type="none" w="med" len="med"/>
                    </a:lnR>
                    <a:lnT w="38100" cap="flat" cmpd="sng" algn="ctr">
                      <a:solidFill>
                        <a:schemeClr val="accent1"/>
                      </a:solidFill>
                      <a:prstDash val="solid"/>
                      <a:round/>
                      <a:headEnd type="none" w="med" len="med"/>
                      <a:tailEnd type="none" w="med" len="med"/>
                    </a:lnT>
                    <a:solidFill>
                      <a:schemeClr val="bg1"/>
                    </a:solidFill>
                  </a:tcPr>
                </a:tc>
                <a:tc>
                  <a:txBody>
                    <a:bodyPr/>
                    <a:lstStyle/>
                    <a:p>
                      <a:pPr algn="ctr"/>
                      <a:r>
                        <a:rPr lang="en-US" sz="2000" b="1" dirty="0" smtClean="0">
                          <a:solidFill>
                            <a:schemeClr val="tx1"/>
                          </a:solidFill>
                        </a:rPr>
                        <a:t>0</a:t>
                      </a:r>
                      <a:endParaRPr lang="en-US" sz="20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accent1"/>
                      </a:solidFill>
                      <a:prstDash val="solid"/>
                      <a:round/>
                      <a:headEnd type="none" w="med" len="med"/>
                      <a:tailEnd type="none" w="med" len="med"/>
                    </a:lnT>
                    <a:solidFill>
                      <a:schemeClr val="bg1"/>
                    </a:solidFill>
                  </a:tcPr>
                </a:tc>
                <a:tc>
                  <a:txBody>
                    <a:bodyPr/>
                    <a:lstStyle/>
                    <a:p>
                      <a:pPr algn="ctr"/>
                      <a:r>
                        <a:rPr lang="en-US" sz="2000" b="1" dirty="0" smtClean="0">
                          <a:solidFill>
                            <a:schemeClr val="tx1"/>
                          </a:solidFill>
                        </a:rPr>
                        <a:t>0</a:t>
                      </a:r>
                      <a:endParaRPr lang="en-US" sz="20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accent1"/>
                      </a:solidFill>
                      <a:prstDash val="solid"/>
                      <a:round/>
                      <a:headEnd type="none" w="med" len="med"/>
                      <a:tailEnd type="none" w="med" len="med"/>
                    </a:lnT>
                    <a:solidFill>
                      <a:schemeClr val="bg1"/>
                    </a:solidFill>
                  </a:tcPr>
                </a:tc>
                <a:tc>
                  <a:txBody>
                    <a:bodyPr/>
                    <a:lstStyle/>
                    <a:p>
                      <a:pPr algn="ctr"/>
                      <a:r>
                        <a:rPr lang="en-US" sz="2000" b="1" dirty="0" smtClean="0">
                          <a:solidFill>
                            <a:schemeClr val="tx1"/>
                          </a:solidFill>
                        </a:rPr>
                        <a:t>0</a:t>
                      </a:r>
                      <a:endParaRPr lang="en-US" sz="20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accent1"/>
                      </a:solidFill>
                      <a:prstDash val="solid"/>
                      <a:round/>
                      <a:headEnd type="none" w="med" len="med"/>
                      <a:tailEnd type="none" w="med" len="med"/>
                    </a:lnT>
                    <a:solidFill>
                      <a:schemeClr val="bg1"/>
                    </a:solidFill>
                  </a:tcPr>
                </a:tc>
              </a:tr>
              <a:tr h="370840">
                <a:tc>
                  <a:txBody>
                    <a:bodyPr/>
                    <a:lstStyle/>
                    <a:p>
                      <a:pPr algn="ctr"/>
                      <a:r>
                        <a:rPr lang="en-US" sz="2000" b="1" dirty="0" smtClean="0">
                          <a:solidFill>
                            <a:schemeClr val="tx1"/>
                          </a:solidFill>
                        </a:rPr>
                        <a:t>0</a:t>
                      </a:r>
                      <a:endParaRPr lang="en-US" sz="20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solidFill>
                      <a:schemeClr val="bg1"/>
                    </a:solidFill>
                  </a:tcPr>
                </a:tc>
                <a:tc>
                  <a:txBody>
                    <a:bodyPr/>
                    <a:lstStyle/>
                    <a:p>
                      <a:pPr algn="ctr"/>
                      <a:r>
                        <a:rPr lang="en-US" sz="2000" b="1" dirty="0" smtClean="0">
                          <a:solidFill>
                            <a:schemeClr val="tx1"/>
                          </a:solidFill>
                        </a:rPr>
                        <a:t>0</a:t>
                      </a:r>
                      <a:endParaRPr lang="en-US" sz="2000" b="1" dirty="0">
                        <a:solidFill>
                          <a:schemeClr val="tx1"/>
                        </a:solidFill>
                      </a:endParaRPr>
                    </a:p>
                  </a:txBody>
                  <a:tcPr marL="0" marR="0" marT="0" marB="0" anchor="ctr">
                    <a:solidFill>
                      <a:schemeClr val="bg1"/>
                    </a:solidFill>
                  </a:tcPr>
                </a:tc>
                <a:tc>
                  <a:txBody>
                    <a:bodyPr/>
                    <a:lstStyle/>
                    <a:p>
                      <a:pPr algn="ctr"/>
                      <a:r>
                        <a:rPr lang="en-US" sz="2000" b="1" dirty="0" smtClean="0">
                          <a:solidFill>
                            <a:schemeClr val="tx1"/>
                          </a:solidFill>
                        </a:rPr>
                        <a:t>0</a:t>
                      </a:r>
                      <a:endParaRPr lang="en-US" sz="2000" b="1" dirty="0">
                        <a:solidFill>
                          <a:schemeClr val="tx1"/>
                        </a:solidFill>
                      </a:endParaRPr>
                    </a:p>
                  </a:txBody>
                  <a:tcPr marL="0" marR="0" marT="0" marB="0" anchor="ctr">
                    <a:solidFill>
                      <a:schemeClr val="bg1"/>
                    </a:solidFill>
                  </a:tcPr>
                </a:tc>
                <a:tc>
                  <a:txBody>
                    <a:bodyPr/>
                    <a:lstStyle/>
                    <a:p>
                      <a:pPr algn="ctr"/>
                      <a:endParaRPr lang="en-US" sz="2000" b="1" dirty="0">
                        <a:solidFill>
                          <a:schemeClr val="tx1"/>
                        </a:solidFill>
                      </a:endParaRPr>
                    </a:p>
                  </a:txBody>
                  <a:tcPr marL="0" marR="0" marT="0" marB="0" anchor="ctr">
                    <a:lnR w="28575" cap="flat" cmpd="sng" algn="ctr">
                      <a:solidFill>
                        <a:schemeClr val="tx1"/>
                      </a:solidFill>
                      <a:prstDash val="solid"/>
                      <a:round/>
                      <a:headEnd type="none" w="med" len="med"/>
                      <a:tailEnd type="none" w="med" len="med"/>
                    </a:lnR>
                    <a:solidFill>
                      <a:schemeClr val="bg1"/>
                    </a:solidFill>
                  </a:tcPr>
                </a:tc>
                <a:tc>
                  <a:txBody>
                    <a:bodyPr/>
                    <a:lstStyle/>
                    <a:p>
                      <a:pPr algn="ctr"/>
                      <a:r>
                        <a:rPr lang="en-US" sz="2000" b="1" dirty="0" smtClean="0">
                          <a:solidFill>
                            <a:schemeClr val="tx1"/>
                          </a:solidFill>
                        </a:rPr>
                        <a:t>0</a:t>
                      </a:r>
                      <a:endParaRPr lang="en-US" sz="20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solidFill>
                      <a:schemeClr val="bg1"/>
                    </a:solidFill>
                  </a:tcPr>
                </a:tc>
                <a:tc>
                  <a:txBody>
                    <a:bodyPr/>
                    <a:lstStyle/>
                    <a:p>
                      <a:pPr algn="ctr"/>
                      <a:r>
                        <a:rPr lang="en-US" sz="2000" b="1" dirty="0" smtClean="0">
                          <a:solidFill>
                            <a:schemeClr val="tx1"/>
                          </a:solidFill>
                        </a:rPr>
                        <a:t>0</a:t>
                      </a:r>
                      <a:endParaRPr lang="en-US" sz="20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solidFill>
                      <a:schemeClr val="bg1"/>
                    </a:solidFill>
                  </a:tcPr>
                </a:tc>
                <a:tc>
                  <a:txBody>
                    <a:bodyPr/>
                    <a:lstStyle/>
                    <a:p>
                      <a:pPr algn="ctr"/>
                      <a:r>
                        <a:rPr lang="en-US" sz="2000" b="1" dirty="0" smtClean="0">
                          <a:solidFill>
                            <a:schemeClr val="tx1"/>
                          </a:solidFill>
                        </a:rPr>
                        <a:t>1</a:t>
                      </a:r>
                      <a:endParaRPr lang="en-US" sz="20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solidFill>
                      <a:schemeClr val="bg1"/>
                    </a:solidFill>
                  </a:tcPr>
                </a:tc>
              </a:tr>
              <a:tr h="370840">
                <a:tc>
                  <a:txBody>
                    <a:bodyPr/>
                    <a:lstStyle/>
                    <a:p>
                      <a:pPr algn="ctr"/>
                      <a:r>
                        <a:rPr lang="en-US" sz="2000" b="1" dirty="0" smtClean="0">
                          <a:solidFill>
                            <a:schemeClr val="tx1"/>
                          </a:solidFill>
                        </a:rPr>
                        <a:t>0</a:t>
                      </a:r>
                      <a:endParaRPr lang="en-US" sz="20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B w="38100" cap="flat" cmpd="sng" algn="ctr">
                      <a:solidFill>
                        <a:schemeClr val="accent1"/>
                      </a:solidFill>
                      <a:prstDash val="solid"/>
                      <a:round/>
                      <a:headEnd type="none" w="med" len="med"/>
                      <a:tailEnd type="none" w="med" len="med"/>
                    </a:lnB>
                    <a:solidFill>
                      <a:schemeClr val="bg1"/>
                    </a:solidFill>
                  </a:tcPr>
                </a:tc>
                <a:tc>
                  <a:txBody>
                    <a:bodyPr/>
                    <a:lstStyle/>
                    <a:p>
                      <a:pPr algn="ctr"/>
                      <a:r>
                        <a:rPr lang="en-US" sz="2000" b="1" dirty="0" smtClean="0">
                          <a:solidFill>
                            <a:schemeClr val="tx1"/>
                          </a:solidFill>
                        </a:rPr>
                        <a:t>0</a:t>
                      </a:r>
                      <a:endParaRPr lang="en-US" sz="2000" b="1" dirty="0">
                        <a:solidFill>
                          <a:schemeClr val="tx1"/>
                        </a:solidFill>
                      </a:endParaRPr>
                    </a:p>
                  </a:txBody>
                  <a:tcPr marL="0" marR="0" marT="0" marB="0" anchor="ctr">
                    <a:lnB w="38100" cap="flat" cmpd="sng" algn="ctr">
                      <a:solidFill>
                        <a:schemeClr val="accent1"/>
                      </a:solidFill>
                      <a:prstDash val="solid"/>
                      <a:round/>
                      <a:headEnd type="none" w="med" len="med"/>
                      <a:tailEnd type="none" w="med" len="med"/>
                    </a:lnB>
                    <a:solidFill>
                      <a:schemeClr val="bg1"/>
                    </a:solidFill>
                  </a:tcPr>
                </a:tc>
                <a:tc>
                  <a:txBody>
                    <a:bodyPr/>
                    <a:lstStyle/>
                    <a:p>
                      <a:pPr algn="ctr"/>
                      <a:r>
                        <a:rPr lang="en-US" sz="2000" b="1" dirty="0" smtClean="0">
                          <a:solidFill>
                            <a:schemeClr val="tx1"/>
                          </a:solidFill>
                        </a:rPr>
                        <a:t>0</a:t>
                      </a:r>
                      <a:endParaRPr lang="en-US" sz="2000" b="1" dirty="0">
                        <a:solidFill>
                          <a:schemeClr val="tx1"/>
                        </a:solidFill>
                      </a:endParaRPr>
                    </a:p>
                  </a:txBody>
                  <a:tcPr marL="0" marR="0" marT="0" marB="0" anchor="ctr">
                    <a:lnB w="38100" cap="flat" cmpd="sng" algn="ctr">
                      <a:solidFill>
                        <a:schemeClr val="accent1"/>
                      </a:solidFill>
                      <a:prstDash val="solid"/>
                      <a:round/>
                      <a:headEnd type="none" w="med" len="med"/>
                      <a:tailEnd type="none" w="med" len="med"/>
                    </a:lnB>
                    <a:solidFill>
                      <a:schemeClr val="bg1"/>
                    </a:solidFill>
                  </a:tcPr>
                </a:tc>
                <a:tc>
                  <a:txBody>
                    <a:bodyPr/>
                    <a:lstStyle/>
                    <a:p>
                      <a:pPr algn="ctr"/>
                      <a:endParaRPr lang="en-US" sz="2000" b="1" dirty="0">
                        <a:solidFill>
                          <a:schemeClr val="tx1"/>
                        </a:solidFill>
                      </a:endParaRPr>
                    </a:p>
                  </a:txBody>
                  <a:tcPr marL="0" marR="0" marT="0" marB="0" anchor="ctr">
                    <a:lnR w="28575" cap="flat" cmpd="sng" algn="ctr">
                      <a:solidFill>
                        <a:schemeClr val="tx1"/>
                      </a:solidFill>
                      <a:prstDash val="solid"/>
                      <a:round/>
                      <a:headEnd type="none" w="med" len="med"/>
                      <a:tailEnd type="none" w="med" len="med"/>
                    </a:lnR>
                    <a:lnB w="38100" cap="flat" cmpd="sng" algn="ctr">
                      <a:solidFill>
                        <a:schemeClr val="accent1"/>
                      </a:solidFill>
                      <a:prstDash val="solid"/>
                      <a:round/>
                      <a:headEnd type="none" w="med" len="med"/>
                      <a:tailEnd type="none" w="med" len="med"/>
                    </a:lnB>
                    <a:solidFill>
                      <a:schemeClr val="bg1"/>
                    </a:solidFill>
                  </a:tcPr>
                </a:tc>
                <a:tc>
                  <a:txBody>
                    <a:bodyPr/>
                    <a:lstStyle/>
                    <a:p>
                      <a:pPr algn="ctr"/>
                      <a:r>
                        <a:rPr lang="en-US" sz="2000" b="1" dirty="0" smtClean="0">
                          <a:solidFill>
                            <a:schemeClr val="tx1"/>
                          </a:solidFill>
                        </a:rPr>
                        <a:t>1</a:t>
                      </a:r>
                      <a:endParaRPr lang="en-US" sz="20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B w="38100" cap="flat" cmpd="sng" algn="ctr">
                      <a:solidFill>
                        <a:schemeClr val="accent1"/>
                      </a:solidFill>
                      <a:prstDash val="solid"/>
                      <a:round/>
                      <a:headEnd type="none" w="med" len="med"/>
                      <a:tailEnd type="none" w="med" len="med"/>
                    </a:lnB>
                    <a:solidFill>
                      <a:schemeClr val="bg1"/>
                    </a:solidFill>
                  </a:tcPr>
                </a:tc>
                <a:tc>
                  <a:txBody>
                    <a:bodyPr/>
                    <a:lstStyle/>
                    <a:p>
                      <a:pPr algn="ctr"/>
                      <a:r>
                        <a:rPr lang="en-US" sz="2000" b="1" dirty="0" smtClean="0">
                          <a:solidFill>
                            <a:schemeClr val="tx1"/>
                          </a:solidFill>
                        </a:rPr>
                        <a:t>0</a:t>
                      </a:r>
                      <a:endParaRPr lang="en-US" sz="20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B w="38100" cap="flat" cmpd="sng" algn="ctr">
                      <a:solidFill>
                        <a:schemeClr val="accent1"/>
                      </a:solidFill>
                      <a:prstDash val="solid"/>
                      <a:round/>
                      <a:headEnd type="none" w="med" len="med"/>
                      <a:tailEnd type="none" w="med" len="med"/>
                    </a:lnB>
                    <a:solidFill>
                      <a:schemeClr val="bg1"/>
                    </a:solidFill>
                  </a:tcPr>
                </a:tc>
                <a:tc>
                  <a:txBody>
                    <a:bodyPr/>
                    <a:lstStyle/>
                    <a:p>
                      <a:pPr algn="ctr"/>
                      <a:r>
                        <a:rPr lang="en-US" sz="2000" b="1" dirty="0" smtClean="0">
                          <a:solidFill>
                            <a:schemeClr val="tx1"/>
                          </a:solidFill>
                        </a:rPr>
                        <a:t>0</a:t>
                      </a:r>
                      <a:endParaRPr lang="en-US" sz="20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B w="38100" cap="flat" cmpd="sng" algn="ctr">
                      <a:solidFill>
                        <a:schemeClr val="accent1"/>
                      </a:solidFill>
                      <a:prstDash val="solid"/>
                      <a:round/>
                      <a:headEnd type="none" w="med" len="med"/>
                      <a:tailEnd type="none" w="med" len="med"/>
                    </a:lnB>
                    <a:solidFill>
                      <a:schemeClr val="bg1"/>
                    </a:solidFill>
                  </a:tcPr>
                </a:tc>
              </a:tr>
              <a:tr h="370840">
                <a:tc>
                  <a:txBody>
                    <a:bodyPr/>
                    <a:lstStyle/>
                    <a:p>
                      <a:pPr algn="ctr"/>
                      <a:r>
                        <a:rPr lang="en-US" sz="2000" b="1" dirty="0" smtClean="0">
                          <a:solidFill>
                            <a:schemeClr val="tx1"/>
                          </a:solidFill>
                        </a:rPr>
                        <a:t>0</a:t>
                      </a:r>
                      <a:endParaRPr lang="en-US" sz="20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T w="38100" cap="flat" cmpd="sng" algn="ctr">
                      <a:solidFill>
                        <a:schemeClr val="accent1"/>
                      </a:solidFill>
                      <a:prstDash val="solid"/>
                      <a:round/>
                      <a:headEnd type="none" w="med" len="med"/>
                      <a:tailEnd type="none" w="med" len="med"/>
                    </a:lnT>
                    <a:solidFill>
                      <a:schemeClr val="bg1"/>
                    </a:solidFill>
                  </a:tcPr>
                </a:tc>
                <a:tc>
                  <a:txBody>
                    <a:bodyPr/>
                    <a:lstStyle/>
                    <a:p>
                      <a:pPr algn="ctr"/>
                      <a:r>
                        <a:rPr lang="en-US" sz="2000" b="1" dirty="0" smtClean="0">
                          <a:solidFill>
                            <a:schemeClr val="tx1"/>
                          </a:solidFill>
                        </a:rPr>
                        <a:t>0</a:t>
                      </a:r>
                      <a:endParaRPr lang="en-US" sz="2000" b="1" dirty="0">
                        <a:solidFill>
                          <a:schemeClr val="tx1"/>
                        </a:solidFill>
                      </a:endParaRPr>
                    </a:p>
                  </a:txBody>
                  <a:tcPr marL="0" marR="0" marT="0" marB="0" anchor="ctr">
                    <a:lnT w="38100" cap="flat" cmpd="sng" algn="ctr">
                      <a:solidFill>
                        <a:schemeClr val="accent1"/>
                      </a:solidFill>
                      <a:prstDash val="solid"/>
                      <a:round/>
                      <a:headEnd type="none" w="med" len="med"/>
                      <a:tailEnd type="none" w="med" len="med"/>
                    </a:lnT>
                    <a:solidFill>
                      <a:schemeClr val="bg1"/>
                    </a:solidFill>
                  </a:tcPr>
                </a:tc>
                <a:tc>
                  <a:txBody>
                    <a:bodyPr/>
                    <a:lstStyle/>
                    <a:p>
                      <a:pPr algn="ctr"/>
                      <a:r>
                        <a:rPr lang="en-US" sz="2000" b="1" dirty="0" smtClean="0">
                          <a:solidFill>
                            <a:schemeClr val="tx1"/>
                          </a:solidFill>
                        </a:rPr>
                        <a:t>1</a:t>
                      </a:r>
                      <a:endParaRPr lang="en-US" sz="2000" b="1" dirty="0">
                        <a:solidFill>
                          <a:schemeClr val="tx1"/>
                        </a:solidFill>
                      </a:endParaRPr>
                    </a:p>
                  </a:txBody>
                  <a:tcPr marL="0" marR="0" marT="0" marB="0" anchor="ctr">
                    <a:lnT w="38100" cap="flat" cmpd="sng" algn="ctr">
                      <a:solidFill>
                        <a:schemeClr val="accent1"/>
                      </a:solidFill>
                      <a:prstDash val="solid"/>
                      <a:round/>
                      <a:headEnd type="none" w="med" len="med"/>
                      <a:tailEnd type="none" w="med" len="med"/>
                    </a:lnT>
                    <a:solidFill>
                      <a:schemeClr val="bg1"/>
                    </a:solidFill>
                  </a:tcPr>
                </a:tc>
                <a:tc>
                  <a:txBody>
                    <a:bodyPr/>
                    <a:lstStyle/>
                    <a:p>
                      <a:pPr algn="ctr"/>
                      <a:endParaRPr lang="en-US" sz="2000" b="1" dirty="0">
                        <a:solidFill>
                          <a:schemeClr val="tx1"/>
                        </a:solidFill>
                      </a:endParaRPr>
                    </a:p>
                  </a:txBody>
                  <a:tcPr marL="0" marR="0" marT="0" marB="0" anchor="ctr">
                    <a:lnR w="28575" cap="flat" cmpd="sng" algn="ctr">
                      <a:solidFill>
                        <a:schemeClr val="tx1"/>
                      </a:solidFill>
                      <a:prstDash val="solid"/>
                      <a:round/>
                      <a:headEnd type="none" w="med" len="med"/>
                      <a:tailEnd type="none" w="med" len="med"/>
                    </a:lnR>
                    <a:lnT w="38100" cap="flat" cmpd="sng" algn="ctr">
                      <a:solidFill>
                        <a:schemeClr val="accent1"/>
                      </a:solidFill>
                      <a:prstDash val="solid"/>
                      <a:round/>
                      <a:headEnd type="none" w="med" len="med"/>
                      <a:tailEnd type="none" w="med" len="med"/>
                    </a:lnT>
                    <a:solidFill>
                      <a:schemeClr val="bg1"/>
                    </a:solidFill>
                  </a:tcPr>
                </a:tc>
                <a:tc>
                  <a:txBody>
                    <a:bodyPr/>
                    <a:lstStyle/>
                    <a:p>
                      <a:pPr algn="ctr"/>
                      <a:r>
                        <a:rPr lang="en-US" sz="2000" b="1" dirty="0" smtClean="0">
                          <a:solidFill>
                            <a:schemeClr val="tx1"/>
                          </a:solidFill>
                        </a:rPr>
                        <a:t>0</a:t>
                      </a:r>
                      <a:endParaRPr lang="en-US" sz="20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accent1"/>
                      </a:solidFill>
                      <a:prstDash val="solid"/>
                      <a:round/>
                      <a:headEnd type="none" w="med" len="med"/>
                      <a:tailEnd type="none" w="med" len="med"/>
                    </a:lnT>
                    <a:solidFill>
                      <a:schemeClr val="bg1"/>
                    </a:solidFill>
                  </a:tcPr>
                </a:tc>
                <a:tc>
                  <a:txBody>
                    <a:bodyPr/>
                    <a:lstStyle/>
                    <a:p>
                      <a:pPr algn="ctr"/>
                      <a:r>
                        <a:rPr lang="en-US" sz="2000" b="1" dirty="0" smtClean="0">
                          <a:solidFill>
                            <a:schemeClr val="tx1"/>
                          </a:solidFill>
                        </a:rPr>
                        <a:t>0</a:t>
                      </a:r>
                      <a:endParaRPr lang="en-US" sz="20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accent1"/>
                      </a:solidFill>
                      <a:prstDash val="solid"/>
                      <a:round/>
                      <a:headEnd type="none" w="med" len="med"/>
                      <a:tailEnd type="none" w="med" len="med"/>
                    </a:lnT>
                    <a:solidFill>
                      <a:schemeClr val="bg1"/>
                    </a:solidFill>
                  </a:tcPr>
                </a:tc>
                <a:tc>
                  <a:txBody>
                    <a:bodyPr/>
                    <a:lstStyle/>
                    <a:p>
                      <a:pPr algn="ctr"/>
                      <a:r>
                        <a:rPr lang="en-US" sz="2000" b="1" dirty="0" smtClean="0">
                          <a:solidFill>
                            <a:schemeClr val="tx1"/>
                          </a:solidFill>
                        </a:rPr>
                        <a:t>1</a:t>
                      </a:r>
                      <a:endParaRPr lang="en-US" sz="20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accent1"/>
                      </a:solidFill>
                      <a:prstDash val="solid"/>
                      <a:round/>
                      <a:headEnd type="none" w="med" len="med"/>
                      <a:tailEnd type="none" w="med" len="med"/>
                    </a:lnT>
                    <a:solidFill>
                      <a:schemeClr val="bg1"/>
                    </a:solidFill>
                  </a:tcPr>
                </a:tc>
              </a:tr>
              <a:tr h="370840">
                <a:tc>
                  <a:txBody>
                    <a:bodyPr/>
                    <a:lstStyle/>
                    <a:p>
                      <a:pPr algn="ctr"/>
                      <a:r>
                        <a:rPr lang="en-US" sz="2000" b="1" dirty="0" smtClean="0">
                          <a:solidFill>
                            <a:schemeClr val="tx1"/>
                          </a:solidFill>
                        </a:rPr>
                        <a:t>0</a:t>
                      </a:r>
                      <a:endParaRPr lang="en-US" sz="20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solidFill>
                      <a:schemeClr val="bg1"/>
                    </a:solidFill>
                  </a:tcPr>
                </a:tc>
                <a:tc>
                  <a:txBody>
                    <a:bodyPr/>
                    <a:lstStyle/>
                    <a:p>
                      <a:pPr algn="ctr"/>
                      <a:r>
                        <a:rPr lang="en-US" sz="2000" b="1" dirty="0" smtClean="0">
                          <a:solidFill>
                            <a:schemeClr val="tx1"/>
                          </a:solidFill>
                        </a:rPr>
                        <a:t>0</a:t>
                      </a:r>
                      <a:endParaRPr lang="en-US" sz="2000" b="1" dirty="0">
                        <a:solidFill>
                          <a:schemeClr val="tx1"/>
                        </a:solidFill>
                      </a:endParaRPr>
                    </a:p>
                  </a:txBody>
                  <a:tcPr marL="0" marR="0" marT="0" marB="0" anchor="ctr">
                    <a:solidFill>
                      <a:schemeClr val="bg1"/>
                    </a:solidFill>
                  </a:tcPr>
                </a:tc>
                <a:tc>
                  <a:txBody>
                    <a:bodyPr/>
                    <a:lstStyle/>
                    <a:p>
                      <a:pPr algn="ctr"/>
                      <a:r>
                        <a:rPr lang="en-US" sz="2000" b="1" dirty="0" smtClean="0">
                          <a:solidFill>
                            <a:schemeClr val="tx1"/>
                          </a:solidFill>
                        </a:rPr>
                        <a:t>1</a:t>
                      </a:r>
                      <a:endParaRPr lang="en-US" sz="2000" b="1" dirty="0">
                        <a:solidFill>
                          <a:schemeClr val="tx1"/>
                        </a:solidFill>
                      </a:endParaRPr>
                    </a:p>
                  </a:txBody>
                  <a:tcPr marL="0" marR="0" marT="0" marB="0" anchor="ctr">
                    <a:solidFill>
                      <a:schemeClr val="bg1"/>
                    </a:solidFill>
                  </a:tcPr>
                </a:tc>
                <a:tc>
                  <a:txBody>
                    <a:bodyPr/>
                    <a:lstStyle/>
                    <a:p>
                      <a:pPr algn="ctr"/>
                      <a:endParaRPr lang="en-US" sz="2000" b="1" dirty="0">
                        <a:solidFill>
                          <a:schemeClr val="tx1"/>
                        </a:solidFill>
                      </a:endParaRPr>
                    </a:p>
                  </a:txBody>
                  <a:tcPr marL="0" marR="0" marT="0" marB="0" anchor="ctr">
                    <a:lnR w="28575" cap="flat" cmpd="sng" algn="ctr">
                      <a:solidFill>
                        <a:schemeClr val="tx1"/>
                      </a:solidFill>
                      <a:prstDash val="solid"/>
                      <a:round/>
                      <a:headEnd type="none" w="med" len="med"/>
                      <a:tailEnd type="none" w="med" len="med"/>
                    </a:lnR>
                    <a:solidFill>
                      <a:schemeClr val="bg1"/>
                    </a:solidFill>
                  </a:tcPr>
                </a:tc>
                <a:tc>
                  <a:txBody>
                    <a:bodyPr/>
                    <a:lstStyle/>
                    <a:p>
                      <a:pPr algn="ctr"/>
                      <a:r>
                        <a:rPr lang="en-US" sz="2000" b="1" dirty="0" smtClean="0">
                          <a:solidFill>
                            <a:schemeClr val="tx1"/>
                          </a:solidFill>
                        </a:rPr>
                        <a:t>0</a:t>
                      </a:r>
                      <a:endParaRPr lang="en-US" sz="20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solidFill>
                      <a:schemeClr val="bg1"/>
                    </a:solidFill>
                  </a:tcPr>
                </a:tc>
                <a:tc>
                  <a:txBody>
                    <a:bodyPr/>
                    <a:lstStyle/>
                    <a:p>
                      <a:pPr algn="ctr"/>
                      <a:r>
                        <a:rPr lang="en-US" sz="2000" b="1" dirty="0" smtClean="0">
                          <a:solidFill>
                            <a:schemeClr val="tx1"/>
                          </a:solidFill>
                        </a:rPr>
                        <a:t>1</a:t>
                      </a:r>
                      <a:endParaRPr lang="en-US" sz="20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solidFill>
                      <a:schemeClr val="bg1"/>
                    </a:solidFill>
                  </a:tcPr>
                </a:tc>
                <a:tc>
                  <a:txBody>
                    <a:bodyPr/>
                    <a:lstStyle/>
                    <a:p>
                      <a:pPr algn="ctr"/>
                      <a:r>
                        <a:rPr lang="en-US" sz="2000" b="1" dirty="0" smtClean="0">
                          <a:solidFill>
                            <a:schemeClr val="tx1"/>
                          </a:solidFill>
                        </a:rPr>
                        <a:t>0</a:t>
                      </a:r>
                      <a:endParaRPr lang="en-US" sz="20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solidFill>
                      <a:schemeClr val="bg1"/>
                    </a:solidFill>
                  </a:tcPr>
                </a:tc>
              </a:tr>
              <a:tr h="370840">
                <a:tc>
                  <a:txBody>
                    <a:bodyPr/>
                    <a:lstStyle/>
                    <a:p>
                      <a:pPr algn="ctr"/>
                      <a:r>
                        <a:rPr lang="en-US" sz="2000" b="1" dirty="0" smtClean="0">
                          <a:solidFill>
                            <a:schemeClr val="tx1"/>
                          </a:solidFill>
                        </a:rPr>
                        <a:t>0</a:t>
                      </a:r>
                      <a:endParaRPr lang="en-US" sz="20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B w="38100" cap="flat" cmpd="sng" algn="ctr">
                      <a:solidFill>
                        <a:schemeClr val="accent1"/>
                      </a:solidFill>
                      <a:prstDash val="solid"/>
                      <a:round/>
                      <a:headEnd type="none" w="med" len="med"/>
                      <a:tailEnd type="none" w="med" len="med"/>
                    </a:lnB>
                    <a:solidFill>
                      <a:schemeClr val="bg1"/>
                    </a:solidFill>
                  </a:tcPr>
                </a:tc>
                <a:tc>
                  <a:txBody>
                    <a:bodyPr/>
                    <a:lstStyle/>
                    <a:p>
                      <a:pPr algn="ctr"/>
                      <a:r>
                        <a:rPr lang="en-US" sz="2000" b="1" dirty="0" smtClean="0">
                          <a:solidFill>
                            <a:schemeClr val="tx1"/>
                          </a:solidFill>
                        </a:rPr>
                        <a:t>0</a:t>
                      </a:r>
                      <a:endParaRPr lang="en-US" sz="2000" b="1" dirty="0">
                        <a:solidFill>
                          <a:schemeClr val="tx1"/>
                        </a:solidFill>
                      </a:endParaRPr>
                    </a:p>
                  </a:txBody>
                  <a:tcPr marL="0" marR="0" marT="0" marB="0" anchor="ctr">
                    <a:lnB w="38100" cap="flat" cmpd="sng" algn="ctr">
                      <a:solidFill>
                        <a:schemeClr val="accent1"/>
                      </a:solidFill>
                      <a:prstDash val="solid"/>
                      <a:round/>
                      <a:headEnd type="none" w="med" len="med"/>
                      <a:tailEnd type="none" w="med" len="med"/>
                    </a:lnB>
                    <a:solidFill>
                      <a:schemeClr val="bg1"/>
                    </a:solidFill>
                  </a:tcPr>
                </a:tc>
                <a:tc>
                  <a:txBody>
                    <a:bodyPr/>
                    <a:lstStyle/>
                    <a:p>
                      <a:pPr algn="ctr"/>
                      <a:r>
                        <a:rPr lang="en-US" sz="2000" b="1" dirty="0" smtClean="0">
                          <a:solidFill>
                            <a:schemeClr val="tx1"/>
                          </a:solidFill>
                        </a:rPr>
                        <a:t>1</a:t>
                      </a:r>
                      <a:endParaRPr lang="en-US" sz="2000" b="1" dirty="0">
                        <a:solidFill>
                          <a:schemeClr val="tx1"/>
                        </a:solidFill>
                      </a:endParaRPr>
                    </a:p>
                  </a:txBody>
                  <a:tcPr marL="0" marR="0" marT="0" marB="0" anchor="ctr">
                    <a:lnB w="38100" cap="flat" cmpd="sng" algn="ctr">
                      <a:solidFill>
                        <a:schemeClr val="accent1"/>
                      </a:solidFill>
                      <a:prstDash val="solid"/>
                      <a:round/>
                      <a:headEnd type="none" w="med" len="med"/>
                      <a:tailEnd type="none" w="med" len="med"/>
                    </a:lnB>
                    <a:solidFill>
                      <a:schemeClr val="bg1"/>
                    </a:solidFill>
                  </a:tcPr>
                </a:tc>
                <a:tc>
                  <a:txBody>
                    <a:bodyPr/>
                    <a:lstStyle/>
                    <a:p>
                      <a:pPr algn="ctr"/>
                      <a:endParaRPr lang="en-US" sz="2000" b="1" dirty="0">
                        <a:solidFill>
                          <a:schemeClr val="tx1"/>
                        </a:solidFill>
                      </a:endParaRPr>
                    </a:p>
                  </a:txBody>
                  <a:tcPr marL="0" marR="0" marT="0" marB="0" anchor="ctr">
                    <a:lnR w="28575" cap="flat" cmpd="sng" algn="ctr">
                      <a:solidFill>
                        <a:schemeClr val="tx1"/>
                      </a:solidFill>
                      <a:prstDash val="solid"/>
                      <a:round/>
                      <a:headEnd type="none" w="med" len="med"/>
                      <a:tailEnd type="none" w="med" len="med"/>
                    </a:lnR>
                    <a:lnB w="38100" cap="flat" cmpd="sng" algn="ctr">
                      <a:solidFill>
                        <a:schemeClr val="accent1"/>
                      </a:solidFill>
                      <a:prstDash val="solid"/>
                      <a:round/>
                      <a:headEnd type="none" w="med" len="med"/>
                      <a:tailEnd type="none" w="med" len="med"/>
                    </a:lnB>
                    <a:solidFill>
                      <a:schemeClr val="bg1"/>
                    </a:solidFill>
                  </a:tcPr>
                </a:tc>
                <a:tc>
                  <a:txBody>
                    <a:bodyPr/>
                    <a:lstStyle/>
                    <a:p>
                      <a:pPr algn="ctr"/>
                      <a:r>
                        <a:rPr lang="en-US" sz="2000" b="1" dirty="0" smtClean="0">
                          <a:solidFill>
                            <a:schemeClr val="tx1"/>
                          </a:solidFill>
                        </a:rPr>
                        <a:t>1</a:t>
                      </a:r>
                      <a:endParaRPr lang="en-US" sz="20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B w="38100" cap="flat" cmpd="sng" algn="ctr">
                      <a:solidFill>
                        <a:schemeClr val="accent1"/>
                      </a:solidFill>
                      <a:prstDash val="solid"/>
                      <a:round/>
                      <a:headEnd type="none" w="med" len="med"/>
                      <a:tailEnd type="none" w="med" len="med"/>
                    </a:lnB>
                    <a:solidFill>
                      <a:schemeClr val="bg1"/>
                    </a:solidFill>
                  </a:tcPr>
                </a:tc>
                <a:tc>
                  <a:txBody>
                    <a:bodyPr/>
                    <a:lstStyle/>
                    <a:p>
                      <a:pPr algn="ctr"/>
                      <a:r>
                        <a:rPr lang="en-US" sz="2000" b="1" dirty="0" smtClean="0">
                          <a:solidFill>
                            <a:schemeClr val="tx1"/>
                          </a:solidFill>
                        </a:rPr>
                        <a:t>0</a:t>
                      </a:r>
                      <a:endParaRPr lang="en-US" sz="20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B w="38100" cap="flat" cmpd="sng" algn="ctr">
                      <a:solidFill>
                        <a:schemeClr val="accent1"/>
                      </a:solidFill>
                      <a:prstDash val="solid"/>
                      <a:round/>
                      <a:headEnd type="none" w="med" len="med"/>
                      <a:tailEnd type="none" w="med" len="med"/>
                    </a:lnB>
                    <a:solidFill>
                      <a:schemeClr val="bg1"/>
                    </a:solidFill>
                  </a:tcPr>
                </a:tc>
                <a:tc>
                  <a:txBody>
                    <a:bodyPr/>
                    <a:lstStyle/>
                    <a:p>
                      <a:pPr algn="ctr"/>
                      <a:r>
                        <a:rPr lang="en-US" sz="2000" b="1" dirty="0" smtClean="0">
                          <a:solidFill>
                            <a:schemeClr val="tx1"/>
                          </a:solidFill>
                        </a:rPr>
                        <a:t>1</a:t>
                      </a:r>
                      <a:endParaRPr lang="en-US" sz="20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B w="38100" cap="flat" cmpd="sng" algn="ctr">
                      <a:solidFill>
                        <a:schemeClr val="accent1"/>
                      </a:solidFill>
                      <a:prstDash val="solid"/>
                      <a:round/>
                      <a:headEnd type="none" w="med" len="med"/>
                      <a:tailEnd type="none" w="med" len="med"/>
                    </a:lnB>
                    <a:solidFill>
                      <a:schemeClr val="bg1"/>
                    </a:solidFill>
                  </a:tcPr>
                </a:tc>
              </a:tr>
              <a:tr h="370840">
                <a:tc>
                  <a:txBody>
                    <a:bodyPr/>
                    <a:lstStyle/>
                    <a:p>
                      <a:pPr algn="ctr"/>
                      <a:r>
                        <a:rPr lang="en-US" sz="2000" b="1" dirty="0" smtClean="0">
                          <a:solidFill>
                            <a:schemeClr val="tx1"/>
                          </a:solidFill>
                        </a:rPr>
                        <a:t>0</a:t>
                      </a:r>
                      <a:endParaRPr lang="en-US" sz="20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T w="38100" cap="flat" cmpd="sng" algn="ctr">
                      <a:solidFill>
                        <a:schemeClr val="accent1"/>
                      </a:solidFill>
                      <a:prstDash val="solid"/>
                      <a:round/>
                      <a:headEnd type="none" w="med" len="med"/>
                      <a:tailEnd type="none" w="med" len="med"/>
                    </a:lnT>
                    <a:solidFill>
                      <a:schemeClr val="bg1"/>
                    </a:solidFill>
                  </a:tcPr>
                </a:tc>
                <a:tc>
                  <a:txBody>
                    <a:bodyPr/>
                    <a:lstStyle/>
                    <a:p>
                      <a:pPr algn="ctr"/>
                      <a:r>
                        <a:rPr lang="en-US" sz="2000" b="1" dirty="0" smtClean="0">
                          <a:solidFill>
                            <a:schemeClr val="tx1"/>
                          </a:solidFill>
                        </a:rPr>
                        <a:t>1</a:t>
                      </a:r>
                      <a:endParaRPr lang="en-US" sz="2000" b="1" dirty="0">
                        <a:solidFill>
                          <a:schemeClr val="tx1"/>
                        </a:solidFill>
                      </a:endParaRPr>
                    </a:p>
                  </a:txBody>
                  <a:tcPr marL="0" marR="0" marT="0" marB="0" anchor="ctr">
                    <a:lnT w="38100" cap="flat" cmpd="sng" algn="ctr">
                      <a:solidFill>
                        <a:schemeClr val="accent1"/>
                      </a:solidFill>
                      <a:prstDash val="solid"/>
                      <a:round/>
                      <a:headEnd type="none" w="med" len="med"/>
                      <a:tailEnd type="none" w="med" len="med"/>
                    </a:lnT>
                    <a:solidFill>
                      <a:schemeClr val="bg1"/>
                    </a:solidFill>
                  </a:tcPr>
                </a:tc>
                <a:tc>
                  <a:txBody>
                    <a:bodyPr/>
                    <a:lstStyle/>
                    <a:p>
                      <a:pPr algn="ctr"/>
                      <a:r>
                        <a:rPr lang="en-US" sz="2000" b="1" dirty="0" smtClean="0">
                          <a:solidFill>
                            <a:schemeClr val="tx1"/>
                          </a:solidFill>
                        </a:rPr>
                        <a:t>0</a:t>
                      </a:r>
                      <a:endParaRPr lang="en-US" sz="2000" b="1" dirty="0">
                        <a:solidFill>
                          <a:schemeClr val="tx1"/>
                        </a:solidFill>
                      </a:endParaRPr>
                    </a:p>
                  </a:txBody>
                  <a:tcPr marL="0" marR="0" marT="0" marB="0" anchor="ctr">
                    <a:lnT w="38100" cap="flat" cmpd="sng" algn="ctr">
                      <a:solidFill>
                        <a:schemeClr val="accent1"/>
                      </a:solidFill>
                      <a:prstDash val="solid"/>
                      <a:round/>
                      <a:headEnd type="none" w="med" len="med"/>
                      <a:tailEnd type="none" w="med" len="med"/>
                    </a:lnT>
                    <a:solidFill>
                      <a:schemeClr val="bg1"/>
                    </a:solidFill>
                  </a:tcPr>
                </a:tc>
                <a:tc>
                  <a:txBody>
                    <a:bodyPr/>
                    <a:lstStyle/>
                    <a:p>
                      <a:pPr algn="ctr"/>
                      <a:endParaRPr lang="en-US" sz="2000" b="1" dirty="0">
                        <a:solidFill>
                          <a:schemeClr val="tx1"/>
                        </a:solidFill>
                      </a:endParaRPr>
                    </a:p>
                  </a:txBody>
                  <a:tcPr marL="0" marR="0" marT="0" marB="0" anchor="ctr">
                    <a:lnR w="28575" cap="flat" cmpd="sng" algn="ctr">
                      <a:solidFill>
                        <a:schemeClr val="tx1"/>
                      </a:solidFill>
                      <a:prstDash val="solid"/>
                      <a:round/>
                      <a:headEnd type="none" w="med" len="med"/>
                      <a:tailEnd type="none" w="med" len="med"/>
                    </a:lnR>
                    <a:lnT w="38100" cap="flat" cmpd="sng" algn="ctr">
                      <a:solidFill>
                        <a:schemeClr val="accent1"/>
                      </a:solidFill>
                      <a:prstDash val="solid"/>
                      <a:round/>
                      <a:headEnd type="none" w="med" len="med"/>
                      <a:tailEnd type="none" w="med" len="med"/>
                    </a:lnT>
                    <a:solidFill>
                      <a:schemeClr val="bg1"/>
                    </a:solidFill>
                  </a:tcPr>
                </a:tc>
                <a:tc>
                  <a:txBody>
                    <a:bodyPr/>
                    <a:lstStyle/>
                    <a:p>
                      <a:pPr algn="ctr"/>
                      <a:r>
                        <a:rPr lang="en-US" sz="2000" b="1" dirty="0" smtClean="0">
                          <a:solidFill>
                            <a:schemeClr val="tx1"/>
                          </a:solidFill>
                        </a:rPr>
                        <a:t>0</a:t>
                      </a:r>
                      <a:endParaRPr lang="en-US" sz="20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accent1"/>
                      </a:solidFill>
                      <a:prstDash val="solid"/>
                      <a:round/>
                      <a:headEnd type="none" w="med" len="med"/>
                      <a:tailEnd type="none" w="med" len="med"/>
                    </a:lnT>
                    <a:solidFill>
                      <a:schemeClr val="bg1"/>
                    </a:solidFill>
                  </a:tcPr>
                </a:tc>
                <a:tc>
                  <a:txBody>
                    <a:bodyPr/>
                    <a:lstStyle/>
                    <a:p>
                      <a:pPr algn="ctr"/>
                      <a:r>
                        <a:rPr lang="en-US" sz="2000" b="1" dirty="0" smtClean="0">
                          <a:solidFill>
                            <a:schemeClr val="tx1"/>
                          </a:solidFill>
                        </a:rPr>
                        <a:t>1</a:t>
                      </a:r>
                      <a:endParaRPr lang="en-US" sz="20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accent1"/>
                      </a:solidFill>
                      <a:prstDash val="solid"/>
                      <a:round/>
                      <a:headEnd type="none" w="med" len="med"/>
                      <a:tailEnd type="none" w="med" len="med"/>
                    </a:lnT>
                    <a:solidFill>
                      <a:schemeClr val="bg1"/>
                    </a:solidFill>
                  </a:tcPr>
                </a:tc>
                <a:tc>
                  <a:txBody>
                    <a:bodyPr/>
                    <a:lstStyle/>
                    <a:p>
                      <a:pPr algn="ctr"/>
                      <a:r>
                        <a:rPr lang="en-US" sz="2000" b="1" dirty="0" smtClean="0">
                          <a:solidFill>
                            <a:schemeClr val="tx1"/>
                          </a:solidFill>
                        </a:rPr>
                        <a:t>0</a:t>
                      </a:r>
                      <a:endParaRPr lang="en-US" sz="20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accent1"/>
                      </a:solidFill>
                      <a:prstDash val="solid"/>
                      <a:round/>
                      <a:headEnd type="none" w="med" len="med"/>
                      <a:tailEnd type="none" w="med" len="med"/>
                    </a:lnT>
                    <a:solidFill>
                      <a:schemeClr val="bg1"/>
                    </a:solidFill>
                  </a:tcPr>
                </a:tc>
              </a:tr>
              <a:tr h="370840">
                <a:tc>
                  <a:txBody>
                    <a:bodyPr/>
                    <a:lstStyle/>
                    <a:p>
                      <a:pPr algn="ctr"/>
                      <a:r>
                        <a:rPr lang="en-US" sz="2000" b="1" dirty="0" smtClean="0">
                          <a:solidFill>
                            <a:schemeClr val="tx1"/>
                          </a:solidFill>
                        </a:rPr>
                        <a:t>0</a:t>
                      </a:r>
                      <a:endParaRPr lang="en-US" sz="20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solidFill>
                      <a:schemeClr val="bg1"/>
                    </a:solidFill>
                  </a:tcPr>
                </a:tc>
                <a:tc>
                  <a:txBody>
                    <a:bodyPr/>
                    <a:lstStyle/>
                    <a:p>
                      <a:pPr algn="ctr"/>
                      <a:r>
                        <a:rPr lang="en-US" sz="2000" b="1" dirty="0" smtClean="0">
                          <a:solidFill>
                            <a:schemeClr val="tx1"/>
                          </a:solidFill>
                        </a:rPr>
                        <a:t>1</a:t>
                      </a:r>
                      <a:endParaRPr lang="en-US" sz="2000" b="1" dirty="0">
                        <a:solidFill>
                          <a:schemeClr val="tx1"/>
                        </a:solidFill>
                      </a:endParaRPr>
                    </a:p>
                  </a:txBody>
                  <a:tcPr marL="0" marR="0" marT="0" marB="0" anchor="ctr">
                    <a:solidFill>
                      <a:schemeClr val="bg1"/>
                    </a:solidFill>
                  </a:tcPr>
                </a:tc>
                <a:tc>
                  <a:txBody>
                    <a:bodyPr/>
                    <a:lstStyle/>
                    <a:p>
                      <a:pPr algn="ctr"/>
                      <a:r>
                        <a:rPr lang="en-US" sz="2000" b="1" dirty="0" smtClean="0">
                          <a:solidFill>
                            <a:schemeClr val="tx1"/>
                          </a:solidFill>
                        </a:rPr>
                        <a:t>0</a:t>
                      </a:r>
                      <a:endParaRPr lang="en-US" sz="2000" b="1" dirty="0">
                        <a:solidFill>
                          <a:schemeClr val="tx1"/>
                        </a:solidFill>
                      </a:endParaRPr>
                    </a:p>
                  </a:txBody>
                  <a:tcPr marL="0" marR="0" marT="0" marB="0" anchor="ctr">
                    <a:solidFill>
                      <a:schemeClr val="bg1"/>
                    </a:solidFill>
                  </a:tcPr>
                </a:tc>
                <a:tc>
                  <a:txBody>
                    <a:bodyPr/>
                    <a:lstStyle/>
                    <a:p>
                      <a:pPr algn="ctr"/>
                      <a:endParaRPr lang="en-US" sz="2000" b="1" dirty="0">
                        <a:solidFill>
                          <a:schemeClr val="tx1"/>
                        </a:solidFill>
                      </a:endParaRPr>
                    </a:p>
                  </a:txBody>
                  <a:tcPr marL="0" marR="0" marT="0" marB="0" anchor="ctr">
                    <a:lnR w="28575" cap="flat" cmpd="sng" algn="ctr">
                      <a:solidFill>
                        <a:schemeClr val="tx1"/>
                      </a:solidFill>
                      <a:prstDash val="solid"/>
                      <a:round/>
                      <a:headEnd type="none" w="med" len="med"/>
                      <a:tailEnd type="none" w="med" len="med"/>
                    </a:lnR>
                    <a:solidFill>
                      <a:schemeClr val="bg1"/>
                    </a:solidFill>
                  </a:tcPr>
                </a:tc>
                <a:tc>
                  <a:txBody>
                    <a:bodyPr/>
                    <a:lstStyle/>
                    <a:p>
                      <a:pPr algn="ctr"/>
                      <a:r>
                        <a:rPr lang="en-US" sz="2000" b="1" dirty="0" smtClean="0">
                          <a:solidFill>
                            <a:schemeClr val="tx1"/>
                          </a:solidFill>
                        </a:rPr>
                        <a:t>0</a:t>
                      </a:r>
                      <a:endParaRPr lang="en-US" sz="20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solidFill>
                      <a:schemeClr val="bg1"/>
                    </a:solidFill>
                  </a:tcPr>
                </a:tc>
                <a:tc>
                  <a:txBody>
                    <a:bodyPr/>
                    <a:lstStyle/>
                    <a:p>
                      <a:pPr algn="ctr"/>
                      <a:r>
                        <a:rPr lang="en-US" sz="2000" b="1" dirty="0" smtClean="0">
                          <a:solidFill>
                            <a:schemeClr val="tx1"/>
                          </a:solidFill>
                        </a:rPr>
                        <a:t>1</a:t>
                      </a:r>
                      <a:endParaRPr lang="en-US" sz="20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solidFill>
                      <a:schemeClr val="bg1"/>
                    </a:solidFill>
                  </a:tcPr>
                </a:tc>
                <a:tc>
                  <a:txBody>
                    <a:bodyPr/>
                    <a:lstStyle/>
                    <a:p>
                      <a:pPr algn="ctr"/>
                      <a:r>
                        <a:rPr lang="en-US" sz="2000" b="1" dirty="0" smtClean="0">
                          <a:solidFill>
                            <a:schemeClr val="tx1"/>
                          </a:solidFill>
                        </a:rPr>
                        <a:t>1</a:t>
                      </a:r>
                      <a:endParaRPr lang="en-US" sz="20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solidFill>
                      <a:schemeClr val="bg1"/>
                    </a:solidFill>
                  </a:tcPr>
                </a:tc>
              </a:tr>
              <a:tr h="370840">
                <a:tc>
                  <a:txBody>
                    <a:bodyPr/>
                    <a:lstStyle/>
                    <a:p>
                      <a:pPr algn="ctr"/>
                      <a:r>
                        <a:rPr lang="en-US" sz="2000" b="1" dirty="0" smtClean="0">
                          <a:solidFill>
                            <a:schemeClr val="tx1"/>
                          </a:solidFill>
                        </a:rPr>
                        <a:t>0</a:t>
                      </a:r>
                      <a:endParaRPr lang="en-US" sz="20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B w="38100" cap="flat" cmpd="sng" algn="ctr">
                      <a:solidFill>
                        <a:schemeClr val="accent1"/>
                      </a:solidFill>
                      <a:prstDash val="solid"/>
                      <a:round/>
                      <a:headEnd type="none" w="med" len="med"/>
                      <a:tailEnd type="none" w="med" len="med"/>
                    </a:lnB>
                    <a:solidFill>
                      <a:schemeClr val="bg1"/>
                    </a:solidFill>
                  </a:tcPr>
                </a:tc>
                <a:tc>
                  <a:txBody>
                    <a:bodyPr/>
                    <a:lstStyle/>
                    <a:p>
                      <a:pPr algn="ctr"/>
                      <a:r>
                        <a:rPr lang="en-US" sz="2000" b="1" dirty="0" smtClean="0">
                          <a:solidFill>
                            <a:schemeClr val="tx1"/>
                          </a:solidFill>
                        </a:rPr>
                        <a:t>1</a:t>
                      </a:r>
                      <a:endParaRPr lang="en-US" sz="2000" b="1" dirty="0">
                        <a:solidFill>
                          <a:schemeClr val="tx1"/>
                        </a:solidFill>
                      </a:endParaRPr>
                    </a:p>
                  </a:txBody>
                  <a:tcPr marL="0" marR="0" marT="0" marB="0" anchor="ctr">
                    <a:lnB w="38100" cap="flat" cmpd="sng" algn="ctr">
                      <a:solidFill>
                        <a:schemeClr val="accent1"/>
                      </a:solidFill>
                      <a:prstDash val="solid"/>
                      <a:round/>
                      <a:headEnd type="none" w="med" len="med"/>
                      <a:tailEnd type="none" w="med" len="med"/>
                    </a:lnB>
                    <a:solidFill>
                      <a:schemeClr val="bg1"/>
                    </a:solidFill>
                  </a:tcPr>
                </a:tc>
                <a:tc>
                  <a:txBody>
                    <a:bodyPr/>
                    <a:lstStyle/>
                    <a:p>
                      <a:pPr algn="ctr"/>
                      <a:r>
                        <a:rPr lang="en-US" sz="2000" b="1" dirty="0" smtClean="0">
                          <a:solidFill>
                            <a:schemeClr val="tx1"/>
                          </a:solidFill>
                        </a:rPr>
                        <a:t>0</a:t>
                      </a:r>
                      <a:endParaRPr lang="en-US" sz="2000" b="1" dirty="0">
                        <a:solidFill>
                          <a:schemeClr val="tx1"/>
                        </a:solidFill>
                      </a:endParaRPr>
                    </a:p>
                  </a:txBody>
                  <a:tcPr marL="0" marR="0" marT="0" marB="0" anchor="ctr">
                    <a:lnB w="38100" cap="flat" cmpd="sng" algn="ctr">
                      <a:solidFill>
                        <a:schemeClr val="accent1"/>
                      </a:solidFill>
                      <a:prstDash val="solid"/>
                      <a:round/>
                      <a:headEnd type="none" w="med" len="med"/>
                      <a:tailEnd type="none" w="med" len="med"/>
                    </a:lnB>
                    <a:solidFill>
                      <a:schemeClr val="bg1"/>
                    </a:solidFill>
                  </a:tcPr>
                </a:tc>
                <a:tc>
                  <a:txBody>
                    <a:bodyPr/>
                    <a:lstStyle/>
                    <a:p>
                      <a:pPr algn="ctr"/>
                      <a:endParaRPr lang="en-US" sz="2000" b="1" dirty="0">
                        <a:solidFill>
                          <a:schemeClr val="tx1"/>
                        </a:solidFill>
                      </a:endParaRPr>
                    </a:p>
                  </a:txBody>
                  <a:tcPr marL="0" marR="0" marT="0" marB="0" anchor="ctr">
                    <a:lnR w="28575" cap="flat" cmpd="sng" algn="ctr">
                      <a:solidFill>
                        <a:schemeClr val="tx1"/>
                      </a:solidFill>
                      <a:prstDash val="solid"/>
                      <a:round/>
                      <a:headEnd type="none" w="med" len="med"/>
                      <a:tailEnd type="none" w="med" len="med"/>
                    </a:lnR>
                    <a:lnB w="38100" cap="flat" cmpd="sng" algn="ctr">
                      <a:solidFill>
                        <a:schemeClr val="accent1"/>
                      </a:solidFill>
                      <a:prstDash val="solid"/>
                      <a:round/>
                      <a:headEnd type="none" w="med" len="med"/>
                      <a:tailEnd type="none" w="med" len="med"/>
                    </a:lnB>
                    <a:solidFill>
                      <a:schemeClr val="bg1"/>
                    </a:solidFill>
                  </a:tcPr>
                </a:tc>
                <a:tc>
                  <a:txBody>
                    <a:bodyPr/>
                    <a:lstStyle/>
                    <a:p>
                      <a:pPr algn="ctr"/>
                      <a:r>
                        <a:rPr lang="en-US" sz="2000" b="1" dirty="0" smtClean="0">
                          <a:solidFill>
                            <a:schemeClr val="tx1"/>
                          </a:solidFill>
                        </a:rPr>
                        <a:t>0</a:t>
                      </a:r>
                      <a:endParaRPr lang="en-US" sz="20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B w="38100" cap="flat" cmpd="sng" algn="ctr">
                      <a:solidFill>
                        <a:schemeClr val="accent1"/>
                      </a:solidFill>
                      <a:prstDash val="solid"/>
                      <a:round/>
                      <a:headEnd type="none" w="med" len="med"/>
                      <a:tailEnd type="none" w="med" len="med"/>
                    </a:lnB>
                    <a:solidFill>
                      <a:schemeClr val="bg1"/>
                    </a:solidFill>
                  </a:tcPr>
                </a:tc>
                <a:tc>
                  <a:txBody>
                    <a:bodyPr/>
                    <a:lstStyle/>
                    <a:p>
                      <a:pPr algn="ctr"/>
                      <a:r>
                        <a:rPr lang="en-US" sz="2000" b="1" dirty="0" smtClean="0">
                          <a:solidFill>
                            <a:schemeClr val="tx1"/>
                          </a:solidFill>
                        </a:rPr>
                        <a:t>0</a:t>
                      </a:r>
                      <a:endParaRPr lang="en-US" sz="20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B w="38100" cap="flat" cmpd="sng" algn="ctr">
                      <a:solidFill>
                        <a:schemeClr val="accent1"/>
                      </a:solidFill>
                      <a:prstDash val="solid"/>
                      <a:round/>
                      <a:headEnd type="none" w="med" len="med"/>
                      <a:tailEnd type="none" w="med" len="med"/>
                    </a:lnB>
                    <a:solidFill>
                      <a:schemeClr val="bg1"/>
                    </a:solidFill>
                  </a:tcPr>
                </a:tc>
                <a:tc>
                  <a:txBody>
                    <a:bodyPr/>
                    <a:lstStyle/>
                    <a:p>
                      <a:pPr algn="ctr"/>
                      <a:r>
                        <a:rPr lang="en-US" sz="2000" b="1" dirty="0" smtClean="0">
                          <a:solidFill>
                            <a:schemeClr val="tx1"/>
                          </a:solidFill>
                        </a:rPr>
                        <a:t>0</a:t>
                      </a:r>
                      <a:endParaRPr lang="en-US" sz="20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B w="38100" cap="flat" cmpd="sng" algn="ctr">
                      <a:solidFill>
                        <a:schemeClr val="accent1"/>
                      </a:solidFill>
                      <a:prstDash val="solid"/>
                      <a:round/>
                      <a:headEnd type="none" w="med" len="med"/>
                      <a:tailEnd type="none" w="med" len="med"/>
                    </a:lnB>
                    <a:solidFill>
                      <a:schemeClr val="bg1"/>
                    </a:solidFill>
                  </a:tcPr>
                </a:tc>
              </a:tr>
              <a:tr h="370840">
                <a:tc>
                  <a:txBody>
                    <a:bodyPr/>
                    <a:lstStyle/>
                    <a:p>
                      <a:pPr algn="ctr"/>
                      <a:r>
                        <a:rPr lang="en-US" sz="2000" b="1" dirty="0" smtClean="0">
                          <a:solidFill>
                            <a:schemeClr val="tx1"/>
                          </a:solidFill>
                        </a:rPr>
                        <a:t>0</a:t>
                      </a:r>
                      <a:endParaRPr lang="en-US" sz="20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T w="38100" cap="flat" cmpd="sng" algn="ctr">
                      <a:solidFill>
                        <a:schemeClr val="accent1"/>
                      </a:solidFill>
                      <a:prstDash val="solid"/>
                      <a:round/>
                      <a:headEnd type="none" w="med" len="med"/>
                      <a:tailEnd type="none" w="med" len="med"/>
                    </a:lnT>
                    <a:lnB w="38100" cap="flat" cmpd="sng" algn="ctr">
                      <a:solidFill>
                        <a:schemeClr val="accent1"/>
                      </a:solidFill>
                      <a:prstDash val="solid"/>
                      <a:round/>
                      <a:headEnd type="none" w="med" len="med"/>
                      <a:tailEnd type="none" w="med" len="med"/>
                    </a:lnB>
                    <a:solidFill>
                      <a:schemeClr val="bg1"/>
                    </a:solidFill>
                  </a:tcPr>
                </a:tc>
                <a:tc>
                  <a:txBody>
                    <a:bodyPr/>
                    <a:lstStyle/>
                    <a:p>
                      <a:pPr algn="ctr"/>
                      <a:r>
                        <a:rPr lang="en-US" sz="2000" b="1" dirty="0" smtClean="0">
                          <a:solidFill>
                            <a:schemeClr val="tx1"/>
                          </a:solidFill>
                        </a:rPr>
                        <a:t>1</a:t>
                      </a:r>
                      <a:endParaRPr lang="en-US" sz="2000" b="1" dirty="0">
                        <a:solidFill>
                          <a:schemeClr val="tx1"/>
                        </a:solidFill>
                      </a:endParaRPr>
                    </a:p>
                  </a:txBody>
                  <a:tcPr marL="0" marR="0" marT="0" marB="0" anchor="ctr">
                    <a:lnT w="38100" cap="flat" cmpd="sng" algn="ctr">
                      <a:solidFill>
                        <a:schemeClr val="accent1"/>
                      </a:solidFill>
                      <a:prstDash val="solid"/>
                      <a:round/>
                      <a:headEnd type="none" w="med" len="med"/>
                      <a:tailEnd type="none" w="med" len="med"/>
                    </a:lnT>
                    <a:lnB w="38100" cap="flat" cmpd="sng" algn="ctr">
                      <a:solidFill>
                        <a:schemeClr val="accent1"/>
                      </a:solidFill>
                      <a:prstDash val="solid"/>
                      <a:round/>
                      <a:headEnd type="none" w="med" len="med"/>
                      <a:tailEnd type="none" w="med" len="med"/>
                    </a:lnB>
                    <a:solidFill>
                      <a:schemeClr val="bg1"/>
                    </a:solidFill>
                  </a:tcPr>
                </a:tc>
                <a:tc>
                  <a:txBody>
                    <a:bodyPr/>
                    <a:lstStyle/>
                    <a:p>
                      <a:pPr algn="ctr"/>
                      <a:r>
                        <a:rPr lang="en-US" sz="2000" b="1" dirty="0" smtClean="0">
                          <a:solidFill>
                            <a:schemeClr val="tx1"/>
                          </a:solidFill>
                        </a:rPr>
                        <a:t>1</a:t>
                      </a:r>
                      <a:endParaRPr lang="en-US" sz="2000" b="1" dirty="0">
                        <a:solidFill>
                          <a:schemeClr val="tx1"/>
                        </a:solidFill>
                      </a:endParaRPr>
                    </a:p>
                  </a:txBody>
                  <a:tcPr marL="0" marR="0" marT="0" marB="0" anchor="ctr">
                    <a:lnT w="38100" cap="flat" cmpd="sng" algn="ctr">
                      <a:solidFill>
                        <a:schemeClr val="accent1"/>
                      </a:solidFill>
                      <a:prstDash val="solid"/>
                      <a:round/>
                      <a:headEnd type="none" w="med" len="med"/>
                      <a:tailEnd type="none" w="med" len="med"/>
                    </a:lnT>
                    <a:lnB w="38100" cap="flat" cmpd="sng" algn="ctr">
                      <a:solidFill>
                        <a:schemeClr val="accent1"/>
                      </a:solidFill>
                      <a:prstDash val="solid"/>
                      <a:round/>
                      <a:headEnd type="none" w="med" len="med"/>
                      <a:tailEnd type="none" w="med" len="med"/>
                    </a:lnB>
                    <a:solidFill>
                      <a:schemeClr val="bg1"/>
                    </a:solidFill>
                  </a:tcPr>
                </a:tc>
                <a:tc>
                  <a:txBody>
                    <a:bodyPr/>
                    <a:lstStyle/>
                    <a:p>
                      <a:pPr algn="ctr"/>
                      <a:endParaRPr lang="en-US" sz="2000" b="1" dirty="0">
                        <a:solidFill>
                          <a:schemeClr val="tx1"/>
                        </a:solidFill>
                      </a:endParaRPr>
                    </a:p>
                  </a:txBody>
                  <a:tcPr marL="0" marR="0" marT="0" marB="0" anchor="ctr">
                    <a:lnR w="28575" cap="flat" cmpd="sng" algn="ctr">
                      <a:solidFill>
                        <a:schemeClr val="tx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38100" cap="flat" cmpd="sng" algn="ctr">
                      <a:solidFill>
                        <a:schemeClr val="accent1"/>
                      </a:solidFill>
                      <a:prstDash val="solid"/>
                      <a:round/>
                      <a:headEnd type="none" w="med" len="med"/>
                      <a:tailEnd type="none" w="med" len="med"/>
                    </a:lnB>
                    <a:solidFill>
                      <a:schemeClr val="bg1"/>
                    </a:solidFill>
                  </a:tcPr>
                </a:tc>
                <a:tc>
                  <a:txBody>
                    <a:bodyPr/>
                    <a:lstStyle/>
                    <a:p>
                      <a:pPr algn="ctr"/>
                      <a:r>
                        <a:rPr lang="en-US" sz="2000" b="1" dirty="0" smtClean="0">
                          <a:solidFill>
                            <a:schemeClr val="tx1"/>
                          </a:solidFill>
                        </a:rPr>
                        <a:t>0</a:t>
                      </a:r>
                      <a:endParaRPr lang="en-US" sz="20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38100" cap="flat" cmpd="sng" algn="ctr">
                      <a:solidFill>
                        <a:schemeClr val="accent1"/>
                      </a:solidFill>
                      <a:prstDash val="solid"/>
                      <a:round/>
                      <a:headEnd type="none" w="med" len="med"/>
                      <a:tailEnd type="none" w="med" len="med"/>
                    </a:lnB>
                    <a:solidFill>
                      <a:schemeClr val="bg1"/>
                    </a:solidFill>
                  </a:tcPr>
                </a:tc>
                <a:tc>
                  <a:txBody>
                    <a:bodyPr/>
                    <a:lstStyle/>
                    <a:p>
                      <a:pPr algn="ctr"/>
                      <a:r>
                        <a:rPr lang="en-US" sz="2000" b="1" dirty="0" smtClean="0">
                          <a:solidFill>
                            <a:schemeClr val="tx1"/>
                          </a:solidFill>
                        </a:rPr>
                        <a:t>0</a:t>
                      </a:r>
                      <a:endParaRPr lang="en-US" sz="20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38100" cap="flat" cmpd="sng" algn="ctr">
                      <a:solidFill>
                        <a:schemeClr val="accent1"/>
                      </a:solidFill>
                      <a:prstDash val="solid"/>
                      <a:round/>
                      <a:headEnd type="none" w="med" len="med"/>
                      <a:tailEnd type="none" w="med" len="med"/>
                    </a:lnB>
                    <a:solidFill>
                      <a:schemeClr val="bg1"/>
                    </a:solidFill>
                  </a:tcPr>
                </a:tc>
                <a:tc>
                  <a:txBody>
                    <a:bodyPr/>
                    <a:lstStyle/>
                    <a:p>
                      <a:pPr algn="ctr"/>
                      <a:r>
                        <a:rPr lang="en-US" sz="2000" b="1" dirty="0" smtClean="0">
                          <a:solidFill>
                            <a:schemeClr val="tx1"/>
                          </a:solidFill>
                        </a:rPr>
                        <a:t>0</a:t>
                      </a:r>
                      <a:endParaRPr lang="en-US" sz="20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38100" cap="flat" cmpd="sng" algn="ctr">
                      <a:solidFill>
                        <a:schemeClr val="accent1"/>
                      </a:solidFill>
                      <a:prstDash val="solid"/>
                      <a:round/>
                      <a:headEnd type="none" w="med" len="med"/>
                      <a:tailEnd type="none" w="med" len="med"/>
                    </a:lnB>
                    <a:solidFill>
                      <a:schemeClr val="bg1"/>
                    </a:solidFill>
                  </a:tcPr>
                </a:tc>
              </a:tr>
              <a:tr h="370840">
                <a:tc>
                  <a:txBody>
                    <a:bodyPr/>
                    <a:lstStyle/>
                    <a:p>
                      <a:pPr algn="ctr"/>
                      <a:r>
                        <a:rPr lang="en-US" sz="2000" b="1" dirty="0" smtClean="0">
                          <a:solidFill>
                            <a:schemeClr val="tx1"/>
                          </a:solidFill>
                        </a:rPr>
                        <a:t>1</a:t>
                      </a:r>
                      <a:endParaRPr lang="en-US" sz="20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T w="38100" cap="flat" cmpd="sng" algn="ctr">
                      <a:solidFill>
                        <a:schemeClr val="accent1"/>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r>
                        <a:rPr lang="en-US" sz="2000" b="1" dirty="0" smtClean="0">
                          <a:solidFill>
                            <a:schemeClr val="tx1"/>
                          </a:solidFill>
                        </a:rPr>
                        <a:t>0</a:t>
                      </a:r>
                      <a:endParaRPr lang="en-US" sz="2000" b="1" dirty="0">
                        <a:solidFill>
                          <a:schemeClr val="tx1"/>
                        </a:solidFill>
                      </a:endParaRPr>
                    </a:p>
                  </a:txBody>
                  <a:tcPr marL="0" marR="0" marT="0" marB="0" anchor="ctr">
                    <a:lnT w="38100" cap="flat" cmpd="sng" algn="ctr">
                      <a:solidFill>
                        <a:schemeClr val="accent1"/>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r>
                        <a:rPr lang="en-US" sz="2000" b="1" dirty="0" smtClean="0">
                          <a:solidFill>
                            <a:schemeClr val="tx1"/>
                          </a:solidFill>
                        </a:rPr>
                        <a:t>0</a:t>
                      </a:r>
                      <a:endParaRPr lang="en-US" sz="2000" b="1" dirty="0">
                        <a:solidFill>
                          <a:schemeClr val="tx1"/>
                        </a:solidFill>
                      </a:endParaRPr>
                    </a:p>
                  </a:txBody>
                  <a:tcPr marL="0" marR="0" marT="0" marB="0" anchor="ctr">
                    <a:lnT w="38100" cap="flat" cmpd="sng" algn="ctr">
                      <a:solidFill>
                        <a:schemeClr val="accent1"/>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US" sz="2000" b="1" dirty="0">
                        <a:solidFill>
                          <a:schemeClr val="tx1"/>
                        </a:solidFill>
                      </a:endParaRPr>
                    </a:p>
                  </a:txBody>
                  <a:tcPr marL="0" marR="0" marT="0" marB="0" anchor="ctr">
                    <a:lnR w="28575" cap="flat" cmpd="sng" algn="ctr">
                      <a:solidFill>
                        <a:schemeClr val="tx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r>
                        <a:rPr lang="en-US" sz="2000" b="1" dirty="0" smtClean="0">
                          <a:solidFill>
                            <a:schemeClr val="tx1"/>
                          </a:solidFill>
                        </a:rPr>
                        <a:t>1</a:t>
                      </a:r>
                      <a:endParaRPr lang="en-US" sz="20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r>
                        <a:rPr lang="en-US" sz="2000" b="1" dirty="0" smtClean="0">
                          <a:solidFill>
                            <a:schemeClr val="tx1"/>
                          </a:solidFill>
                        </a:rPr>
                        <a:t>0</a:t>
                      </a:r>
                      <a:endParaRPr lang="en-US" sz="20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r>
                        <a:rPr lang="en-US" sz="2000" b="1" dirty="0" smtClean="0">
                          <a:solidFill>
                            <a:schemeClr val="tx1"/>
                          </a:solidFill>
                        </a:rPr>
                        <a:t>0</a:t>
                      </a:r>
                      <a:endParaRPr lang="en-US" sz="20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r>
              <a:tr h="370840">
                <a:tc>
                  <a:txBody>
                    <a:bodyPr/>
                    <a:lstStyle/>
                    <a:p>
                      <a:pPr algn="ctr"/>
                      <a:r>
                        <a:rPr lang="en-US" sz="2000" b="1" dirty="0" smtClean="0">
                          <a:solidFill>
                            <a:schemeClr val="tx1"/>
                          </a:solidFill>
                        </a:rPr>
                        <a:t>1</a:t>
                      </a:r>
                      <a:endParaRPr lang="en-US" sz="20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T w="19050" cap="flat" cmpd="sng" algn="ctr">
                      <a:solidFill>
                        <a:schemeClr val="bg1">
                          <a:lumMod val="50000"/>
                        </a:schemeClr>
                      </a:solidFill>
                      <a:prstDash val="solid"/>
                      <a:round/>
                      <a:headEnd type="none" w="med" len="med"/>
                      <a:tailEnd type="none" w="med" len="med"/>
                    </a:lnT>
                    <a:lnB w="38100" cap="flat" cmpd="sng" algn="ctr">
                      <a:solidFill>
                        <a:schemeClr val="accent1"/>
                      </a:solidFill>
                      <a:prstDash val="solid"/>
                      <a:round/>
                      <a:headEnd type="none" w="med" len="med"/>
                      <a:tailEnd type="none" w="med" len="med"/>
                    </a:lnB>
                    <a:solidFill>
                      <a:schemeClr val="bg1"/>
                    </a:solidFill>
                  </a:tcPr>
                </a:tc>
                <a:tc>
                  <a:txBody>
                    <a:bodyPr/>
                    <a:lstStyle/>
                    <a:p>
                      <a:pPr algn="ctr"/>
                      <a:r>
                        <a:rPr lang="en-US" sz="2000" b="1" dirty="0" smtClean="0">
                          <a:solidFill>
                            <a:schemeClr val="tx1"/>
                          </a:solidFill>
                        </a:rPr>
                        <a:t>0</a:t>
                      </a:r>
                      <a:endParaRPr lang="en-US" sz="2000" b="1" dirty="0">
                        <a:solidFill>
                          <a:schemeClr val="tx1"/>
                        </a:solidFill>
                      </a:endParaRPr>
                    </a:p>
                  </a:txBody>
                  <a:tcPr marL="0" marR="0" marT="0" marB="0" anchor="ctr">
                    <a:lnT w="19050" cap="flat" cmpd="sng" algn="ctr">
                      <a:solidFill>
                        <a:schemeClr val="bg1">
                          <a:lumMod val="50000"/>
                        </a:schemeClr>
                      </a:solidFill>
                      <a:prstDash val="solid"/>
                      <a:round/>
                      <a:headEnd type="none" w="med" len="med"/>
                      <a:tailEnd type="none" w="med" len="med"/>
                    </a:lnT>
                    <a:lnB w="38100" cap="flat" cmpd="sng" algn="ctr">
                      <a:solidFill>
                        <a:schemeClr val="accent1"/>
                      </a:solidFill>
                      <a:prstDash val="solid"/>
                      <a:round/>
                      <a:headEnd type="none" w="med" len="med"/>
                      <a:tailEnd type="none" w="med" len="med"/>
                    </a:lnB>
                    <a:solidFill>
                      <a:schemeClr val="bg1"/>
                    </a:solidFill>
                  </a:tcPr>
                </a:tc>
                <a:tc>
                  <a:txBody>
                    <a:bodyPr/>
                    <a:lstStyle/>
                    <a:p>
                      <a:pPr algn="ctr"/>
                      <a:r>
                        <a:rPr lang="en-US" sz="2000" b="1" dirty="0" smtClean="0">
                          <a:solidFill>
                            <a:schemeClr val="tx1"/>
                          </a:solidFill>
                        </a:rPr>
                        <a:t>0</a:t>
                      </a:r>
                      <a:endParaRPr lang="en-US" sz="2000" b="1" dirty="0">
                        <a:solidFill>
                          <a:schemeClr val="tx1"/>
                        </a:solidFill>
                      </a:endParaRPr>
                    </a:p>
                  </a:txBody>
                  <a:tcPr marL="0" marR="0" marT="0" marB="0" anchor="ctr">
                    <a:lnT w="19050" cap="flat" cmpd="sng" algn="ctr">
                      <a:solidFill>
                        <a:schemeClr val="bg1">
                          <a:lumMod val="50000"/>
                        </a:schemeClr>
                      </a:solidFill>
                      <a:prstDash val="solid"/>
                      <a:round/>
                      <a:headEnd type="none" w="med" len="med"/>
                      <a:tailEnd type="none" w="med" len="med"/>
                    </a:lnT>
                    <a:lnB w="38100" cap="flat" cmpd="sng" algn="ctr">
                      <a:solidFill>
                        <a:schemeClr val="accent1"/>
                      </a:solidFill>
                      <a:prstDash val="solid"/>
                      <a:round/>
                      <a:headEnd type="none" w="med" len="med"/>
                      <a:tailEnd type="none" w="med" len="med"/>
                    </a:lnB>
                    <a:solidFill>
                      <a:schemeClr val="bg1"/>
                    </a:solidFill>
                  </a:tcPr>
                </a:tc>
                <a:tc>
                  <a:txBody>
                    <a:bodyPr/>
                    <a:lstStyle/>
                    <a:p>
                      <a:pPr algn="ctr"/>
                      <a:endParaRPr lang="en-US" sz="2000" b="1" dirty="0">
                        <a:solidFill>
                          <a:schemeClr val="tx1"/>
                        </a:solidFill>
                      </a:endParaRPr>
                    </a:p>
                  </a:txBody>
                  <a:tcPr marL="0" marR="0" marT="0" marB="0" anchor="ctr">
                    <a:lnR w="28575" cap="flat" cmpd="sng" algn="ctr">
                      <a:solidFill>
                        <a:schemeClr val="tx1"/>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38100" cap="flat" cmpd="sng" algn="ctr">
                      <a:solidFill>
                        <a:schemeClr val="accent1"/>
                      </a:solidFill>
                      <a:prstDash val="solid"/>
                      <a:round/>
                      <a:headEnd type="none" w="med" len="med"/>
                      <a:tailEnd type="none" w="med" len="med"/>
                    </a:lnB>
                    <a:solidFill>
                      <a:schemeClr val="bg1"/>
                    </a:solidFill>
                  </a:tcPr>
                </a:tc>
                <a:tc>
                  <a:txBody>
                    <a:bodyPr/>
                    <a:lstStyle/>
                    <a:p>
                      <a:pPr algn="ctr"/>
                      <a:r>
                        <a:rPr lang="en-US" sz="2000" b="1" dirty="0" smtClean="0">
                          <a:solidFill>
                            <a:schemeClr val="tx1"/>
                          </a:solidFill>
                        </a:rPr>
                        <a:t>1</a:t>
                      </a:r>
                      <a:endParaRPr lang="en-US" sz="20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38100" cap="flat" cmpd="sng" algn="ctr">
                      <a:solidFill>
                        <a:schemeClr val="accent1"/>
                      </a:solidFill>
                      <a:prstDash val="solid"/>
                      <a:round/>
                      <a:headEnd type="none" w="med" len="med"/>
                      <a:tailEnd type="none" w="med" len="med"/>
                    </a:lnB>
                    <a:solidFill>
                      <a:schemeClr val="bg1"/>
                    </a:solidFill>
                  </a:tcPr>
                </a:tc>
                <a:tc>
                  <a:txBody>
                    <a:bodyPr/>
                    <a:lstStyle/>
                    <a:p>
                      <a:pPr algn="ctr"/>
                      <a:r>
                        <a:rPr lang="en-US" sz="2000" b="1" dirty="0" smtClean="0">
                          <a:solidFill>
                            <a:schemeClr val="tx1"/>
                          </a:solidFill>
                        </a:rPr>
                        <a:t>0</a:t>
                      </a:r>
                      <a:endParaRPr lang="en-US" sz="20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38100" cap="flat" cmpd="sng" algn="ctr">
                      <a:solidFill>
                        <a:schemeClr val="accent1"/>
                      </a:solidFill>
                      <a:prstDash val="solid"/>
                      <a:round/>
                      <a:headEnd type="none" w="med" len="med"/>
                      <a:tailEnd type="none" w="med" len="med"/>
                    </a:lnB>
                    <a:solidFill>
                      <a:schemeClr val="bg1"/>
                    </a:solidFill>
                  </a:tcPr>
                </a:tc>
                <a:tc>
                  <a:txBody>
                    <a:bodyPr/>
                    <a:lstStyle/>
                    <a:p>
                      <a:pPr algn="ctr"/>
                      <a:r>
                        <a:rPr lang="en-US" sz="2000" b="1" dirty="0" smtClean="0">
                          <a:solidFill>
                            <a:schemeClr val="tx1"/>
                          </a:solidFill>
                        </a:rPr>
                        <a:t>1</a:t>
                      </a:r>
                      <a:endParaRPr lang="en-US" sz="20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38100" cap="flat" cmpd="sng" algn="ctr">
                      <a:solidFill>
                        <a:schemeClr val="accent1"/>
                      </a:solidFill>
                      <a:prstDash val="solid"/>
                      <a:round/>
                      <a:headEnd type="none" w="med" len="med"/>
                      <a:tailEnd type="none" w="med" len="med"/>
                    </a:lnB>
                    <a:solidFill>
                      <a:schemeClr val="bg1"/>
                    </a:solidFill>
                  </a:tcPr>
                </a:tc>
              </a:tr>
              <a:tr h="370840">
                <a:tc>
                  <a:txBody>
                    <a:bodyPr/>
                    <a:lstStyle/>
                    <a:p>
                      <a:pPr algn="ctr"/>
                      <a:r>
                        <a:rPr lang="en-US" sz="2000" b="1" dirty="0" smtClean="0">
                          <a:solidFill>
                            <a:schemeClr val="tx1"/>
                          </a:solidFill>
                        </a:rPr>
                        <a:t>1</a:t>
                      </a:r>
                      <a:endParaRPr lang="en-US" sz="20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T w="38100" cap="flat" cmpd="sng" algn="ctr">
                      <a:solidFill>
                        <a:schemeClr val="accent1"/>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r>
                        <a:rPr lang="en-US" sz="2000" b="1" dirty="0" smtClean="0">
                          <a:solidFill>
                            <a:schemeClr val="tx1"/>
                          </a:solidFill>
                        </a:rPr>
                        <a:t>0</a:t>
                      </a:r>
                      <a:endParaRPr lang="en-US" sz="2000" b="1" dirty="0">
                        <a:solidFill>
                          <a:schemeClr val="tx1"/>
                        </a:solidFill>
                      </a:endParaRPr>
                    </a:p>
                  </a:txBody>
                  <a:tcPr marL="0" marR="0" marT="0" marB="0" anchor="ctr">
                    <a:lnT w="38100" cap="flat" cmpd="sng" algn="ctr">
                      <a:solidFill>
                        <a:schemeClr val="accent1"/>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r>
                        <a:rPr lang="en-US" sz="2000" b="1" dirty="0" smtClean="0">
                          <a:solidFill>
                            <a:schemeClr val="tx1"/>
                          </a:solidFill>
                        </a:rPr>
                        <a:t>1</a:t>
                      </a:r>
                      <a:endParaRPr lang="en-US" sz="2000" b="1" dirty="0">
                        <a:solidFill>
                          <a:schemeClr val="tx1"/>
                        </a:solidFill>
                      </a:endParaRPr>
                    </a:p>
                  </a:txBody>
                  <a:tcPr marL="0" marR="0" marT="0" marB="0" anchor="ctr">
                    <a:lnT w="38100" cap="flat" cmpd="sng" algn="ctr">
                      <a:solidFill>
                        <a:schemeClr val="accent1"/>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US" sz="2000" b="1" dirty="0">
                        <a:solidFill>
                          <a:schemeClr val="tx1"/>
                        </a:solidFill>
                      </a:endParaRPr>
                    </a:p>
                  </a:txBody>
                  <a:tcPr marL="0" marR="0" marT="0" marB="0" anchor="ctr">
                    <a:lnR w="28575" cap="flat" cmpd="sng" algn="ctr">
                      <a:solidFill>
                        <a:schemeClr val="tx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r>
                        <a:rPr lang="en-US" sz="2000" b="1" dirty="0" smtClean="0">
                          <a:solidFill>
                            <a:schemeClr val="tx1"/>
                          </a:solidFill>
                        </a:rPr>
                        <a:t>1</a:t>
                      </a:r>
                      <a:endParaRPr lang="en-US" sz="20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r>
                        <a:rPr lang="en-US" sz="2000" b="1" dirty="0" smtClean="0">
                          <a:solidFill>
                            <a:schemeClr val="tx1"/>
                          </a:solidFill>
                        </a:rPr>
                        <a:t>0</a:t>
                      </a:r>
                      <a:endParaRPr lang="en-US" sz="20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r>
                        <a:rPr lang="en-US" sz="2000" b="1" dirty="0" smtClean="0">
                          <a:solidFill>
                            <a:schemeClr val="tx1"/>
                          </a:solidFill>
                        </a:rPr>
                        <a:t>1</a:t>
                      </a:r>
                      <a:endParaRPr lang="en-US" sz="20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r>
              <a:tr h="370840">
                <a:tc>
                  <a:txBody>
                    <a:bodyPr/>
                    <a:lstStyle/>
                    <a:p>
                      <a:pPr algn="ctr"/>
                      <a:r>
                        <a:rPr lang="en-US" sz="2000" b="1" dirty="0" smtClean="0">
                          <a:solidFill>
                            <a:schemeClr val="tx1"/>
                          </a:solidFill>
                        </a:rPr>
                        <a:t>1</a:t>
                      </a:r>
                      <a:endParaRPr lang="en-US" sz="20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T w="19050" cap="flat" cmpd="sng" algn="ctr">
                      <a:solidFill>
                        <a:schemeClr val="bg1">
                          <a:lumMod val="50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000" b="1" dirty="0" smtClean="0">
                          <a:solidFill>
                            <a:schemeClr val="tx1"/>
                          </a:solidFill>
                        </a:rPr>
                        <a:t>0</a:t>
                      </a:r>
                      <a:endParaRPr lang="en-US" sz="2000" b="1" dirty="0">
                        <a:solidFill>
                          <a:schemeClr val="tx1"/>
                        </a:solidFill>
                      </a:endParaRPr>
                    </a:p>
                  </a:txBody>
                  <a:tcPr marL="0" marR="0" marT="0" marB="0" anchor="ctr">
                    <a:lnT w="19050" cap="flat" cmpd="sng" algn="ctr">
                      <a:solidFill>
                        <a:schemeClr val="bg1">
                          <a:lumMod val="50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000" b="1" dirty="0" smtClean="0">
                          <a:solidFill>
                            <a:schemeClr val="tx1"/>
                          </a:solidFill>
                        </a:rPr>
                        <a:t>1</a:t>
                      </a:r>
                      <a:endParaRPr lang="en-US" sz="2000" b="1" dirty="0">
                        <a:solidFill>
                          <a:schemeClr val="tx1"/>
                        </a:solidFill>
                      </a:endParaRPr>
                    </a:p>
                  </a:txBody>
                  <a:tcPr marL="0" marR="0" marT="0" marB="0" anchor="ctr">
                    <a:lnT w="19050" cap="flat" cmpd="sng" algn="ctr">
                      <a:solidFill>
                        <a:schemeClr val="bg1">
                          <a:lumMod val="50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endParaRPr lang="en-US" sz="2000" b="1" dirty="0">
                        <a:solidFill>
                          <a:schemeClr val="tx1"/>
                        </a:solidFill>
                      </a:endParaRPr>
                    </a:p>
                  </a:txBody>
                  <a:tcPr marL="0" marR="0" marT="0" marB="0" anchor="ctr">
                    <a:lnR w="28575" cap="flat" cmpd="sng" algn="ctr">
                      <a:solidFill>
                        <a:schemeClr val="tx1"/>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000" b="1" dirty="0" smtClean="0">
                          <a:solidFill>
                            <a:schemeClr val="tx1"/>
                          </a:solidFill>
                        </a:rPr>
                        <a:t>0</a:t>
                      </a:r>
                      <a:endParaRPr lang="en-US" sz="20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000" b="1" dirty="0" smtClean="0">
                          <a:solidFill>
                            <a:schemeClr val="tx1"/>
                          </a:solidFill>
                        </a:rPr>
                        <a:t>0</a:t>
                      </a:r>
                      <a:endParaRPr lang="en-US" sz="20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000" b="1" dirty="0" smtClean="0">
                          <a:solidFill>
                            <a:schemeClr val="tx1"/>
                          </a:solidFill>
                        </a:rPr>
                        <a:t>0</a:t>
                      </a:r>
                      <a:endParaRPr lang="en-US" sz="20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r>
            </a:tbl>
          </a:graphicData>
        </a:graphic>
      </p:graphicFrame>
      <p:graphicFrame>
        <p:nvGraphicFramePr>
          <p:cNvPr id="35" name="Table 34"/>
          <p:cNvGraphicFramePr>
            <a:graphicFrameLocks noGrp="1"/>
          </p:cNvGraphicFramePr>
          <p:nvPr>
            <p:custDataLst>
              <p:tags r:id="rId12"/>
            </p:custDataLst>
            <p:extLst>
              <p:ext uri="{D42A27DB-BD31-4B8C-83A1-F6EECF244321}">
                <p14:modId xmlns:p14="http://schemas.microsoft.com/office/powerpoint/2010/main" val="3960738558"/>
              </p:ext>
            </p:extLst>
          </p:nvPr>
        </p:nvGraphicFramePr>
        <p:xfrm>
          <a:off x="5715000" y="685799"/>
          <a:ext cx="1676400" cy="5562600"/>
        </p:xfrm>
        <a:graphic>
          <a:graphicData uri="http://schemas.openxmlformats.org/drawingml/2006/table">
            <a:tbl>
              <a:tblPr firstRow="1" bandRow="1">
                <a:tableStyleId>{5C22544A-7EE6-4342-B048-85BDC9FD1C3A}</a:tableStyleId>
              </a:tblPr>
              <a:tblGrid>
                <a:gridCol w="558800"/>
                <a:gridCol w="558800"/>
                <a:gridCol w="558800"/>
              </a:tblGrid>
              <a:tr h="370840">
                <a:tc>
                  <a:txBody>
                    <a:bodyPr/>
                    <a:lstStyle/>
                    <a:p>
                      <a:pPr algn="ctr"/>
                      <a:r>
                        <a:rPr lang="en-US" sz="2000" b="1" dirty="0" smtClean="0">
                          <a:solidFill>
                            <a:schemeClr val="accent1"/>
                          </a:solidFill>
                        </a:rPr>
                        <a:t>K</a:t>
                      </a:r>
                      <a:endParaRPr lang="en-US" sz="2000" b="1" dirty="0">
                        <a:solidFill>
                          <a:schemeClr val="accent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8100" cap="flat" cmpd="sng" algn="ctr">
                      <a:solidFill>
                        <a:schemeClr val="accent1"/>
                      </a:solidFill>
                      <a:prstDash val="solid"/>
                      <a:round/>
                      <a:headEnd type="none" w="med" len="med"/>
                      <a:tailEnd type="none" w="med" len="med"/>
                    </a:lnB>
                    <a:solidFill>
                      <a:schemeClr val="bg1"/>
                    </a:solidFill>
                  </a:tcPr>
                </a:tc>
                <a:tc>
                  <a:txBody>
                    <a:bodyPr/>
                    <a:lstStyle/>
                    <a:p>
                      <a:pPr algn="ctr"/>
                      <a:r>
                        <a:rPr lang="en-US" sz="2000" b="1" dirty="0" smtClean="0">
                          <a:solidFill>
                            <a:schemeClr val="accent1"/>
                          </a:solidFill>
                        </a:rPr>
                        <a:t>A</a:t>
                      </a:r>
                      <a:endParaRPr lang="en-US" sz="2000" b="1" dirty="0">
                        <a:solidFill>
                          <a:schemeClr val="accent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8100" cap="flat" cmpd="sng" algn="ctr">
                      <a:solidFill>
                        <a:schemeClr val="accent1"/>
                      </a:solidFill>
                      <a:prstDash val="solid"/>
                      <a:round/>
                      <a:headEnd type="none" w="med" len="med"/>
                      <a:tailEnd type="none" w="med" len="med"/>
                    </a:lnB>
                    <a:solidFill>
                      <a:schemeClr val="bg1"/>
                    </a:solidFill>
                  </a:tcPr>
                </a:tc>
                <a:tc>
                  <a:txBody>
                    <a:bodyPr/>
                    <a:lstStyle/>
                    <a:p>
                      <a:pPr algn="ctr"/>
                      <a:r>
                        <a:rPr lang="en-US" sz="2000" b="1" dirty="0" smtClean="0">
                          <a:solidFill>
                            <a:schemeClr val="accent1"/>
                          </a:solidFill>
                        </a:rPr>
                        <a:t>B</a:t>
                      </a:r>
                      <a:endParaRPr lang="en-US" sz="2000" b="1" dirty="0">
                        <a:solidFill>
                          <a:schemeClr val="accent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8100" cap="flat" cmpd="sng" algn="ctr">
                      <a:solidFill>
                        <a:schemeClr val="accent1"/>
                      </a:solidFill>
                      <a:prstDash val="solid"/>
                      <a:round/>
                      <a:headEnd type="none" w="med" len="med"/>
                      <a:tailEnd type="none" w="med" len="med"/>
                    </a:lnB>
                    <a:solidFill>
                      <a:schemeClr val="bg1"/>
                    </a:solidFill>
                  </a:tcPr>
                </a:tc>
              </a:tr>
              <a:tr h="370840">
                <a:tc>
                  <a:txBody>
                    <a:bodyPr/>
                    <a:lstStyle/>
                    <a:p>
                      <a:pPr algn="ctr"/>
                      <a:r>
                        <a:rPr lang="en-US" sz="2000" b="1" dirty="0" smtClean="0">
                          <a:solidFill>
                            <a:schemeClr val="tx1"/>
                          </a:solidFill>
                        </a:rPr>
                        <a:t>0</a:t>
                      </a:r>
                      <a:endParaRPr lang="en-US" sz="20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accent1"/>
                      </a:solidFill>
                      <a:prstDash val="solid"/>
                      <a:round/>
                      <a:headEnd type="none" w="med" len="med"/>
                      <a:tailEnd type="none" w="med" len="med"/>
                    </a:lnT>
                    <a:solidFill>
                      <a:schemeClr val="bg1"/>
                    </a:solidFill>
                  </a:tcPr>
                </a:tc>
                <a:tc>
                  <a:txBody>
                    <a:bodyPr/>
                    <a:lstStyle/>
                    <a:p>
                      <a:pPr algn="ctr"/>
                      <a:r>
                        <a:rPr lang="en-US" sz="2000" b="1" dirty="0" smtClean="0">
                          <a:solidFill>
                            <a:schemeClr val="tx1"/>
                          </a:solidFill>
                        </a:rPr>
                        <a:t>0</a:t>
                      </a:r>
                      <a:endParaRPr lang="en-US" sz="20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accent1"/>
                      </a:solidFill>
                      <a:prstDash val="solid"/>
                      <a:round/>
                      <a:headEnd type="none" w="med" len="med"/>
                      <a:tailEnd type="none" w="med" len="med"/>
                    </a:lnT>
                    <a:solidFill>
                      <a:schemeClr val="bg1"/>
                    </a:solidFill>
                  </a:tcPr>
                </a:tc>
                <a:tc>
                  <a:txBody>
                    <a:bodyPr/>
                    <a:lstStyle/>
                    <a:p>
                      <a:pPr algn="ctr"/>
                      <a:r>
                        <a:rPr lang="en-US" sz="2000" b="1" dirty="0" smtClean="0">
                          <a:solidFill>
                            <a:schemeClr val="tx1"/>
                          </a:solidFill>
                        </a:rPr>
                        <a:t>0</a:t>
                      </a:r>
                      <a:endParaRPr lang="en-US" sz="20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accent1"/>
                      </a:solidFill>
                      <a:prstDash val="solid"/>
                      <a:round/>
                      <a:headEnd type="none" w="med" len="med"/>
                      <a:tailEnd type="none" w="med" len="med"/>
                    </a:lnT>
                    <a:solidFill>
                      <a:schemeClr val="bg1"/>
                    </a:solidFill>
                  </a:tcPr>
                </a:tc>
              </a:tr>
              <a:tr h="370840">
                <a:tc>
                  <a:txBody>
                    <a:bodyPr/>
                    <a:lstStyle/>
                    <a:p>
                      <a:pPr algn="ctr"/>
                      <a:r>
                        <a:rPr lang="en-US" sz="2000" b="1" dirty="0" smtClean="0">
                          <a:solidFill>
                            <a:schemeClr val="tx1"/>
                          </a:solidFill>
                        </a:rPr>
                        <a:t>1</a:t>
                      </a:r>
                      <a:endParaRPr lang="en-US" sz="20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solidFill>
                      <a:schemeClr val="bg1"/>
                    </a:solidFill>
                  </a:tcPr>
                </a:tc>
                <a:tc>
                  <a:txBody>
                    <a:bodyPr/>
                    <a:lstStyle/>
                    <a:p>
                      <a:pPr algn="ctr"/>
                      <a:r>
                        <a:rPr lang="en-US" sz="2000" b="1" dirty="0" smtClean="0">
                          <a:solidFill>
                            <a:schemeClr val="tx1"/>
                          </a:solidFill>
                        </a:rPr>
                        <a:t>0</a:t>
                      </a:r>
                      <a:endParaRPr lang="en-US" sz="20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solidFill>
                      <a:schemeClr val="bg1"/>
                    </a:solidFill>
                  </a:tcPr>
                </a:tc>
                <a:tc>
                  <a:txBody>
                    <a:bodyPr/>
                    <a:lstStyle/>
                    <a:p>
                      <a:pPr algn="ctr"/>
                      <a:r>
                        <a:rPr lang="en-US" sz="2000" b="1" dirty="0" smtClean="0">
                          <a:solidFill>
                            <a:schemeClr val="tx1"/>
                          </a:solidFill>
                        </a:rPr>
                        <a:t>1</a:t>
                      </a:r>
                      <a:endParaRPr lang="en-US" sz="20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solidFill>
                      <a:schemeClr val="bg1"/>
                    </a:solidFill>
                  </a:tcPr>
                </a:tc>
              </a:tr>
              <a:tr h="370840">
                <a:tc>
                  <a:txBody>
                    <a:bodyPr/>
                    <a:lstStyle/>
                    <a:p>
                      <a:pPr algn="ctr"/>
                      <a:r>
                        <a:rPr lang="en-US" sz="2000" b="1" dirty="0" smtClean="0">
                          <a:solidFill>
                            <a:schemeClr val="tx1"/>
                          </a:solidFill>
                        </a:rPr>
                        <a:t>1</a:t>
                      </a:r>
                      <a:endParaRPr lang="en-US" sz="20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B w="38100" cap="flat" cmpd="sng" algn="ctr">
                      <a:solidFill>
                        <a:schemeClr val="accent1"/>
                      </a:solidFill>
                      <a:prstDash val="solid"/>
                      <a:round/>
                      <a:headEnd type="none" w="med" len="med"/>
                      <a:tailEnd type="none" w="med" len="med"/>
                    </a:lnB>
                    <a:lnBlToTr w="19050" cap="flat" cmpd="sng" algn="ctr">
                      <a:noFill/>
                      <a:prstDash val="solid"/>
                      <a:round/>
                      <a:headEnd type="none" w="med" len="med"/>
                      <a:tailEnd type="none" w="med" len="med"/>
                    </a:lnBlToTr>
                    <a:solidFill>
                      <a:schemeClr val="bg1"/>
                    </a:solidFill>
                  </a:tcPr>
                </a:tc>
                <a:tc>
                  <a:txBody>
                    <a:bodyPr/>
                    <a:lstStyle/>
                    <a:p>
                      <a:pPr algn="ctr"/>
                      <a:r>
                        <a:rPr lang="en-US" sz="2000" b="1" dirty="0" smtClean="0">
                          <a:solidFill>
                            <a:schemeClr val="tx1"/>
                          </a:solidFill>
                        </a:rPr>
                        <a:t>1</a:t>
                      </a:r>
                      <a:endParaRPr lang="en-US" sz="20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B w="38100" cap="flat" cmpd="sng" algn="ctr">
                      <a:solidFill>
                        <a:schemeClr val="accent1"/>
                      </a:solidFill>
                      <a:prstDash val="solid"/>
                      <a:round/>
                      <a:headEnd type="none" w="med" len="med"/>
                      <a:tailEnd type="none" w="med" len="med"/>
                    </a:lnB>
                    <a:lnBlToTr w="19050" cap="flat" cmpd="sng" algn="ctr">
                      <a:noFill/>
                      <a:prstDash val="solid"/>
                      <a:round/>
                      <a:headEnd type="none" w="med" len="med"/>
                      <a:tailEnd type="none" w="med" len="med"/>
                    </a:lnBlToTr>
                    <a:solidFill>
                      <a:schemeClr val="bg1"/>
                    </a:solidFill>
                  </a:tcPr>
                </a:tc>
                <a:tc>
                  <a:txBody>
                    <a:bodyPr/>
                    <a:lstStyle/>
                    <a:p>
                      <a:pPr algn="ctr"/>
                      <a:r>
                        <a:rPr lang="en-US" sz="2000" b="1" dirty="0" smtClean="0">
                          <a:solidFill>
                            <a:schemeClr val="tx1"/>
                          </a:solidFill>
                        </a:rPr>
                        <a:t>0</a:t>
                      </a:r>
                      <a:endParaRPr lang="en-US" sz="20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B w="38100" cap="flat" cmpd="sng" algn="ctr">
                      <a:solidFill>
                        <a:schemeClr val="accent1"/>
                      </a:solidFill>
                      <a:prstDash val="solid"/>
                      <a:round/>
                      <a:headEnd type="none" w="med" len="med"/>
                      <a:tailEnd type="none" w="med" len="med"/>
                    </a:lnB>
                    <a:lnBlToTr w="19050" cap="flat" cmpd="sng" algn="ctr">
                      <a:noFill/>
                      <a:prstDash val="solid"/>
                      <a:round/>
                      <a:headEnd type="none" w="med" len="med"/>
                      <a:tailEnd type="none" w="med" len="med"/>
                    </a:lnBlToTr>
                    <a:solidFill>
                      <a:schemeClr val="bg1"/>
                    </a:solidFill>
                  </a:tcPr>
                </a:tc>
              </a:tr>
              <a:tr h="370840">
                <a:tc>
                  <a:txBody>
                    <a:bodyPr/>
                    <a:lstStyle/>
                    <a:p>
                      <a:pPr algn="ctr"/>
                      <a:r>
                        <a:rPr lang="en-US" sz="2000" b="1" dirty="0" smtClean="0">
                          <a:solidFill>
                            <a:schemeClr val="tx1"/>
                          </a:solidFill>
                        </a:rPr>
                        <a:t>0</a:t>
                      </a:r>
                      <a:endParaRPr lang="en-US" sz="20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accent1"/>
                      </a:solidFill>
                      <a:prstDash val="solid"/>
                      <a:round/>
                      <a:headEnd type="none" w="med" len="med"/>
                      <a:tailEnd type="none" w="med" len="med"/>
                    </a:lnT>
                    <a:lnBlToTr w="19050" cap="flat" cmpd="sng" algn="ctr">
                      <a:noFill/>
                      <a:prstDash val="solid"/>
                      <a:round/>
                      <a:headEnd type="none" w="med" len="med"/>
                      <a:tailEnd type="none" w="med" len="med"/>
                    </a:lnBlToTr>
                    <a:solidFill>
                      <a:schemeClr val="bg1"/>
                    </a:solidFill>
                  </a:tcPr>
                </a:tc>
                <a:tc>
                  <a:txBody>
                    <a:bodyPr/>
                    <a:lstStyle/>
                    <a:p>
                      <a:pPr algn="ctr"/>
                      <a:r>
                        <a:rPr lang="en-US" sz="2000" b="1" dirty="0" smtClean="0">
                          <a:solidFill>
                            <a:schemeClr val="tx1"/>
                          </a:solidFill>
                        </a:rPr>
                        <a:t>0</a:t>
                      </a:r>
                      <a:endParaRPr lang="en-US" sz="20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accent1"/>
                      </a:solidFill>
                      <a:prstDash val="solid"/>
                      <a:round/>
                      <a:headEnd type="none" w="med" len="med"/>
                      <a:tailEnd type="none" w="med" len="med"/>
                    </a:lnT>
                    <a:lnBlToTr w="19050" cap="flat" cmpd="sng" algn="ctr">
                      <a:noFill/>
                      <a:prstDash val="solid"/>
                      <a:round/>
                      <a:headEnd type="none" w="med" len="med"/>
                      <a:tailEnd type="none" w="med" len="med"/>
                    </a:lnBlToTr>
                    <a:solidFill>
                      <a:schemeClr val="bg1"/>
                    </a:solidFill>
                  </a:tcPr>
                </a:tc>
                <a:tc>
                  <a:txBody>
                    <a:bodyPr/>
                    <a:lstStyle/>
                    <a:p>
                      <a:pPr algn="ctr"/>
                      <a:r>
                        <a:rPr lang="en-US" sz="2000" b="1" dirty="0" smtClean="0">
                          <a:solidFill>
                            <a:schemeClr val="tx1"/>
                          </a:solidFill>
                        </a:rPr>
                        <a:t>0</a:t>
                      </a:r>
                      <a:endParaRPr lang="en-US" sz="20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accent1"/>
                      </a:solidFill>
                      <a:prstDash val="solid"/>
                      <a:round/>
                      <a:headEnd type="none" w="med" len="med"/>
                      <a:tailEnd type="none" w="med" len="med"/>
                    </a:lnT>
                    <a:lnBlToTr w="19050" cap="flat" cmpd="sng" algn="ctr">
                      <a:noFill/>
                      <a:prstDash val="solid"/>
                      <a:round/>
                      <a:headEnd type="none" w="med" len="med"/>
                      <a:tailEnd type="none" w="med" len="med"/>
                    </a:lnBlToTr>
                    <a:solidFill>
                      <a:schemeClr val="bg1"/>
                    </a:solidFill>
                  </a:tcPr>
                </a:tc>
              </a:tr>
              <a:tr h="370840">
                <a:tc>
                  <a:txBody>
                    <a:bodyPr/>
                    <a:lstStyle/>
                    <a:p>
                      <a:pPr algn="ctr"/>
                      <a:r>
                        <a:rPr lang="en-US" sz="2000" b="1" dirty="0" smtClean="0">
                          <a:solidFill>
                            <a:schemeClr val="tx1"/>
                          </a:solidFill>
                        </a:rPr>
                        <a:t>1</a:t>
                      </a:r>
                      <a:endParaRPr lang="en-US" sz="20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BlToTr w="19050" cap="flat" cmpd="sng" algn="ctr">
                      <a:noFill/>
                      <a:prstDash val="solid"/>
                      <a:round/>
                      <a:headEnd type="none" w="med" len="med"/>
                      <a:tailEnd type="none" w="med" len="med"/>
                    </a:lnBlToTr>
                    <a:solidFill>
                      <a:schemeClr val="bg1"/>
                    </a:solidFill>
                  </a:tcPr>
                </a:tc>
                <a:tc>
                  <a:txBody>
                    <a:bodyPr/>
                    <a:lstStyle/>
                    <a:p>
                      <a:pPr algn="ctr"/>
                      <a:r>
                        <a:rPr lang="en-US" sz="2000" b="1" dirty="0" smtClean="0">
                          <a:solidFill>
                            <a:schemeClr val="tx1"/>
                          </a:solidFill>
                        </a:rPr>
                        <a:t>1</a:t>
                      </a:r>
                      <a:endParaRPr lang="en-US" sz="20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BlToTr w="19050" cap="flat" cmpd="sng" algn="ctr">
                      <a:noFill/>
                      <a:prstDash val="solid"/>
                      <a:round/>
                      <a:headEnd type="none" w="med" len="med"/>
                      <a:tailEnd type="none" w="med" len="med"/>
                    </a:lnBlToTr>
                    <a:solidFill>
                      <a:schemeClr val="bg1"/>
                    </a:solidFill>
                  </a:tcPr>
                </a:tc>
                <a:tc>
                  <a:txBody>
                    <a:bodyPr/>
                    <a:lstStyle/>
                    <a:p>
                      <a:pPr algn="ctr"/>
                      <a:r>
                        <a:rPr lang="en-US" sz="2000" b="1" dirty="0" smtClean="0">
                          <a:solidFill>
                            <a:schemeClr val="tx1"/>
                          </a:solidFill>
                        </a:rPr>
                        <a:t>0</a:t>
                      </a:r>
                      <a:endParaRPr lang="en-US" sz="20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BlToTr w="19050" cap="flat" cmpd="sng" algn="ctr">
                      <a:noFill/>
                      <a:prstDash val="solid"/>
                      <a:round/>
                      <a:headEnd type="none" w="med" len="med"/>
                      <a:tailEnd type="none" w="med" len="med"/>
                    </a:lnBlToTr>
                    <a:solidFill>
                      <a:schemeClr val="bg1"/>
                    </a:solidFill>
                  </a:tcPr>
                </a:tc>
              </a:tr>
              <a:tr h="370840">
                <a:tc>
                  <a:txBody>
                    <a:bodyPr/>
                    <a:lstStyle/>
                    <a:p>
                      <a:pPr algn="ctr"/>
                      <a:r>
                        <a:rPr lang="en-US" sz="2000" b="1" dirty="0" smtClean="0">
                          <a:solidFill>
                            <a:schemeClr val="tx1"/>
                          </a:solidFill>
                        </a:rPr>
                        <a:t>1</a:t>
                      </a:r>
                      <a:endParaRPr lang="en-US" sz="20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B w="38100" cap="flat" cmpd="sng" algn="ctr">
                      <a:solidFill>
                        <a:schemeClr val="accent1"/>
                      </a:solidFill>
                      <a:prstDash val="solid"/>
                      <a:round/>
                      <a:headEnd type="none" w="med" len="med"/>
                      <a:tailEnd type="none" w="med" len="med"/>
                    </a:lnB>
                    <a:lnBlToTr w="19050" cap="flat" cmpd="sng" algn="ctr">
                      <a:noFill/>
                      <a:prstDash val="solid"/>
                      <a:round/>
                      <a:headEnd type="none" w="med" len="med"/>
                      <a:tailEnd type="none" w="med" len="med"/>
                    </a:lnBlToTr>
                    <a:solidFill>
                      <a:schemeClr val="bg1"/>
                    </a:solidFill>
                  </a:tcPr>
                </a:tc>
                <a:tc>
                  <a:txBody>
                    <a:bodyPr/>
                    <a:lstStyle/>
                    <a:p>
                      <a:pPr algn="ctr"/>
                      <a:r>
                        <a:rPr lang="en-US" sz="2000" b="1" dirty="0" smtClean="0">
                          <a:solidFill>
                            <a:schemeClr val="tx1"/>
                          </a:solidFill>
                        </a:rPr>
                        <a:t>0</a:t>
                      </a:r>
                      <a:endParaRPr lang="en-US" sz="20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B w="38100" cap="flat" cmpd="sng" algn="ctr">
                      <a:solidFill>
                        <a:schemeClr val="accent1"/>
                      </a:solidFill>
                      <a:prstDash val="solid"/>
                      <a:round/>
                      <a:headEnd type="none" w="med" len="med"/>
                      <a:tailEnd type="none" w="med" len="med"/>
                    </a:lnB>
                    <a:lnBlToTr w="19050" cap="flat" cmpd="sng" algn="ctr">
                      <a:noFill/>
                      <a:prstDash val="solid"/>
                      <a:round/>
                      <a:headEnd type="none" w="med" len="med"/>
                      <a:tailEnd type="none" w="med" len="med"/>
                    </a:lnBlToTr>
                    <a:solidFill>
                      <a:schemeClr val="bg1"/>
                    </a:solidFill>
                  </a:tcPr>
                </a:tc>
                <a:tc>
                  <a:txBody>
                    <a:bodyPr/>
                    <a:lstStyle/>
                    <a:p>
                      <a:pPr algn="ctr"/>
                      <a:r>
                        <a:rPr lang="en-US" sz="2000" b="1" dirty="0" smtClean="0">
                          <a:solidFill>
                            <a:schemeClr val="tx1"/>
                          </a:solidFill>
                        </a:rPr>
                        <a:t>1</a:t>
                      </a:r>
                      <a:endParaRPr lang="en-US" sz="20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B w="38100" cap="flat" cmpd="sng" algn="ctr">
                      <a:solidFill>
                        <a:schemeClr val="accent1"/>
                      </a:solidFill>
                      <a:prstDash val="solid"/>
                      <a:round/>
                      <a:headEnd type="none" w="med" len="med"/>
                      <a:tailEnd type="none" w="med" len="med"/>
                    </a:lnB>
                    <a:lnBlToTr w="19050" cap="flat" cmpd="sng" algn="ctr">
                      <a:noFill/>
                      <a:prstDash val="solid"/>
                      <a:round/>
                      <a:headEnd type="none" w="med" len="med"/>
                      <a:tailEnd type="none" w="med" len="med"/>
                    </a:lnBlToTr>
                    <a:solidFill>
                      <a:schemeClr val="bg1"/>
                    </a:solidFill>
                  </a:tcPr>
                </a:tc>
              </a:tr>
              <a:tr h="370840">
                <a:tc>
                  <a:txBody>
                    <a:bodyPr/>
                    <a:lstStyle/>
                    <a:p>
                      <a:pPr algn="ctr"/>
                      <a:r>
                        <a:rPr lang="en-US" sz="2000" b="1" dirty="0" smtClean="0">
                          <a:solidFill>
                            <a:schemeClr val="tx1"/>
                          </a:solidFill>
                        </a:rPr>
                        <a:t>0</a:t>
                      </a:r>
                      <a:endParaRPr lang="en-US" sz="20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accent1"/>
                      </a:solidFill>
                      <a:prstDash val="solid"/>
                      <a:round/>
                      <a:headEnd type="none" w="med" len="med"/>
                      <a:tailEnd type="none" w="med" len="med"/>
                    </a:lnT>
                    <a:lnBlToTr w="19050" cap="flat" cmpd="sng" algn="ctr">
                      <a:noFill/>
                      <a:prstDash val="solid"/>
                      <a:round/>
                      <a:headEnd type="none" w="med" len="med"/>
                      <a:tailEnd type="none" w="med" len="med"/>
                    </a:lnBlToTr>
                    <a:solidFill>
                      <a:schemeClr val="bg1"/>
                    </a:solidFill>
                  </a:tcPr>
                </a:tc>
                <a:tc>
                  <a:txBody>
                    <a:bodyPr/>
                    <a:lstStyle/>
                    <a:p>
                      <a:pPr algn="ctr"/>
                      <a:r>
                        <a:rPr lang="en-US" sz="2000" b="1" dirty="0" smtClean="0">
                          <a:solidFill>
                            <a:schemeClr val="tx1"/>
                          </a:solidFill>
                        </a:rPr>
                        <a:t>0</a:t>
                      </a:r>
                      <a:endParaRPr lang="en-US" sz="20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accent1"/>
                      </a:solidFill>
                      <a:prstDash val="solid"/>
                      <a:round/>
                      <a:headEnd type="none" w="med" len="med"/>
                      <a:tailEnd type="none" w="med" len="med"/>
                    </a:lnT>
                    <a:lnBlToTr w="19050" cap="flat" cmpd="sng" algn="ctr">
                      <a:noFill/>
                      <a:prstDash val="solid"/>
                      <a:round/>
                      <a:headEnd type="none" w="med" len="med"/>
                      <a:tailEnd type="none" w="med" len="med"/>
                    </a:lnBlToTr>
                    <a:solidFill>
                      <a:schemeClr val="bg1"/>
                    </a:solidFill>
                  </a:tcPr>
                </a:tc>
                <a:tc>
                  <a:txBody>
                    <a:bodyPr/>
                    <a:lstStyle/>
                    <a:p>
                      <a:pPr algn="ctr"/>
                      <a:r>
                        <a:rPr lang="en-US" sz="2000" b="1" dirty="0" smtClean="0">
                          <a:solidFill>
                            <a:schemeClr val="tx1"/>
                          </a:solidFill>
                        </a:rPr>
                        <a:t>0</a:t>
                      </a:r>
                      <a:endParaRPr lang="en-US" sz="20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accent1"/>
                      </a:solidFill>
                      <a:prstDash val="solid"/>
                      <a:round/>
                      <a:headEnd type="none" w="med" len="med"/>
                      <a:tailEnd type="none" w="med" len="med"/>
                    </a:lnT>
                    <a:lnBlToTr w="19050" cap="flat" cmpd="sng" algn="ctr">
                      <a:noFill/>
                      <a:prstDash val="solid"/>
                      <a:round/>
                      <a:headEnd type="none" w="med" len="med"/>
                      <a:tailEnd type="none" w="med" len="med"/>
                    </a:lnBlToTr>
                    <a:solidFill>
                      <a:schemeClr val="bg1"/>
                    </a:solidFill>
                  </a:tcPr>
                </a:tc>
              </a:tr>
              <a:tr h="370840">
                <a:tc>
                  <a:txBody>
                    <a:bodyPr/>
                    <a:lstStyle/>
                    <a:p>
                      <a:pPr algn="ctr"/>
                      <a:r>
                        <a:rPr lang="en-US" sz="2000" b="1" dirty="0" smtClean="0">
                          <a:solidFill>
                            <a:schemeClr val="tx1"/>
                          </a:solidFill>
                        </a:rPr>
                        <a:t>1</a:t>
                      </a:r>
                      <a:endParaRPr lang="en-US" sz="20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BlToTr w="19050" cap="flat" cmpd="sng" algn="ctr">
                      <a:noFill/>
                      <a:prstDash val="solid"/>
                      <a:round/>
                      <a:headEnd type="none" w="med" len="med"/>
                      <a:tailEnd type="none" w="med" len="med"/>
                    </a:lnBlToTr>
                    <a:solidFill>
                      <a:schemeClr val="bg1"/>
                    </a:solidFill>
                  </a:tcPr>
                </a:tc>
                <a:tc>
                  <a:txBody>
                    <a:bodyPr/>
                    <a:lstStyle/>
                    <a:p>
                      <a:pPr algn="ctr"/>
                      <a:r>
                        <a:rPr lang="en-US" sz="2000" b="1" dirty="0" smtClean="0">
                          <a:solidFill>
                            <a:schemeClr val="tx1"/>
                          </a:solidFill>
                        </a:rPr>
                        <a:t>0</a:t>
                      </a:r>
                      <a:endParaRPr lang="en-US" sz="20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BlToTr w="19050" cap="flat" cmpd="sng" algn="ctr">
                      <a:noFill/>
                      <a:prstDash val="solid"/>
                      <a:round/>
                      <a:headEnd type="none" w="med" len="med"/>
                      <a:tailEnd type="none" w="med" len="med"/>
                    </a:lnBlToTr>
                    <a:solidFill>
                      <a:schemeClr val="bg1"/>
                    </a:solidFill>
                  </a:tcPr>
                </a:tc>
                <a:tc>
                  <a:txBody>
                    <a:bodyPr/>
                    <a:lstStyle/>
                    <a:p>
                      <a:pPr algn="ctr"/>
                      <a:r>
                        <a:rPr lang="en-US" sz="2000" b="1" dirty="0" smtClean="0">
                          <a:solidFill>
                            <a:schemeClr val="tx1"/>
                          </a:solidFill>
                        </a:rPr>
                        <a:t>1</a:t>
                      </a:r>
                      <a:endParaRPr lang="en-US" sz="20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BlToTr w="19050" cap="flat" cmpd="sng" algn="ctr">
                      <a:noFill/>
                      <a:prstDash val="solid"/>
                      <a:round/>
                      <a:headEnd type="none" w="med" len="med"/>
                      <a:tailEnd type="none" w="med" len="med"/>
                    </a:lnBlToTr>
                    <a:solidFill>
                      <a:schemeClr val="bg1"/>
                    </a:solidFill>
                  </a:tcPr>
                </a:tc>
              </a:tr>
              <a:tr h="370840">
                <a:tc>
                  <a:txBody>
                    <a:bodyPr/>
                    <a:lstStyle/>
                    <a:p>
                      <a:pPr algn="ctr"/>
                      <a:r>
                        <a:rPr lang="en-US" sz="2000" b="1" dirty="0" smtClean="0">
                          <a:solidFill>
                            <a:schemeClr val="tx1"/>
                          </a:solidFill>
                        </a:rPr>
                        <a:t>1</a:t>
                      </a:r>
                      <a:endParaRPr lang="en-US" sz="20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B w="38100" cap="flat" cmpd="sng" algn="ctr">
                      <a:solidFill>
                        <a:schemeClr val="accent1"/>
                      </a:solidFill>
                      <a:prstDash val="solid"/>
                      <a:round/>
                      <a:headEnd type="none" w="med" len="med"/>
                      <a:tailEnd type="none" w="med" len="med"/>
                    </a:lnB>
                    <a:lnBlToTr w="19050" cap="flat" cmpd="sng" algn="ctr">
                      <a:noFill/>
                      <a:prstDash val="solid"/>
                      <a:round/>
                      <a:headEnd type="none" w="med" len="med"/>
                      <a:tailEnd type="none" w="med" len="med"/>
                    </a:lnBlToTr>
                    <a:solidFill>
                      <a:schemeClr val="bg1"/>
                    </a:solidFill>
                  </a:tcPr>
                </a:tc>
                <a:tc>
                  <a:txBody>
                    <a:bodyPr/>
                    <a:lstStyle/>
                    <a:p>
                      <a:pPr algn="ctr"/>
                      <a:r>
                        <a:rPr lang="en-US" sz="2000" b="1" dirty="0" smtClean="0">
                          <a:solidFill>
                            <a:schemeClr val="tx1"/>
                          </a:solidFill>
                        </a:rPr>
                        <a:t>1</a:t>
                      </a:r>
                      <a:endParaRPr lang="en-US" sz="20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B w="38100" cap="flat" cmpd="sng" algn="ctr">
                      <a:solidFill>
                        <a:schemeClr val="accent1"/>
                      </a:solidFill>
                      <a:prstDash val="solid"/>
                      <a:round/>
                      <a:headEnd type="none" w="med" len="med"/>
                      <a:tailEnd type="none" w="med" len="med"/>
                    </a:lnB>
                    <a:lnBlToTr w="19050" cap="flat" cmpd="sng" algn="ctr">
                      <a:noFill/>
                      <a:prstDash val="solid"/>
                      <a:round/>
                      <a:headEnd type="none" w="med" len="med"/>
                      <a:tailEnd type="none" w="med" len="med"/>
                    </a:lnBlToTr>
                    <a:solidFill>
                      <a:schemeClr val="bg1"/>
                    </a:solidFill>
                  </a:tcPr>
                </a:tc>
                <a:tc>
                  <a:txBody>
                    <a:bodyPr/>
                    <a:lstStyle/>
                    <a:p>
                      <a:pPr algn="ctr"/>
                      <a:r>
                        <a:rPr lang="en-US" sz="2000" b="1" dirty="0" smtClean="0">
                          <a:solidFill>
                            <a:schemeClr val="tx1"/>
                          </a:solidFill>
                        </a:rPr>
                        <a:t>0</a:t>
                      </a:r>
                      <a:endParaRPr lang="en-US" sz="20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B w="38100" cap="flat" cmpd="sng" algn="ctr">
                      <a:solidFill>
                        <a:schemeClr val="accent1"/>
                      </a:solidFill>
                      <a:prstDash val="solid"/>
                      <a:round/>
                      <a:headEnd type="none" w="med" len="med"/>
                      <a:tailEnd type="none" w="med" len="med"/>
                    </a:lnB>
                    <a:lnBlToTr w="19050" cap="flat" cmpd="sng" algn="ctr">
                      <a:noFill/>
                      <a:prstDash val="solid"/>
                      <a:round/>
                      <a:headEnd type="none" w="med" len="med"/>
                      <a:tailEnd type="none" w="med" len="med"/>
                    </a:lnBlToTr>
                    <a:solidFill>
                      <a:schemeClr val="bg1"/>
                    </a:solidFill>
                  </a:tcPr>
                </a:tc>
              </a:tr>
              <a:tr h="370840">
                <a:tc>
                  <a:txBody>
                    <a:bodyPr/>
                    <a:lstStyle/>
                    <a:p>
                      <a:pPr algn="ctr"/>
                      <a:r>
                        <a:rPr lang="en-US" sz="2000" b="1" dirty="0" smtClean="0">
                          <a:solidFill>
                            <a:schemeClr val="tx1"/>
                          </a:solidFill>
                        </a:rPr>
                        <a:t>x</a:t>
                      </a:r>
                      <a:endParaRPr lang="en-US" sz="20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38100" cap="flat" cmpd="sng" algn="ctr">
                      <a:solidFill>
                        <a:schemeClr val="accent1"/>
                      </a:solidFill>
                      <a:prstDash val="solid"/>
                      <a:round/>
                      <a:headEnd type="none" w="med" len="med"/>
                      <a:tailEnd type="none" w="med" len="med"/>
                    </a:lnB>
                    <a:solidFill>
                      <a:schemeClr val="bg1"/>
                    </a:solidFill>
                  </a:tcPr>
                </a:tc>
                <a:tc>
                  <a:txBody>
                    <a:bodyPr/>
                    <a:lstStyle/>
                    <a:p>
                      <a:pPr algn="ctr"/>
                      <a:r>
                        <a:rPr lang="en-US" sz="2000" b="1" dirty="0" smtClean="0">
                          <a:solidFill>
                            <a:schemeClr val="tx1"/>
                          </a:solidFill>
                        </a:rPr>
                        <a:t>x</a:t>
                      </a:r>
                      <a:endParaRPr lang="en-US" sz="20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38100" cap="flat" cmpd="sng" algn="ctr">
                      <a:solidFill>
                        <a:schemeClr val="accent1"/>
                      </a:solidFill>
                      <a:prstDash val="solid"/>
                      <a:round/>
                      <a:headEnd type="none" w="med" len="med"/>
                      <a:tailEnd type="none" w="med" len="med"/>
                    </a:lnB>
                    <a:solidFill>
                      <a:schemeClr val="bg1"/>
                    </a:solidFill>
                  </a:tcPr>
                </a:tc>
                <a:tc>
                  <a:txBody>
                    <a:bodyPr/>
                    <a:lstStyle/>
                    <a:p>
                      <a:pPr algn="ctr"/>
                      <a:r>
                        <a:rPr lang="en-US" sz="2000" b="1" dirty="0" smtClean="0">
                          <a:solidFill>
                            <a:schemeClr val="tx1"/>
                          </a:solidFill>
                        </a:rPr>
                        <a:t>x</a:t>
                      </a:r>
                      <a:endParaRPr lang="en-US" sz="20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38100" cap="flat" cmpd="sng" algn="ctr">
                      <a:solidFill>
                        <a:schemeClr val="accent1"/>
                      </a:solidFill>
                      <a:prstDash val="solid"/>
                      <a:round/>
                      <a:headEnd type="none" w="med" len="med"/>
                      <a:tailEnd type="none" w="med" len="med"/>
                    </a:lnB>
                    <a:solidFill>
                      <a:schemeClr val="bg1"/>
                    </a:solidFill>
                  </a:tcPr>
                </a:tc>
              </a:tr>
              <a:tr h="370840">
                <a:tc>
                  <a:txBody>
                    <a:bodyPr/>
                    <a:lstStyle/>
                    <a:p>
                      <a:pPr algn="ctr"/>
                      <a:r>
                        <a:rPr lang="en-US" sz="2000" b="1" dirty="0" smtClean="0">
                          <a:solidFill>
                            <a:schemeClr val="tx1"/>
                          </a:solidFill>
                        </a:rPr>
                        <a:t>0</a:t>
                      </a:r>
                      <a:endParaRPr lang="en-US" sz="20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r>
                        <a:rPr lang="en-US" sz="2000" b="1" dirty="0" smtClean="0">
                          <a:solidFill>
                            <a:schemeClr val="tx1"/>
                          </a:solidFill>
                        </a:rPr>
                        <a:t>0</a:t>
                      </a:r>
                      <a:endParaRPr lang="en-US" sz="20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r>
                        <a:rPr lang="en-US" sz="2000" b="1" dirty="0" smtClean="0">
                          <a:solidFill>
                            <a:schemeClr val="tx1"/>
                          </a:solidFill>
                        </a:rPr>
                        <a:t>0</a:t>
                      </a:r>
                      <a:endParaRPr lang="en-US" sz="20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r>
              <a:tr h="370840">
                <a:tc>
                  <a:txBody>
                    <a:bodyPr/>
                    <a:lstStyle/>
                    <a:p>
                      <a:pPr algn="ctr"/>
                      <a:r>
                        <a:rPr lang="en-US" sz="2000" b="1" dirty="0" smtClean="0">
                          <a:solidFill>
                            <a:schemeClr val="tx1"/>
                          </a:solidFill>
                        </a:rPr>
                        <a:t>1</a:t>
                      </a:r>
                      <a:endParaRPr lang="en-US" sz="20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38100" cap="flat" cmpd="sng" algn="ctr">
                      <a:solidFill>
                        <a:schemeClr val="accent1"/>
                      </a:solidFill>
                      <a:prstDash val="solid"/>
                      <a:round/>
                      <a:headEnd type="none" w="med" len="med"/>
                      <a:tailEnd type="none" w="med" len="med"/>
                    </a:lnB>
                    <a:solidFill>
                      <a:schemeClr val="bg1"/>
                    </a:solidFill>
                  </a:tcPr>
                </a:tc>
                <a:tc>
                  <a:txBody>
                    <a:bodyPr/>
                    <a:lstStyle/>
                    <a:p>
                      <a:pPr algn="ctr"/>
                      <a:r>
                        <a:rPr lang="en-US" sz="2000" b="1" dirty="0" smtClean="0">
                          <a:solidFill>
                            <a:schemeClr val="tx1"/>
                          </a:solidFill>
                        </a:rPr>
                        <a:t>x</a:t>
                      </a:r>
                      <a:endParaRPr lang="en-US" sz="20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38100" cap="flat" cmpd="sng" algn="ctr">
                      <a:solidFill>
                        <a:schemeClr val="accent1"/>
                      </a:solidFill>
                      <a:prstDash val="solid"/>
                      <a:round/>
                      <a:headEnd type="none" w="med" len="med"/>
                      <a:tailEnd type="none" w="med" len="med"/>
                    </a:lnB>
                    <a:solidFill>
                      <a:schemeClr val="bg1"/>
                    </a:solidFill>
                  </a:tcPr>
                </a:tc>
                <a:tc>
                  <a:txBody>
                    <a:bodyPr/>
                    <a:lstStyle/>
                    <a:p>
                      <a:pPr algn="ctr"/>
                      <a:r>
                        <a:rPr lang="en-US" sz="2000" b="1" dirty="0" smtClean="0">
                          <a:solidFill>
                            <a:schemeClr val="tx1"/>
                          </a:solidFill>
                        </a:rPr>
                        <a:t>x</a:t>
                      </a:r>
                      <a:endParaRPr lang="en-US" sz="20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38100" cap="flat" cmpd="sng" algn="ctr">
                      <a:solidFill>
                        <a:schemeClr val="accent1"/>
                      </a:solidFill>
                      <a:prstDash val="solid"/>
                      <a:round/>
                      <a:headEnd type="none" w="med" len="med"/>
                      <a:tailEnd type="none" w="med" len="med"/>
                    </a:lnB>
                    <a:solidFill>
                      <a:schemeClr val="bg1"/>
                    </a:solidFill>
                  </a:tcPr>
                </a:tc>
              </a:tr>
              <a:tr h="370840">
                <a:tc>
                  <a:txBody>
                    <a:bodyPr/>
                    <a:lstStyle/>
                    <a:p>
                      <a:pPr algn="ctr"/>
                      <a:r>
                        <a:rPr lang="en-US" sz="2000" b="1" dirty="0" smtClean="0">
                          <a:solidFill>
                            <a:schemeClr val="tx1"/>
                          </a:solidFill>
                        </a:rPr>
                        <a:t>0</a:t>
                      </a:r>
                      <a:endParaRPr lang="en-US" sz="20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r>
                        <a:rPr lang="en-US" sz="2000" b="1" dirty="0" smtClean="0">
                          <a:solidFill>
                            <a:schemeClr val="tx1"/>
                          </a:solidFill>
                        </a:rPr>
                        <a:t>0</a:t>
                      </a:r>
                      <a:endParaRPr lang="en-US" sz="20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r>
                        <a:rPr lang="en-US" sz="2000" b="1" dirty="0" smtClean="0">
                          <a:solidFill>
                            <a:schemeClr val="tx1"/>
                          </a:solidFill>
                        </a:rPr>
                        <a:t>0</a:t>
                      </a:r>
                      <a:endParaRPr lang="en-US" sz="20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r>
              <a:tr h="370840">
                <a:tc>
                  <a:txBody>
                    <a:bodyPr/>
                    <a:lstStyle/>
                    <a:p>
                      <a:pPr algn="ctr"/>
                      <a:r>
                        <a:rPr lang="en-US" sz="2000" b="1" dirty="0" smtClean="0">
                          <a:solidFill>
                            <a:schemeClr val="tx1"/>
                          </a:solidFill>
                        </a:rPr>
                        <a:t>1</a:t>
                      </a:r>
                      <a:endParaRPr lang="en-US" sz="20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000" b="1" dirty="0" smtClean="0">
                          <a:solidFill>
                            <a:schemeClr val="tx1"/>
                          </a:solidFill>
                        </a:rPr>
                        <a:t>x</a:t>
                      </a:r>
                      <a:endParaRPr lang="en-US" sz="20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000" b="1" dirty="0" smtClean="0">
                          <a:solidFill>
                            <a:schemeClr val="tx1"/>
                          </a:solidFill>
                        </a:rPr>
                        <a:t>x</a:t>
                      </a:r>
                      <a:endParaRPr lang="en-US" sz="20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r>
            </a:tbl>
          </a:graphicData>
        </a:graphic>
      </p:graphicFrame>
    </p:spTree>
    <p:extLst>
      <p:ext uri="{BB962C8B-B14F-4D97-AF65-F5344CB8AC3E}">
        <p14:creationId xmlns:p14="http://schemas.microsoft.com/office/powerpoint/2010/main" val="2957276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18"/>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nodeType="clickEffect">
                                  <p:stCondLst>
                                    <p:cond delay="0"/>
                                  </p:stCondLst>
                                  <p:childTnLst>
                                    <p:set>
                                      <p:cBhvr>
                                        <p:cTn id="22" dur="1" fill="hold">
                                          <p:stCondLst>
                                            <p:cond delay="0"/>
                                          </p:stCondLst>
                                        </p:cTn>
                                        <p:tgtEl>
                                          <p:spTgt spid="19"/>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nodeType="clickEffect">
                                  <p:stCondLst>
                                    <p:cond delay="0"/>
                                  </p:stCondLst>
                                  <p:childTnLst>
                                    <p:set>
                                      <p:cBhvr>
                                        <p:cTn id="34" dur="1" fill="hold">
                                          <p:stCondLst>
                                            <p:cond delay="0"/>
                                          </p:stCondLst>
                                        </p:cTn>
                                        <p:tgtEl>
                                          <p:spTgt spid="48"/>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6"/>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0754" name="Rectangle 2"/>
          <p:cNvSpPr>
            <a:spLocks noGrp="1" noChangeArrowheads="1"/>
          </p:cNvSpPr>
          <p:nvPr>
            <p:ph type="title"/>
            <p:custDataLst>
              <p:tags r:id="rId1"/>
            </p:custDataLst>
          </p:nvPr>
        </p:nvSpPr>
        <p:spPr/>
        <p:txBody>
          <a:bodyPr>
            <a:noAutofit/>
          </a:bodyPr>
          <a:lstStyle/>
          <a:p>
            <a:r>
              <a:rPr lang="en-US" dirty="0" smtClean="0"/>
              <a:t>Door Lock: Implementation</a:t>
            </a:r>
            <a:endParaRPr lang="en-US" dirty="0"/>
          </a:p>
        </p:txBody>
      </p:sp>
      <p:cxnSp>
        <p:nvCxnSpPr>
          <p:cNvPr id="46" name="Straight Connector 45"/>
          <p:cNvCxnSpPr/>
          <p:nvPr>
            <p:custDataLst>
              <p:tags r:id="rId2"/>
            </p:custDataLst>
          </p:nvPr>
        </p:nvCxnSpPr>
        <p:spPr>
          <a:xfrm rot="10800000">
            <a:off x="6172200" y="1258431"/>
            <a:ext cx="3048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custDataLst>
              <p:tags r:id="rId3"/>
            </p:custDataLst>
          </p:nvPr>
        </p:nvCxnSpPr>
        <p:spPr>
          <a:xfrm rot="10800000">
            <a:off x="5181600" y="1791831"/>
            <a:ext cx="13716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pic>
        <p:nvPicPr>
          <p:cNvPr id="49" name="Picture 5"/>
          <p:cNvPicPr>
            <a:picLocks noChangeAspect="1" noChangeArrowheads="1"/>
          </p:cNvPicPr>
          <p:nvPr>
            <p:custDataLst>
              <p:tags r:id="rId4"/>
            </p:custDataLst>
          </p:nvPr>
        </p:nvPicPr>
        <p:blipFill>
          <a:blip r:embed="rId42" cstate="print"/>
          <a:srcRect l="5440" t="47941" r="-653" b="4118"/>
          <a:stretch>
            <a:fillRect/>
          </a:stretch>
        </p:blipFill>
        <p:spPr bwMode="auto">
          <a:xfrm>
            <a:off x="6400800" y="1106031"/>
            <a:ext cx="2133600" cy="1219200"/>
          </a:xfrm>
          <a:prstGeom prst="rect">
            <a:avLst/>
          </a:prstGeom>
          <a:noFill/>
          <a:ln w="9525">
            <a:noFill/>
            <a:miter lim="800000"/>
            <a:headEnd/>
            <a:tailEnd/>
          </a:ln>
          <a:effectLst/>
        </p:spPr>
      </p:pic>
      <p:cxnSp>
        <p:nvCxnSpPr>
          <p:cNvPr id="52" name="Straight Connector 51"/>
          <p:cNvCxnSpPr/>
          <p:nvPr>
            <p:custDataLst>
              <p:tags r:id="rId5"/>
            </p:custDataLst>
          </p:nvPr>
        </p:nvCxnSpPr>
        <p:spPr>
          <a:xfrm rot="5400000">
            <a:off x="5412942" y="1220331"/>
            <a:ext cx="152400" cy="762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53" name="TextBox 52"/>
          <p:cNvSpPr txBox="1"/>
          <p:nvPr>
            <p:custDataLst>
              <p:tags r:id="rId6"/>
            </p:custDataLst>
          </p:nvPr>
        </p:nvSpPr>
        <p:spPr>
          <a:xfrm>
            <a:off x="5298642" y="801231"/>
            <a:ext cx="340158" cy="461665"/>
          </a:xfrm>
          <a:prstGeom prst="rect">
            <a:avLst/>
          </a:prstGeom>
          <a:noFill/>
          <a:ln>
            <a:noFill/>
          </a:ln>
        </p:spPr>
        <p:txBody>
          <a:bodyPr wrap="none" rtlCol="0">
            <a:spAutoFit/>
          </a:bodyPr>
          <a:lstStyle/>
          <a:p>
            <a:r>
              <a:rPr lang="en-US" sz="2400" dirty="0" smtClean="0">
                <a:solidFill>
                  <a:prstClr val="white"/>
                </a:solidFill>
              </a:rPr>
              <a:t>4</a:t>
            </a:r>
          </a:p>
        </p:txBody>
      </p:sp>
      <p:sp>
        <p:nvSpPr>
          <p:cNvPr id="54" name="Rectangle 53"/>
          <p:cNvSpPr/>
          <p:nvPr>
            <p:custDataLst>
              <p:tags r:id="rId7"/>
            </p:custDataLst>
          </p:nvPr>
        </p:nvSpPr>
        <p:spPr>
          <a:xfrm rot="16200000">
            <a:off x="5715000" y="1106031"/>
            <a:ext cx="609600" cy="304800"/>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solidFill>
                  <a:prstClr val="white"/>
                </a:solidFill>
              </a:rPr>
              <a:t>dec</a:t>
            </a:r>
            <a:endParaRPr lang="en-US" dirty="0">
              <a:solidFill>
                <a:prstClr val="white"/>
              </a:solidFill>
            </a:endParaRPr>
          </a:p>
        </p:txBody>
      </p:sp>
      <p:cxnSp>
        <p:nvCxnSpPr>
          <p:cNvPr id="55" name="Straight Connector 54"/>
          <p:cNvCxnSpPr>
            <a:stCxn id="54" idx="0"/>
          </p:cNvCxnSpPr>
          <p:nvPr>
            <p:custDataLst>
              <p:tags r:id="rId8"/>
            </p:custDataLst>
          </p:nvPr>
        </p:nvCxnSpPr>
        <p:spPr>
          <a:xfrm rot="10800000">
            <a:off x="5181600" y="1258431"/>
            <a:ext cx="6858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58" name="Rectangle 57"/>
          <p:cNvSpPr/>
          <p:nvPr>
            <p:custDataLst>
              <p:tags r:id="rId9"/>
            </p:custDataLst>
          </p:nvPr>
        </p:nvSpPr>
        <p:spPr>
          <a:xfrm>
            <a:off x="1600200" y="1330166"/>
            <a:ext cx="762000" cy="76200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white"/>
                </a:solidFill>
              </a:rPr>
              <a:t>3bit</a:t>
            </a:r>
            <a:br>
              <a:rPr lang="en-US" dirty="0" smtClean="0">
                <a:solidFill>
                  <a:prstClr val="white"/>
                </a:solidFill>
              </a:rPr>
            </a:br>
            <a:r>
              <a:rPr lang="en-US" dirty="0" err="1" smtClean="0">
                <a:solidFill>
                  <a:prstClr val="white"/>
                </a:solidFill>
              </a:rPr>
              <a:t>Reg</a:t>
            </a:r>
            <a:endParaRPr lang="en-US" dirty="0">
              <a:solidFill>
                <a:prstClr val="white"/>
              </a:solidFill>
            </a:endParaRPr>
          </a:p>
        </p:txBody>
      </p:sp>
      <p:cxnSp>
        <p:nvCxnSpPr>
          <p:cNvPr id="61" name="Straight Connector 60"/>
          <p:cNvCxnSpPr/>
          <p:nvPr>
            <p:custDataLst>
              <p:tags r:id="rId10"/>
            </p:custDataLst>
          </p:nvPr>
        </p:nvCxnSpPr>
        <p:spPr>
          <a:xfrm rot="5400000" flipH="1" flipV="1">
            <a:off x="1866900" y="1977866"/>
            <a:ext cx="152400" cy="7620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custDataLst>
              <p:tags r:id="rId11"/>
            </p:custDataLst>
          </p:nvPr>
        </p:nvCxnSpPr>
        <p:spPr>
          <a:xfrm rot="16200000" flipV="1">
            <a:off x="1943100" y="1977866"/>
            <a:ext cx="152400" cy="7620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a:stCxn id="58" idx="2"/>
          </p:cNvCxnSpPr>
          <p:nvPr>
            <p:custDataLst>
              <p:tags r:id="rId12"/>
            </p:custDataLst>
          </p:nvPr>
        </p:nvCxnSpPr>
        <p:spPr>
          <a:xfrm rot="5400000">
            <a:off x="1866900" y="2206466"/>
            <a:ext cx="2286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a:stCxn id="58" idx="1"/>
          </p:cNvCxnSpPr>
          <p:nvPr>
            <p:custDataLst>
              <p:tags r:id="rId13"/>
            </p:custDataLst>
          </p:nvPr>
        </p:nvCxnSpPr>
        <p:spPr>
          <a:xfrm rot="10800000">
            <a:off x="1295400" y="1711166"/>
            <a:ext cx="3048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custDataLst>
              <p:tags r:id="rId14"/>
            </p:custDataLst>
          </p:nvPr>
        </p:nvCxnSpPr>
        <p:spPr>
          <a:xfrm rot="5400000" flipH="1" flipV="1">
            <a:off x="-114300" y="3125331"/>
            <a:ext cx="28194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72" name="TextBox 71"/>
          <p:cNvSpPr txBox="1"/>
          <p:nvPr>
            <p:custDataLst>
              <p:tags r:id="rId15"/>
            </p:custDataLst>
          </p:nvPr>
        </p:nvSpPr>
        <p:spPr>
          <a:xfrm>
            <a:off x="1752600" y="2244566"/>
            <a:ext cx="524503" cy="461665"/>
          </a:xfrm>
          <a:prstGeom prst="rect">
            <a:avLst/>
          </a:prstGeom>
          <a:noFill/>
          <a:ln>
            <a:noFill/>
          </a:ln>
        </p:spPr>
        <p:txBody>
          <a:bodyPr wrap="none" rtlCol="0">
            <a:spAutoFit/>
          </a:bodyPr>
          <a:lstStyle/>
          <a:p>
            <a:r>
              <a:rPr lang="en-US" sz="2400" dirty="0" err="1" smtClean="0">
                <a:solidFill>
                  <a:prstClr val="white"/>
                </a:solidFill>
              </a:rPr>
              <a:t>clk</a:t>
            </a:r>
            <a:endParaRPr lang="en-US" sz="2400" dirty="0" smtClean="0">
              <a:solidFill>
                <a:prstClr val="white"/>
              </a:solidFill>
            </a:endParaRPr>
          </a:p>
        </p:txBody>
      </p:sp>
      <p:cxnSp>
        <p:nvCxnSpPr>
          <p:cNvPr id="73" name="Straight Connector 72"/>
          <p:cNvCxnSpPr/>
          <p:nvPr>
            <p:custDataLst>
              <p:tags r:id="rId16"/>
            </p:custDataLst>
          </p:nvPr>
        </p:nvCxnSpPr>
        <p:spPr>
          <a:xfrm rot="10800000">
            <a:off x="1295400" y="4535029"/>
            <a:ext cx="4572000" cy="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custDataLst>
              <p:tags r:id="rId17"/>
            </p:custDataLst>
          </p:nvPr>
        </p:nvCxnSpPr>
        <p:spPr>
          <a:xfrm rot="10800000">
            <a:off x="5486401" y="3544431"/>
            <a:ext cx="381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custDataLst>
              <p:tags r:id="rId18"/>
            </p:custDataLst>
          </p:nvPr>
        </p:nvCxnSpPr>
        <p:spPr>
          <a:xfrm rot="5400000" flipH="1" flipV="1">
            <a:off x="5372100" y="4039731"/>
            <a:ext cx="9906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63" name="Oval 62"/>
          <p:cNvSpPr/>
          <p:nvPr>
            <p:custDataLst>
              <p:tags r:id="rId19"/>
            </p:custDataLst>
          </p:nvPr>
        </p:nvSpPr>
        <p:spPr>
          <a:xfrm>
            <a:off x="3200400" y="725031"/>
            <a:ext cx="2057400" cy="1524000"/>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4" name="TextBox 63"/>
          <p:cNvSpPr txBox="1"/>
          <p:nvPr>
            <p:custDataLst>
              <p:tags r:id="rId20"/>
            </p:custDataLst>
          </p:nvPr>
        </p:nvSpPr>
        <p:spPr>
          <a:xfrm>
            <a:off x="4648200" y="1563231"/>
            <a:ext cx="304800" cy="523220"/>
          </a:xfrm>
          <a:prstGeom prst="rect">
            <a:avLst/>
          </a:prstGeom>
          <a:noFill/>
        </p:spPr>
        <p:txBody>
          <a:bodyPr wrap="square" rtlCol="0">
            <a:spAutoFit/>
          </a:bodyPr>
          <a:lstStyle/>
          <a:p>
            <a:r>
              <a:rPr lang="en-US" sz="2800" dirty="0" smtClean="0">
                <a:solidFill>
                  <a:prstClr val="white"/>
                </a:solidFill>
              </a:rPr>
              <a:t>U</a:t>
            </a:r>
            <a:endParaRPr lang="en-US" sz="2800" dirty="0">
              <a:solidFill>
                <a:prstClr val="white"/>
              </a:solidFill>
            </a:endParaRPr>
          </a:p>
        </p:txBody>
      </p:sp>
      <p:sp>
        <p:nvSpPr>
          <p:cNvPr id="67" name="TextBox 66"/>
          <p:cNvSpPr txBox="1"/>
          <p:nvPr>
            <p:custDataLst>
              <p:tags r:id="rId21"/>
            </p:custDataLst>
          </p:nvPr>
        </p:nvSpPr>
        <p:spPr>
          <a:xfrm>
            <a:off x="4495800" y="1029831"/>
            <a:ext cx="762000" cy="523220"/>
          </a:xfrm>
          <a:prstGeom prst="rect">
            <a:avLst/>
          </a:prstGeom>
          <a:noFill/>
        </p:spPr>
        <p:txBody>
          <a:bodyPr wrap="square" rtlCol="0">
            <a:spAutoFit/>
          </a:bodyPr>
          <a:lstStyle/>
          <a:p>
            <a:r>
              <a:rPr lang="en-US" sz="2800" dirty="0" smtClean="0">
                <a:solidFill>
                  <a:prstClr val="white"/>
                </a:solidFill>
              </a:rPr>
              <a:t>D</a:t>
            </a:r>
            <a:r>
              <a:rPr lang="en-US" sz="2800" baseline="-25000" dirty="0" smtClean="0">
                <a:solidFill>
                  <a:prstClr val="white"/>
                </a:solidFill>
              </a:rPr>
              <a:t>3-0</a:t>
            </a:r>
            <a:endParaRPr lang="en-US" sz="2800" baseline="-25000" dirty="0">
              <a:solidFill>
                <a:prstClr val="white"/>
              </a:solidFill>
            </a:endParaRPr>
          </a:p>
        </p:txBody>
      </p:sp>
      <p:sp>
        <p:nvSpPr>
          <p:cNvPr id="68" name="TextBox 67"/>
          <p:cNvSpPr txBox="1"/>
          <p:nvPr>
            <p:custDataLst>
              <p:tags r:id="rId22"/>
            </p:custDataLst>
          </p:nvPr>
        </p:nvSpPr>
        <p:spPr>
          <a:xfrm>
            <a:off x="3276600" y="1258431"/>
            <a:ext cx="685800" cy="523220"/>
          </a:xfrm>
          <a:prstGeom prst="rect">
            <a:avLst/>
          </a:prstGeom>
          <a:noFill/>
        </p:spPr>
        <p:txBody>
          <a:bodyPr wrap="square" rtlCol="0">
            <a:spAutoFit/>
          </a:bodyPr>
          <a:lstStyle/>
          <a:p>
            <a:r>
              <a:rPr lang="en-US" sz="2800" dirty="0" smtClean="0">
                <a:solidFill>
                  <a:prstClr val="white"/>
                </a:solidFill>
              </a:rPr>
              <a:t>S</a:t>
            </a:r>
            <a:r>
              <a:rPr lang="en-US" sz="2800" baseline="-25000" dirty="0" smtClean="0">
                <a:solidFill>
                  <a:prstClr val="white"/>
                </a:solidFill>
              </a:rPr>
              <a:t>2-0</a:t>
            </a:r>
            <a:endParaRPr lang="en-US" sz="2800" baseline="-25000" dirty="0">
              <a:solidFill>
                <a:prstClr val="white"/>
              </a:solidFill>
            </a:endParaRPr>
          </a:p>
        </p:txBody>
      </p:sp>
      <p:sp>
        <p:nvSpPr>
          <p:cNvPr id="70" name="Line 5"/>
          <p:cNvSpPr>
            <a:spLocks noChangeShapeType="1"/>
          </p:cNvSpPr>
          <p:nvPr>
            <p:custDataLst>
              <p:tags r:id="rId23"/>
            </p:custDataLst>
          </p:nvPr>
        </p:nvSpPr>
        <p:spPr bwMode="auto">
          <a:xfrm>
            <a:off x="2362200" y="3315831"/>
            <a:ext cx="685800" cy="0"/>
          </a:xfrm>
          <a:prstGeom prst="line">
            <a:avLst/>
          </a:prstGeom>
          <a:noFill/>
          <a:ln w="28575">
            <a:solidFill>
              <a:schemeClr val="tx1"/>
            </a:solidFill>
            <a:round/>
            <a:headEnd type="none" w="med" len="med"/>
            <a:tailEnd type="arrow" w="lg" len="lg"/>
          </a:ln>
          <a:effectLst/>
        </p:spPr>
        <p:txBody>
          <a:bodyPr wrap="none" anchor="ctr"/>
          <a:lstStyle/>
          <a:p>
            <a:endParaRPr lang="en-US">
              <a:solidFill>
                <a:prstClr val="white"/>
              </a:solidFill>
            </a:endParaRPr>
          </a:p>
        </p:txBody>
      </p:sp>
      <p:sp>
        <p:nvSpPr>
          <p:cNvPr id="71" name="Line 8"/>
          <p:cNvSpPr>
            <a:spLocks noChangeShapeType="1"/>
          </p:cNvSpPr>
          <p:nvPr>
            <p:custDataLst>
              <p:tags r:id="rId24"/>
            </p:custDataLst>
          </p:nvPr>
        </p:nvSpPr>
        <p:spPr bwMode="auto">
          <a:xfrm>
            <a:off x="2362200" y="1715631"/>
            <a:ext cx="533400" cy="0"/>
          </a:xfrm>
          <a:prstGeom prst="line">
            <a:avLst/>
          </a:prstGeom>
          <a:noFill/>
          <a:ln w="28575">
            <a:solidFill>
              <a:schemeClr val="tx1"/>
            </a:solidFill>
            <a:round/>
            <a:headEnd type="none" w="med" len="med"/>
            <a:tailEnd type="oval" w="med" len="med"/>
          </a:ln>
          <a:effectLst/>
        </p:spPr>
        <p:txBody>
          <a:bodyPr wrap="none" anchor="ctr"/>
          <a:lstStyle/>
          <a:p>
            <a:endParaRPr lang="en-US">
              <a:solidFill>
                <a:prstClr val="white"/>
              </a:solidFill>
            </a:endParaRPr>
          </a:p>
        </p:txBody>
      </p:sp>
      <p:sp>
        <p:nvSpPr>
          <p:cNvPr id="74" name="Line 8"/>
          <p:cNvSpPr>
            <a:spLocks noChangeShapeType="1"/>
          </p:cNvSpPr>
          <p:nvPr>
            <p:custDataLst>
              <p:tags r:id="rId25"/>
            </p:custDataLst>
          </p:nvPr>
        </p:nvSpPr>
        <p:spPr bwMode="auto">
          <a:xfrm>
            <a:off x="2895600" y="2858631"/>
            <a:ext cx="304800" cy="0"/>
          </a:xfrm>
          <a:prstGeom prst="line">
            <a:avLst/>
          </a:prstGeom>
          <a:noFill/>
          <a:ln w="28575">
            <a:solidFill>
              <a:schemeClr val="tx1"/>
            </a:solidFill>
            <a:round/>
            <a:headEnd type="none" w="med" len="med"/>
            <a:tailEnd type="arrow" w="lg" len="lg"/>
          </a:ln>
          <a:effectLst/>
        </p:spPr>
        <p:txBody>
          <a:bodyPr wrap="none" anchor="ctr"/>
          <a:lstStyle/>
          <a:p>
            <a:endParaRPr lang="en-US">
              <a:solidFill>
                <a:prstClr val="white"/>
              </a:solidFill>
            </a:endParaRPr>
          </a:p>
        </p:txBody>
      </p:sp>
      <p:sp>
        <p:nvSpPr>
          <p:cNvPr id="79" name="Line 8"/>
          <p:cNvSpPr>
            <a:spLocks noChangeShapeType="1"/>
          </p:cNvSpPr>
          <p:nvPr>
            <p:custDataLst>
              <p:tags r:id="rId26"/>
            </p:custDataLst>
          </p:nvPr>
        </p:nvSpPr>
        <p:spPr bwMode="auto">
          <a:xfrm>
            <a:off x="2895600" y="1487031"/>
            <a:ext cx="304800" cy="0"/>
          </a:xfrm>
          <a:prstGeom prst="line">
            <a:avLst/>
          </a:prstGeom>
          <a:noFill/>
          <a:ln w="28575">
            <a:solidFill>
              <a:schemeClr val="tx1"/>
            </a:solidFill>
            <a:round/>
            <a:headEnd type="none" w="med" len="med"/>
            <a:tailEnd type="arrow" w="lg" len="lg"/>
          </a:ln>
          <a:effectLst/>
        </p:spPr>
        <p:txBody>
          <a:bodyPr wrap="none" anchor="ctr"/>
          <a:lstStyle/>
          <a:p>
            <a:endParaRPr lang="en-US">
              <a:solidFill>
                <a:prstClr val="white"/>
              </a:solidFill>
            </a:endParaRPr>
          </a:p>
        </p:txBody>
      </p:sp>
      <p:cxnSp>
        <p:nvCxnSpPr>
          <p:cNvPr id="82" name="Straight Connector 81"/>
          <p:cNvCxnSpPr>
            <a:stCxn id="79" idx="0"/>
          </p:cNvCxnSpPr>
          <p:nvPr>
            <p:custDataLst>
              <p:tags r:id="rId27"/>
            </p:custDataLst>
          </p:nvPr>
        </p:nvCxnSpPr>
        <p:spPr>
          <a:xfrm rot="5400000">
            <a:off x="2209800" y="2172831"/>
            <a:ext cx="13716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86" name="Oval 85"/>
          <p:cNvSpPr/>
          <p:nvPr>
            <p:custDataLst>
              <p:tags r:id="rId28"/>
            </p:custDataLst>
          </p:nvPr>
        </p:nvSpPr>
        <p:spPr>
          <a:xfrm>
            <a:off x="3124200" y="2477631"/>
            <a:ext cx="2362200" cy="1905000"/>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7" name="TextBox 86"/>
          <p:cNvSpPr txBox="1"/>
          <p:nvPr>
            <p:custDataLst>
              <p:tags r:id="rId29"/>
            </p:custDataLst>
          </p:nvPr>
        </p:nvSpPr>
        <p:spPr>
          <a:xfrm>
            <a:off x="4724400" y="3163432"/>
            <a:ext cx="762000" cy="523220"/>
          </a:xfrm>
          <a:prstGeom prst="rect">
            <a:avLst/>
          </a:prstGeom>
          <a:noFill/>
        </p:spPr>
        <p:txBody>
          <a:bodyPr wrap="square" rtlCol="0">
            <a:spAutoFit/>
          </a:bodyPr>
          <a:lstStyle/>
          <a:p>
            <a:r>
              <a:rPr lang="en-US" sz="2800" dirty="0" smtClean="0">
                <a:solidFill>
                  <a:prstClr val="white"/>
                </a:solidFill>
              </a:rPr>
              <a:t>S’</a:t>
            </a:r>
            <a:r>
              <a:rPr lang="en-US" sz="2800" baseline="-25000" dirty="0" smtClean="0">
                <a:solidFill>
                  <a:prstClr val="white"/>
                </a:solidFill>
              </a:rPr>
              <a:t>2-0</a:t>
            </a:r>
            <a:endParaRPr lang="en-US" sz="2800" baseline="-25000" dirty="0">
              <a:solidFill>
                <a:prstClr val="white"/>
              </a:solidFill>
            </a:endParaRPr>
          </a:p>
        </p:txBody>
      </p:sp>
      <p:sp>
        <p:nvSpPr>
          <p:cNvPr id="88" name="TextBox 87"/>
          <p:cNvSpPr txBox="1"/>
          <p:nvPr>
            <p:custDataLst>
              <p:tags r:id="rId30"/>
            </p:custDataLst>
          </p:nvPr>
        </p:nvSpPr>
        <p:spPr>
          <a:xfrm>
            <a:off x="3352800" y="2706231"/>
            <a:ext cx="685800" cy="523220"/>
          </a:xfrm>
          <a:prstGeom prst="rect">
            <a:avLst/>
          </a:prstGeom>
          <a:noFill/>
        </p:spPr>
        <p:txBody>
          <a:bodyPr wrap="square" rtlCol="0">
            <a:spAutoFit/>
          </a:bodyPr>
          <a:lstStyle/>
          <a:p>
            <a:r>
              <a:rPr lang="en-US" sz="2800" dirty="0" smtClean="0">
                <a:solidFill>
                  <a:prstClr val="white"/>
                </a:solidFill>
              </a:rPr>
              <a:t>S</a:t>
            </a:r>
            <a:r>
              <a:rPr lang="en-US" sz="2800" baseline="-25000" dirty="0" smtClean="0">
                <a:solidFill>
                  <a:prstClr val="white"/>
                </a:solidFill>
              </a:rPr>
              <a:t>2-0</a:t>
            </a:r>
            <a:endParaRPr lang="en-US" sz="2800" baseline="-25000" dirty="0">
              <a:solidFill>
                <a:prstClr val="white"/>
              </a:solidFill>
            </a:endParaRPr>
          </a:p>
        </p:txBody>
      </p:sp>
      <p:sp>
        <p:nvSpPr>
          <p:cNvPr id="90" name="TextBox 89"/>
          <p:cNvSpPr txBox="1"/>
          <p:nvPr>
            <p:custDataLst>
              <p:tags r:id="rId31"/>
            </p:custDataLst>
          </p:nvPr>
        </p:nvSpPr>
        <p:spPr>
          <a:xfrm>
            <a:off x="3124200" y="3163431"/>
            <a:ext cx="304800" cy="523220"/>
          </a:xfrm>
          <a:prstGeom prst="rect">
            <a:avLst/>
          </a:prstGeom>
          <a:noFill/>
        </p:spPr>
        <p:txBody>
          <a:bodyPr wrap="square" rtlCol="0">
            <a:spAutoFit/>
          </a:bodyPr>
          <a:lstStyle/>
          <a:p>
            <a:r>
              <a:rPr lang="en-US" sz="2800" dirty="0">
                <a:solidFill>
                  <a:prstClr val="white"/>
                </a:solidFill>
              </a:rPr>
              <a:t>K</a:t>
            </a:r>
          </a:p>
        </p:txBody>
      </p:sp>
      <p:sp>
        <p:nvSpPr>
          <p:cNvPr id="91" name="TextBox 90"/>
          <p:cNvSpPr txBox="1"/>
          <p:nvPr>
            <p:custDataLst>
              <p:tags r:id="rId32"/>
            </p:custDataLst>
          </p:nvPr>
        </p:nvSpPr>
        <p:spPr>
          <a:xfrm>
            <a:off x="3276600" y="3544431"/>
            <a:ext cx="304800" cy="523220"/>
          </a:xfrm>
          <a:prstGeom prst="rect">
            <a:avLst/>
          </a:prstGeom>
          <a:noFill/>
        </p:spPr>
        <p:txBody>
          <a:bodyPr wrap="square" rtlCol="0">
            <a:spAutoFit/>
          </a:bodyPr>
          <a:lstStyle/>
          <a:p>
            <a:r>
              <a:rPr lang="en-US" sz="2800" dirty="0">
                <a:solidFill>
                  <a:prstClr val="white"/>
                </a:solidFill>
              </a:rPr>
              <a:t>A</a:t>
            </a:r>
          </a:p>
        </p:txBody>
      </p:sp>
      <p:sp>
        <p:nvSpPr>
          <p:cNvPr id="92" name="TextBox 91"/>
          <p:cNvSpPr txBox="1"/>
          <p:nvPr>
            <p:custDataLst>
              <p:tags r:id="rId33"/>
            </p:custDataLst>
          </p:nvPr>
        </p:nvSpPr>
        <p:spPr>
          <a:xfrm>
            <a:off x="3581400" y="3849231"/>
            <a:ext cx="304800" cy="523220"/>
          </a:xfrm>
          <a:prstGeom prst="rect">
            <a:avLst/>
          </a:prstGeom>
          <a:noFill/>
        </p:spPr>
        <p:txBody>
          <a:bodyPr wrap="square" rtlCol="0">
            <a:spAutoFit/>
          </a:bodyPr>
          <a:lstStyle/>
          <a:p>
            <a:r>
              <a:rPr lang="en-US" sz="2800" dirty="0">
                <a:solidFill>
                  <a:prstClr val="white"/>
                </a:solidFill>
              </a:rPr>
              <a:t>B</a:t>
            </a:r>
          </a:p>
        </p:txBody>
      </p:sp>
      <p:sp>
        <p:nvSpPr>
          <p:cNvPr id="93" name="Line 5"/>
          <p:cNvSpPr>
            <a:spLocks noChangeShapeType="1"/>
          </p:cNvSpPr>
          <p:nvPr>
            <p:custDataLst>
              <p:tags r:id="rId34"/>
            </p:custDataLst>
          </p:nvPr>
        </p:nvSpPr>
        <p:spPr bwMode="auto">
          <a:xfrm>
            <a:off x="2438400" y="3696831"/>
            <a:ext cx="685800" cy="0"/>
          </a:xfrm>
          <a:prstGeom prst="line">
            <a:avLst/>
          </a:prstGeom>
          <a:noFill/>
          <a:ln w="28575">
            <a:solidFill>
              <a:schemeClr val="tx1"/>
            </a:solidFill>
            <a:round/>
            <a:headEnd type="none" w="med" len="med"/>
            <a:tailEnd type="arrow" w="lg" len="lg"/>
          </a:ln>
          <a:effectLst/>
        </p:spPr>
        <p:txBody>
          <a:bodyPr wrap="none" anchor="ctr"/>
          <a:lstStyle/>
          <a:p>
            <a:endParaRPr lang="en-US">
              <a:solidFill>
                <a:prstClr val="white"/>
              </a:solidFill>
            </a:endParaRPr>
          </a:p>
        </p:txBody>
      </p:sp>
      <p:sp>
        <p:nvSpPr>
          <p:cNvPr id="94" name="Line 5"/>
          <p:cNvSpPr>
            <a:spLocks noChangeShapeType="1"/>
          </p:cNvSpPr>
          <p:nvPr>
            <p:custDataLst>
              <p:tags r:id="rId35"/>
            </p:custDataLst>
          </p:nvPr>
        </p:nvSpPr>
        <p:spPr bwMode="auto">
          <a:xfrm>
            <a:off x="2362200" y="4077831"/>
            <a:ext cx="990600" cy="0"/>
          </a:xfrm>
          <a:prstGeom prst="line">
            <a:avLst/>
          </a:prstGeom>
          <a:noFill/>
          <a:ln w="28575">
            <a:solidFill>
              <a:schemeClr val="tx1"/>
            </a:solidFill>
            <a:round/>
            <a:headEnd type="none" w="med" len="med"/>
            <a:tailEnd type="arrow" w="lg" len="lg"/>
          </a:ln>
          <a:effectLst/>
        </p:spPr>
        <p:txBody>
          <a:bodyPr wrap="none" anchor="ctr"/>
          <a:lstStyle/>
          <a:p>
            <a:endParaRPr lang="en-US">
              <a:solidFill>
                <a:prstClr val="white"/>
              </a:solidFill>
            </a:endParaRPr>
          </a:p>
        </p:txBody>
      </p:sp>
      <p:pic>
        <p:nvPicPr>
          <p:cNvPr id="100" name="Picture 5"/>
          <p:cNvPicPr>
            <a:picLocks noChangeAspect="1" noChangeArrowheads="1"/>
          </p:cNvPicPr>
          <p:nvPr>
            <p:custDataLst>
              <p:tags r:id="rId36"/>
            </p:custDataLst>
          </p:nvPr>
        </p:nvPicPr>
        <p:blipFill>
          <a:blip r:embed="rId42" cstate="print"/>
          <a:srcRect l="12241" t="-1" r="46954" b="46067"/>
          <a:stretch>
            <a:fillRect/>
          </a:stretch>
        </p:blipFill>
        <p:spPr bwMode="auto">
          <a:xfrm>
            <a:off x="1600200" y="2858631"/>
            <a:ext cx="914400" cy="1371600"/>
          </a:xfrm>
          <a:prstGeom prst="rect">
            <a:avLst/>
          </a:prstGeom>
          <a:noFill/>
          <a:ln w="9525">
            <a:noFill/>
            <a:miter lim="800000"/>
            <a:headEnd/>
            <a:tailEnd/>
          </a:ln>
          <a:effectLst/>
        </p:spPr>
      </p:pic>
      <p:graphicFrame>
        <p:nvGraphicFramePr>
          <p:cNvPr id="42" name="Table 41"/>
          <p:cNvGraphicFramePr>
            <a:graphicFrameLocks noGrp="1"/>
          </p:cNvGraphicFramePr>
          <p:nvPr>
            <p:custDataLst>
              <p:tags r:id="rId37"/>
            </p:custDataLst>
            <p:extLst>
              <p:ext uri="{D42A27DB-BD31-4B8C-83A1-F6EECF244321}">
                <p14:modId xmlns:p14="http://schemas.microsoft.com/office/powerpoint/2010/main" val="541176126"/>
              </p:ext>
            </p:extLst>
          </p:nvPr>
        </p:nvGraphicFramePr>
        <p:xfrm>
          <a:off x="7193757" y="3195320"/>
          <a:ext cx="1828800" cy="2595880"/>
        </p:xfrm>
        <a:graphic>
          <a:graphicData uri="http://schemas.openxmlformats.org/drawingml/2006/table">
            <a:tbl>
              <a:tblPr firstRow="1" bandRow="1">
                <a:tableStyleId>{5C22544A-7EE6-4342-B048-85BDC9FD1C3A}</a:tableStyleId>
              </a:tblPr>
              <a:tblGrid>
                <a:gridCol w="365760"/>
                <a:gridCol w="365760"/>
                <a:gridCol w="365760"/>
                <a:gridCol w="365760"/>
                <a:gridCol w="365760"/>
              </a:tblGrid>
              <a:tr h="370840">
                <a:tc>
                  <a:txBody>
                    <a:bodyPr/>
                    <a:lstStyle/>
                    <a:p>
                      <a:pPr algn="ctr"/>
                      <a:r>
                        <a:rPr lang="en-US" sz="2000" b="1" dirty="0" smtClean="0">
                          <a:solidFill>
                            <a:schemeClr val="accent1"/>
                          </a:solidFill>
                        </a:rPr>
                        <a:t>D</a:t>
                      </a:r>
                      <a:r>
                        <a:rPr lang="en-US" sz="2000" b="1" baseline="-25000" dirty="0" smtClean="0">
                          <a:solidFill>
                            <a:schemeClr val="accent1"/>
                          </a:solidFill>
                        </a:rPr>
                        <a:t>3</a:t>
                      </a:r>
                      <a:endParaRPr lang="en-US" sz="2000" b="1" baseline="-25000" dirty="0">
                        <a:solidFill>
                          <a:schemeClr val="accent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81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000" b="1" dirty="0" smtClean="0">
                          <a:solidFill>
                            <a:schemeClr val="accent1"/>
                          </a:solidFill>
                        </a:rPr>
                        <a:t>D</a:t>
                      </a:r>
                      <a:r>
                        <a:rPr lang="en-US" sz="2000" b="1" baseline="-25000" dirty="0" smtClean="0">
                          <a:solidFill>
                            <a:schemeClr val="accent1"/>
                          </a:solidFill>
                        </a:rPr>
                        <a:t>2</a:t>
                      </a:r>
                      <a:endParaRPr lang="en-US" sz="2000" b="1" baseline="-25000" dirty="0">
                        <a:solidFill>
                          <a:schemeClr val="accent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81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000" b="1" dirty="0" smtClean="0">
                          <a:solidFill>
                            <a:schemeClr val="accent1"/>
                          </a:solidFill>
                        </a:rPr>
                        <a:t>D</a:t>
                      </a:r>
                      <a:r>
                        <a:rPr lang="en-US" sz="2000" b="1" baseline="-25000" dirty="0" smtClean="0">
                          <a:solidFill>
                            <a:schemeClr val="accent1"/>
                          </a:solidFill>
                        </a:rPr>
                        <a:t>1</a:t>
                      </a:r>
                      <a:endParaRPr lang="en-US" sz="2000" b="1" baseline="-25000" dirty="0">
                        <a:solidFill>
                          <a:schemeClr val="accent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81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000" b="1" dirty="0" smtClean="0">
                          <a:solidFill>
                            <a:schemeClr val="accent1"/>
                          </a:solidFill>
                        </a:rPr>
                        <a:t>D</a:t>
                      </a:r>
                      <a:r>
                        <a:rPr lang="en-US" sz="2000" b="1" baseline="-25000" dirty="0" smtClean="0">
                          <a:solidFill>
                            <a:schemeClr val="accent1"/>
                          </a:solidFill>
                        </a:rPr>
                        <a:t>0</a:t>
                      </a:r>
                      <a:endParaRPr lang="en-US" sz="2000" b="1" baseline="-25000" dirty="0">
                        <a:solidFill>
                          <a:schemeClr val="accent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81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000" b="1" baseline="0" dirty="0" smtClean="0">
                          <a:solidFill>
                            <a:schemeClr val="accent1"/>
                          </a:solidFill>
                        </a:rPr>
                        <a:t>U</a:t>
                      </a:r>
                      <a:endParaRPr lang="en-US" sz="2000" b="1" baseline="0" dirty="0">
                        <a:solidFill>
                          <a:schemeClr val="accent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81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70840">
                <a:tc>
                  <a:txBody>
                    <a:bodyPr/>
                    <a:lstStyle/>
                    <a:p>
                      <a:pPr algn="ctr"/>
                      <a:r>
                        <a:rPr lang="en-US" sz="2000" b="1" dirty="0" smtClean="0">
                          <a:solidFill>
                            <a:schemeClr val="tx1"/>
                          </a:solidFill>
                        </a:rPr>
                        <a:t>0</a:t>
                      </a:r>
                      <a:endParaRPr lang="en-US" sz="20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000" b="1" dirty="0" smtClean="0">
                          <a:solidFill>
                            <a:schemeClr val="tx1"/>
                          </a:solidFill>
                        </a:rPr>
                        <a:t>0</a:t>
                      </a:r>
                      <a:endParaRPr lang="en-US" sz="20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000" b="1" dirty="0" smtClean="0">
                          <a:solidFill>
                            <a:schemeClr val="tx1"/>
                          </a:solidFill>
                        </a:rPr>
                        <a:t>0</a:t>
                      </a:r>
                      <a:endParaRPr lang="en-US" sz="20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000" b="1" dirty="0" smtClean="0">
                          <a:solidFill>
                            <a:schemeClr val="tx1"/>
                          </a:solidFill>
                        </a:rPr>
                        <a:t>0</a:t>
                      </a:r>
                      <a:endParaRPr lang="en-US" sz="20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000" b="1" dirty="0" smtClean="0">
                          <a:solidFill>
                            <a:schemeClr val="tx1"/>
                          </a:solidFill>
                        </a:rPr>
                        <a:t>0</a:t>
                      </a:r>
                      <a:endParaRPr lang="en-US" sz="20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70840">
                <a:tc>
                  <a:txBody>
                    <a:bodyPr/>
                    <a:lstStyle/>
                    <a:p>
                      <a:pPr algn="ctr"/>
                      <a:r>
                        <a:rPr lang="en-US" sz="2000" b="1" dirty="0" smtClean="0">
                          <a:solidFill>
                            <a:schemeClr val="tx1"/>
                          </a:solidFill>
                        </a:rPr>
                        <a:t>0</a:t>
                      </a:r>
                      <a:endParaRPr lang="en-US" sz="20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000" b="1" dirty="0" smtClean="0">
                          <a:solidFill>
                            <a:schemeClr val="tx1"/>
                          </a:solidFill>
                        </a:rPr>
                        <a:t>0</a:t>
                      </a:r>
                      <a:endParaRPr lang="en-US" sz="20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000" b="1" dirty="0" smtClean="0">
                          <a:solidFill>
                            <a:schemeClr val="tx1"/>
                          </a:solidFill>
                        </a:rPr>
                        <a:t>0</a:t>
                      </a:r>
                      <a:endParaRPr lang="en-US" sz="20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000" b="1" dirty="0" smtClean="0">
                          <a:solidFill>
                            <a:schemeClr val="tx1"/>
                          </a:solidFill>
                        </a:rPr>
                        <a:t>1</a:t>
                      </a:r>
                      <a:endParaRPr lang="en-US" sz="20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000" b="1" dirty="0" smtClean="0">
                          <a:solidFill>
                            <a:schemeClr val="tx1"/>
                          </a:solidFill>
                        </a:rPr>
                        <a:t>0</a:t>
                      </a:r>
                      <a:endParaRPr lang="en-US" sz="20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70840">
                <a:tc>
                  <a:txBody>
                    <a:bodyPr/>
                    <a:lstStyle/>
                    <a:p>
                      <a:pPr algn="ctr"/>
                      <a:r>
                        <a:rPr lang="en-US" sz="2000" b="1" dirty="0" smtClean="0">
                          <a:solidFill>
                            <a:schemeClr val="tx1"/>
                          </a:solidFill>
                        </a:rPr>
                        <a:t>0</a:t>
                      </a:r>
                      <a:endParaRPr lang="en-US" sz="20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000" b="1" dirty="0" smtClean="0">
                          <a:solidFill>
                            <a:schemeClr val="tx1"/>
                          </a:solidFill>
                        </a:rPr>
                        <a:t>0</a:t>
                      </a:r>
                      <a:endParaRPr lang="en-US" sz="20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000" b="1" dirty="0" smtClean="0">
                          <a:solidFill>
                            <a:schemeClr val="tx1"/>
                          </a:solidFill>
                        </a:rPr>
                        <a:t>1</a:t>
                      </a:r>
                      <a:endParaRPr lang="en-US" sz="20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000" b="1" dirty="0" smtClean="0">
                          <a:solidFill>
                            <a:schemeClr val="tx1"/>
                          </a:solidFill>
                        </a:rPr>
                        <a:t>0</a:t>
                      </a:r>
                      <a:endParaRPr lang="en-US" sz="20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000" b="1" dirty="0" smtClean="0">
                          <a:solidFill>
                            <a:schemeClr val="tx1"/>
                          </a:solidFill>
                        </a:rPr>
                        <a:t>0</a:t>
                      </a:r>
                      <a:endParaRPr lang="en-US" sz="20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70840">
                <a:tc>
                  <a:txBody>
                    <a:bodyPr/>
                    <a:lstStyle/>
                    <a:p>
                      <a:pPr algn="ctr"/>
                      <a:r>
                        <a:rPr lang="en-US" sz="2000" b="1" dirty="0" smtClean="0">
                          <a:solidFill>
                            <a:schemeClr val="tx1"/>
                          </a:solidFill>
                        </a:rPr>
                        <a:t>0</a:t>
                      </a:r>
                      <a:endParaRPr lang="en-US" sz="20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000" b="1" dirty="0" smtClean="0">
                          <a:solidFill>
                            <a:schemeClr val="tx1"/>
                          </a:solidFill>
                        </a:rPr>
                        <a:t>0</a:t>
                      </a:r>
                      <a:endParaRPr lang="en-US" sz="20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000" b="1" dirty="0" smtClean="0">
                          <a:solidFill>
                            <a:schemeClr val="tx1"/>
                          </a:solidFill>
                        </a:rPr>
                        <a:t>1</a:t>
                      </a:r>
                      <a:endParaRPr lang="en-US" sz="20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000" b="1" dirty="0" smtClean="0">
                          <a:solidFill>
                            <a:schemeClr val="tx1"/>
                          </a:solidFill>
                        </a:rPr>
                        <a:t>1</a:t>
                      </a:r>
                      <a:endParaRPr lang="en-US" sz="20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000" b="1" dirty="0" smtClean="0">
                          <a:solidFill>
                            <a:schemeClr val="tx1"/>
                          </a:solidFill>
                        </a:rPr>
                        <a:t>1</a:t>
                      </a:r>
                      <a:endParaRPr lang="en-US" sz="20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70840">
                <a:tc>
                  <a:txBody>
                    <a:bodyPr/>
                    <a:lstStyle/>
                    <a:p>
                      <a:pPr algn="ctr"/>
                      <a:r>
                        <a:rPr lang="en-US" sz="2000" b="1" dirty="0" smtClean="0">
                          <a:solidFill>
                            <a:schemeClr val="tx1"/>
                          </a:solidFill>
                        </a:rPr>
                        <a:t>0</a:t>
                      </a:r>
                      <a:endParaRPr lang="en-US" sz="20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000" b="1" dirty="0" smtClean="0">
                          <a:solidFill>
                            <a:schemeClr val="tx1"/>
                          </a:solidFill>
                        </a:rPr>
                        <a:t>0</a:t>
                      </a:r>
                      <a:endParaRPr lang="en-US" sz="20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000" b="1" dirty="0" smtClean="0">
                          <a:solidFill>
                            <a:schemeClr val="tx1"/>
                          </a:solidFill>
                        </a:rPr>
                        <a:t>0</a:t>
                      </a:r>
                      <a:endParaRPr lang="en-US" sz="20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000" b="1" dirty="0" smtClean="0">
                          <a:solidFill>
                            <a:schemeClr val="tx1"/>
                          </a:solidFill>
                        </a:rPr>
                        <a:t>1</a:t>
                      </a:r>
                      <a:endParaRPr lang="en-US" sz="20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000" b="1" dirty="0" smtClean="0">
                          <a:solidFill>
                            <a:schemeClr val="tx1"/>
                          </a:solidFill>
                        </a:rPr>
                        <a:t>0</a:t>
                      </a:r>
                      <a:endParaRPr lang="en-US" sz="20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70840">
                <a:tc>
                  <a:txBody>
                    <a:bodyPr/>
                    <a:lstStyle/>
                    <a:p>
                      <a:pPr algn="ctr"/>
                      <a:r>
                        <a:rPr lang="en-US" sz="2000" b="1" dirty="0" smtClean="0">
                          <a:solidFill>
                            <a:schemeClr val="tx1"/>
                          </a:solidFill>
                        </a:rPr>
                        <a:t>0</a:t>
                      </a:r>
                      <a:endParaRPr lang="en-US" sz="20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000" b="1" dirty="0" smtClean="0">
                          <a:solidFill>
                            <a:schemeClr val="tx1"/>
                          </a:solidFill>
                        </a:rPr>
                        <a:t>0</a:t>
                      </a:r>
                      <a:endParaRPr lang="en-US" sz="20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000" b="1" dirty="0" smtClean="0">
                          <a:solidFill>
                            <a:schemeClr val="tx1"/>
                          </a:solidFill>
                        </a:rPr>
                        <a:t>1</a:t>
                      </a:r>
                      <a:endParaRPr lang="en-US" sz="20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000" b="1" dirty="0" smtClean="0">
                          <a:solidFill>
                            <a:schemeClr val="tx1"/>
                          </a:solidFill>
                        </a:rPr>
                        <a:t>0</a:t>
                      </a:r>
                      <a:endParaRPr lang="en-US" sz="20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000" b="1" dirty="0" smtClean="0">
                          <a:solidFill>
                            <a:schemeClr val="tx1"/>
                          </a:solidFill>
                        </a:rPr>
                        <a:t>0</a:t>
                      </a:r>
                      <a:endParaRPr lang="en-US" sz="20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graphicFrame>
        <p:nvGraphicFramePr>
          <p:cNvPr id="43" name="Table 42"/>
          <p:cNvGraphicFramePr>
            <a:graphicFrameLocks noGrp="1"/>
          </p:cNvGraphicFramePr>
          <p:nvPr>
            <p:custDataLst>
              <p:tags r:id="rId38"/>
            </p:custDataLst>
            <p:extLst>
              <p:ext uri="{D42A27DB-BD31-4B8C-83A1-F6EECF244321}">
                <p14:modId xmlns:p14="http://schemas.microsoft.com/office/powerpoint/2010/main" val="1447141012"/>
              </p:ext>
            </p:extLst>
          </p:nvPr>
        </p:nvGraphicFramePr>
        <p:xfrm>
          <a:off x="5760243" y="3195320"/>
          <a:ext cx="1433514" cy="2595880"/>
        </p:xfrm>
        <a:graphic>
          <a:graphicData uri="http://schemas.openxmlformats.org/drawingml/2006/table">
            <a:tbl>
              <a:tblPr firstRow="1" bandRow="1">
                <a:tableStyleId>{5C22544A-7EE6-4342-B048-85BDC9FD1C3A}</a:tableStyleId>
              </a:tblPr>
              <a:tblGrid>
                <a:gridCol w="477838"/>
                <a:gridCol w="477838"/>
                <a:gridCol w="477838"/>
              </a:tblGrid>
              <a:tr h="370840">
                <a:tc>
                  <a:txBody>
                    <a:bodyPr/>
                    <a:lstStyle/>
                    <a:p>
                      <a:pPr algn="ctr"/>
                      <a:r>
                        <a:rPr lang="en-US" sz="2000" b="1" dirty="0" smtClean="0">
                          <a:solidFill>
                            <a:schemeClr val="accent1"/>
                          </a:solidFill>
                        </a:rPr>
                        <a:t>S</a:t>
                      </a:r>
                      <a:r>
                        <a:rPr lang="en-US" sz="2000" b="1" baseline="-25000" dirty="0" smtClean="0">
                          <a:solidFill>
                            <a:schemeClr val="accent1"/>
                          </a:solidFill>
                        </a:rPr>
                        <a:t>2</a:t>
                      </a:r>
                      <a:endParaRPr lang="en-US" sz="2000" b="1" baseline="-25000" dirty="0">
                        <a:solidFill>
                          <a:schemeClr val="accent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81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000" b="1" dirty="0" smtClean="0">
                          <a:solidFill>
                            <a:schemeClr val="accent1"/>
                          </a:solidFill>
                        </a:rPr>
                        <a:t>S</a:t>
                      </a:r>
                      <a:r>
                        <a:rPr lang="en-US" sz="2000" b="1" baseline="-25000" dirty="0" smtClean="0">
                          <a:solidFill>
                            <a:schemeClr val="accent1"/>
                          </a:solidFill>
                        </a:rPr>
                        <a:t>1</a:t>
                      </a:r>
                      <a:endParaRPr lang="en-US" sz="2000" b="1" dirty="0">
                        <a:solidFill>
                          <a:schemeClr val="accent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81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000" b="1" dirty="0" smtClean="0">
                          <a:solidFill>
                            <a:schemeClr val="accent1"/>
                          </a:solidFill>
                        </a:rPr>
                        <a:t>S</a:t>
                      </a:r>
                      <a:r>
                        <a:rPr lang="en-US" sz="2000" b="1" baseline="-25000" dirty="0" smtClean="0">
                          <a:solidFill>
                            <a:schemeClr val="accent1"/>
                          </a:solidFill>
                        </a:rPr>
                        <a:t>0</a:t>
                      </a:r>
                      <a:endParaRPr lang="en-US" sz="2000" b="1" dirty="0">
                        <a:solidFill>
                          <a:schemeClr val="accent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81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70840">
                <a:tc>
                  <a:txBody>
                    <a:bodyPr/>
                    <a:lstStyle/>
                    <a:p>
                      <a:pPr algn="ctr"/>
                      <a:r>
                        <a:rPr lang="en-US" sz="2000" b="1" dirty="0" smtClean="0">
                          <a:solidFill>
                            <a:schemeClr val="tx1"/>
                          </a:solidFill>
                        </a:rPr>
                        <a:t>0</a:t>
                      </a:r>
                      <a:endParaRPr lang="en-US" sz="20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000" b="1" dirty="0" smtClean="0">
                          <a:solidFill>
                            <a:schemeClr val="tx1"/>
                          </a:solidFill>
                        </a:rPr>
                        <a:t>0</a:t>
                      </a:r>
                      <a:endParaRPr lang="en-US" sz="20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000" b="1" dirty="0" smtClean="0">
                          <a:solidFill>
                            <a:schemeClr val="tx1"/>
                          </a:solidFill>
                        </a:rPr>
                        <a:t>0</a:t>
                      </a:r>
                      <a:endParaRPr lang="en-US" sz="20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70840">
                <a:tc>
                  <a:txBody>
                    <a:bodyPr/>
                    <a:lstStyle/>
                    <a:p>
                      <a:pPr algn="ctr"/>
                      <a:r>
                        <a:rPr lang="en-US" sz="2000" b="1" dirty="0" smtClean="0">
                          <a:solidFill>
                            <a:schemeClr val="tx1"/>
                          </a:solidFill>
                        </a:rPr>
                        <a:t>0</a:t>
                      </a:r>
                      <a:endParaRPr lang="en-US" sz="20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000" b="1" dirty="0" smtClean="0">
                          <a:solidFill>
                            <a:schemeClr val="tx1"/>
                          </a:solidFill>
                        </a:rPr>
                        <a:t>0</a:t>
                      </a:r>
                      <a:endParaRPr lang="en-US" sz="20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000" b="1" dirty="0" smtClean="0">
                          <a:solidFill>
                            <a:schemeClr val="tx1"/>
                          </a:solidFill>
                        </a:rPr>
                        <a:t>1</a:t>
                      </a:r>
                      <a:endParaRPr lang="en-US" sz="20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70840">
                <a:tc>
                  <a:txBody>
                    <a:bodyPr/>
                    <a:lstStyle/>
                    <a:p>
                      <a:pPr algn="ctr"/>
                      <a:r>
                        <a:rPr lang="en-US" sz="2000" b="1" dirty="0" smtClean="0">
                          <a:solidFill>
                            <a:schemeClr val="tx1"/>
                          </a:solidFill>
                        </a:rPr>
                        <a:t>0</a:t>
                      </a:r>
                      <a:endParaRPr lang="en-US" sz="20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000" b="1" dirty="0" smtClean="0">
                          <a:solidFill>
                            <a:schemeClr val="tx1"/>
                          </a:solidFill>
                        </a:rPr>
                        <a:t>1</a:t>
                      </a:r>
                      <a:endParaRPr lang="en-US" sz="20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000" b="1" dirty="0" smtClean="0">
                          <a:solidFill>
                            <a:schemeClr val="tx1"/>
                          </a:solidFill>
                        </a:rPr>
                        <a:t>0</a:t>
                      </a:r>
                      <a:endParaRPr lang="en-US" sz="20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70840">
                <a:tc>
                  <a:txBody>
                    <a:bodyPr/>
                    <a:lstStyle/>
                    <a:p>
                      <a:pPr algn="ctr"/>
                      <a:r>
                        <a:rPr lang="en-US" sz="2000" b="1" dirty="0" smtClean="0">
                          <a:solidFill>
                            <a:schemeClr val="tx1"/>
                          </a:solidFill>
                        </a:rPr>
                        <a:t>0</a:t>
                      </a:r>
                      <a:endParaRPr lang="en-US" sz="20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000" b="1" dirty="0" smtClean="0">
                          <a:solidFill>
                            <a:schemeClr val="tx1"/>
                          </a:solidFill>
                        </a:rPr>
                        <a:t>1</a:t>
                      </a:r>
                      <a:endParaRPr lang="en-US" sz="20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000" b="1" dirty="0" smtClean="0">
                          <a:solidFill>
                            <a:schemeClr val="tx1"/>
                          </a:solidFill>
                        </a:rPr>
                        <a:t>1</a:t>
                      </a:r>
                      <a:endParaRPr lang="en-US" sz="20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70840">
                <a:tc>
                  <a:txBody>
                    <a:bodyPr/>
                    <a:lstStyle/>
                    <a:p>
                      <a:pPr algn="ctr"/>
                      <a:r>
                        <a:rPr lang="en-US" sz="2000" b="1" dirty="0" smtClean="0">
                          <a:solidFill>
                            <a:schemeClr val="tx1"/>
                          </a:solidFill>
                        </a:rPr>
                        <a:t>1</a:t>
                      </a:r>
                      <a:endParaRPr lang="en-US" sz="20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000" b="1" dirty="0" smtClean="0">
                          <a:solidFill>
                            <a:schemeClr val="tx1"/>
                          </a:solidFill>
                        </a:rPr>
                        <a:t>0</a:t>
                      </a:r>
                      <a:endParaRPr lang="en-US" sz="20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000" b="1" dirty="0" smtClean="0">
                          <a:solidFill>
                            <a:schemeClr val="tx1"/>
                          </a:solidFill>
                        </a:rPr>
                        <a:t>0</a:t>
                      </a:r>
                      <a:endParaRPr lang="en-US" sz="20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70840">
                <a:tc>
                  <a:txBody>
                    <a:bodyPr/>
                    <a:lstStyle/>
                    <a:p>
                      <a:pPr algn="ctr"/>
                      <a:r>
                        <a:rPr lang="en-US" sz="2000" b="1" dirty="0" smtClean="0">
                          <a:solidFill>
                            <a:schemeClr val="tx1"/>
                          </a:solidFill>
                        </a:rPr>
                        <a:t>1</a:t>
                      </a:r>
                      <a:endParaRPr lang="en-US" sz="20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000" b="1" dirty="0" smtClean="0">
                          <a:solidFill>
                            <a:schemeClr val="tx1"/>
                          </a:solidFill>
                        </a:rPr>
                        <a:t>0</a:t>
                      </a:r>
                      <a:endParaRPr lang="en-US" sz="20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000" b="1" dirty="0" smtClean="0">
                          <a:solidFill>
                            <a:schemeClr val="tx1"/>
                          </a:solidFill>
                        </a:rPr>
                        <a:t>1</a:t>
                      </a:r>
                      <a:endParaRPr lang="en-US" sz="20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sp>
        <p:nvSpPr>
          <p:cNvPr id="44" name="Rectangle 43"/>
          <p:cNvSpPr/>
          <p:nvPr>
            <p:custDataLst>
              <p:tags r:id="rId39"/>
            </p:custDataLst>
          </p:nvPr>
        </p:nvSpPr>
        <p:spPr>
          <a:xfrm>
            <a:off x="457200" y="6106180"/>
            <a:ext cx="8534400" cy="523220"/>
          </a:xfrm>
          <a:prstGeom prst="rect">
            <a:avLst/>
          </a:prstGeom>
        </p:spPr>
        <p:txBody>
          <a:bodyPr wrap="square">
            <a:spAutoFit/>
          </a:bodyPr>
          <a:lstStyle/>
          <a:p>
            <a:pPr marL="233363" indent="-233363"/>
            <a:r>
              <a:rPr lang="en-US" sz="2800" dirty="0">
                <a:solidFill>
                  <a:prstClr val="white"/>
                </a:solidFill>
              </a:rPr>
              <a:t>(4) Determine logic equations for next state and outputs</a:t>
            </a:r>
          </a:p>
        </p:txBody>
      </p:sp>
      <mc:AlternateContent xmlns:mc="http://schemas.openxmlformats.org/markup-compatibility/2006" xmlns:a14="http://schemas.microsoft.com/office/drawing/2010/main">
        <mc:Choice Requires="a14">
          <p:sp>
            <p:nvSpPr>
              <p:cNvPr id="2" name="TextBox 1"/>
              <p:cNvSpPr txBox="1"/>
              <p:nvPr/>
            </p:nvSpPr>
            <p:spPr>
              <a:xfrm>
                <a:off x="228600" y="4648200"/>
                <a:ext cx="4341253" cy="1387688"/>
              </a:xfrm>
              <a:prstGeom prst="rect">
                <a:avLst/>
              </a:prstGeom>
              <a:noFill/>
            </p:spPr>
            <p:txBody>
              <a:bodyPr wrap="none" rtlCol="0">
                <a:spAutoFit/>
              </a:bodyPr>
              <a:lstStyle/>
              <a:p>
                <a:r>
                  <a:rPr lang="en-US" sz="2800" dirty="0" smtClean="0">
                    <a:solidFill>
                      <a:srgbClr val="FFFF00"/>
                    </a:solidFill>
                  </a:rPr>
                  <a:t>U  = </a:t>
                </a:r>
                <a14:m>
                  <m:oMath xmlns:m="http://schemas.openxmlformats.org/officeDocument/2006/math">
                    <m:acc>
                      <m:accPr>
                        <m:chr m:val="̅"/>
                        <m:ctrlPr>
                          <a:rPr lang="en-US" sz="2800" i="1" smtClean="0">
                            <a:solidFill>
                              <a:srgbClr val="FFFF00"/>
                            </a:solidFill>
                            <a:latin typeface="Cambria Math"/>
                          </a:rPr>
                        </m:ctrlPr>
                      </m:accPr>
                      <m:e>
                        <m:r>
                          <m:rPr>
                            <m:sty m:val="p"/>
                          </m:rPr>
                          <a:rPr lang="en-US" sz="2800" smtClean="0">
                            <a:solidFill>
                              <a:srgbClr val="FFFF00"/>
                            </a:solidFill>
                            <a:latin typeface="Cambria Math"/>
                          </a:rPr>
                          <m:t>S</m:t>
                        </m:r>
                        <m:r>
                          <a:rPr lang="en-US" sz="2800" baseline="-25000" smtClean="0">
                            <a:solidFill>
                              <a:srgbClr val="FFFF00"/>
                            </a:solidFill>
                            <a:latin typeface="Cambria Math"/>
                          </a:rPr>
                          <m:t>2</m:t>
                        </m:r>
                      </m:e>
                    </m:acc>
                  </m:oMath>
                </a14:m>
                <a:r>
                  <a:rPr lang="en-US" sz="2800" dirty="0" smtClean="0">
                    <a:solidFill>
                      <a:srgbClr val="FFFF00"/>
                    </a:solidFill>
                  </a:rPr>
                  <a:t>S</a:t>
                </a:r>
                <a:r>
                  <a:rPr lang="en-US" sz="2800" baseline="-25000" dirty="0" smtClean="0">
                    <a:solidFill>
                      <a:srgbClr val="FFFF00"/>
                    </a:solidFill>
                  </a:rPr>
                  <a:t>1</a:t>
                </a:r>
                <a:r>
                  <a:rPr lang="en-US" sz="2800" dirty="0" smtClean="0">
                    <a:solidFill>
                      <a:srgbClr val="FFFF00"/>
                    </a:solidFill>
                  </a:rPr>
                  <a:t>S</a:t>
                </a:r>
                <a:r>
                  <a:rPr lang="en-US" sz="2800" baseline="-25000" dirty="0" smtClean="0">
                    <a:solidFill>
                      <a:srgbClr val="FFFF00"/>
                    </a:solidFill>
                  </a:rPr>
                  <a:t>0</a:t>
                </a:r>
                <a:endParaRPr lang="en-US" sz="2800" dirty="0" smtClean="0">
                  <a:solidFill>
                    <a:srgbClr val="FFFF00"/>
                  </a:solidFill>
                </a:endParaRPr>
              </a:p>
              <a:p>
                <a:r>
                  <a:rPr lang="en-US" sz="2800" dirty="0" smtClean="0">
                    <a:solidFill>
                      <a:srgbClr val="FFFF00"/>
                    </a:solidFill>
                  </a:rPr>
                  <a:t>D</a:t>
                </a:r>
                <a:r>
                  <a:rPr lang="en-US" sz="2800" baseline="-25000" dirty="0">
                    <a:solidFill>
                      <a:srgbClr val="FFFF00"/>
                    </a:solidFill>
                  </a:rPr>
                  <a:t>0</a:t>
                </a:r>
                <a:r>
                  <a:rPr lang="en-US" sz="2800" dirty="0" smtClean="0">
                    <a:solidFill>
                      <a:srgbClr val="FFFF00"/>
                    </a:solidFill>
                  </a:rPr>
                  <a:t> = </a:t>
                </a:r>
                <a14:m>
                  <m:oMath xmlns:m="http://schemas.openxmlformats.org/officeDocument/2006/math">
                    <m:acc>
                      <m:accPr>
                        <m:chr m:val="̅"/>
                        <m:ctrlPr>
                          <a:rPr lang="en-US" sz="2800" i="1" smtClean="0">
                            <a:solidFill>
                              <a:srgbClr val="FFFF00"/>
                            </a:solidFill>
                            <a:latin typeface="Cambria Math"/>
                          </a:rPr>
                        </m:ctrlPr>
                      </m:accPr>
                      <m:e>
                        <m:r>
                          <m:rPr>
                            <m:sty m:val="p"/>
                          </m:rPr>
                          <a:rPr lang="en-US" sz="2800" smtClean="0">
                            <a:solidFill>
                              <a:srgbClr val="FFFF00"/>
                            </a:solidFill>
                            <a:latin typeface="Cambria Math"/>
                          </a:rPr>
                          <m:t>S</m:t>
                        </m:r>
                        <m:r>
                          <a:rPr lang="en-US" sz="2800" baseline="-25000" smtClean="0">
                            <a:solidFill>
                              <a:srgbClr val="FFFF00"/>
                            </a:solidFill>
                            <a:latin typeface="Cambria Math"/>
                          </a:rPr>
                          <m:t>2</m:t>
                        </m:r>
                        <m:r>
                          <m:rPr>
                            <m:sty m:val="p"/>
                          </m:rPr>
                          <a:rPr lang="en-US" sz="2800" smtClean="0">
                            <a:solidFill>
                              <a:srgbClr val="FFFF00"/>
                            </a:solidFill>
                            <a:latin typeface="Cambria Math"/>
                          </a:rPr>
                          <m:t>S</m:t>
                        </m:r>
                        <m:r>
                          <a:rPr lang="en-US" sz="2800" baseline="-25000" smtClean="0">
                            <a:solidFill>
                              <a:srgbClr val="FFFF00"/>
                            </a:solidFill>
                            <a:latin typeface="Cambria Math"/>
                          </a:rPr>
                          <m:t>1</m:t>
                        </m:r>
                      </m:e>
                    </m:acc>
                  </m:oMath>
                </a14:m>
                <a:r>
                  <a:rPr lang="en-US" sz="2800" dirty="0" smtClean="0">
                    <a:solidFill>
                      <a:srgbClr val="FFFF00"/>
                    </a:solidFill>
                  </a:rPr>
                  <a:t>S</a:t>
                </a:r>
                <a:r>
                  <a:rPr lang="en-US" sz="2800" baseline="-25000" dirty="0" smtClean="0">
                    <a:solidFill>
                      <a:srgbClr val="FFFF00"/>
                    </a:solidFill>
                  </a:rPr>
                  <a:t>0</a:t>
                </a:r>
                <a:r>
                  <a:rPr lang="en-US" sz="2800" dirty="0" smtClean="0">
                    <a:solidFill>
                      <a:srgbClr val="FFFF00"/>
                    </a:solidFill>
                  </a:rPr>
                  <a:t> + </a:t>
                </a:r>
                <a14:m>
                  <m:oMath xmlns:m="http://schemas.openxmlformats.org/officeDocument/2006/math">
                    <m:acc>
                      <m:accPr>
                        <m:chr m:val="̅"/>
                        <m:ctrlPr>
                          <a:rPr lang="en-US" sz="2800" i="1">
                            <a:solidFill>
                              <a:srgbClr val="FFFF00"/>
                            </a:solidFill>
                            <a:latin typeface="Cambria Math"/>
                          </a:rPr>
                        </m:ctrlPr>
                      </m:accPr>
                      <m:e>
                        <m:r>
                          <m:rPr>
                            <m:sty m:val="p"/>
                          </m:rPr>
                          <a:rPr lang="en-US" sz="2800">
                            <a:solidFill>
                              <a:srgbClr val="FFFF00"/>
                            </a:solidFill>
                            <a:latin typeface="Cambria Math"/>
                          </a:rPr>
                          <m:t>S</m:t>
                        </m:r>
                        <m:r>
                          <a:rPr lang="en-US" sz="2800" baseline="-25000">
                            <a:solidFill>
                              <a:srgbClr val="FFFF00"/>
                            </a:solidFill>
                            <a:latin typeface="Cambria Math"/>
                          </a:rPr>
                          <m:t>2</m:t>
                        </m:r>
                      </m:e>
                    </m:acc>
                  </m:oMath>
                </a14:m>
                <a:r>
                  <a:rPr lang="en-US" sz="2800" dirty="0">
                    <a:solidFill>
                      <a:srgbClr val="FFFF00"/>
                    </a:solidFill>
                  </a:rPr>
                  <a:t>S</a:t>
                </a:r>
                <a:r>
                  <a:rPr lang="en-US" sz="2800" baseline="-25000" dirty="0">
                    <a:solidFill>
                      <a:srgbClr val="FFFF00"/>
                    </a:solidFill>
                  </a:rPr>
                  <a:t>1</a:t>
                </a:r>
                <a:r>
                  <a:rPr lang="en-US" sz="2800" dirty="0">
                    <a:solidFill>
                      <a:srgbClr val="FFFF00"/>
                    </a:solidFill>
                  </a:rPr>
                  <a:t>S</a:t>
                </a:r>
                <a:r>
                  <a:rPr lang="en-US" sz="2800" baseline="-25000" dirty="0">
                    <a:solidFill>
                      <a:srgbClr val="FFFF00"/>
                    </a:solidFill>
                  </a:rPr>
                  <a:t>0 </a:t>
                </a:r>
                <a:r>
                  <a:rPr lang="en-US" sz="2800" baseline="-25000" dirty="0" smtClean="0">
                    <a:solidFill>
                      <a:srgbClr val="FFFF00"/>
                    </a:solidFill>
                  </a:rPr>
                  <a:t> </a:t>
                </a:r>
                <a:r>
                  <a:rPr lang="en-US" sz="2800" dirty="0" smtClean="0">
                    <a:solidFill>
                      <a:srgbClr val="FFFF00"/>
                    </a:solidFill>
                  </a:rPr>
                  <a:t>+ </a:t>
                </a:r>
                <a:r>
                  <a:rPr lang="en-US" sz="2800" dirty="0">
                    <a:solidFill>
                      <a:srgbClr val="FFFF00"/>
                    </a:solidFill>
                  </a:rPr>
                  <a:t>S</a:t>
                </a:r>
                <a:r>
                  <a:rPr lang="en-US" sz="2800" baseline="-25000" dirty="0">
                    <a:solidFill>
                      <a:srgbClr val="FFFF00"/>
                    </a:solidFill>
                  </a:rPr>
                  <a:t>2 </a:t>
                </a:r>
                <a14:m>
                  <m:oMath xmlns:m="http://schemas.openxmlformats.org/officeDocument/2006/math">
                    <m:acc>
                      <m:accPr>
                        <m:chr m:val="̅"/>
                        <m:ctrlPr>
                          <a:rPr lang="en-US" sz="2800" i="1" smtClean="0">
                            <a:solidFill>
                              <a:srgbClr val="FFFF00"/>
                            </a:solidFill>
                            <a:latin typeface="Cambria Math"/>
                          </a:rPr>
                        </m:ctrlPr>
                      </m:accPr>
                      <m:e>
                        <m:r>
                          <m:rPr>
                            <m:sty m:val="p"/>
                          </m:rPr>
                          <a:rPr lang="en-US" sz="2800" smtClean="0">
                            <a:solidFill>
                              <a:srgbClr val="FFFF00"/>
                            </a:solidFill>
                            <a:latin typeface="Cambria Math"/>
                          </a:rPr>
                          <m:t>S</m:t>
                        </m:r>
                        <m:r>
                          <a:rPr lang="en-US" sz="2800" baseline="-25000" smtClean="0">
                            <a:solidFill>
                              <a:srgbClr val="FFFF00"/>
                            </a:solidFill>
                            <a:latin typeface="Cambria Math"/>
                          </a:rPr>
                          <m:t>1</m:t>
                        </m:r>
                        <m:r>
                          <m:rPr>
                            <m:sty m:val="p"/>
                          </m:rPr>
                          <a:rPr lang="en-US" sz="2800" smtClean="0">
                            <a:solidFill>
                              <a:srgbClr val="FFFF00"/>
                            </a:solidFill>
                            <a:latin typeface="Cambria Math"/>
                          </a:rPr>
                          <m:t>S</m:t>
                        </m:r>
                        <m:r>
                          <a:rPr lang="en-US" sz="2800" baseline="-25000" smtClean="0">
                            <a:solidFill>
                              <a:srgbClr val="FFFF00"/>
                            </a:solidFill>
                            <a:latin typeface="Cambria Math"/>
                          </a:rPr>
                          <m:t>0</m:t>
                        </m:r>
                      </m:e>
                    </m:acc>
                  </m:oMath>
                </a14:m>
                <a:endParaRPr lang="en-US" sz="2800" dirty="0" smtClean="0">
                  <a:solidFill>
                    <a:srgbClr val="FFFF00"/>
                  </a:solidFill>
                </a:endParaRPr>
              </a:p>
              <a:p>
                <a:r>
                  <a:rPr lang="en-US" sz="2800" dirty="0" smtClean="0">
                    <a:solidFill>
                      <a:srgbClr val="FFFF00"/>
                    </a:solidFill>
                  </a:rPr>
                  <a:t>D</a:t>
                </a:r>
                <a:r>
                  <a:rPr lang="en-US" sz="2800" baseline="-25000" dirty="0" smtClean="0">
                    <a:solidFill>
                      <a:srgbClr val="FFFF00"/>
                    </a:solidFill>
                  </a:rPr>
                  <a:t>1</a:t>
                </a:r>
                <a:r>
                  <a:rPr lang="en-US" sz="2800" dirty="0" smtClean="0">
                    <a:solidFill>
                      <a:srgbClr val="FFFF00"/>
                    </a:solidFill>
                  </a:rPr>
                  <a:t> = </a:t>
                </a:r>
                <a14:m>
                  <m:oMath xmlns:m="http://schemas.openxmlformats.org/officeDocument/2006/math">
                    <m:acc>
                      <m:accPr>
                        <m:chr m:val="̅"/>
                        <m:ctrlPr>
                          <a:rPr lang="en-US" sz="2800" i="1">
                            <a:solidFill>
                              <a:srgbClr val="FFFF00"/>
                            </a:solidFill>
                            <a:latin typeface="Cambria Math"/>
                          </a:rPr>
                        </m:ctrlPr>
                      </m:accPr>
                      <m:e>
                        <m:r>
                          <m:rPr>
                            <m:sty m:val="p"/>
                          </m:rPr>
                          <a:rPr lang="en-US" sz="2800">
                            <a:solidFill>
                              <a:srgbClr val="FFFF00"/>
                            </a:solidFill>
                            <a:latin typeface="Cambria Math"/>
                          </a:rPr>
                          <m:t>S</m:t>
                        </m:r>
                        <m:r>
                          <a:rPr lang="en-US" sz="2800" baseline="-25000">
                            <a:solidFill>
                              <a:srgbClr val="FFFF00"/>
                            </a:solidFill>
                            <a:latin typeface="Cambria Math"/>
                          </a:rPr>
                          <m:t>2</m:t>
                        </m:r>
                      </m:e>
                    </m:acc>
                  </m:oMath>
                </a14:m>
                <a:r>
                  <a:rPr lang="en-US" sz="2800" dirty="0">
                    <a:solidFill>
                      <a:srgbClr val="FFFF00"/>
                    </a:solidFill>
                  </a:rPr>
                  <a:t>S</a:t>
                </a:r>
                <a:r>
                  <a:rPr lang="en-US" sz="2800" baseline="-25000" dirty="0">
                    <a:solidFill>
                      <a:srgbClr val="FFFF00"/>
                    </a:solidFill>
                  </a:rPr>
                  <a:t>1</a:t>
                </a:r>
                <a:r>
                  <a:rPr lang="en-US" sz="2800" dirty="0">
                    <a:solidFill>
                      <a:srgbClr val="FFFF00"/>
                    </a:solidFill>
                  </a:rPr>
                  <a:t>S</a:t>
                </a:r>
                <a:r>
                  <a:rPr lang="en-US" sz="2800" baseline="-25000" dirty="0">
                    <a:solidFill>
                      <a:srgbClr val="FFFF00"/>
                    </a:solidFill>
                  </a:rPr>
                  <a:t>0</a:t>
                </a:r>
                <a:r>
                  <a:rPr lang="en-US" sz="2800" dirty="0">
                    <a:solidFill>
                      <a:srgbClr val="FFFF00"/>
                    </a:solidFill>
                  </a:rPr>
                  <a:t> + </a:t>
                </a:r>
                <a14:m>
                  <m:oMath xmlns:m="http://schemas.openxmlformats.org/officeDocument/2006/math">
                    <m:acc>
                      <m:accPr>
                        <m:chr m:val="̅"/>
                        <m:ctrlPr>
                          <a:rPr lang="en-US" sz="2800" i="1">
                            <a:solidFill>
                              <a:srgbClr val="FFFF00"/>
                            </a:solidFill>
                            <a:latin typeface="Cambria Math"/>
                          </a:rPr>
                        </m:ctrlPr>
                      </m:accPr>
                      <m:e>
                        <m:r>
                          <m:rPr>
                            <m:sty m:val="p"/>
                          </m:rPr>
                          <a:rPr lang="en-US" sz="2800">
                            <a:solidFill>
                              <a:srgbClr val="FFFF00"/>
                            </a:solidFill>
                            <a:latin typeface="Cambria Math"/>
                          </a:rPr>
                          <m:t>S</m:t>
                        </m:r>
                        <m:r>
                          <a:rPr lang="en-US" sz="2800" baseline="-25000">
                            <a:solidFill>
                              <a:srgbClr val="FFFF00"/>
                            </a:solidFill>
                            <a:latin typeface="Cambria Math"/>
                          </a:rPr>
                          <m:t>2</m:t>
                        </m:r>
                      </m:e>
                    </m:acc>
                  </m:oMath>
                </a14:m>
                <a:r>
                  <a:rPr lang="en-US" sz="2800" dirty="0">
                    <a:solidFill>
                      <a:srgbClr val="FFFF00"/>
                    </a:solidFill>
                  </a:rPr>
                  <a:t>S</a:t>
                </a:r>
                <a:r>
                  <a:rPr lang="en-US" sz="2800" baseline="-25000" dirty="0">
                    <a:solidFill>
                      <a:srgbClr val="FFFF00"/>
                    </a:solidFill>
                  </a:rPr>
                  <a:t>1</a:t>
                </a:r>
                <a:r>
                  <a:rPr lang="en-US" sz="2800" dirty="0">
                    <a:solidFill>
                      <a:srgbClr val="FFFF00"/>
                    </a:solidFill>
                  </a:rPr>
                  <a:t>S</a:t>
                </a:r>
                <a:r>
                  <a:rPr lang="en-US" sz="2800" baseline="-25000" dirty="0">
                    <a:solidFill>
                      <a:srgbClr val="FFFF00"/>
                    </a:solidFill>
                  </a:rPr>
                  <a:t>0  </a:t>
                </a:r>
                <a:r>
                  <a:rPr lang="en-US" sz="2800" dirty="0">
                    <a:solidFill>
                      <a:srgbClr val="FFFF00"/>
                    </a:solidFill>
                  </a:rPr>
                  <a:t>+ </a:t>
                </a:r>
                <a14:m>
                  <m:oMath xmlns:m="http://schemas.openxmlformats.org/officeDocument/2006/math">
                    <m:acc>
                      <m:accPr>
                        <m:chr m:val="̅"/>
                        <m:ctrlPr>
                          <a:rPr lang="en-US" sz="2800" i="1">
                            <a:solidFill>
                              <a:srgbClr val="FFFF00"/>
                            </a:solidFill>
                            <a:latin typeface="Cambria Math"/>
                          </a:rPr>
                        </m:ctrlPr>
                      </m:accPr>
                      <m:e>
                        <m:r>
                          <m:rPr>
                            <m:sty m:val="p"/>
                          </m:rPr>
                          <a:rPr lang="en-US" sz="2800">
                            <a:solidFill>
                              <a:srgbClr val="FFFF00"/>
                            </a:solidFill>
                            <a:latin typeface="Cambria Math"/>
                          </a:rPr>
                          <m:t>S</m:t>
                        </m:r>
                        <m:r>
                          <a:rPr lang="en-US" sz="2800" baseline="-25000">
                            <a:solidFill>
                              <a:srgbClr val="FFFF00"/>
                            </a:solidFill>
                            <a:latin typeface="Cambria Math"/>
                          </a:rPr>
                          <m:t>2</m:t>
                        </m:r>
                      </m:e>
                    </m:acc>
                  </m:oMath>
                </a14:m>
                <a:r>
                  <a:rPr lang="en-US" sz="2800" dirty="0">
                    <a:solidFill>
                      <a:srgbClr val="FFFF00"/>
                    </a:solidFill>
                  </a:rPr>
                  <a:t>S</a:t>
                </a:r>
                <a:r>
                  <a:rPr lang="en-US" sz="2800" baseline="-25000" dirty="0">
                    <a:solidFill>
                      <a:srgbClr val="FFFF00"/>
                    </a:solidFill>
                  </a:rPr>
                  <a:t>1</a:t>
                </a:r>
                <a:r>
                  <a:rPr lang="en-US" sz="2800" dirty="0">
                    <a:solidFill>
                      <a:srgbClr val="FFFF00"/>
                    </a:solidFill>
                  </a:rPr>
                  <a:t>S</a:t>
                </a:r>
                <a:r>
                  <a:rPr lang="en-US" sz="2800" baseline="-25000" dirty="0">
                    <a:solidFill>
                      <a:srgbClr val="FFFF00"/>
                    </a:solidFill>
                  </a:rPr>
                  <a:t>0</a:t>
                </a:r>
                <a:endParaRPr lang="en-US" sz="2800" dirty="0" smtClean="0">
                  <a:solidFill>
                    <a:srgbClr val="FFFF00"/>
                  </a:solidFill>
                </a:endParaRPr>
              </a:p>
            </p:txBody>
          </p:sp>
        </mc:Choice>
        <mc:Fallback xmlns="">
          <p:sp>
            <p:nvSpPr>
              <p:cNvPr id="2" name="TextBox 1"/>
              <p:cNvSpPr txBox="1">
                <a:spLocks noRot="1" noChangeAspect="1" noMove="1" noResize="1" noEditPoints="1" noAdjustHandles="1" noChangeArrowheads="1" noChangeShapeType="1" noTextEdit="1"/>
              </p:cNvSpPr>
              <p:nvPr/>
            </p:nvSpPr>
            <p:spPr>
              <a:xfrm>
                <a:off x="228600" y="4648200"/>
                <a:ext cx="4341253" cy="1387688"/>
              </a:xfrm>
              <a:prstGeom prst="rect">
                <a:avLst/>
              </a:prstGeom>
              <a:blipFill rotWithShape="1">
                <a:blip r:embed="rId43"/>
                <a:stretch>
                  <a:fillRect l="-2949" t="-3965" b="-11894"/>
                </a:stretch>
              </a:blipFill>
            </p:spPr>
            <p:txBody>
              <a:bodyPr/>
              <a:lstStyle/>
              <a:p>
                <a:r>
                  <a:rPr lang="en-US">
                    <a:noFill/>
                  </a:rPr>
                  <a:t> </a:t>
                </a:r>
              </a:p>
            </p:txBody>
          </p:sp>
        </mc:Fallback>
      </mc:AlternateContent>
    </p:spTree>
    <p:extLst>
      <p:ext uri="{BB962C8B-B14F-4D97-AF65-F5344CB8AC3E}">
        <p14:creationId xmlns:p14="http://schemas.microsoft.com/office/powerpoint/2010/main" val="3740605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0754" name="Rectangle 2"/>
          <p:cNvSpPr>
            <a:spLocks noGrp="1" noChangeArrowheads="1"/>
          </p:cNvSpPr>
          <p:nvPr>
            <p:ph type="title"/>
            <p:custDataLst>
              <p:tags r:id="rId1"/>
            </p:custDataLst>
          </p:nvPr>
        </p:nvSpPr>
        <p:spPr/>
        <p:txBody>
          <a:bodyPr>
            <a:noAutofit/>
          </a:bodyPr>
          <a:lstStyle/>
          <a:p>
            <a:r>
              <a:rPr lang="en-US" dirty="0" smtClean="0"/>
              <a:t>Door Lock: Implementation</a:t>
            </a:r>
            <a:endParaRPr lang="en-US" dirty="0"/>
          </a:p>
        </p:txBody>
      </p:sp>
      <p:cxnSp>
        <p:nvCxnSpPr>
          <p:cNvPr id="46" name="Straight Connector 45"/>
          <p:cNvCxnSpPr/>
          <p:nvPr>
            <p:custDataLst>
              <p:tags r:id="rId2"/>
            </p:custDataLst>
          </p:nvPr>
        </p:nvCxnSpPr>
        <p:spPr>
          <a:xfrm rot="10800000">
            <a:off x="6172200" y="1258431"/>
            <a:ext cx="3048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custDataLst>
              <p:tags r:id="rId3"/>
            </p:custDataLst>
          </p:nvPr>
        </p:nvCxnSpPr>
        <p:spPr>
          <a:xfrm rot="10800000">
            <a:off x="5181600" y="1791831"/>
            <a:ext cx="13716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pic>
        <p:nvPicPr>
          <p:cNvPr id="49" name="Picture 5"/>
          <p:cNvPicPr>
            <a:picLocks noChangeAspect="1" noChangeArrowheads="1"/>
          </p:cNvPicPr>
          <p:nvPr>
            <p:custDataLst>
              <p:tags r:id="rId4"/>
            </p:custDataLst>
          </p:nvPr>
        </p:nvPicPr>
        <p:blipFill>
          <a:blip r:embed="rId41" cstate="print"/>
          <a:srcRect l="5440" t="47941" r="-653" b="4118"/>
          <a:stretch>
            <a:fillRect/>
          </a:stretch>
        </p:blipFill>
        <p:spPr bwMode="auto">
          <a:xfrm>
            <a:off x="6400800" y="1106031"/>
            <a:ext cx="2133600" cy="1219200"/>
          </a:xfrm>
          <a:prstGeom prst="rect">
            <a:avLst/>
          </a:prstGeom>
          <a:noFill/>
          <a:ln w="9525">
            <a:noFill/>
            <a:miter lim="800000"/>
            <a:headEnd/>
            <a:tailEnd/>
          </a:ln>
          <a:effectLst/>
        </p:spPr>
      </p:pic>
      <p:cxnSp>
        <p:nvCxnSpPr>
          <p:cNvPr id="52" name="Straight Connector 51"/>
          <p:cNvCxnSpPr/>
          <p:nvPr>
            <p:custDataLst>
              <p:tags r:id="rId5"/>
            </p:custDataLst>
          </p:nvPr>
        </p:nvCxnSpPr>
        <p:spPr>
          <a:xfrm rot="5400000">
            <a:off x="5412942" y="1220331"/>
            <a:ext cx="152400" cy="762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53" name="TextBox 52"/>
          <p:cNvSpPr txBox="1"/>
          <p:nvPr>
            <p:custDataLst>
              <p:tags r:id="rId6"/>
            </p:custDataLst>
          </p:nvPr>
        </p:nvSpPr>
        <p:spPr>
          <a:xfrm>
            <a:off x="5298642" y="801231"/>
            <a:ext cx="340158" cy="461665"/>
          </a:xfrm>
          <a:prstGeom prst="rect">
            <a:avLst/>
          </a:prstGeom>
          <a:noFill/>
          <a:ln>
            <a:noFill/>
          </a:ln>
        </p:spPr>
        <p:txBody>
          <a:bodyPr wrap="none" rtlCol="0">
            <a:spAutoFit/>
          </a:bodyPr>
          <a:lstStyle/>
          <a:p>
            <a:r>
              <a:rPr lang="en-US" sz="2400" dirty="0" smtClean="0">
                <a:solidFill>
                  <a:prstClr val="white"/>
                </a:solidFill>
              </a:rPr>
              <a:t>4</a:t>
            </a:r>
          </a:p>
        </p:txBody>
      </p:sp>
      <p:sp>
        <p:nvSpPr>
          <p:cNvPr id="54" name="Rectangle 53"/>
          <p:cNvSpPr/>
          <p:nvPr>
            <p:custDataLst>
              <p:tags r:id="rId7"/>
            </p:custDataLst>
          </p:nvPr>
        </p:nvSpPr>
        <p:spPr>
          <a:xfrm rot="16200000">
            <a:off x="5715000" y="1106031"/>
            <a:ext cx="609600" cy="304800"/>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solidFill>
                  <a:prstClr val="white"/>
                </a:solidFill>
              </a:rPr>
              <a:t>dec</a:t>
            </a:r>
            <a:endParaRPr lang="en-US" dirty="0">
              <a:solidFill>
                <a:prstClr val="white"/>
              </a:solidFill>
            </a:endParaRPr>
          </a:p>
        </p:txBody>
      </p:sp>
      <p:cxnSp>
        <p:nvCxnSpPr>
          <p:cNvPr id="55" name="Straight Connector 54"/>
          <p:cNvCxnSpPr>
            <a:stCxn id="54" idx="0"/>
          </p:cNvCxnSpPr>
          <p:nvPr>
            <p:custDataLst>
              <p:tags r:id="rId8"/>
            </p:custDataLst>
          </p:nvPr>
        </p:nvCxnSpPr>
        <p:spPr>
          <a:xfrm rot="10800000">
            <a:off x="5181600" y="1258431"/>
            <a:ext cx="6858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58" name="Rectangle 57"/>
          <p:cNvSpPr/>
          <p:nvPr>
            <p:custDataLst>
              <p:tags r:id="rId9"/>
            </p:custDataLst>
          </p:nvPr>
        </p:nvSpPr>
        <p:spPr>
          <a:xfrm>
            <a:off x="1600200" y="1330166"/>
            <a:ext cx="762000" cy="76200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white"/>
                </a:solidFill>
              </a:rPr>
              <a:t>3bit</a:t>
            </a:r>
            <a:br>
              <a:rPr lang="en-US" dirty="0" smtClean="0">
                <a:solidFill>
                  <a:prstClr val="white"/>
                </a:solidFill>
              </a:rPr>
            </a:br>
            <a:r>
              <a:rPr lang="en-US" dirty="0" err="1" smtClean="0">
                <a:solidFill>
                  <a:prstClr val="white"/>
                </a:solidFill>
              </a:rPr>
              <a:t>Reg</a:t>
            </a:r>
            <a:endParaRPr lang="en-US" dirty="0">
              <a:solidFill>
                <a:prstClr val="white"/>
              </a:solidFill>
            </a:endParaRPr>
          </a:p>
        </p:txBody>
      </p:sp>
      <p:cxnSp>
        <p:nvCxnSpPr>
          <p:cNvPr id="61" name="Straight Connector 60"/>
          <p:cNvCxnSpPr/>
          <p:nvPr>
            <p:custDataLst>
              <p:tags r:id="rId10"/>
            </p:custDataLst>
          </p:nvPr>
        </p:nvCxnSpPr>
        <p:spPr>
          <a:xfrm rot="5400000" flipH="1" flipV="1">
            <a:off x="1866900" y="1977866"/>
            <a:ext cx="152400" cy="7620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custDataLst>
              <p:tags r:id="rId11"/>
            </p:custDataLst>
          </p:nvPr>
        </p:nvCxnSpPr>
        <p:spPr>
          <a:xfrm rot="16200000" flipV="1">
            <a:off x="1943100" y="1977866"/>
            <a:ext cx="152400" cy="7620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a:stCxn id="58" idx="2"/>
          </p:cNvCxnSpPr>
          <p:nvPr>
            <p:custDataLst>
              <p:tags r:id="rId12"/>
            </p:custDataLst>
          </p:nvPr>
        </p:nvCxnSpPr>
        <p:spPr>
          <a:xfrm rot="5400000">
            <a:off x="1866900" y="2206466"/>
            <a:ext cx="2286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a:stCxn id="58" idx="1"/>
          </p:cNvCxnSpPr>
          <p:nvPr>
            <p:custDataLst>
              <p:tags r:id="rId13"/>
            </p:custDataLst>
          </p:nvPr>
        </p:nvCxnSpPr>
        <p:spPr>
          <a:xfrm rot="10800000">
            <a:off x="1295400" y="1711166"/>
            <a:ext cx="3048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custDataLst>
              <p:tags r:id="rId14"/>
            </p:custDataLst>
          </p:nvPr>
        </p:nvCxnSpPr>
        <p:spPr>
          <a:xfrm rot="5400000" flipH="1" flipV="1">
            <a:off x="-114300" y="3125331"/>
            <a:ext cx="28194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72" name="TextBox 71"/>
          <p:cNvSpPr txBox="1"/>
          <p:nvPr>
            <p:custDataLst>
              <p:tags r:id="rId15"/>
            </p:custDataLst>
          </p:nvPr>
        </p:nvSpPr>
        <p:spPr>
          <a:xfrm>
            <a:off x="1752600" y="2244566"/>
            <a:ext cx="524503" cy="461665"/>
          </a:xfrm>
          <a:prstGeom prst="rect">
            <a:avLst/>
          </a:prstGeom>
          <a:noFill/>
          <a:ln>
            <a:noFill/>
          </a:ln>
        </p:spPr>
        <p:txBody>
          <a:bodyPr wrap="none" rtlCol="0">
            <a:spAutoFit/>
          </a:bodyPr>
          <a:lstStyle/>
          <a:p>
            <a:r>
              <a:rPr lang="en-US" sz="2400" dirty="0" err="1" smtClean="0">
                <a:solidFill>
                  <a:prstClr val="white"/>
                </a:solidFill>
              </a:rPr>
              <a:t>clk</a:t>
            </a:r>
            <a:endParaRPr lang="en-US" sz="2400" dirty="0" smtClean="0">
              <a:solidFill>
                <a:prstClr val="white"/>
              </a:solidFill>
            </a:endParaRPr>
          </a:p>
        </p:txBody>
      </p:sp>
      <p:cxnSp>
        <p:nvCxnSpPr>
          <p:cNvPr id="73" name="Straight Connector 72"/>
          <p:cNvCxnSpPr/>
          <p:nvPr>
            <p:custDataLst>
              <p:tags r:id="rId16"/>
            </p:custDataLst>
          </p:nvPr>
        </p:nvCxnSpPr>
        <p:spPr>
          <a:xfrm rot="10800000">
            <a:off x="1295400" y="4535029"/>
            <a:ext cx="4572000" cy="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custDataLst>
              <p:tags r:id="rId17"/>
            </p:custDataLst>
          </p:nvPr>
        </p:nvCxnSpPr>
        <p:spPr>
          <a:xfrm rot="10800000">
            <a:off x="5486401" y="3544431"/>
            <a:ext cx="381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custDataLst>
              <p:tags r:id="rId18"/>
            </p:custDataLst>
          </p:nvPr>
        </p:nvCxnSpPr>
        <p:spPr>
          <a:xfrm rot="5400000" flipH="1" flipV="1">
            <a:off x="5372100" y="4039731"/>
            <a:ext cx="9906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63" name="Oval 62"/>
          <p:cNvSpPr/>
          <p:nvPr>
            <p:custDataLst>
              <p:tags r:id="rId19"/>
            </p:custDataLst>
          </p:nvPr>
        </p:nvSpPr>
        <p:spPr>
          <a:xfrm>
            <a:off x="3200400" y="725031"/>
            <a:ext cx="2057400" cy="1524000"/>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4" name="TextBox 63"/>
          <p:cNvSpPr txBox="1"/>
          <p:nvPr>
            <p:custDataLst>
              <p:tags r:id="rId20"/>
            </p:custDataLst>
          </p:nvPr>
        </p:nvSpPr>
        <p:spPr>
          <a:xfrm>
            <a:off x="4648200" y="1563231"/>
            <a:ext cx="304800" cy="523220"/>
          </a:xfrm>
          <a:prstGeom prst="rect">
            <a:avLst/>
          </a:prstGeom>
          <a:noFill/>
        </p:spPr>
        <p:txBody>
          <a:bodyPr wrap="square" rtlCol="0">
            <a:spAutoFit/>
          </a:bodyPr>
          <a:lstStyle/>
          <a:p>
            <a:r>
              <a:rPr lang="en-US" sz="2800" dirty="0" smtClean="0">
                <a:solidFill>
                  <a:prstClr val="white"/>
                </a:solidFill>
              </a:rPr>
              <a:t>U</a:t>
            </a:r>
            <a:endParaRPr lang="en-US" sz="2800" dirty="0">
              <a:solidFill>
                <a:prstClr val="white"/>
              </a:solidFill>
            </a:endParaRPr>
          </a:p>
        </p:txBody>
      </p:sp>
      <p:sp>
        <p:nvSpPr>
          <p:cNvPr id="67" name="TextBox 66"/>
          <p:cNvSpPr txBox="1"/>
          <p:nvPr>
            <p:custDataLst>
              <p:tags r:id="rId21"/>
            </p:custDataLst>
          </p:nvPr>
        </p:nvSpPr>
        <p:spPr>
          <a:xfrm>
            <a:off x="4495800" y="1029831"/>
            <a:ext cx="762000" cy="523220"/>
          </a:xfrm>
          <a:prstGeom prst="rect">
            <a:avLst/>
          </a:prstGeom>
          <a:noFill/>
        </p:spPr>
        <p:txBody>
          <a:bodyPr wrap="square" rtlCol="0">
            <a:spAutoFit/>
          </a:bodyPr>
          <a:lstStyle/>
          <a:p>
            <a:r>
              <a:rPr lang="en-US" sz="2800" dirty="0" smtClean="0">
                <a:solidFill>
                  <a:prstClr val="white"/>
                </a:solidFill>
              </a:rPr>
              <a:t>D</a:t>
            </a:r>
            <a:r>
              <a:rPr lang="en-US" sz="2800" baseline="-25000" dirty="0" smtClean="0">
                <a:solidFill>
                  <a:prstClr val="white"/>
                </a:solidFill>
              </a:rPr>
              <a:t>3-0</a:t>
            </a:r>
            <a:endParaRPr lang="en-US" sz="2800" baseline="-25000" dirty="0">
              <a:solidFill>
                <a:prstClr val="white"/>
              </a:solidFill>
            </a:endParaRPr>
          </a:p>
        </p:txBody>
      </p:sp>
      <p:sp>
        <p:nvSpPr>
          <p:cNvPr id="68" name="TextBox 67"/>
          <p:cNvSpPr txBox="1"/>
          <p:nvPr>
            <p:custDataLst>
              <p:tags r:id="rId22"/>
            </p:custDataLst>
          </p:nvPr>
        </p:nvSpPr>
        <p:spPr>
          <a:xfrm>
            <a:off x="3276600" y="1258431"/>
            <a:ext cx="685800" cy="523220"/>
          </a:xfrm>
          <a:prstGeom prst="rect">
            <a:avLst/>
          </a:prstGeom>
          <a:noFill/>
        </p:spPr>
        <p:txBody>
          <a:bodyPr wrap="square" rtlCol="0">
            <a:spAutoFit/>
          </a:bodyPr>
          <a:lstStyle/>
          <a:p>
            <a:r>
              <a:rPr lang="en-US" sz="2800" dirty="0" smtClean="0">
                <a:solidFill>
                  <a:prstClr val="white"/>
                </a:solidFill>
              </a:rPr>
              <a:t>S</a:t>
            </a:r>
            <a:r>
              <a:rPr lang="en-US" sz="2800" baseline="-25000" dirty="0" smtClean="0">
                <a:solidFill>
                  <a:prstClr val="white"/>
                </a:solidFill>
              </a:rPr>
              <a:t>2-0</a:t>
            </a:r>
            <a:endParaRPr lang="en-US" sz="2800" baseline="-25000" dirty="0">
              <a:solidFill>
                <a:prstClr val="white"/>
              </a:solidFill>
            </a:endParaRPr>
          </a:p>
        </p:txBody>
      </p:sp>
      <p:sp>
        <p:nvSpPr>
          <p:cNvPr id="70" name="Line 5"/>
          <p:cNvSpPr>
            <a:spLocks noChangeShapeType="1"/>
          </p:cNvSpPr>
          <p:nvPr>
            <p:custDataLst>
              <p:tags r:id="rId23"/>
            </p:custDataLst>
          </p:nvPr>
        </p:nvSpPr>
        <p:spPr bwMode="auto">
          <a:xfrm>
            <a:off x="2362200" y="3315831"/>
            <a:ext cx="685800" cy="0"/>
          </a:xfrm>
          <a:prstGeom prst="line">
            <a:avLst/>
          </a:prstGeom>
          <a:noFill/>
          <a:ln w="28575">
            <a:solidFill>
              <a:schemeClr val="tx1"/>
            </a:solidFill>
            <a:round/>
            <a:headEnd type="none" w="med" len="med"/>
            <a:tailEnd type="arrow" w="lg" len="lg"/>
          </a:ln>
          <a:effectLst/>
        </p:spPr>
        <p:txBody>
          <a:bodyPr wrap="none" anchor="ctr"/>
          <a:lstStyle/>
          <a:p>
            <a:endParaRPr lang="en-US">
              <a:solidFill>
                <a:prstClr val="white"/>
              </a:solidFill>
            </a:endParaRPr>
          </a:p>
        </p:txBody>
      </p:sp>
      <p:sp>
        <p:nvSpPr>
          <p:cNvPr id="71" name="Line 8"/>
          <p:cNvSpPr>
            <a:spLocks noChangeShapeType="1"/>
          </p:cNvSpPr>
          <p:nvPr>
            <p:custDataLst>
              <p:tags r:id="rId24"/>
            </p:custDataLst>
          </p:nvPr>
        </p:nvSpPr>
        <p:spPr bwMode="auto">
          <a:xfrm>
            <a:off x="2362200" y="1715631"/>
            <a:ext cx="533400" cy="0"/>
          </a:xfrm>
          <a:prstGeom prst="line">
            <a:avLst/>
          </a:prstGeom>
          <a:noFill/>
          <a:ln w="28575">
            <a:solidFill>
              <a:schemeClr val="tx1"/>
            </a:solidFill>
            <a:round/>
            <a:headEnd type="none" w="med" len="med"/>
            <a:tailEnd type="oval" w="med" len="med"/>
          </a:ln>
          <a:effectLst/>
        </p:spPr>
        <p:txBody>
          <a:bodyPr wrap="none" anchor="ctr"/>
          <a:lstStyle/>
          <a:p>
            <a:endParaRPr lang="en-US">
              <a:solidFill>
                <a:prstClr val="white"/>
              </a:solidFill>
            </a:endParaRPr>
          </a:p>
        </p:txBody>
      </p:sp>
      <p:sp>
        <p:nvSpPr>
          <p:cNvPr id="74" name="Line 8"/>
          <p:cNvSpPr>
            <a:spLocks noChangeShapeType="1"/>
          </p:cNvSpPr>
          <p:nvPr>
            <p:custDataLst>
              <p:tags r:id="rId25"/>
            </p:custDataLst>
          </p:nvPr>
        </p:nvSpPr>
        <p:spPr bwMode="auto">
          <a:xfrm>
            <a:off x="2895600" y="2858631"/>
            <a:ext cx="304800" cy="0"/>
          </a:xfrm>
          <a:prstGeom prst="line">
            <a:avLst/>
          </a:prstGeom>
          <a:noFill/>
          <a:ln w="28575">
            <a:solidFill>
              <a:schemeClr val="tx1"/>
            </a:solidFill>
            <a:round/>
            <a:headEnd type="none" w="med" len="med"/>
            <a:tailEnd type="arrow" w="lg" len="lg"/>
          </a:ln>
          <a:effectLst/>
        </p:spPr>
        <p:txBody>
          <a:bodyPr wrap="none" anchor="ctr"/>
          <a:lstStyle/>
          <a:p>
            <a:endParaRPr lang="en-US">
              <a:solidFill>
                <a:prstClr val="white"/>
              </a:solidFill>
            </a:endParaRPr>
          </a:p>
        </p:txBody>
      </p:sp>
      <p:sp>
        <p:nvSpPr>
          <p:cNvPr id="79" name="Line 8"/>
          <p:cNvSpPr>
            <a:spLocks noChangeShapeType="1"/>
          </p:cNvSpPr>
          <p:nvPr>
            <p:custDataLst>
              <p:tags r:id="rId26"/>
            </p:custDataLst>
          </p:nvPr>
        </p:nvSpPr>
        <p:spPr bwMode="auto">
          <a:xfrm>
            <a:off x="2895600" y="1487031"/>
            <a:ext cx="304800" cy="0"/>
          </a:xfrm>
          <a:prstGeom prst="line">
            <a:avLst/>
          </a:prstGeom>
          <a:noFill/>
          <a:ln w="28575">
            <a:solidFill>
              <a:schemeClr val="tx1"/>
            </a:solidFill>
            <a:round/>
            <a:headEnd type="none" w="med" len="med"/>
            <a:tailEnd type="arrow" w="lg" len="lg"/>
          </a:ln>
          <a:effectLst/>
        </p:spPr>
        <p:txBody>
          <a:bodyPr wrap="none" anchor="ctr"/>
          <a:lstStyle/>
          <a:p>
            <a:endParaRPr lang="en-US">
              <a:solidFill>
                <a:prstClr val="white"/>
              </a:solidFill>
            </a:endParaRPr>
          </a:p>
        </p:txBody>
      </p:sp>
      <p:cxnSp>
        <p:nvCxnSpPr>
          <p:cNvPr id="82" name="Straight Connector 81"/>
          <p:cNvCxnSpPr>
            <a:stCxn id="79" idx="0"/>
          </p:cNvCxnSpPr>
          <p:nvPr>
            <p:custDataLst>
              <p:tags r:id="rId27"/>
            </p:custDataLst>
          </p:nvPr>
        </p:nvCxnSpPr>
        <p:spPr>
          <a:xfrm rot="5400000">
            <a:off x="2209800" y="2172831"/>
            <a:ext cx="13716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86" name="Oval 85"/>
          <p:cNvSpPr/>
          <p:nvPr>
            <p:custDataLst>
              <p:tags r:id="rId28"/>
            </p:custDataLst>
          </p:nvPr>
        </p:nvSpPr>
        <p:spPr>
          <a:xfrm>
            <a:off x="3124200" y="2477631"/>
            <a:ext cx="2362200" cy="1905000"/>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7" name="TextBox 86"/>
          <p:cNvSpPr txBox="1"/>
          <p:nvPr>
            <p:custDataLst>
              <p:tags r:id="rId29"/>
            </p:custDataLst>
          </p:nvPr>
        </p:nvSpPr>
        <p:spPr>
          <a:xfrm>
            <a:off x="4724400" y="3163432"/>
            <a:ext cx="762000" cy="523220"/>
          </a:xfrm>
          <a:prstGeom prst="rect">
            <a:avLst/>
          </a:prstGeom>
          <a:noFill/>
        </p:spPr>
        <p:txBody>
          <a:bodyPr wrap="square" rtlCol="0">
            <a:spAutoFit/>
          </a:bodyPr>
          <a:lstStyle/>
          <a:p>
            <a:r>
              <a:rPr lang="en-US" sz="2800" dirty="0" smtClean="0">
                <a:solidFill>
                  <a:prstClr val="white"/>
                </a:solidFill>
              </a:rPr>
              <a:t>S’</a:t>
            </a:r>
            <a:r>
              <a:rPr lang="en-US" sz="2800" baseline="-25000" dirty="0" smtClean="0">
                <a:solidFill>
                  <a:prstClr val="white"/>
                </a:solidFill>
              </a:rPr>
              <a:t>2-0</a:t>
            </a:r>
            <a:endParaRPr lang="en-US" sz="2800" baseline="-25000" dirty="0">
              <a:solidFill>
                <a:prstClr val="white"/>
              </a:solidFill>
            </a:endParaRPr>
          </a:p>
        </p:txBody>
      </p:sp>
      <p:sp>
        <p:nvSpPr>
          <p:cNvPr id="88" name="TextBox 87"/>
          <p:cNvSpPr txBox="1"/>
          <p:nvPr>
            <p:custDataLst>
              <p:tags r:id="rId30"/>
            </p:custDataLst>
          </p:nvPr>
        </p:nvSpPr>
        <p:spPr>
          <a:xfrm>
            <a:off x="3352800" y="2706231"/>
            <a:ext cx="685800" cy="523220"/>
          </a:xfrm>
          <a:prstGeom prst="rect">
            <a:avLst/>
          </a:prstGeom>
          <a:noFill/>
        </p:spPr>
        <p:txBody>
          <a:bodyPr wrap="square" rtlCol="0">
            <a:spAutoFit/>
          </a:bodyPr>
          <a:lstStyle/>
          <a:p>
            <a:r>
              <a:rPr lang="en-US" sz="2800" dirty="0" smtClean="0">
                <a:solidFill>
                  <a:prstClr val="white"/>
                </a:solidFill>
              </a:rPr>
              <a:t>S</a:t>
            </a:r>
            <a:r>
              <a:rPr lang="en-US" sz="2800" baseline="-25000" dirty="0" smtClean="0">
                <a:solidFill>
                  <a:prstClr val="white"/>
                </a:solidFill>
              </a:rPr>
              <a:t>2-0</a:t>
            </a:r>
            <a:endParaRPr lang="en-US" sz="2800" baseline="-25000" dirty="0">
              <a:solidFill>
                <a:prstClr val="white"/>
              </a:solidFill>
            </a:endParaRPr>
          </a:p>
        </p:txBody>
      </p:sp>
      <p:sp>
        <p:nvSpPr>
          <p:cNvPr id="90" name="TextBox 89"/>
          <p:cNvSpPr txBox="1"/>
          <p:nvPr>
            <p:custDataLst>
              <p:tags r:id="rId31"/>
            </p:custDataLst>
          </p:nvPr>
        </p:nvSpPr>
        <p:spPr>
          <a:xfrm>
            <a:off x="3124200" y="3163431"/>
            <a:ext cx="304800" cy="523220"/>
          </a:xfrm>
          <a:prstGeom prst="rect">
            <a:avLst/>
          </a:prstGeom>
          <a:noFill/>
        </p:spPr>
        <p:txBody>
          <a:bodyPr wrap="square" rtlCol="0">
            <a:spAutoFit/>
          </a:bodyPr>
          <a:lstStyle/>
          <a:p>
            <a:r>
              <a:rPr lang="en-US" sz="2800" dirty="0" smtClean="0">
                <a:solidFill>
                  <a:prstClr val="white"/>
                </a:solidFill>
              </a:rPr>
              <a:t>K</a:t>
            </a:r>
            <a:endParaRPr lang="en-US" sz="2800" dirty="0">
              <a:solidFill>
                <a:prstClr val="white"/>
              </a:solidFill>
            </a:endParaRPr>
          </a:p>
        </p:txBody>
      </p:sp>
      <p:sp>
        <p:nvSpPr>
          <p:cNvPr id="91" name="TextBox 90"/>
          <p:cNvSpPr txBox="1"/>
          <p:nvPr>
            <p:custDataLst>
              <p:tags r:id="rId32"/>
            </p:custDataLst>
          </p:nvPr>
        </p:nvSpPr>
        <p:spPr>
          <a:xfrm>
            <a:off x="3276600" y="3544431"/>
            <a:ext cx="304800" cy="523220"/>
          </a:xfrm>
          <a:prstGeom prst="rect">
            <a:avLst/>
          </a:prstGeom>
          <a:noFill/>
        </p:spPr>
        <p:txBody>
          <a:bodyPr wrap="square" rtlCol="0">
            <a:spAutoFit/>
          </a:bodyPr>
          <a:lstStyle/>
          <a:p>
            <a:r>
              <a:rPr lang="en-US" sz="2800" dirty="0">
                <a:solidFill>
                  <a:prstClr val="white"/>
                </a:solidFill>
              </a:rPr>
              <a:t>A</a:t>
            </a:r>
          </a:p>
        </p:txBody>
      </p:sp>
      <p:sp>
        <p:nvSpPr>
          <p:cNvPr id="92" name="TextBox 91"/>
          <p:cNvSpPr txBox="1"/>
          <p:nvPr>
            <p:custDataLst>
              <p:tags r:id="rId33"/>
            </p:custDataLst>
          </p:nvPr>
        </p:nvSpPr>
        <p:spPr>
          <a:xfrm>
            <a:off x="3581400" y="3849231"/>
            <a:ext cx="304800" cy="523220"/>
          </a:xfrm>
          <a:prstGeom prst="rect">
            <a:avLst/>
          </a:prstGeom>
          <a:noFill/>
        </p:spPr>
        <p:txBody>
          <a:bodyPr wrap="square" rtlCol="0">
            <a:spAutoFit/>
          </a:bodyPr>
          <a:lstStyle/>
          <a:p>
            <a:r>
              <a:rPr lang="en-US" sz="2800" dirty="0">
                <a:solidFill>
                  <a:prstClr val="white"/>
                </a:solidFill>
              </a:rPr>
              <a:t>B</a:t>
            </a:r>
          </a:p>
        </p:txBody>
      </p:sp>
      <p:sp>
        <p:nvSpPr>
          <p:cNvPr id="93" name="Line 5"/>
          <p:cNvSpPr>
            <a:spLocks noChangeShapeType="1"/>
          </p:cNvSpPr>
          <p:nvPr>
            <p:custDataLst>
              <p:tags r:id="rId34"/>
            </p:custDataLst>
          </p:nvPr>
        </p:nvSpPr>
        <p:spPr bwMode="auto">
          <a:xfrm>
            <a:off x="2438400" y="3696831"/>
            <a:ext cx="685800" cy="0"/>
          </a:xfrm>
          <a:prstGeom prst="line">
            <a:avLst/>
          </a:prstGeom>
          <a:noFill/>
          <a:ln w="28575">
            <a:solidFill>
              <a:schemeClr val="tx1"/>
            </a:solidFill>
            <a:round/>
            <a:headEnd type="none" w="med" len="med"/>
            <a:tailEnd type="arrow" w="lg" len="lg"/>
          </a:ln>
          <a:effectLst/>
        </p:spPr>
        <p:txBody>
          <a:bodyPr wrap="none" anchor="ctr"/>
          <a:lstStyle/>
          <a:p>
            <a:endParaRPr lang="en-US">
              <a:solidFill>
                <a:prstClr val="white"/>
              </a:solidFill>
            </a:endParaRPr>
          </a:p>
        </p:txBody>
      </p:sp>
      <p:sp>
        <p:nvSpPr>
          <p:cNvPr id="94" name="Line 5"/>
          <p:cNvSpPr>
            <a:spLocks noChangeShapeType="1"/>
          </p:cNvSpPr>
          <p:nvPr>
            <p:custDataLst>
              <p:tags r:id="rId35"/>
            </p:custDataLst>
          </p:nvPr>
        </p:nvSpPr>
        <p:spPr bwMode="auto">
          <a:xfrm>
            <a:off x="2362200" y="4077831"/>
            <a:ext cx="990600" cy="0"/>
          </a:xfrm>
          <a:prstGeom prst="line">
            <a:avLst/>
          </a:prstGeom>
          <a:noFill/>
          <a:ln w="28575">
            <a:solidFill>
              <a:schemeClr val="tx1"/>
            </a:solidFill>
            <a:round/>
            <a:headEnd type="none" w="med" len="med"/>
            <a:tailEnd type="arrow" w="lg" len="lg"/>
          </a:ln>
          <a:effectLst/>
        </p:spPr>
        <p:txBody>
          <a:bodyPr wrap="none" anchor="ctr"/>
          <a:lstStyle/>
          <a:p>
            <a:endParaRPr lang="en-US">
              <a:solidFill>
                <a:prstClr val="white"/>
              </a:solidFill>
            </a:endParaRPr>
          </a:p>
        </p:txBody>
      </p:sp>
      <p:pic>
        <p:nvPicPr>
          <p:cNvPr id="100" name="Picture 5"/>
          <p:cNvPicPr>
            <a:picLocks noChangeAspect="1" noChangeArrowheads="1"/>
          </p:cNvPicPr>
          <p:nvPr>
            <p:custDataLst>
              <p:tags r:id="rId36"/>
            </p:custDataLst>
          </p:nvPr>
        </p:nvPicPr>
        <p:blipFill>
          <a:blip r:embed="rId41" cstate="print"/>
          <a:srcRect l="12241" t="-1" r="46954" b="46067"/>
          <a:stretch>
            <a:fillRect/>
          </a:stretch>
        </p:blipFill>
        <p:spPr bwMode="auto">
          <a:xfrm>
            <a:off x="1600200" y="2858631"/>
            <a:ext cx="914400" cy="1371600"/>
          </a:xfrm>
          <a:prstGeom prst="rect">
            <a:avLst/>
          </a:prstGeom>
          <a:noFill/>
          <a:ln w="9525">
            <a:noFill/>
            <a:miter lim="800000"/>
            <a:headEnd/>
            <a:tailEnd/>
          </a:ln>
          <a:effectLst/>
        </p:spPr>
      </p:pic>
      <p:graphicFrame>
        <p:nvGraphicFramePr>
          <p:cNvPr id="44" name="Table 43"/>
          <p:cNvGraphicFramePr>
            <a:graphicFrameLocks noGrp="1"/>
          </p:cNvGraphicFramePr>
          <p:nvPr>
            <p:custDataLst>
              <p:tags r:id="rId37"/>
            </p:custDataLst>
            <p:extLst>
              <p:ext uri="{D42A27DB-BD31-4B8C-83A1-F6EECF244321}">
                <p14:modId xmlns:p14="http://schemas.microsoft.com/office/powerpoint/2010/main" val="550125240"/>
              </p:ext>
            </p:extLst>
          </p:nvPr>
        </p:nvGraphicFramePr>
        <p:xfrm>
          <a:off x="4648200" y="685800"/>
          <a:ext cx="4114800" cy="5562600"/>
        </p:xfrm>
        <a:graphic>
          <a:graphicData uri="http://schemas.openxmlformats.org/drawingml/2006/table">
            <a:tbl>
              <a:tblPr firstRow="1" bandRow="1">
                <a:tableStyleId>{5C22544A-7EE6-4342-B048-85BDC9FD1C3A}</a:tableStyleId>
              </a:tblPr>
              <a:tblGrid>
                <a:gridCol w="355600"/>
                <a:gridCol w="355600"/>
                <a:gridCol w="355600"/>
                <a:gridCol w="1676400"/>
                <a:gridCol w="457200"/>
                <a:gridCol w="457200"/>
                <a:gridCol w="457200"/>
              </a:tblGrid>
              <a:tr h="370840">
                <a:tc>
                  <a:txBody>
                    <a:bodyPr/>
                    <a:lstStyle/>
                    <a:p>
                      <a:pPr algn="ctr"/>
                      <a:r>
                        <a:rPr lang="en-US" sz="2000" b="1" dirty="0" smtClean="0">
                          <a:solidFill>
                            <a:schemeClr val="accent1"/>
                          </a:solidFill>
                        </a:rPr>
                        <a:t>S</a:t>
                      </a:r>
                      <a:r>
                        <a:rPr lang="en-US" sz="2000" b="1" baseline="-25000" dirty="0" smtClean="0">
                          <a:solidFill>
                            <a:schemeClr val="accent1"/>
                          </a:solidFill>
                        </a:rPr>
                        <a:t>2</a:t>
                      </a:r>
                      <a:endParaRPr lang="en-US" sz="2000" b="1" baseline="-25000" dirty="0">
                        <a:solidFill>
                          <a:schemeClr val="accent1"/>
                        </a:solidFill>
                      </a:endParaRPr>
                    </a:p>
                  </a:txBody>
                  <a:tcPr marL="0" marR="0" marT="0" marB="0" anchor="ctr">
                    <a:lnL w="28575" cap="flat" cmpd="sng" algn="ctr">
                      <a:solidFill>
                        <a:schemeClr val="tx1"/>
                      </a:solidFill>
                      <a:prstDash val="solid"/>
                      <a:round/>
                      <a:headEnd type="none" w="med" len="med"/>
                      <a:tailEnd type="none" w="med" len="med"/>
                    </a:lnL>
                    <a:lnT w="28575" cap="flat" cmpd="sng" algn="ctr">
                      <a:solidFill>
                        <a:schemeClr val="tx1"/>
                      </a:solidFill>
                      <a:prstDash val="solid"/>
                      <a:round/>
                      <a:headEnd type="none" w="med" len="med"/>
                      <a:tailEnd type="none" w="med" len="med"/>
                    </a:lnT>
                    <a:lnB w="38100" cap="flat" cmpd="sng" algn="ctr">
                      <a:solidFill>
                        <a:schemeClr val="accent1"/>
                      </a:solidFill>
                      <a:prstDash val="solid"/>
                      <a:round/>
                      <a:headEnd type="none" w="med" len="med"/>
                      <a:tailEnd type="none" w="med" len="med"/>
                    </a:lnB>
                    <a:solidFill>
                      <a:schemeClr val="bg1"/>
                    </a:solidFill>
                  </a:tcPr>
                </a:tc>
                <a:tc>
                  <a:txBody>
                    <a:bodyPr/>
                    <a:lstStyle/>
                    <a:p>
                      <a:pPr algn="ctr"/>
                      <a:r>
                        <a:rPr lang="en-US" sz="2000" b="1" dirty="0" smtClean="0">
                          <a:solidFill>
                            <a:schemeClr val="accent1"/>
                          </a:solidFill>
                        </a:rPr>
                        <a:t>S</a:t>
                      </a:r>
                      <a:r>
                        <a:rPr lang="en-US" sz="2000" b="1" baseline="-25000" dirty="0" smtClean="0">
                          <a:solidFill>
                            <a:schemeClr val="accent1"/>
                          </a:solidFill>
                        </a:rPr>
                        <a:t>1</a:t>
                      </a:r>
                      <a:endParaRPr lang="en-US" sz="2000" b="1" dirty="0">
                        <a:solidFill>
                          <a:schemeClr val="accent1"/>
                        </a:solidFill>
                      </a:endParaRPr>
                    </a:p>
                  </a:txBody>
                  <a:tcPr marL="0" marR="0" marT="0" marB="0" anchor="ctr">
                    <a:lnT w="28575" cap="flat" cmpd="sng" algn="ctr">
                      <a:solidFill>
                        <a:schemeClr val="tx1"/>
                      </a:solidFill>
                      <a:prstDash val="solid"/>
                      <a:round/>
                      <a:headEnd type="none" w="med" len="med"/>
                      <a:tailEnd type="none" w="med" len="med"/>
                    </a:lnT>
                    <a:lnB w="38100" cap="flat" cmpd="sng" algn="ctr">
                      <a:solidFill>
                        <a:schemeClr val="accent1"/>
                      </a:solidFill>
                      <a:prstDash val="solid"/>
                      <a:round/>
                      <a:headEnd type="none" w="med" len="med"/>
                      <a:tailEnd type="none" w="med" len="med"/>
                    </a:lnB>
                    <a:solidFill>
                      <a:schemeClr val="bg1"/>
                    </a:solidFill>
                  </a:tcPr>
                </a:tc>
                <a:tc>
                  <a:txBody>
                    <a:bodyPr/>
                    <a:lstStyle/>
                    <a:p>
                      <a:pPr algn="ctr"/>
                      <a:r>
                        <a:rPr lang="en-US" sz="2000" b="1" dirty="0" smtClean="0">
                          <a:solidFill>
                            <a:schemeClr val="accent1"/>
                          </a:solidFill>
                        </a:rPr>
                        <a:t>S</a:t>
                      </a:r>
                      <a:r>
                        <a:rPr lang="en-US" sz="2000" b="1" baseline="-25000" dirty="0" smtClean="0">
                          <a:solidFill>
                            <a:schemeClr val="accent1"/>
                          </a:solidFill>
                        </a:rPr>
                        <a:t>0</a:t>
                      </a:r>
                      <a:endParaRPr lang="en-US" sz="2000" b="1" dirty="0">
                        <a:solidFill>
                          <a:schemeClr val="accent1"/>
                        </a:solidFill>
                      </a:endParaRPr>
                    </a:p>
                  </a:txBody>
                  <a:tcPr marL="0" marR="0" marT="0" marB="0" anchor="ctr">
                    <a:lnT w="28575" cap="flat" cmpd="sng" algn="ctr">
                      <a:solidFill>
                        <a:schemeClr val="tx1"/>
                      </a:solidFill>
                      <a:prstDash val="solid"/>
                      <a:round/>
                      <a:headEnd type="none" w="med" len="med"/>
                      <a:tailEnd type="none" w="med" len="med"/>
                    </a:lnT>
                    <a:lnB w="38100" cap="flat" cmpd="sng" algn="ctr">
                      <a:solidFill>
                        <a:schemeClr val="accent1"/>
                      </a:solidFill>
                      <a:prstDash val="solid"/>
                      <a:round/>
                      <a:headEnd type="none" w="med" len="med"/>
                      <a:tailEnd type="none" w="med" len="med"/>
                    </a:lnB>
                    <a:solidFill>
                      <a:schemeClr val="bg1"/>
                    </a:solidFill>
                  </a:tcPr>
                </a:tc>
                <a:tc>
                  <a:txBody>
                    <a:bodyPr/>
                    <a:lstStyle/>
                    <a:p>
                      <a:pPr algn="ctr"/>
                      <a:endParaRPr lang="en-US" sz="2000" b="1" dirty="0">
                        <a:solidFill>
                          <a:schemeClr val="accent1"/>
                        </a:solidFill>
                      </a:endParaRPr>
                    </a:p>
                  </a:txBody>
                  <a:tcPr marL="0" marR="0" marT="0" marB="0" anchor="ctr">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8100" cap="flat" cmpd="sng" algn="ctr">
                      <a:solidFill>
                        <a:schemeClr val="accent1"/>
                      </a:solidFill>
                      <a:prstDash val="solid"/>
                      <a:round/>
                      <a:headEnd type="none" w="med" len="med"/>
                      <a:tailEnd type="none" w="med" len="med"/>
                    </a:lnB>
                    <a:solidFill>
                      <a:schemeClr val="bg1"/>
                    </a:solidFill>
                  </a:tcPr>
                </a:tc>
                <a:tc>
                  <a:txBody>
                    <a:bodyPr/>
                    <a:lstStyle/>
                    <a:p>
                      <a:pPr algn="ctr"/>
                      <a:r>
                        <a:rPr lang="en-US" sz="2000" b="1" dirty="0" smtClean="0">
                          <a:solidFill>
                            <a:schemeClr val="accent1"/>
                          </a:solidFill>
                        </a:rPr>
                        <a:t>S’</a:t>
                      </a:r>
                      <a:r>
                        <a:rPr lang="en-US" sz="2000" b="1" baseline="-25000" dirty="0" smtClean="0">
                          <a:solidFill>
                            <a:schemeClr val="accent1"/>
                          </a:solidFill>
                        </a:rPr>
                        <a:t>2</a:t>
                      </a:r>
                      <a:endParaRPr lang="en-US" sz="2000" b="1" baseline="-25000" dirty="0">
                        <a:solidFill>
                          <a:schemeClr val="accent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8100" cap="flat" cmpd="sng" algn="ctr">
                      <a:solidFill>
                        <a:schemeClr val="accent1"/>
                      </a:solidFill>
                      <a:prstDash val="solid"/>
                      <a:round/>
                      <a:headEnd type="none" w="med" len="med"/>
                      <a:tailEnd type="none" w="med" len="med"/>
                    </a:lnB>
                    <a:solidFill>
                      <a:schemeClr val="bg1"/>
                    </a:solidFill>
                  </a:tcPr>
                </a:tc>
                <a:tc>
                  <a:txBody>
                    <a:bodyPr/>
                    <a:lstStyle/>
                    <a:p>
                      <a:pPr algn="ctr"/>
                      <a:r>
                        <a:rPr lang="en-US" sz="2000" b="1" dirty="0" smtClean="0">
                          <a:solidFill>
                            <a:schemeClr val="accent1"/>
                          </a:solidFill>
                        </a:rPr>
                        <a:t>S’</a:t>
                      </a:r>
                      <a:r>
                        <a:rPr lang="en-US" sz="2000" b="1" baseline="-25000" dirty="0" smtClean="0">
                          <a:solidFill>
                            <a:schemeClr val="accent1"/>
                          </a:solidFill>
                        </a:rPr>
                        <a:t>1</a:t>
                      </a:r>
                      <a:endParaRPr lang="en-US" sz="2000" b="1" dirty="0">
                        <a:solidFill>
                          <a:schemeClr val="accent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8100" cap="flat" cmpd="sng" algn="ctr">
                      <a:solidFill>
                        <a:schemeClr val="accent1"/>
                      </a:solidFill>
                      <a:prstDash val="solid"/>
                      <a:round/>
                      <a:headEnd type="none" w="med" len="med"/>
                      <a:tailEnd type="none" w="med" len="med"/>
                    </a:lnB>
                    <a:solidFill>
                      <a:schemeClr val="bg1"/>
                    </a:solidFill>
                  </a:tcPr>
                </a:tc>
                <a:tc>
                  <a:txBody>
                    <a:bodyPr/>
                    <a:lstStyle/>
                    <a:p>
                      <a:pPr algn="ctr"/>
                      <a:r>
                        <a:rPr lang="en-US" sz="2000" b="1" dirty="0" smtClean="0">
                          <a:solidFill>
                            <a:schemeClr val="accent1"/>
                          </a:solidFill>
                        </a:rPr>
                        <a:t>S’</a:t>
                      </a:r>
                      <a:r>
                        <a:rPr lang="en-US" sz="2000" b="1" baseline="-25000" dirty="0" smtClean="0">
                          <a:solidFill>
                            <a:schemeClr val="accent1"/>
                          </a:solidFill>
                        </a:rPr>
                        <a:t>0</a:t>
                      </a:r>
                      <a:endParaRPr lang="en-US" sz="2000" b="1" dirty="0">
                        <a:solidFill>
                          <a:schemeClr val="accent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8100" cap="flat" cmpd="sng" algn="ctr">
                      <a:solidFill>
                        <a:schemeClr val="accent1"/>
                      </a:solidFill>
                      <a:prstDash val="solid"/>
                      <a:round/>
                      <a:headEnd type="none" w="med" len="med"/>
                      <a:tailEnd type="none" w="med" len="med"/>
                    </a:lnB>
                    <a:solidFill>
                      <a:schemeClr val="bg1"/>
                    </a:solidFill>
                  </a:tcPr>
                </a:tc>
              </a:tr>
              <a:tr h="370840">
                <a:tc>
                  <a:txBody>
                    <a:bodyPr/>
                    <a:lstStyle/>
                    <a:p>
                      <a:pPr algn="ctr"/>
                      <a:r>
                        <a:rPr lang="en-US" sz="2000" b="1" dirty="0" smtClean="0">
                          <a:solidFill>
                            <a:schemeClr val="tx1"/>
                          </a:solidFill>
                        </a:rPr>
                        <a:t>0</a:t>
                      </a:r>
                      <a:endParaRPr lang="en-US" sz="20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T w="38100" cap="flat" cmpd="sng" algn="ctr">
                      <a:solidFill>
                        <a:schemeClr val="accent1"/>
                      </a:solidFill>
                      <a:prstDash val="solid"/>
                      <a:round/>
                      <a:headEnd type="none" w="med" len="med"/>
                      <a:tailEnd type="none" w="med" len="med"/>
                    </a:lnT>
                    <a:solidFill>
                      <a:schemeClr val="bg1"/>
                    </a:solidFill>
                  </a:tcPr>
                </a:tc>
                <a:tc>
                  <a:txBody>
                    <a:bodyPr/>
                    <a:lstStyle/>
                    <a:p>
                      <a:pPr algn="ctr"/>
                      <a:r>
                        <a:rPr lang="en-US" sz="2000" b="1" dirty="0" smtClean="0">
                          <a:solidFill>
                            <a:schemeClr val="tx1"/>
                          </a:solidFill>
                        </a:rPr>
                        <a:t>0</a:t>
                      </a:r>
                      <a:endParaRPr lang="en-US" sz="2000" b="1" dirty="0">
                        <a:solidFill>
                          <a:schemeClr val="tx1"/>
                        </a:solidFill>
                      </a:endParaRPr>
                    </a:p>
                  </a:txBody>
                  <a:tcPr marL="0" marR="0" marT="0" marB="0" anchor="ctr">
                    <a:lnT w="38100" cap="flat" cmpd="sng" algn="ctr">
                      <a:solidFill>
                        <a:schemeClr val="accent1"/>
                      </a:solidFill>
                      <a:prstDash val="solid"/>
                      <a:round/>
                      <a:headEnd type="none" w="med" len="med"/>
                      <a:tailEnd type="none" w="med" len="med"/>
                    </a:lnT>
                    <a:solidFill>
                      <a:schemeClr val="bg1"/>
                    </a:solidFill>
                  </a:tcPr>
                </a:tc>
                <a:tc>
                  <a:txBody>
                    <a:bodyPr/>
                    <a:lstStyle/>
                    <a:p>
                      <a:pPr algn="ctr"/>
                      <a:r>
                        <a:rPr lang="en-US" sz="2000" b="1" dirty="0" smtClean="0">
                          <a:solidFill>
                            <a:schemeClr val="tx1"/>
                          </a:solidFill>
                        </a:rPr>
                        <a:t>0</a:t>
                      </a:r>
                      <a:endParaRPr lang="en-US" sz="2000" b="1" dirty="0">
                        <a:solidFill>
                          <a:schemeClr val="tx1"/>
                        </a:solidFill>
                      </a:endParaRPr>
                    </a:p>
                  </a:txBody>
                  <a:tcPr marL="0" marR="0" marT="0" marB="0" anchor="ctr">
                    <a:lnT w="38100" cap="flat" cmpd="sng" algn="ctr">
                      <a:solidFill>
                        <a:schemeClr val="accent1"/>
                      </a:solidFill>
                      <a:prstDash val="solid"/>
                      <a:round/>
                      <a:headEnd type="none" w="med" len="med"/>
                      <a:tailEnd type="none" w="med" len="med"/>
                    </a:lnT>
                    <a:solidFill>
                      <a:schemeClr val="bg1"/>
                    </a:solidFill>
                  </a:tcPr>
                </a:tc>
                <a:tc>
                  <a:txBody>
                    <a:bodyPr/>
                    <a:lstStyle/>
                    <a:p>
                      <a:pPr algn="ctr"/>
                      <a:endParaRPr lang="en-US" sz="2000" b="1" dirty="0">
                        <a:solidFill>
                          <a:schemeClr val="tx1"/>
                        </a:solidFill>
                      </a:endParaRPr>
                    </a:p>
                  </a:txBody>
                  <a:tcPr marL="0" marR="0" marT="0" marB="0" anchor="ctr">
                    <a:lnR w="28575" cap="flat" cmpd="sng" algn="ctr">
                      <a:solidFill>
                        <a:schemeClr val="tx1"/>
                      </a:solidFill>
                      <a:prstDash val="solid"/>
                      <a:round/>
                      <a:headEnd type="none" w="med" len="med"/>
                      <a:tailEnd type="none" w="med" len="med"/>
                    </a:lnR>
                    <a:lnT w="38100" cap="flat" cmpd="sng" algn="ctr">
                      <a:solidFill>
                        <a:schemeClr val="accent1"/>
                      </a:solidFill>
                      <a:prstDash val="solid"/>
                      <a:round/>
                      <a:headEnd type="none" w="med" len="med"/>
                      <a:tailEnd type="none" w="med" len="med"/>
                    </a:lnT>
                    <a:solidFill>
                      <a:schemeClr val="bg1"/>
                    </a:solidFill>
                  </a:tcPr>
                </a:tc>
                <a:tc>
                  <a:txBody>
                    <a:bodyPr/>
                    <a:lstStyle/>
                    <a:p>
                      <a:pPr algn="ctr"/>
                      <a:r>
                        <a:rPr lang="en-US" sz="2000" b="1" dirty="0" smtClean="0">
                          <a:solidFill>
                            <a:schemeClr val="tx1"/>
                          </a:solidFill>
                        </a:rPr>
                        <a:t>0</a:t>
                      </a:r>
                      <a:endParaRPr lang="en-US" sz="20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accent1"/>
                      </a:solidFill>
                      <a:prstDash val="solid"/>
                      <a:round/>
                      <a:headEnd type="none" w="med" len="med"/>
                      <a:tailEnd type="none" w="med" len="med"/>
                    </a:lnT>
                    <a:solidFill>
                      <a:schemeClr val="bg1"/>
                    </a:solidFill>
                  </a:tcPr>
                </a:tc>
                <a:tc>
                  <a:txBody>
                    <a:bodyPr/>
                    <a:lstStyle/>
                    <a:p>
                      <a:pPr algn="ctr"/>
                      <a:r>
                        <a:rPr lang="en-US" sz="2000" b="1" dirty="0" smtClean="0">
                          <a:solidFill>
                            <a:schemeClr val="tx1"/>
                          </a:solidFill>
                        </a:rPr>
                        <a:t>0</a:t>
                      </a:r>
                      <a:endParaRPr lang="en-US" sz="20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accent1"/>
                      </a:solidFill>
                      <a:prstDash val="solid"/>
                      <a:round/>
                      <a:headEnd type="none" w="med" len="med"/>
                      <a:tailEnd type="none" w="med" len="med"/>
                    </a:lnT>
                    <a:solidFill>
                      <a:schemeClr val="bg1"/>
                    </a:solidFill>
                  </a:tcPr>
                </a:tc>
                <a:tc>
                  <a:txBody>
                    <a:bodyPr/>
                    <a:lstStyle/>
                    <a:p>
                      <a:pPr algn="ctr"/>
                      <a:r>
                        <a:rPr lang="en-US" sz="2000" b="1" dirty="0" smtClean="0">
                          <a:solidFill>
                            <a:schemeClr val="tx1"/>
                          </a:solidFill>
                        </a:rPr>
                        <a:t>0</a:t>
                      </a:r>
                      <a:endParaRPr lang="en-US" sz="20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accent1"/>
                      </a:solidFill>
                      <a:prstDash val="solid"/>
                      <a:round/>
                      <a:headEnd type="none" w="med" len="med"/>
                      <a:tailEnd type="none" w="med" len="med"/>
                    </a:lnT>
                    <a:solidFill>
                      <a:schemeClr val="bg1"/>
                    </a:solidFill>
                  </a:tcPr>
                </a:tc>
              </a:tr>
              <a:tr h="370840">
                <a:tc>
                  <a:txBody>
                    <a:bodyPr/>
                    <a:lstStyle/>
                    <a:p>
                      <a:pPr algn="ctr"/>
                      <a:r>
                        <a:rPr lang="en-US" sz="2000" b="1" dirty="0" smtClean="0">
                          <a:solidFill>
                            <a:schemeClr val="tx1"/>
                          </a:solidFill>
                        </a:rPr>
                        <a:t>0</a:t>
                      </a:r>
                      <a:endParaRPr lang="en-US" sz="20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solidFill>
                      <a:schemeClr val="bg1"/>
                    </a:solidFill>
                  </a:tcPr>
                </a:tc>
                <a:tc>
                  <a:txBody>
                    <a:bodyPr/>
                    <a:lstStyle/>
                    <a:p>
                      <a:pPr algn="ctr"/>
                      <a:r>
                        <a:rPr lang="en-US" sz="2000" b="1" dirty="0" smtClean="0">
                          <a:solidFill>
                            <a:schemeClr val="tx1"/>
                          </a:solidFill>
                        </a:rPr>
                        <a:t>0</a:t>
                      </a:r>
                      <a:endParaRPr lang="en-US" sz="2000" b="1" dirty="0">
                        <a:solidFill>
                          <a:schemeClr val="tx1"/>
                        </a:solidFill>
                      </a:endParaRPr>
                    </a:p>
                  </a:txBody>
                  <a:tcPr marL="0" marR="0" marT="0" marB="0" anchor="ctr">
                    <a:solidFill>
                      <a:schemeClr val="bg1"/>
                    </a:solidFill>
                  </a:tcPr>
                </a:tc>
                <a:tc>
                  <a:txBody>
                    <a:bodyPr/>
                    <a:lstStyle/>
                    <a:p>
                      <a:pPr algn="ctr"/>
                      <a:r>
                        <a:rPr lang="en-US" sz="2000" b="1" dirty="0" smtClean="0">
                          <a:solidFill>
                            <a:schemeClr val="tx1"/>
                          </a:solidFill>
                        </a:rPr>
                        <a:t>0</a:t>
                      </a:r>
                      <a:endParaRPr lang="en-US" sz="2000" b="1" dirty="0">
                        <a:solidFill>
                          <a:schemeClr val="tx1"/>
                        </a:solidFill>
                      </a:endParaRPr>
                    </a:p>
                  </a:txBody>
                  <a:tcPr marL="0" marR="0" marT="0" marB="0" anchor="ctr">
                    <a:solidFill>
                      <a:schemeClr val="bg1"/>
                    </a:solidFill>
                  </a:tcPr>
                </a:tc>
                <a:tc>
                  <a:txBody>
                    <a:bodyPr/>
                    <a:lstStyle/>
                    <a:p>
                      <a:pPr algn="ctr"/>
                      <a:endParaRPr lang="en-US" sz="2000" b="1" dirty="0">
                        <a:solidFill>
                          <a:schemeClr val="tx1"/>
                        </a:solidFill>
                      </a:endParaRPr>
                    </a:p>
                  </a:txBody>
                  <a:tcPr marL="0" marR="0" marT="0" marB="0" anchor="ctr">
                    <a:lnR w="28575" cap="flat" cmpd="sng" algn="ctr">
                      <a:solidFill>
                        <a:schemeClr val="tx1"/>
                      </a:solidFill>
                      <a:prstDash val="solid"/>
                      <a:round/>
                      <a:headEnd type="none" w="med" len="med"/>
                      <a:tailEnd type="none" w="med" len="med"/>
                    </a:lnR>
                    <a:solidFill>
                      <a:schemeClr val="bg1"/>
                    </a:solidFill>
                  </a:tcPr>
                </a:tc>
                <a:tc>
                  <a:txBody>
                    <a:bodyPr/>
                    <a:lstStyle/>
                    <a:p>
                      <a:pPr algn="ctr"/>
                      <a:r>
                        <a:rPr lang="en-US" sz="2000" b="1" dirty="0" smtClean="0">
                          <a:solidFill>
                            <a:schemeClr val="tx1"/>
                          </a:solidFill>
                        </a:rPr>
                        <a:t>0</a:t>
                      </a:r>
                      <a:endParaRPr lang="en-US" sz="20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solidFill>
                      <a:schemeClr val="bg1"/>
                    </a:solidFill>
                  </a:tcPr>
                </a:tc>
                <a:tc>
                  <a:txBody>
                    <a:bodyPr/>
                    <a:lstStyle/>
                    <a:p>
                      <a:pPr algn="ctr"/>
                      <a:r>
                        <a:rPr lang="en-US" sz="2000" b="1" dirty="0" smtClean="0">
                          <a:solidFill>
                            <a:schemeClr val="tx1"/>
                          </a:solidFill>
                        </a:rPr>
                        <a:t>0</a:t>
                      </a:r>
                      <a:endParaRPr lang="en-US" sz="20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solidFill>
                      <a:schemeClr val="bg1"/>
                    </a:solidFill>
                  </a:tcPr>
                </a:tc>
                <a:tc>
                  <a:txBody>
                    <a:bodyPr/>
                    <a:lstStyle/>
                    <a:p>
                      <a:pPr algn="ctr"/>
                      <a:r>
                        <a:rPr lang="en-US" sz="2000" b="1" dirty="0" smtClean="0">
                          <a:solidFill>
                            <a:schemeClr val="tx1"/>
                          </a:solidFill>
                        </a:rPr>
                        <a:t>1</a:t>
                      </a:r>
                      <a:endParaRPr lang="en-US" sz="20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solidFill>
                      <a:schemeClr val="bg1"/>
                    </a:solidFill>
                  </a:tcPr>
                </a:tc>
              </a:tr>
              <a:tr h="370840">
                <a:tc>
                  <a:txBody>
                    <a:bodyPr/>
                    <a:lstStyle/>
                    <a:p>
                      <a:pPr algn="ctr"/>
                      <a:r>
                        <a:rPr lang="en-US" sz="2000" b="1" dirty="0" smtClean="0">
                          <a:solidFill>
                            <a:schemeClr val="tx1"/>
                          </a:solidFill>
                        </a:rPr>
                        <a:t>0</a:t>
                      </a:r>
                      <a:endParaRPr lang="en-US" sz="20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B w="38100" cap="flat" cmpd="sng" algn="ctr">
                      <a:solidFill>
                        <a:schemeClr val="accent1"/>
                      </a:solidFill>
                      <a:prstDash val="solid"/>
                      <a:round/>
                      <a:headEnd type="none" w="med" len="med"/>
                      <a:tailEnd type="none" w="med" len="med"/>
                    </a:lnB>
                    <a:solidFill>
                      <a:schemeClr val="bg1"/>
                    </a:solidFill>
                  </a:tcPr>
                </a:tc>
                <a:tc>
                  <a:txBody>
                    <a:bodyPr/>
                    <a:lstStyle/>
                    <a:p>
                      <a:pPr algn="ctr"/>
                      <a:r>
                        <a:rPr lang="en-US" sz="2000" b="1" dirty="0" smtClean="0">
                          <a:solidFill>
                            <a:schemeClr val="tx1"/>
                          </a:solidFill>
                        </a:rPr>
                        <a:t>0</a:t>
                      </a:r>
                      <a:endParaRPr lang="en-US" sz="2000" b="1" dirty="0">
                        <a:solidFill>
                          <a:schemeClr val="tx1"/>
                        </a:solidFill>
                      </a:endParaRPr>
                    </a:p>
                  </a:txBody>
                  <a:tcPr marL="0" marR="0" marT="0" marB="0" anchor="ctr">
                    <a:lnB w="38100" cap="flat" cmpd="sng" algn="ctr">
                      <a:solidFill>
                        <a:schemeClr val="accent1"/>
                      </a:solidFill>
                      <a:prstDash val="solid"/>
                      <a:round/>
                      <a:headEnd type="none" w="med" len="med"/>
                      <a:tailEnd type="none" w="med" len="med"/>
                    </a:lnB>
                    <a:solidFill>
                      <a:schemeClr val="bg1"/>
                    </a:solidFill>
                  </a:tcPr>
                </a:tc>
                <a:tc>
                  <a:txBody>
                    <a:bodyPr/>
                    <a:lstStyle/>
                    <a:p>
                      <a:pPr algn="ctr"/>
                      <a:r>
                        <a:rPr lang="en-US" sz="2000" b="1" dirty="0" smtClean="0">
                          <a:solidFill>
                            <a:schemeClr val="tx1"/>
                          </a:solidFill>
                        </a:rPr>
                        <a:t>0</a:t>
                      </a:r>
                      <a:endParaRPr lang="en-US" sz="2000" b="1" dirty="0">
                        <a:solidFill>
                          <a:schemeClr val="tx1"/>
                        </a:solidFill>
                      </a:endParaRPr>
                    </a:p>
                  </a:txBody>
                  <a:tcPr marL="0" marR="0" marT="0" marB="0" anchor="ctr">
                    <a:lnB w="38100" cap="flat" cmpd="sng" algn="ctr">
                      <a:solidFill>
                        <a:schemeClr val="accent1"/>
                      </a:solidFill>
                      <a:prstDash val="solid"/>
                      <a:round/>
                      <a:headEnd type="none" w="med" len="med"/>
                      <a:tailEnd type="none" w="med" len="med"/>
                    </a:lnB>
                    <a:solidFill>
                      <a:schemeClr val="bg1"/>
                    </a:solidFill>
                  </a:tcPr>
                </a:tc>
                <a:tc>
                  <a:txBody>
                    <a:bodyPr/>
                    <a:lstStyle/>
                    <a:p>
                      <a:pPr algn="ctr"/>
                      <a:endParaRPr lang="en-US" sz="2000" b="1" dirty="0">
                        <a:solidFill>
                          <a:schemeClr val="tx1"/>
                        </a:solidFill>
                      </a:endParaRPr>
                    </a:p>
                  </a:txBody>
                  <a:tcPr marL="0" marR="0" marT="0" marB="0" anchor="ctr">
                    <a:lnR w="28575" cap="flat" cmpd="sng" algn="ctr">
                      <a:solidFill>
                        <a:schemeClr val="tx1"/>
                      </a:solidFill>
                      <a:prstDash val="solid"/>
                      <a:round/>
                      <a:headEnd type="none" w="med" len="med"/>
                      <a:tailEnd type="none" w="med" len="med"/>
                    </a:lnR>
                    <a:lnB w="38100" cap="flat" cmpd="sng" algn="ctr">
                      <a:solidFill>
                        <a:schemeClr val="accent1"/>
                      </a:solidFill>
                      <a:prstDash val="solid"/>
                      <a:round/>
                      <a:headEnd type="none" w="med" len="med"/>
                      <a:tailEnd type="none" w="med" len="med"/>
                    </a:lnB>
                    <a:solidFill>
                      <a:schemeClr val="bg1"/>
                    </a:solidFill>
                  </a:tcPr>
                </a:tc>
                <a:tc>
                  <a:txBody>
                    <a:bodyPr/>
                    <a:lstStyle/>
                    <a:p>
                      <a:pPr algn="ctr"/>
                      <a:r>
                        <a:rPr lang="en-US" sz="2000" b="1" dirty="0" smtClean="0">
                          <a:solidFill>
                            <a:schemeClr val="tx1"/>
                          </a:solidFill>
                        </a:rPr>
                        <a:t>1</a:t>
                      </a:r>
                      <a:endParaRPr lang="en-US" sz="20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B w="38100" cap="flat" cmpd="sng" algn="ctr">
                      <a:solidFill>
                        <a:schemeClr val="accent1"/>
                      </a:solidFill>
                      <a:prstDash val="solid"/>
                      <a:round/>
                      <a:headEnd type="none" w="med" len="med"/>
                      <a:tailEnd type="none" w="med" len="med"/>
                    </a:lnB>
                    <a:solidFill>
                      <a:schemeClr val="bg1"/>
                    </a:solidFill>
                  </a:tcPr>
                </a:tc>
                <a:tc>
                  <a:txBody>
                    <a:bodyPr/>
                    <a:lstStyle/>
                    <a:p>
                      <a:pPr algn="ctr"/>
                      <a:r>
                        <a:rPr lang="en-US" sz="2000" b="1" dirty="0" smtClean="0">
                          <a:solidFill>
                            <a:schemeClr val="tx1"/>
                          </a:solidFill>
                        </a:rPr>
                        <a:t>0</a:t>
                      </a:r>
                      <a:endParaRPr lang="en-US" sz="20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B w="38100" cap="flat" cmpd="sng" algn="ctr">
                      <a:solidFill>
                        <a:schemeClr val="accent1"/>
                      </a:solidFill>
                      <a:prstDash val="solid"/>
                      <a:round/>
                      <a:headEnd type="none" w="med" len="med"/>
                      <a:tailEnd type="none" w="med" len="med"/>
                    </a:lnB>
                    <a:solidFill>
                      <a:schemeClr val="bg1"/>
                    </a:solidFill>
                  </a:tcPr>
                </a:tc>
                <a:tc>
                  <a:txBody>
                    <a:bodyPr/>
                    <a:lstStyle/>
                    <a:p>
                      <a:pPr algn="ctr"/>
                      <a:r>
                        <a:rPr lang="en-US" sz="2000" b="1" dirty="0" smtClean="0">
                          <a:solidFill>
                            <a:schemeClr val="tx1"/>
                          </a:solidFill>
                        </a:rPr>
                        <a:t>0</a:t>
                      </a:r>
                      <a:endParaRPr lang="en-US" sz="20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B w="38100" cap="flat" cmpd="sng" algn="ctr">
                      <a:solidFill>
                        <a:schemeClr val="accent1"/>
                      </a:solidFill>
                      <a:prstDash val="solid"/>
                      <a:round/>
                      <a:headEnd type="none" w="med" len="med"/>
                      <a:tailEnd type="none" w="med" len="med"/>
                    </a:lnB>
                    <a:solidFill>
                      <a:schemeClr val="bg1"/>
                    </a:solidFill>
                  </a:tcPr>
                </a:tc>
              </a:tr>
              <a:tr h="370840">
                <a:tc>
                  <a:txBody>
                    <a:bodyPr/>
                    <a:lstStyle/>
                    <a:p>
                      <a:pPr algn="ctr"/>
                      <a:r>
                        <a:rPr lang="en-US" sz="2000" b="1" dirty="0" smtClean="0">
                          <a:solidFill>
                            <a:schemeClr val="tx1"/>
                          </a:solidFill>
                        </a:rPr>
                        <a:t>0</a:t>
                      </a:r>
                      <a:endParaRPr lang="en-US" sz="20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T w="38100" cap="flat" cmpd="sng" algn="ctr">
                      <a:solidFill>
                        <a:schemeClr val="accent1"/>
                      </a:solidFill>
                      <a:prstDash val="solid"/>
                      <a:round/>
                      <a:headEnd type="none" w="med" len="med"/>
                      <a:tailEnd type="none" w="med" len="med"/>
                    </a:lnT>
                    <a:solidFill>
                      <a:schemeClr val="bg1"/>
                    </a:solidFill>
                  </a:tcPr>
                </a:tc>
                <a:tc>
                  <a:txBody>
                    <a:bodyPr/>
                    <a:lstStyle/>
                    <a:p>
                      <a:pPr algn="ctr"/>
                      <a:r>
                        <a:rPr lang="en-US" sz="2000" b="1" dirty="0" smtClean="0">
                          <a:solidFill>
                            <a:schemeClr val="tx1"/>
                          </a:solidFill>
                        </a:rPr>
                        <a:t>0</a:t>
                      </a:r>
                      <a:endParaRPr lang="en-US" sz="2000" b="1" dirty="0">
                        <a:solidFill>
                          <a:schemeClr val="tx1"/>
                        </a:solidFill>
                      </a:endParaRPr>
                    </a:p>
                  </a:txBody>
                  <a:tcPr marL="0" marR="0" marT="0" marB="0" anchor="ctr">
                    <a:lnT w="38100" cap="flat" cmpd="sng" algn="ctr">
                      <a:solidFill>
                        <a:schemeClr val="accent1"/>
                      </a:solidFill>
                      <a:prstDash val="solid"/>
                      <a:round/>
                      <a:headEnd type="none" w="med" len="med"/>
                      <a:tailEnd type="none" w="med" len="med"/>
                    </a:lnT>
                    <a:solidFill>
                      <a:schemeClr val="bg1"/>
                    </a:solidFill>
                  </a:tcPr>
                </a:tc>
                <a:tc>
                  <a:txBody>
                    <a:bodyPr/>
                    <a:lstStyle/>
                    <a:p>
                      <a:pPr algn="ctr"/>
                      <a:r>
                        <a:rPr lang="en-US" sz="2000" b="1" dirty="0" smtClean="0">
                          <a:solidFill>
                            <a:schemeClr val="tx1"/>
                          </a:solidFill>
                        </a:rPr>
                        <a:t>1</a:t>
                      </a:r>
                      <a:endParaRPr lang="en-US" sz="2000" b="1" dirty="0">
                        <a:solidFill>
                          <a:schemeClr val="tx1"/>
                        </a:solidFill>
                      </a:endParaRPr>
                    </a:p>
                  </a:txBody>
                  <a:tcPr marL="0" marR="0" marT="0" marB="0" anchor="ctr">
                    <a:lnT w="38100" cap="flat" cmpd="sng" algn="ctr">
                      <a:solidFill>
                        <a:schemeClr val="accent1"/>
                      </a:solidFill>
                      <a:prstDash val="solid"/>
                      <a:round/>
                      <a:headEnd type="none" w="med" len="med"/>
                      <a:tailEnd type="none" w="med" len="med"/>
                    </a:lnT>
                    <a:solidFill>
                      <a:schemeClr val="bg1"/>
                    </a:solidFill>
                  </a:tcPr>
                </a:tc>
                <a:tc>
                  <a:txBody>
                    <a:bodyPr/>
                    <a:lstStyle/>
                    <a:p>
                      <a:pPr algn="ctr"/>
                      <a:endParaRPr lang="en-US" sz="2000" b="1" dirty="0">
                        <a:solidFill>
                          <a:schemeClr val="tx1"/>
                        </a:solidFill>
                      </a:endParaRPr>
                    </a:p>
                  </a:txBody>
                  <a:tcPr marL="0" marR="0" marT="0" marB="0" anchor="ctr">
                    <a:lnR w="28575" cap="flat" cmpd="sng" algn="ctr">
                      <a:solidFill>
                        <a:schemeClr val="tx1"/>
                      </a:solidFill>
                      <a:prstDash val="solid"/>
                      <a:round/>
                      <a:headEnd type="none" w="med" len="med"/>
                      <a:tailEnd type="none" w="med" len="med"/>
                    </a:lnR>
                    <a:lnT w="38100" cap="flat" cmpd="sng" algn="ctr">
                      <a:solidFill>
                        <a:schemeClr val="accent1"/>
                      </a:solidFill>
                      <a:prstDash val="solid"/>
                      <a:round/>
                      <a:headEnd type="none" w="med" len="med"/>
                      <a:tailEnd type="none" w="med" len="med"/>
                    </a:lnT>
                    <a:solidFill>
                      <a:schemeClr val="bg1"/>
                    </a:solidFill>
                  </a:tcPr>
                </a:tc>
                <a:tc>
                  <a:txBody>
                    <a:bodyPr/>
                    <a:lstStyle/>
                    <a:p>
                      <a:pPr algn="ctr"/>
                      <a:r>
                        <a:rPr lang="en-US" sz="2000" b="1" dirty="0" smtClean="0">
                          <a:solidFill>
                            <a:schemeClr val="tx1"/>
                          </a:solidFill>
                        </a:rPr>
                        <a:t>0</a:t>
                      </a:r>
                      <a:endParaRPr lang="en-US" sz="20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accent1"/>
                      </a:solidFill>
                      <a:prstDash val="solid"/>
                      <a:round/>
                      <a:headEnd type="none" w="med" len="med"/>
                      <a:tailEnd type="none" w="med" len="med"/>
                    </a:lnT>
                    <a:solidFill>
                      <a:schemeClr val="bg1"/>
                    </a:solidFill>
                  </a:tcPr>
                </a:tc>
                <a:tc>
                  <a:txBody>
                    <a:bodyPr/>
                    <a:lstStyle/>
                    <a:p>
                      <a:pPr algn="ctr"/>
                      <a:r>
                        <a:rPr lang="en-US" sz="2000" b="1" dirty="0" smtClean="0">
                          <a:solidFill>
                            <a:schemeClr val="tx1"/>
                          </a:solidFill>
                        </a:rPr>
                        <a:t>0</a:t>
                      </a:r>
                      <a:endParaRPr lang="en-US" sz="20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accent1"/>
                      </a:solidFill>
                      <a:prstDash val="solid"/>
                      <a:round/>
                      <a:headEnd type="none" w="med" len="med"/>
                      <a:tailEnd type="none" w="med" len="med"/>
                    </a:lnT>
                    <a:solidFill>
                      <a:schemeClr val="bg1"/>
                    </a:solidFill>
                  </a:tcPr>
                </a:tc>
                <a:tc>
                  <a:txBody>
                    <a:bodyPr/>
                    <a:lstStyle/>
                    <a:p>
                      <a:pPr algn="ctr"/>
                      <a:r>
                        <a:rPr lang="en-US" sz="2000" b="1" dirty="0" smtClean="0">
                          <a:solidFill>
                            <a:schemeClr val="tx1"/>
                          </a:solidFill>
                        </a:rPr>
                        <a:t>1</a:t>
                      </a:r>
                      <a:endParaRPr lang="en-US" sz="20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accent1"/>
                      </a:solidFill>
                      <a:prstDash val="solid"/>
                      <a:round/>
                      <a:headEnd type="none" w="med" len="med"/>
                      <a:tailEnd type="none" w="med" len="med"/>
                    </a:lnT>
                    <a:solidFill>
                      <a:schemeClr val="bg1"/>
                    </a:solidFill>
                  </a:tcPr>
                </a:tc>
              </a:tr>
              <a:tr h="370840">
                <a:tc>
                  <a:txBody>
                    <a:bodyPr/>
                    <a:lstStyle/>
                    <a:p>
                      <a:pPr algn="ctr"/>
                      <a:r>
                        <a:rPr lang="en-US" sz="2000" b="1" dirty="0" smtClean="0">
                          <a:solidFill>
                            <a:schemeClr val="tx1"/>
                          </a:solidFill>
                        </a:rPr>
                        <a:t>0</a:t>
                      </a:r>
                      <a:endParaRPr lang="en-US" sz="20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solidFill>
                      <a:schemeClr val="bg1"/>
                    </a:solidFill>
                  </a:tcPr>
                </a:tc>
                <a:tc>
                  <a:txBody>
                    <a:bodyPr/>
                    <a:lstStyle/>
                    <a:p>
                      <a:pPr algn="ctr"/>
                      <a:r>
                        <a:rPr lang="en-US" sz="2000" b="1" dirty="0" smtClean="0">
                          <a:solidFill>
                            <a:schemeClr val="tx1"/>
                          </a:solidFill>
                        </a:rPr>
                        <a:t>0</a:t>
                      </a:r>
                      <a:endParaRPr lang="en-US" sz="2000" b="1" dirty="0">
                        <a:solidFill>
                          <a:schemeClr val="tx1"/>
                        </a:solidFill>
                      </a:endParaRPr>
                    </a:p>
                  </a:txBody>
                  <a:tcPr marL="0" marR="0" marT="0" marB="0" anchor="ctr">
                    <a:solidFill>
                      <a:schemeClr val="bg1"/>
                    </a:solidFill>
                  </a:tcPr>
                </a:tc>
                <a:tc>
                  <a:txBody>
                    <a:bodyPr/>
                    <a:lstStyle/>
                    <a:p>
                      <a:pPr algn="ctr"/>
                      <a:r>
                        <a:rPr lang="en-US" sz="2000" b="1" dirty="0" smtClean="0">
                          <a:solidFill>
                            <a:schemeClr val="tx1"/>
                          </a:solidFill>
                        </a:rPr>
                        <a:t>1</a:t>
                      </a:r>
                      <a:endParaRPr lang="en-US" sz="2000" b="1" dirty="0">
                        <a:solidFill>
                          <a:schemeClr val="tx1"/>
                        </a:solidFill>
                      </a:endParaRPr>
                    </a:p>
                  </a:txBody>
                  <a:tcPr marL="0" marR="0" marT="0" marB="0" anchor="ctr">
                    <a:solidFill>
                      <a:schemeClr val="bg1"/>
                    </a:solidFill>
                  </a:tcPr>
                </a:tc>
                <a:tc>
                  <a:txBody>
                    <a:bodyPr/>
                    <a:lstStyle/>
                    <a:p>
                      <a:pPr algn="ctr"/>
                      <a:endParaRPr lang="en-US" sz="2000" b="1" dirty="0">
                        <a:solidFill>
                          <a:schemeClr val="tx1"/>
                        </a:solidFill>
                      </a:endParaRPr>
                    </a:p>
                  </a:txBody>
                  <a:tcPr marL="0" marR="0" marT="0" marB="0" anchor="ctr">
                    <a:lnR w="28575" cap="flat" cmpd="sng" algn="ctr">
                      <a:solidFill>
                        <a:schemeClr val="tx1"/>
                      </a:solidFill>
                      <a:prstDash val="solid"/>
                      <a:round/>
                      <a:headEnd type="none" w="med" len="med"/>
                      <a:tailEnd type="none" w="med" len="med"/>
                    </a:lnR>
                    <a:solidFill>
                      <a:schemeClr val="bg1"/>
                    </a:solidFill>
                  </a:tcPr>
                </a:tc>
                <a:tc>
                  <a:txBody>
                    <a:bodyPr/>
                    <a:lstStyle/>
                    <a:p>
                      <a:pPr algn="ctr"/>
                      <a:r>
                        <a:rPr lang="en-US" sz="2000" b="1" dirty="0" smtClean="0">
                          <a:solidFill>
                            <a:schemeClr val="tx1"/>
                          </a:solidFill>
                        </a:rPr>
                        <a:t>0</a:t>
                      </a:r>
                      <a:endParaRPr lang="en-US" sz="20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solidFill>
                      <a:schemeClr val="bg1"/>
                    </a:solidFill>
                  </a:tcPr>
                </a:tc>
                <a:tc>
                  <a:txBody>
                    <a:bodyPr/>
                    <a:lstStyle/>
                    <a:p>
                      <a:pPr algn="ctr"/>
                      <a:r>
                        <a:rPr lang="en-US" sz="2000" b="1" dirty="0" smtClean="0">
                          <a:solidFill>
                            <a:schemeClr val="tx1"/>
                          </a:solidFill>
                        </a:rPr>
                        <a:t>1</a:t>
                      </a:r>
                      <a:endParaRPr lang="en-US" sz="20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solidFill>
                      <a:schemeClr val="bg1"/>
                    </a:solidFill>
                  </a:tcPr>
                </a:tc>
                <a:tc>
                  <a:txBody>
                    <a:bodyPr/>
                    <a:lstStyle/>
                    <a:p>
                      <a:pPr algn="ctr"/>
                      <a:r>
                        <a:rPr lang="en-US" sz="2000" b="1" dirty="0" smtClean="0">
                          <a:solidFill>
                            <a:schemeClr val="tx1"/>
                          </a:solidFill>
                        </a:rPr>
                        <a:t>0</a:t>
                      </a:r>
                      <a:endParaRPr lang="en-US" sz="20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solidFill>
                      <a:schemeClr val="bg1"/>
                    </a:solidFill>
                  </a:tcPr>
                </a:tc>
              </a:tr>
              <a:tr h="370840">
                <a:tc>
                  <a:txBody>
                    <a:bodyPr/>
                    <a:lstStyle/>
                    <a:p>
                      <a:pPr algn="ctr"/>
                      <a:r>
                        <a:rPr lang="en-US" sz="2000" b="1" dirty="0" smtClean="0">
                          <a:solidFill>
                            <a:schemeClr val="tx1"/>
                          </a:solidFill>
                        </a:rPr>
                        <a:t>0</a:t>
                      </a:r>
                      <a:endParaRPr lang="en-US" sz="20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B w="38100" cap="flat" cmpd="sng" algn="ctr">
                      <a:solidFill>
                        <a:schemeClr val="accent1"/>
                      </a:solidFill>
                      <a:prstDash val="solid"/>
                      <a:round/>
                      <a:headEnd type="none" w="med" len="med"/>
                      <a:tailEnd type="none" w="med" len="med"/>
                    </a:lnB>
                    <a:solidFill>
                      <a:schemeClr val="bg1"/>
                    </a:solidFill>
                  </a:tcPr>
                </a:tc>
                <a:tc>
                  <a:txBody>
                    <a:bodyPr/>
                    <a:lstStyle/>
                    <a:p>
                      <a:pPr algn="ctr"/>
                      <a:r>
                        <a:rPr lang="en-US" sz="2000" b="1" dirty="0" smtClean="0">
                          <a:solidFill>
                            <a:schemeClr val="tx1"/>
                          </a:solidFill>
                        </a:rPr>
                        <a:t>0</a:t>
                      </a:r>
                      <a:endParaRPr lang="en-US" sz="2000" b="1" dirty="0">
                        <a:solidFill>
                          <a:schemeClr val="tx1"/>
                        </a:solidFill>
                      </a:endParaRPr>
                    </a:p>
                  </a:txBody>
                  <a:tcPr marL="0" marR="0" marT="0" marB="0" anchor="ctr">
                    <a:lnB w="38100" cap="flat" cmpd="sng" algn="ctr">
                      <a:solidFill>
                        <a:schemeClr val="accent1"/>
                      </a:solidFill>
                      <a:prstDash val="solid"/>
                      <a:round/>
                      <a:headEnd type="none" w="med" len="med"/>
                      <a:tailEnd type="none" w="med" len="med"/>
                    </a:lnB>
                    <a:solidFill>
                      <a:schemeClr val="bg1"/>
                    </a:solidFill>
                  </a:tcPr>
                </a:tc>
                <a:tc>
                  <a:txBody>
                    <a:bodyPr/>
                    <a:lstStyle/>
                    <a:p>
                      <a:pPr algn="ctr"/>
                      <a:r>
                        <a:rPr lang="en-US" sz="2000" b="1" dirty="0" smtClean="0">
                          <a:solidFill>
                            <a:schemeClr val="tx1"/>
                          </a:solidFill>
                        </a:rPr>
                        <a:t>1</a:t>
                      </a:r>
                      <a:endParaRPr lang="en-US" sz="2000" b="1" dirty="0">
                        <a:solidFill>
                          <a:schemeClr val="tx1"/>
                        </a:solidFill>
                      </a:endParaRPr>
                    </a:p>
                  </a:txBody>
                  <a:tcPr marL="0" marR="0" marT="0" marB="0" anchor="ctr">
                    <a:lnB w="38100" cap="flat" cmpd="sng" algn="ctr">
                      <a:solidFill>
                        <a:schemeClr val="accent1"/>
                      </a:solidFill>
                      <a:prstDash val="solid"/>
                      <a:round/>
                      <a:headEnd type="none" w="med" len="med"/>
                      <a:tailEnd type="none" w="med" len="med"/>
                    </a:lnB>
                    <a:solidFill>
                      <a:schemeClr val="bg1"/>
                    </a:solidFill>
                  </a:tcPr>
                </a:tc>
                <a:tc>
                  <a:txBody>
                    <a:bodyPr/>
                    <a:lstStyle/>
                    <a:p>
                      <a:pPr algn="ctr"/>
                      <a:endParaRPr lang="en-US" sz="2000" b="1" dirty="0">
                        <a:solidFill>
                          <a:schemeClr val="tx1"/>
                        </a:solidFill>
                      </a:endParaRPr>
                    </a:p>
                  </a:txBody>
                  <a:tcPr marL="0" marR="0" marT="0" marB="0" anchor="ctr">
                    <a:lnR w="28575" cap="flat" cmpd="sng" algn="ctr">
                      <a:solidFill>
                        <a:schemeClr val="tx1"/>
                      </a:solidFill>
                      <a:prstDash val="solid"/>
                      <a:round/>
                      <a:headEnd type="none" w="med" len="med"/>
                      <a:tailEnd type="none" w="med" len="med"/>
                    </a:lnR>
                    <a:lnB w="38100" cap="flat" cmpd="sng" algn="ctr">
                      <a:solidFill>
                        <a:schemeClr val="accent1"/>
                      </a:solidFill>
                      <a:prstDash val="solid"/>
                      <a:round/>
                      <a:headEnd type="none" w="med" len="med"/>
                      <a:tailEnd type="none" w="med" len="med"/>
                    </a:lnB>
                    <a:solidFill>
                      <a:schemeClr val="bg1"/>
                    </a:solidFill>
                  </a:tcPr>
                </a:tc>
                <a:tc>
                  <a:txBody>
                    <a:bodyPr/>
                    <a:lstStyle/>
                    <a:p>
                      <a:pPr algn="ctr"/>
                      <a:r>
                        <a:rPr lang="en-US" sz="2000" b="1" dirty="0" smtClean="0">
                          <a:solidFill>
                            <a:schemeClr val="tx1"/>
                          </a:solidFill>
                        </a:rPr>
                        <a:t>1</a:t>
                      </a:r>
                      <a:endParaRPr lang="en-US" sz="20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B w="38100" cap="flat" cmpd="sng" algn="ctr">
                      <a:solidFill>
                        <a:schemeClr val="accent1"/>
                      </a:solidFill>
                      <a:prstDash val="solid"/>
                      <a:round/>
                      <a:headEnd type="none" w="med" len="med"/>
                      <a:tailEnd type="none" w="med" len="med"/>
                    </a:lnB>
                    <a:solidFill>
                      <a:schemeClr val="bg1"/>
                    </a:solidFill>
                  </a:tcPr>
                </a:tc>
                <a:tc>
                  <a:txBody>
                    <a:bodyPr/>
                    <a:lstStyle/>
                    <a:p>
                      <a:pPr algn="ctr"/>
                      <a:r>
                        <a:rPr lang="en-US" sz="2000" b="1" dirty="0" smtClean="0">
                          <a:solidFill>
                            <a:schemeClr val="tx1"/>
                          </a:solidFill>
                        </a:rPr>
                        <a:t>0</a:t>
                      </a:r>
                      <a:endParaRPr lang="en-US" sz="20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B w="38100" cap="flat" cmpd="sng" algn="ctr">
                      <a:solidFill>
                        <a:schemeClr val="accent1"/>
                      </a:solidFill>
                      <a:prstDash val="solid"/>
                      <a:round/>
                      <a:headEnd type="none" w="med" len="med"/>
                      <a:tailEnd type="none" w="med" len="med"/>
                    </a:lnB>
                    <a:solidFill>
                      <a:schemeClr val="bg1"/>
                    </a:solidFill>
                  </a:tcPr>
                </a:tc>
                <a:tc>
                  <a:txBody>
                    <a:bodyPr/>
                    <a:lstStyle/>
                    <a:p>
                      <a:pPr algn="ctr"/>
                      <a:r>
                        <a:rPr lang="en-US" sz="2000" b="1" dirty="0" smtClean="0">
                          <a:solidFill>
                            <a:schemeClr val="tx1"/>
                          </a:solidFill>
                        </a:rPr>
                        <a:t>1</a:t>
                      </a:r>
                      <a:endParaRPr lang="en-US" sz="20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B w="38100" cap="flat" cmpd="sng" algn="ctr">
                      <a:solidFill>
                        <a:schemeClr val="accent1"/>
                      </a:solidFill>
                      <a:prstDash val="solid"/>
                      <a:round/>
                      <a:headEnd type="none" w="med" len="med"/>
                      <a:tailEnd type="none" w="med" len="med"/>
                    </a:lnB>
                    <a:solidFill>
                      <a:schemeClr val="bg1"/>
                    </a:solidFill>
                  </a:tcPr>
                </a:tc>
              </a:tr>
              <a:tr h="370840">
                <a:tc>
                  <a:txBody>
                    <a:bodyPr/>
                    <a:lstStyle/>
                    <a:p>
                      <a:pPr algn="ctr"/>
                      <a:r>
                        <a:rPr lang="en-US" sz="2000" b="1" dirty="0" smtClean="0">
                          <a:solidFill>
                            <a:schemeClr val="tx1"/>
                          </a:solidFill>
                        </a:rPr>
                        <a:t>0</a:t>
                      </a:r>
                      <a:endParaRPr lang="en-US" sz="20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T w="38100" cap="flat" cmpd="sng" algn="ctr">
                      <a:solidFill>
                        <a:schemeClr val="accent1"/>
                      </a:solidFill>
                      <a:prstDash val="solid"/>
                      <a:round/>
                      <a:headEnd type="none" w="med" len="med"/>
                      <a:tailEnd type="none" w="med" len="med"/>
                    </a:lnT>
                    <a:solidFill>
                      <a:schemeClr val="bg1"/>
                    </a:solidFill>
                  </a:tcPr>
                </a:tc>
                <a:tc>
                  <a:txBody>
                    <a:bodyPr/>
                    <a:lstStyle/>
                    <a:p>
                      <a:pPr algn="ctr"/>
                      <a:r>
                        <a:rPr lang="en-US" sz="2000" b="1" dirty="0" smtClean="0">
                          <a:solidFill>
                            <a:schemeClr val="tx1"/>
                          </a:solidFill>
                        </a:rPr>
                        <a:t>1</a:t>
                      </a:r>
                      <a:endParaRPr lang="en-US" sz="2000" b="1" dirty="0">
                        <a:solidFill>
                          <a:schemeClr val="tx1"/>
                        </a:solidFill>
                      </a:endParaRPr>
                    </a:p>
                  </a:txBody>
                  <a:tcPr marL="0" marR="0" marT="0" marB="0" anchor="ctr">
                    <a:lnT w="38100" cap="flat" cmpd="sng" algn="ctr">
                      <a:solidFill>
                        <a:schemeClr val="accent1"/>
                      </a:solidFill>
                      <a:prstDash val="solid"/>
                      <a:round/>
                      <a:headEnd type="none" w="med" len="med"/>
                      <a:tailEnd type="none" w="med" len="med"/>
                    </a:lnT>
                    <a:solidFill>
                      <a:schemeClr val="bg1"/>
                    </a:solidFill>
                  </a:tcPr>
                </a:tc>
                <a:tc>
                  <a:txBody>
                    <a:bodyPr/>
                    <a:lstStyle/>
                    <a:p>
                      <a:pPr algn="ctr"/>
                      <a:r>
                        <a:rPr lang="en-US" sz="2000" b="1" dirty="0" smtClean="0">
                          <a:solidFill>
                            <a:schemeClr val="tx1"/>
                          </a:solidFill>
                        </a:rPr>
                        <a:t>0</a:t>
                      </a:r>
                      <a:endParaRPr lang="en-US" sz="2000" b="1" dirty="0">
                        <a:solidFill>
                          <a:schemeClr val="tx1"/>
                        </a:solidFill>
                      </a:endParaRPr>
                    </a:p>
                  </a:txBody>
                  <a:tcPr marL="0" marR="0" marT="0" marB="0" anchor="ctr">
                    <a:lnT w="38100" cap="flat" cmpd="sng" algn="ctr">
                      <a:solidFill>
                        <a:schemeClr val="accent1"/>
                      </a:solidFill>
                      <a:prstDash val="solid"/>
                      <a:round/>
                      <a:headEnd type="none" w="med" len="med"/>
                      <a:tailEnd type="none" w="med" len="med"/>
                    </a:lnT>
                    <a:solidFill>
                      <a:schemeClr val="bg1"/>
                    </a:solidFill>
                  </a:tcPr>
                </a:tc>
                <a:tc>
                  <a:txBody>
                    <a:bodyPr/>
                    <a:lstStyle/>
                    <a:p>
                      <a:pPr algn="ctr"/>
                      <a:endParaRPr lang="en-US" sz="2000" b="1" dirty="0">
                        <a:solidFill>
                          <a:schemeClr val="tx1"/>
                        </a:solidFill>
                      </a:endParaRPr>
                    </a:p>
                  </a:txBody>
                  <a:tcPr marL="0" marR="0" marT="0" marB="0" anchor="ctr">
                    <a:lnR w="28575" cap="flat" cmpd="sng" algn="ctr">
                      <a:solidFill>
                        <a:schemeClr val="tx1"/>
                      </a:solidFill>
                      <a:prstDash val="solid"/>
                      <a:round/>
                      <a:headEnd type="none" w="med" len="med"/>
                      <a:tailEnd type="none" w="med" len="med"/>
                    </a:lnR>
                    <a:lnT w="38100" cap="flat" cmpd="sng" algn="ctr">
                      <a:solidFill>
                        <a:schemeClr val="accent1"/>
                      </a:solidFill>
                      <a:prstDash val="solid"/>
                      <a:round/>
                      <a:headEnd type="none" w="med" len="med"/>
                      <a:tailEnd type="none" w="med" len="med"/>
                    </a:lnT>
                    <a:solidFill>
                      <a:schemeClr val="bg1"/>
                    </a:solidFill>
                  </a:tcPr>
                </a:tc>
                <a:tc>
                  <a:txBody>
                    <a:bodyPr/>
                    <a:lstStyle/>
                    <a:p>
                      <a:pPr algn="ctr"/>
                      <a:r>
                        <a:rPr lang="en-US" sz="2000" b="1" dirty="0" smtClean="0">
                          <a:solidFill>
                            <a:schemeClr val="tx1"/>
                          </a:solidFill>
                        </a:rPr>
                        <a:t>0</a:t>
                      </a:r>
                      <a:endParaRPr lang="en-US" sz="20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accent1"/>
                      </a:solidFill>
                      <a:prstDash val="solid"/>
                      <a:round/>
                      <a:headEnd type="none" w="med" len="med"/>
                      <a:tailEnd type="none" w="med" len="med"/>
                    </a:lnT>
                    <a:solidFill>
                      <a:schemeClr val="bg1"/>
                    </a:solidFill>
                  </a:tcPr>
                </a:tc>
                <a:tc>
                  <a:txBody>
                    <a:bodyPr/>
                    <a:lstStyle/>
                    <a:p>
                      <a:pPr algn="ctr"/>
                      <a:r>
                        <a:rPr lang="en-US" sz="2000" b="1" dirty="0" smtClean="0">
                          <a:solidFill>
                            <a:schemeClr val="tx1"/>
                          </a:solidFill>
                        </a:rPr>
                        <a:t>1</a:t>
                      </a:r>
                      <a:endParaRPr lang="en-US" sz="20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accent1"/>
                      </a:solidFill>
                      <a:prstDash val="solid"/>
                      <a:round/>
                      <a:headEnd type="none" w="med" len="med"/>
                      <a:tailEnd type="none" w="med" len="med"/>
                    </a:lnT>
                    <a:solidFill>
                      <a:schemeClr val="bg1"/>
                    </a:solidFill>
                  </a:tcPr>
                </a:tc>
                <a:tc>
                  <a:txBody>
                    <a:bodyPr/>
                    <a:lstStyle/>
                    <a:p>
                      <a:pPr algn="ctr"/>
                      <a:r>
                        <a:rPr lang="en-US" sz="2000" b="1" dirty="0" smtClean="0">
                          <a:solidFill>
                            <a:schemeClr val="tx1"/>
                          </a:solidFill>
                        </a:rPr>
                        <a:t>0</a:t>
                      </a:r>
                      <a:endParaRPr lang="en-US" sz="20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accent1"/>
                      </a:solidFill>
                      <a:prstDash val="solid"/>
                      <a:round/>
                      <a:headEnd type="none" w="med" len="med"/>
                      <a:tailEnd type="none" w="med" len="med"/>
                    </a:lnT>
                    <a:solidFill>
                      <a:schemeClr val="bg1"/>
                    </a:solidFill>
                  </a:tcPr>
                </a:tc>
              </a:tr>
              <a:tr h="370840">
                <a:tc>
                  <a:txBody>
                    <a:bodyPr/>
                    <a:lstStyle/>
                    <a:p>
                      <a:pPr algn="ctr"/>
                      <a:r>
                        <a:rPr lang="en-US" sz="2000" b="1" dirty="0" smtClean="0">
                          <a:solidFill>
                            <a:schemeClr val="tx1"/>
                          </a:solidFill>
                        </a:rPr>
                        <a:t>0</a:t>
                      </a:r>
                      <a:endParaRPr lang="en-US" sz="20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solidFill>
                      <a:schemeClr val="bg1"/>
                    </a:solidFill>
                  </a:tcPr>
                </a:tc>
                <a:tc>
                  <a:txBody>
                    <a:bodyPr/>
                    <a:lstStyle/>
                    <a:p>
                      <a:pPr algn="ctr"/>
                      <a:r>
                        <a:rPr lang="en-US" sz="2000" b="1" dirty="0" smtClean="0">
                          <a:solidFill>
                            <a:schemeClr val="tx1"/>
                          </a:solidFill>
                        </a:rPr>
                        <a:t>1</a:t>
                      </a:r>
                      <a:endParaRPr lang="en-US" sz="2000" b="1" dirty="0">
                        <a:solidFill>
                          <a:schemeClr val="tx1"/>
                        </a:solidFill>
                      </a:endParaRPr>
                    </a:p>
                  </a:txBody>
                  <a:tcPr marL="0" marR="0" marT="0" marB="0" anchor="ctr">
                    <a:solidFill>
                      <a:schemeClr val="bg1"/>
                    </a:solidFill>
                  </a:tcPr>
                </a:tc>
                <a:tc>
                  <a:txBody>
                    <a:bodyPr/>
                    <a:lstStyle/>
                    <a:p>
                      <a:pPr algn="ctr"/>
                      <a:r>
                        <a:rPr lang="en-US" sz="2000" b="1" dirty="0" smtClean="0">
                          <a:solidFill>
                            <a:schemeClr val="tx1"/>
                          </a:solidFill>
                        </a:rPr>
                        <a:t>0</a:t>
                      </a:r>
                      <a:endParaRPr lang="en-US" sz="2000" b="1" dirty="0">
                        <a:solidFill>
                          <a:schemeClr val="tx1"/>
                        </a:solidFill>
                      </a:endParaRPr>
                    </a:p>
                  </a:txBody>
                  <a:tcPr marL="0" marR="0" marT="0" marB="0" anchor="ctr">
                    <a:solidFill>
                      <a:schemeClr val="bg1"/>
                    </a:solidFill>
                  </a:tcPr>
                </a:tc>
                <a:tc>
                  <a:txBody>
                    <a:bodyPr/>
                    <a:lstStyle/>
                    <a:p>
                      <a:pPr algn="ctr"/>
                      <a:endParaRPr lang="en-US" sz="2000" b="1" dirty="0">
                        <a:solidFill>
                          <a:schemeClr val="tx1"/>
                        </a:solidFill>
                      </a:endParaRPr>
                    </a:p>
                  </a:txBody>
                  <a:tcPr marL="0" marR="0" marT="0" marB="0" anchor="ctr">
                    <a:lnR w="28575" cap="flat" cmpd="sng" algn="ctr">
                      <a:solidFill>
                        <a:schemeClr val="tx1"/>
                      </a:solidFill>
                      <a:prstDash val="solid"/>
                      <a:round/>
                      <a:headEnd type="none" w="med" len="med"/>
                      <a:tailEnd type="none" w="med" len="med"/>
                    </a:lnR>
                    <a:solidFill>
                      <a:schemeClr val="bg1"/>
                    </a:solidFill>
                  </a:tcPr>
                </a:tc>
                <a:tc>
                  <a:txBody>
                    <a:bodyPr/>
                    <a:lstStyle/>
                    <a:p>
                      <a:pPr algn="ctr"/>
                      <a:r>
                        <a:rPr lang="en-US" sz="2000" b="1" dirty="0" smtClean="0">
                          <a:solidFill>
                            <a:schemeClr val="tx1"/>
                          </a:solidFill>
                        </a:rPr>
                        <a:t>0</a:t>
                      </a:r>
                      <a:endParaRPr lang="en-US" sz="20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solidFill>
                      <a:schemeClr val="bg1"/>
                    </a:solidFill>
                  </a:tcPr>
                </a:tc>
                <a:tc>
                  <a:txBody>
                    <a:bodyPr/>
                    <a:lstStyle/>
                    <a:p>
                      <a:pPr algn="ctr"/>
                      <a:r>
                        <a:rPr lang="en-US" sz="2000" b="1" dirty="0" smtClean="0">
                          <a:solidFill>
                            <a:schemeClr val="tx1"/>
                          </a:solidFill>
                        </a:rPr>
                        <a:t>1</a:t>
                      </a:r>
                      <a:endParaRPr lang="en-US" sz="20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solidFill>
                      <a:schemeClr val="bg1"/>
                    </a:solidFill>
                  </a:tcPr>
                </a:tc>
                <a:tc>
                  <a:txBody>
                    <a:bodyPr/>
                    <a:lstStyle/>
                    <a:p>
                      <a:pPr algn="ctr"/>
                      <a:r>
                        <a:rPr lang="en-US" sz="2000" b="1" dirty="0" smtClean="0">
                          <a:solidFill>
                            <a:schemeClr val="tx1"/>
                          </a:solidFill>
                        </a:rPr>
                        <a:t>1</a:t>
                      </a:r>
                      <a:endParaRPr lang="en-US" sz="20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solidFill>
                      <a:schemeClr val="bg1"/>
                    </a:solidFill>
                  </a:tcPr>
                </a:tc>
              </a:tr>
              <a:tr h="370840">
                <a:tc>
                  <a:txBody>
                    <a:bodyPr/>
                    <a:lstStyle/>
                    <a:p>
                      <a:pPr algn="ctr"/>
                      <a:r>
                        <a:rPr lang="en-US" sz="2000" b="1" dirty="0" smtClean="0">
                          <a:solidFill>
                            <a:schemeClr val="tx1"/>
                          </a:solidFill>
                        </a:rPr>
                        <a:t>0</a:t>
                      </a:r>
                      <a:endParaRPr lang="en-US" sz="20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B w="38100" cap="flat" cmpd="sng" algn="ctr">
                      <a:solidFill>
                        <a:schemeClr val="accent1"/>
                      </a:solidFill>
                      <a:prstDash val="solid"/>
                      <a:round/>
                      <a:headEnd type="none" w="med" len="med"/>
                      <a:tailEnd type="none" w="med" len="med"/>
                    </a:lnB>
                    <a:solidFill>
                      <a:schemeClr val="bg1"/>
                    </a:solidFill>
                  </a:tcPr>
                </a:tc>
                <a:tc>
                  <a:txBody>
                    <a:bodyPr/>
                    <a:lstStyle/>
                    <a:p>
                      <a:pPr algn="ctr"/>
                      <a:r>
                        <a:rPr lang="en-US" sz="2000" b="1" dirty="0" smtClean="0">
                          <a:solidFill>
                            <a:schemeClr val="tx1"/>
                          </a:solidFill>
                        </a:rPr>
                        <a:t>1</a:t>
                      </a:r>
                      <a:endParaRPr lang="en-US" sz="2000" b="1" dirty="0">
                        <a:solidFill>
                          <a:schemeClr val="tx1"/>
                        </a:solidFill>
                      </a:endParaRPr>
                    </a:p>
                  </a:txBody>
                  <a:tcPr marL="0" marR="0" marT="0" marB="0" anchor="ctr">
                    <a:lnB w="38100" cap="flat" cmpd="sng" algn="ctr">
                      <a:solidFill>
                        <a:schemeClr val="accent1"/>
                      </a:solidFill>
                      <a:prstDash val="solid"/>
                      <a:round/>
                      <a:headEnd type="none" w="med" len="med"/>
                      <a:tailEnd type="none" w="med" len="med"/>
                    </a:lnB>
                    <a:solidFill>
                      <a:schemeClr val="bg1"/>
                    </a:solidFill>
                  </a:tcPr>
                </a:tc>
                <a:tc>
                  <a:txBody>
                    <a:bodyPr/>
                    <a:lstStyle/>
                    <a:p>
                      <a:pPr algn="ctr"/>
                      <a:r>
                        <a:rPr lang="en-US" sz="2000" b="1" dirty="0" smtClean="0">
                          <a:solidFill>
                            <a:schemeClr val="tx1"/>
                          </a:solidFill>
                        </a:rPr>
                        <a:t>0</a:t>
                      </a:r>
                      <a:endParaRPr lang="en-US" sz="2000" b="1" dirty="0">
                        <a:solidFill>
                          <a:schemeClr val="tx1"/>
                        </a:solidFill>
                      </a:endParaRPr>
                    </a:p>
                  </a:txBody>
                  <a:tcPr marL="0" marR="0" marT="0" marB="0" anchor="ctr">
                    <a:lnB w="38100" cap="flat" cmpd="sng" algn="ctr">
                      <a:solidFill>
                        <a:schemeClr val="accent1"/>
                      </a:solidFill>
                      <a:prstDash val="solid"/>
                      <a:round/>
                      <a:headEnd type="none" w="med" len="med"/>
                      <a:tailEnd type="none" w="med" len="med"/>
                    </a:lnB>
                    <a:solidFill>
                      <a:schemeClr val="bg1"/>
                    </a:solidFill>
                  </a:tcPr>
                </a:tc>
                <a:tc>
                  <a:txBody>
                    <a:bodyPr/>
                    <a:lstStyle/>
                    <a:p>
                      <a:pPr algn="ctr"/>
                      <a:endParaRPr lang="en-US" sz="2000" b="1" dirty="0">
                        <a:solidFill>
                          <a:schemeClr val="tx1"/>
                        </a:solidFill>
                      </a:endParaRPr>
                    </a:p>
                  </a:txBody>
                  <a:tcPr marL="0" marR="0" marT="0" marB="0" anchor="ctr">
                    <a:lnR w="28575" cap="flat" cmpd="sng" algn="ctr">
                      <a:solidFill>
                        <a:schemeClr val="tx1"/>
                      </a:solidFill>
                      <a:prstDash val="solid"/>
                      <a:round/>
                      <a:headEnd type="none" w="med" len="med"/>
                      <a:tailEnd type="none" w="med" len="med"/>
                    </a:lnR>
                    <a:lnB w="38100" cap="flat" cmpd="sng" algn="ctr">
                      <a:solidFill>
                        <a:schemeClr val="accent1"/>
                      </a:solidFill>
                      <a:prstDash val="solid"/>
                      <a:round/>
                      <a:headEnd type="none" w="med" len="med"/>
                      <a:tailEnd type="none" w="med" len="med"/>
                    </a:lnB>
                    <a:solidFill>
                      <a:schemeClr val="bg1"/>
                    </a:solidFill>
                  </a:tcPr>
                </a:tc>
                <a:tc>
                  <a:txBody>
                    <a:bodyPr/>
                    <a:lstStyle/>
                    <a:p>
                      <a:pPr algn="ctr"/>
                      <a:r>
                        <a:rPr lang="en-US" sz="2000" b="1" dirty="0" smtClean="0">
                          <a:solidFill>
                            <a:schemeClr val="tx1"/>
                          </a:solidFill>
                        </a:rPr>
                        <a:t>0</a:t>
                      </a:r>
                      <a:endParaRPr lang="en-US" sz="20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B w="38100" cap="flat" cmpd="sng" algn="ctr">
                      <a:solidFill>
                        <a:schemeClr val="accent1"/>
                      </a:solidFill>
                      <a:prstDash val="solid"/>
                      <a:round/>
                      <a:headEnd type="none" w="med" len="med"/>
                      <a:tailEnd type="none" w="med" len="med"/>
                    </a:lnB>
                    <a:solidFill>
                      <a:schemeClr val="bg1"/>
                    </a:solidFill>
                  </a:tcPr>
                </a:tc>
                <a:tc>
                  <a:txBody>
                    <a:bodyPr/>
                    <a:lstStyle/>
                    <a:p>
                      <a:pPr algn="ctr"/>
                      <a:r>
                        <a:rPr lang="en-US" sz="2000" b="1" dirty="0" smtClean="0">
                          <a:solidFill>
                            <a:schemeClr val="tx1"/>
                          </a:solidFill>
                        </a:rPr>
                        <a:t>0</a:t>
                      </a:r>
                      <a:endParaRPr lang="en-US" sz="20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B w="38100" cap="flat" cmpd="sng" algn="ctr">
                      <a:solidFill>
                        <a:schemeClr val="accent1"/>
                      </a:solidFill>
                      <a:prstDash val="solid"/>
                      <a:round/>
                      <a:headEnd type="none" w="med" len="med"/>
                      <a:tailEnd type="none" w="med" len="med"/>
                    </a:lnB>
                    <a:solidFill>
                      <a:schemeClr val="bg1"/>
                    </a:solidFill>
                  </a:tcPr>
                </a:tc>
                <a:tc>
                  <a:txBody>
                    <a:bodyPr/>
                    <a:lstStyle/>
                    <a:p>
                      <a:pPr algn="ctr"/>
                      <a:r>
                        <a:rPr lang="en-US" sz="2000" b="1" dirty="0" smtClean="0">
                          <a:solidFill>
                            <a:schemeClr val="tx1"/>
                          </a:solidFill>
                        </a:rPr>
                        <a:t>0</a:t>
                      </a:r>
                      <a:endParaRPr lang="en-US" sz="20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B w="38100" cap="flat" cmpd="sng" algn="ctr">
                      <a:solidFill>
                        <a:schemeClr val="accent1"/>
                      </a:solidFill>
                      <a:prstDash val="solid"/>
                      <a:round/>
                      <a:headEnd type="none" w="med" len="med"/>
                      <a:tailEnd type="none" w="med" len="med"/>
                    </a:lnB>
                    <a:solidFill>
                      <a:schemeClr val="bg1"/>
                    </a:solidFill>
                  </a:tcPr>
                </a:tc>
              </a:tr>
              <a:tr h="370840">
                <a:tc>
                  <a:txBody>
                    <a:bodyPr/>
                    <a:lstStyle/>
                    <a:p>
                      <a:pPr algn="ctr"/>
                      <a:r>
                        <a:rPr lang="en-US" sz="2000" b="1" dirty="0" smtClean="0">
                          <a:solidFill>
                            <a:schemeClr val="tx1"/>
                          </a:solidFill>
                        </a:rPr>
                        <a:t>0</a:t>
                      </a:r>
                      <a:endParaRPr lang="en-US" sz="20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T w="38100" cap="flat" cmpd="sng" algn="ctr">
                      <a:solidFill>
                        <a:schemeClr val="accent1"/>
                      </a:solidFill>
                      <a:prstDash val="solid"/>
                      <a:round/>
                      <a:headEnd type="none" w="med" len="med"/>
                      <a:tailEnd type="none" w="med" len="med"/>
                    </a:lnT>
                    <a:lnB w="38100" cap="flat" cmpd="sng" algn="ctr">
                      <a:solidFill>
                        <a:schemeClr val="accent1"/>
                      </a:solidFill>
                      <a:prstDash val="solid"/>
                      <a:round/>
                      <a:headEnd type="none" w="med" len="med"/>
                      <a:tailEnd type="none" w="med" len="med"/>
                    </a:lnB>
                    <a:solidFill>
                      <a:schemeClr val="bg1"/>
                    </a:solidFill>
                  </a:tcPr>
                </a:tc>
                <a:tc>
                  <a:txBody>
                    <a:bodyPr/>
                    <a:lstStyle/>
                    <a:p>
                      <a:pPr algn="ctr"/>
                      <a:r>
                        <a:rPr lang="en-US" sz="2000" b="1" dirty="0" smtClean="0">
                          <a:solidFill>
                            <a:schemeClr val="tx1"/>
                          </a:solidFill>
                        </a:rPr>
                        <a:t>1</a:t>
                      </a:r>
                      <a:endParaRPr lang="en-US" sz="2000" b="1" dirty="0">
                        <a:solidFill>
                          <a:schemeClr val="tx1"/>
                        </a:solidFill>
                      </a:endParaRPr>
                    </a:p>
                  </a:txBody>
                  <a:tcPr marL="0" marR="0" marT="0" marB="0" anchor="ctr">
                    <a:lnT w="38100" cap="flat" cmpd="sng" algn="ctr">
                      <a:solidFill>
                        <a:schemeClr val="accent1"/>
                      </a:solidFill>
                      <a:prstDash val="solid"/>
                      <a:round/>
                      <a:headEnd type="none" w="med" len="med"/>
                      <a:tailEnd type="none" w="med" len="med"/>
                    </a:lnT>
                    <a:lnB w="38100" cap="flat" cmpd="sng" algn="ctr">
                      <a:solidFill>
                        <a:schemeClr val="accent1"/>
                      </a:solidFill>
                      <a:prstDash val="solid"/>
                      <a:round/>
                      <a:headEnd type="none" w="med" len="med"/>
                      <a:tailEnd type="none" w="med" len="med"/>
                    </a:lnB>
                    <a:solidFill>
                      <a:schemeClr val="bg1"/>
                    </a:solidFill>
                  </a:tcPr>
                </a:tc>
                <a:tc>
                  <a:txBody>
                    <a:bodyPr/>
                    <a:lstStyle/>
                    <a:p>
                      <a:pPr algn="ctr"/>
                      <a:r>
                        <a:rPr lang="en-US" sz="2000" b="1" dirty="0" smtClean="0">
                          <a:solidFill>
                            <a:schemeClr val="tx1"/>
                          </a:solidFill>
                        </a:rPr>
                        <a:t>1</a:t>
                      </a:r>
                      <a:endParaRPr lang="en-US" sz="2000" b="1" dirty="0">
                        <a:solidFill>
                          <a:schemeClr val="tx1"/>
                        </a:solidFill>
                      </a:endParaRPr>
                    </a:p>
                  </a:txBody>
                  <a:tcPr marL="0" marR="0" marT="0" marB="0" anchor="ctr">
                    <a:lnT w="38100" cap="flat" cmpd="sng" algn="ctr">
                      <a:solidFill>
                        <a:schemeClr val="accent1"/>
                      </a:solidFill>
                      <a:prstDash val="solid"/>
                      <a:round/>
                      <a:headEnd type="none" w="med" len="med"/>
                      <a:tailEnd type="none" w="med" len="med"/>
                    </a:lnT>
                    <a:lnB w="38100" cap="flat" cmpd="sng" algn="ctr">
                      <a:solidFill>
                        <a:schemeClr val="accent1"/>
                      </a:solidFill>
                      <a:prstDash val="solid"/>
                      <a:round/>
                      <a:headEnd type="none" w="med" len="med"/>
                      <a:tailEnd type="none" w="med" len="med"/>
                    </a:lnB>
                    <a:solidFill>
                      <a:schemeClr val="bg1"/>
                    </a:solidFill>
                  </a:tcPr>
                </a:tc>
                <a:tc>
                  <a:txBody>
                    <a:bodyPr/>
                    <a:lstStyle/>
                    <a:p>
                      <a:pPr algn="ctr"/>
                      <a:endParaRPr lang="en-US" sz="2000" b="1" dirty="0">
                        <a:solidFill>
                          <a:schemeClr val="tx1"/>
                        </a:solidFill>
                      </a:endParaRPr>
                    </a:p>
                  </a:txBody>
                  <a:tcPr marL="0" marR="0" marT="0" marB="0" anchor="ctr">
                    <a:lnR w="28575" cap="flat" cmpd="sng" algn="ctr">
                      <a:solidFill>
                        <a:schemeClr val="tx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38100" cap="flat" cmpd="sng" algn="ctr">
                      <a:solidFill>
                        <a:schemeClr val="accent1"/>
                      </a:solidFill>
                      <a:prstDash val="solid"/>
                      <a:round/>
                      <a:headEnd type="none" w="med" len="med"/>
                      <a:tailEnd type="none" w="med" len="med"/>
                    </a:lnB>
                    <a:solidFill>
                      <a:schemeClr val="bg1"/>
                    </a:solidFill>
                  </a:tcPr>
                </a:tc>
                <a:tc>
                  <a:txBody>
                    <a:bodyPr/>
                    <a:lstStyle/>
                    <a:p>
                      <a:pPr algn="ctr"/>
                      <a:r>
                        <a:rPr lang="en-US" sz="2000" b="1" dirty="0" smtClean="0">
                          <a:solidFill>
                            <a:schemeClr val="tx1"/>
                          </a:solidFill>
                        </a:rPr>
                        <a:t>0</a:t>
                      </a:r>
                      <a:endParaRPr lang="en-US" sz="20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38100" cap="flat" cmpd="sng" algn="ctr">
                      <a:solidFill>
                        <a:schemeClr val="accent1"/>
                      </a:solidFill>
                      <a:prstDash val="solid"/>
                      <a:round/>
                      <a:headEnd type="none" w="med" len="med"/>
                      <a:tailEnd type="none" w="med" len="med"/>
                    </a:lnB>
                    <a:solidFill>
                      <a:schemeClr val="bg1"/>
                    </a:solidFill>
                  </a:tcPr>
                </a:tc>
                <a:tc>
                  <a:txBody>
                    <a:bodyPr/>
                    <a:lstStyle/>
                    <a:p>
                      <a:pPr algn="ctr"/>
                      <a:r>
                        <a:rPr lang="en-US" sz="2000" b="1" dirty="0" smtClean="0">
                          <a:solidFill>
                            <a:schemeClr val="tx1"/>
                          </a:solidFill>
                        </a:rPr>
                        <a:t>0</a:t>
                      </a:r>
                      <a:endParaRPr lang="en-US" sz="20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38100" cap="flat" cmpd="sng" algn="ctr">
                      <a:solidFill>
                        <a:schemeClr val="accent1"/>
                      </a:solidFill>
                      <a:prstDash val="solid"/>
                      <a:round/>
                      <a:headEnd type="none" w="med" len="med"/>
                      <a:tailEnd type="none" w="med" len="med"/>
                    </a:lnB>
                    <a:solidFill>
                      <a:schemeClr val="bg1"/>
                    </a:solidFill>
                  </a:tcPr>
                </a:tc>
                <a:tc>
                  <a:txBody>
                    <a:bodyPr/>
                    <a:lstStyle/>
                    <a:p>
                      <a:pPr algn="ctr"/>
                      <a:r>
                        <a:rPr lang="en-US" sz="2000" b="1" dirty="0" smtClean="0">
                          <a:solidFill>
                            <a:schemeClr val="tx1"/>
                          </a:solidFill>
                        </a:rPr>
                        <a:t>0</a:t>
                      </a:r>
                      <a:endParaRPr lang="en-US" sz="20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38100" cap="flat" cmpd="sng" algn="ctr">
                      <a:solidFill>
                        <a:schemeClr val="accent1"/>
                      </a:solidFill>
                      <a:prstDash val="solid"/>
                      <a:round/>
                      <a:headEnd type="none" w="med" len="med"/>
                      <a:tailEnd type="none" w="med" len="med"/>
                    </a:lnB>
                    <a:solidFill>
                      <a:schemeClr val="bg1"/>
                    </a:solidFill>
                  </a:tcPr>
                </a:tc>
              </a:tr>
              <a:tr h="370840">
                <a:tc>
                  <a:txBody>
                    <a:bodyPr/>
                    <a:lstStyle/>
                    <a:p>
                      <a:pPr algn="ctr"/>
                      <a:r>
                        <a:rPr lang="en-US" sz="2000" b="1" dirty="0" smtClean="0">
                          <a:solidFill>
                            <a:schemeClr val="tx1"/>
                          </a:solidFill>
                        </a:rPr>
                        <a:t>1</a:t>
                      </a:r>
                      <a:endParaRPr lang="en-US" sz="20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T w="38100" cap="flat" cmpd="sng" algn="ctr">
                      <a:solidFill>
                        <a:schemeClr val="accent1"/>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r>
                        <a:rPr lang="en-US" sz="2000" b="1" dirty="0" smtClean="0">
                          <a:solidFill>
                            <a:schemeClr val="tx1"/>
                          </a:solidFill>
                        </a:rPr>
                        <a:t>0</a:t>
                      </a:r>
                      <a:endParaRPr lang="en-US" sz="2000" b="1" dirty="0">
                        <a:solidFill>
                          <a:schemeClr val="tx1"/>
                        </a:solidFill>
                      </a:endParaRPr>
                    </a:p>
                  </a:txBody>
                  <a:tcPr marL="0" marR="0" marT="0" marB="0" anchor="ctr">
                    <a:lnT w="38100" cap="flat" cmpd="sng" algn="ctr">
                      <a:solidFill>
                        <a:schemeClr val="accent1"/>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r>
                        <a:rPr lang="en-US" sz="2000" b="1" dirty="0" smtClean="0">
                          <a:solidFill>
                            <a:schemeClr val="tx1"/>
                          </a:solidFill>
                        </a:rPr>
                        <a:t>0</a:t>
                      </a:r>
                      <a:endParaRPr lang="en-US" sz="2000" b="1" dirty="0">
                        <a:solidFill>
                          <a:schemeClr val="tx1"/>
                        </a:solidFill>
                      </a:endParaRPr>
                    </a:p>
                  </a:txBody>
                  <a:tcPr marL="0" marR="0" marT="0" marB="0" anchor="ctr">
                    <a:lnT w="38100" cap="flat" cmpd="sng" algn="ctr">
                      <a:solidFill>
                        <a:schemeClr val="accent1"/>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US" sz="2000" b="1" dirty="0">
                        <a:solidFill>
                          <a:schemeClr val="tx1"/>
                        </a:solidFill>
                      </a:endParaRPr>
                    </a:p>
                  </a:txBody>
                  <a:tcPr marL="0" marR="0" marT="0" marB="0" anchor="ctr">
                    <a:lnR w="28575" cap="flat" cmpd="sng" algn="ctr">
                      <a:solidFill>
                        <a:schemeClr val="tx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r>
                        <a:rPr lang="en-US" sz="2000" b="1" dirty="0" smtClean="0">
                          <a:solidFill>
                            <a:schemeClr val="tx1"/>
                          </a:solidFill>
                        </a:rPr>
                        <a:t>1</a:t>
                      </a:r>
                      <a:endParaRPr lang="en-US" sz="20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r>
                        <a:rPr lang="en-US" sz="2000" b="1" dirty="0" smtClean="0">
                          <a:solidFill>
                            <a:schemeClr val="tx1"/>
                          </a:solidFill>
                        </a:rPr>
                        <a:t>0</a:t>
                      </a:r>
                      <a:endParaRPr lang="en-US" sz="20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r>
                        <a:rPr lang="en-US" sz="2000" b="1" dirty="0" smtClean="0">
                          <a:solidFill>
                            <a:schemeClr val="tx1"/>
                          </a:solidFill>
                        </a:rPr>
                        <a:t>0</a:t>
                      </a:r>
                      <a:endParaRPr lang="en-US" sz="20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r>
              <a:tr h="370840">
                <a:tc>
                  <a:txBody>
                    <a:bodyPr/>
                    <a:lstStyle/>
                    <a:p>
                      <a:pPr algn="ctr"/>
                      <a:r>
                        <a:rPr lang="en-US" sz="2000" b="1" dirty="0" smtClean="0">
                          <a:solidFill>
                            <a:schemeClr val="tx1"/>
                          </a:solidFill>
                        </a:rPr>
                        <a:t>1</a:t>
                      </a:r>
                      <a:endParaRPr lang="en-US" sz="20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T w="19050" cap="flat" cmpd="sng" algn="ctr">
                      <a:solidFill>
                        <a:schemeClr val="bg1">
                          <a:lumMod val="50000"/>
                        </a:schemeClr>
                      </a:solidFill>
                      <a:prstDash val="solid"/>
                      <a:round/>
                      <a:headEnd type="none" w="med" len="med"/>
                      <a:tailEnd type="none" w="med" len="med"/>
                    </a:lnT>
                    <a:lnB w="38100" cap="flat" cmpd="sng" algn="ctr">
                      <a:solidFill>
                        <a:schemeClr val="accent1"/>
                      </a:solidFill>
                      <a:prstDash val="solid"/>
                      <a:round/>
                      <a:headEnd type="none" w="med" len="med"/>
                      <a:tailEnd type="none" w="med" len="med"/>
                    </a:lnB>
                    <a:solidFill>
                      <a:schemeClr val="bg1"/>
                    </a:solidFill>
                  </a:tcPr>
                </a:tc>
                <a:tc>
                  <a:txBody>
                    <a:bodyPr/>
                    <a:lstStyle/>
                    <a:p>
                      <a:pPr algn="ctr"/>
                      <a:r>
                        <a:rPr lang="en-US" sz="2000" b="1" dirty="0" smtClean="0">
                          <a:solidFill>
                            <a:schemeClr val="tx1"/>
                          </a:solidFill>
                        </a:rPr>
                        <a:t>0</a:t>
                      </a:r>
                      <a:endParaRPr lang="en-US" sz="2000" b="1" dirty="0">
                        <a:solidFill>
                          <a:schemeClr val="tx1"/>
                        </a:solidFill>
                      </a:endParaRPr>
                    </a:p>
                  </a:txBody>
                  <a:tcPr marL="0" marR="0" marT="0" marB="0" anchor="ctr">
                    <a:lnT w="19050" cap="flat" cmpd="sng" algn="ctr">
                      <a:solidFill>
                        <a:schemeClr val="bg1">
                          <a:lumMod val="50000"/>
                        </a:schemeClr>
                      </a:solidFill>
                      <a:prstDash val="solid"/>
                      <a:round/>
                      <a:headEnd type="none" w="med" len="med"/>
                      <a:tailEnd type="none" w="med" len="med"/>
                    </a:lnT>
                    <a:lnB w="38100" cap="flat" cmpd="sng" algn="ctr">
                      <a:solidFill>
                        <a:schemeClr val="accent1"/>
                      </a:solidFill>
                      <a:prstDash val="solid"/>
                      <a:round/>
                      <a:headEnd type="none" w="med" len="med"/>
                      <a:tailEnd type="none" w="med" len="med"/>
                    </a:lnB>
                    <a:solidFill>
                      <a:schemeClr val="bg1"/>
                    </a:solidFill>
                  </a:tcPr>
                </a:tc>
                <a:tc>
                  <a:txBody>
                    <a:bodyPr/>
                    <a:lstStyle/>
                    <a:p>
                      <a:pPr algn="ctr"/>
                      <a:r>
                        <a:rPr lang="en-US" sz="2000" b="1" dirty="0" smtClean="0">
                          <a:solidFill>
                            <a:schemeClr val="tx1"/>
                          </a:solidFill>
                        </a:rPr>
                        <a:t>0</a:t>
                      </a:r>
                      <a:endParaRPr lang="en-US" sz="2000" b="1" dirty="0">
                        <a:solidFill>
                          <a:schemeClr val="tx1"/>
                        </a:solidFill>
                      </a:endParaRPr>
                    </a:p>
                  </a:txBody>
                  <a:tcPr marL="0" marR="0" marT="0" marB="0" anchor="ctr">
                    <a:lnT w="19050" cap="flat" cmpd="sng" algn="ctr">
                      <a:solidFill>
                        <a:schemeClr val="bg1">
                          <a:lumMod val="50000"/>
                        </a:schemeClr>
                      </a:solidFill>
                      <a:prstDash val="solid"/>
                      <a:round/>
                      <a:headEnd type="none" w="med" len="med"/>
                      <a:tailEnd type="none" w="med" len="med"/>
                    </a:lnT>
                    <a:lnB w="38100" cap="flat" cmpd="sng" algn="ctr">
                      <a:solidFill>
                        <a:schemeClr val="accent1"/>
                      </a:solidFill>
                      <a:prstDash val="solid"/>
                      <a:round/>
                      <a:headEnd type="none" w="med" len="med"/>
                      <a:tailEnd type="none" w="med" len="med"/>
                    </a:lnB>
                    <a:solidFill>
                      <a:schemeClr val="bg1"/>
                    </a:solidFill>
                  </a:tcPr>
                </a:tc>
                <a:tc>
                  <a:txBody>
                    <a:bodyPr/>
                    <a:lstStyle/>
                    <a:p>
                      <a:pPr algn="ctr"/>
                      <a:endParaRPr lang="en-US" sz="2000" b="1" dirty="0">
                        <a:solidFill>
                          <a:schemeClr val="tx1"/>
                        </a:solidFill>
                      </a:endParaRPr>
                    </a:p>
                  </a:txBody>
                  <a:tcPr marL="0" marR="0" marT="0" marB="0" anchor="ctr">
                    <a:lnR w="28575" cap="flat" cmpd="sng" algn="ctr">
                      <a:solidFill>
                        <a:schemeClr val="tx1"/>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38100" cap="flat" cmpd="sng" algn="ctr">
                      <a:solidFill>
                        <a:schemeClr val="accent1"/>
                      </a:solidFill>
                      <a:prstDash val="solid"/>
                      <a:round/>
                      <a:headEnd type="none" w="med" len="med"/>
                      <a:tailEnd type="none" w="med" len="med"/>
                    </a:lnB>
                    <a:solidFill>
                      <a:schemeClr val="bg1"/>
                    </a:solidFill>
                  </a:tcPr>
                </a:tc>
                <a:tc>
                  <a:txBody>
                    <a:bodyPr/>
                    <a:lstStyle/>
                    <a:p>
                      <a:pPr algn="ctr"/>
                      <a:r>
                        <a:rPr lang="en-US" sz="2000" b="1" dirty="0" smtClean="0">
                          <a:solidFill>
                            <a:schemeClr val="tx1"/>
                          </a:solidFill>
                        </a:rPr>
                        <a:t>1</a:t>
                      </a:r>
                      <a:endParaRPr lang="en-US" sz="20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38100" cap="flat" cmpd="sng" algn="ctr">
                      <a:solidFill>
                        <a:schemeClr val="accent1"/>
                      </a:solidFill>
                      <a:prstDash val="solid"/>
                      <a:round/>
                      <a:headEnd type="none" w="med" len="med"/>
                      <a:tailEnd type="none" w="med" len="med"/>
                    </a:lnB>
                    <a:solidFill>
                      <a:schemeClr val="bg1"/>
                    </a:solidFill>
                  </a:tcPr>
                </a:tc>
                <a:tc>
                  <a:txBody>
                    <a:bodyPr/>
                    <a:lstStyle/>
                    <a:p>
                      <a:pPr algn="ctr"/>
                      <a:r>
                        <a:rPr lang="en-US" sz="2000" b="1" dirty="0" smtClean="0">
                          <a:solidFill>
                            <a:schemeClr val="tx1"/>
                          </a:solidFill>
                        </a:rPr>
                        <a:t>0</a:t>
                      </a:r>
                      <a:endParaRPr lang="en-US" sz="20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38100" cap="flat" cmpd="sng" algn="ctr">
                      <a:solidFill>
                        <a:schemeClr val="accent1"/>
                      </a:solidFill>
                      <a:prstDash val="solid"/>
                      <a:round/>
                      <a:headEnd type="none" w="med" len="med"/>
                      <a:tailEnd type="none" w="med" len="med"/>
                    </a:lnB>
                    <a:solidFill>
                      <a:schemeClr val="bg1"/>
                    </a:solidFill>
                  </a:tcPr>
                </a:tc>
                <a:tc>
                  <a:txBody>
                    <a:bodyPr/>
                    <a:lstStyle/>
                    <a:p>
                      <a:pPr algn="ctr"/>
                      <a:r>
                        <a:rPr lang="en-US" sz="2000" b="1" dirty="0" smtClean="0">
                          <a:solidFill>
                            <a:schemeClr val="tx1"/>
                          </a:solidFill>
                        </a:rPr>
                        <a:t>1</a:t>
                      </a:r>
                      <a:endParaRPr lang="en-US" sz="20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38100" cap="flat" cmpd="sng" algn="ctr">
                      <a:solidFill>
                        <a:schemeClr val="accent1"/>
                      </a:solidFill>
                      <a:prstDash val="solid"/>
                      <a:round/>
                      <a:headEnd type="none" w="med" len="med"/>
                      <a:tailEnd type="none" w="med" len="med"/>
                    </a:lnB>
                    <a:solidFill>
                      <a:schemeClr val="bg1"/>
                    </a:solidFill>
                  </a:tcPr>
                </a:tc>
              </a:tr>
              <a:tr h="370840">
                <a:tc>
                  <a:txBody>
                    <a:bodyPr/>
                    <a:lstStyle/>
                    <a:p>
                      <a:pPr algn="ctr"/>
                      <a:r>
                        <a:rPr lang="en-US" sz="2000" b="1" dirty="0" smtClean="0">
                          <a:solidFill>
                            <a:schemeClr val="tx1"/>
                          </a:solidFill>
                        </a:rPr>
                        <a:t>1</a:t>
                      </a:r>
                      <a:endParaRPr lang="en-US" sz="20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T w="38100" cap="flat" cmpd="sng" algn="ctr">
                      <a:solidFill>
                        <a:schemeClr val="accent1"/>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r>
                        <a:rPr lang="en-US" sz="2000" b="1" dirty="0" smtClean="0">
                          <a:solidFill>
                            <a:schemeClr val="tx1"/>
                          </a:solidFill>
                        </a:rPr>
                        <a:t>0</a:t>
                      </a:r>
                      <a:endParaRPr lang="en-US" sz="2000" b="1" dirty="0">
                        <a:solidFill>
                          <a:schemeClr val="tx1"/>
                        </a:solidFill>
                      </a:endParaRPr>
                    </a:p>
                  </a:txBody>
                  <a:tcPr marL="0" marR="0" marT="0" marB="0" anchor="ctr">
                    <a:lnT w="38100" cap="flat" cmpd="sng" algn="ctr">
                      <a:solidFill>
                        <a:schemeClr val="accent1"/>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r>
                        <a:rPr lang="en-US" sz="2000" b="1" dirty="0" smtClean="0">
                          <a:solidFill>
                            <a:schemeClr val="tx1"/>
                          </a:solidFill>
                        </a:rPr>
                        <a:t>1</a:t>
                      </a:r>
                      <a:endParaRPr lang="en-US" sz="2000" b="1" dirty="0">
                        <a:solidFill>
                          <a:schemeClr val="tx1"/>
                        </a:solidFill>
                      </a:endParaRPr>
                    </a:p>
                  </a:txBody>
                  <a:tcPr marL="0" marR="0" marT="0" marB="0" anchor="ctr">
                    <a:lnT w="38100" cap="flat" cmpd="sng" algn="ctr">
                      <a:solidFill>
                        <a:schemeClr val="accent1"/>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US" sz="2000" b="1" dirty="0">
                        <a:solidFill>
                          <a:schemeClr val="tx1"/>
                        </a:solidFill>
                      </a:endParaRPr>
                    </a:p>
                  </a:txBody>
                  <a:tcPr marL="0" marR="0" marT="0" marB="0" anchor="ctr">
                    <a:lnR w="28575" cap="flat" cmpd="sng" algn="ctr">
                      <a:solidFill>
                        <a:schemeClr val="tx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r>
                        <a:rPr lang="en-US" sz="2000" b="1" dirty="0" smtClean="0">
                          <a:solidFill>
                            <a:schemeClr val="tx1"/>
                          </a:solidFill>
                        </a:rPr>
                        <a:t>1</a:t>
                      </a:r>
                      <a:endParaRPr lang="en-US" sz="20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r>
                        <a:rPr lang="en-US" sz="2000" b="1" dirty="0" smtClean="0">
                          <a:solidFill>
                            <a:schemeClr val="tx1"/>
                          </a:solidFill>
                        </a:rPr>
                        <a:t>0</a:t>
                      </a:r>
                      <a:endParaRPr lang="en-US" sz="20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r>
                        <a:rPr lang="en-US" sz="2000" b="1" dirty="0" smtClean="0">
                          <a:solidFill>
                            <a:schemeClr val="tx1"/>
                          </a:solidFill>
                        </a:rPr>
                        <a:t>1</a:t>
                      </a:r>
                      <a:endParaRPr lang="en-US" sz="20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r>
              <a:tr h="370840">
                <a:tc>
                  <a:txBody>
                    <a:bodyPr/>
                    <a:lstStyle/>
                    <a:p>
                      <a:pPr algn="ctr"/>
                      <a:r>
                        <a:rPr lang="en-US" sz="2000" b="1" dirty="0" smtClean="0">
                          <a:solidFill>
                            <a:schemeClr val="tx1"/>
                          </a:solidFill>
                        </a:rPr>
                        <a:t>1</a:t>
                      </a:r>
                      <a:endParaRPr lang="en-US" sz="20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T w="19050" cap="flat" cmpd="sng" algn="ctr">
                      <a:solidFill>
                        <a:schemeClr val="bg1">
                          <a:lumMod val="50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000" b="1" dirty="0" smtClean="0">
                          <a:solidFill>
                            <a:schemeClr val="tx1"/>
                          </a:solidFill>
                        </a:rPr>
                        <a:t>0</a:t>
                      </a:r>
                      <a:endParaRPr lang="en-US" sz="2000" b="1" dirty="0">
                        <a:solidFill>
                          <a:schemeClr val="tx1"/>
                        </a:solidFill>
                      </a:endParaRPr>
                    </a:p>
                  </a:txBody>
                  <a:tcPr marL="0" marR="0" marT="0" marB="0" anchor="ctr">
                    <a:lnT w="19050" cap="flat" cmpd="sng" algn="ctr">
                      <a:solidFill>
                        <a:schemeClr val="bg1">
                          <a:lumMod val="50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000" b="1" dirty="0" smtClean="0">
                          <a:solidFill>
                            <a:schemeClr val="tx1"/>
                          </a:solidFill>
                        </a:rPr>
                        <a:t>1</a:t>
                      </a:r>
                      <a:endParaRPr lang="en-US" sz="2000" b="1" dirty="0">
                        <a:solidFill>
                          <a:schemeClr val="tx1"/>
                        </a:solidFill>
                      </a:endParaRPr>
                    </a:p>
                  </a:txBody>
                  <a:tcPr marL="0" marR="0" marT="0" marB="0" anchor="ctr">
                    <a:lnT w="19050" cap="flat" cmpd="sng" algn="ctr">
                      <a:solidFill>
                        <a:schemeClr val="bg1">
                          <a:lumMod val="50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endParaRPr lang="en-US" sz="2000" b="1" dirty="0">
                        <a:solidFill>
                          <a:schemeClr val="tx1"/>
                        </a:solidFill>
                      </a:endParaRPr>
                    </a:p>
                  </a:txBody>
                  <a:tcPr marL="0" marR="0" marT="0" marB="0" anchor="ctr">
                    <a:lnR w="28575" cap="flat" cmpd="sng" algn="ctr">
                      <a:solidFill>
                        <a:schemeClr val="tx1"/>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000" b="1" dirty="0" smtClean="0">
                          <a:solidFill>
                            <a:schemeClr val="tx1"/>
                          </a:solidFill>
                        </a:rPr>
                        <a:t>0</a:t>
                      </a:r>
                      <a:endParaRPr lang="en-US" sz="20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000" b="1" dirty="0" smtClean="0">
                          <a:solidFill>
                            <a:schemeClr val="tx1"/>
                          </a:solidFill>
                        </a:rPr>
                        <a:t>0</a:t>
                      </a:r>
                      <a:endParaRPr lang="en-US" sz="20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000" b="1" dirty="0" smtClean="0">
                          <a:solidFill>
                            <a:schemeClr val="tx1"/>
                          </a:solidFill>
                        </a:rPr>
                        <a:t>0</a:t>
                      </a:r>
                      <a:endParaRPr lang="en-US" sz="20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r>
            </a:tbl>
          </a:graphicData>
        </a:graphic>
      </p:graphicFrame>
      <p:graphicFrame>
        <p:nvGraphicFramePr>
          <p:cNvPr id="41" name="Table 40"/>
          <p:cNvGraphicFramePr>
            <a:graphicFrameLocks noGrp="1"/>
          </p:cNvGraphicFramePr>
          <p:nvPr>
            <p:custDataLst>
              <p:tags r:id="rId38"/>
            </p:custDataLst>
            <p:extLst>
              <p:ext uri="{D42A27DB-BD31-4B8C-83A1-F6EECF244321}">
                <p14:modId xmlns:p14="http://schemas.microsoft.com/office/powerpoint/2010/main" val="3194218927"/>
              </p:ext>
            </p:extLst>
          </p:nvPr>
        </p:nvGraphicFramePr>
        <p:xfrm>
          <a:off x="5715000" y="685799"/>
          <a:ext cx="1676400" cy="5562600"/>
        </p:xfrm>
        <a:graphic>
          <a:graphicData uri="http://schemas.openxmlformats.org/drawingml/2006/table">
            <a:tbl>
              <a:tblPr firstRow="1" bandRow="1">
                <a:tableStyleId>{5C22544A-7EE6-4342-B048-85BDC9FD1C3A}</a:tableStyleId>
              </a:tblPr>
              <a:tblGrid>
                <a:gridCol w="558800"/>
                <a:gridCol w="558800"/>
                <a:gridCol w="558800"/>
              </a:tblGrid>
              <a:tr h="370840">
                <a:tc>
                  <a:txBody>
                    <a:bodyPr/>
                    <a:lstStyle/>
                    <a:p>
                      <a:pPr algn="ctr"/>
                      <a:r>
                        <a:rPr lang="en-US" sz="2000" b="1" dirty="0" smtClean="0">
                          <a:solidFill>
                            <a:schemeClr val="accent1"/>
                          </a:solidFill>
                        </a:rPr>
                        <a:t>K</a:t>
                      </a:r>
                      <a:endParaRPr lang="en-US" sz="2000" b="1" dirty="0">
                        <a:solidFill>
                          <a:schemeClr val="accent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8100" cap="flat" cmpd="sng" algn="ctr">
                      <a:solidFill>
                        <a:schemeClr val="accent1"/>
                      </a:solidFill>
                      <a:prstDash val="solid"/>
                      <a:round/>
                      <a:headEnd type="none" w="med" len="med"/>
                      <a:tailEnd type="none" w="med" len="med"/>
                    </a:lnB>
                    <a:solidFill>
                      <a:schemeClr val="bg1"/>
                    </a:solidFill>
                  </a:tcPr>
                </a:tc>
                <a:tc>
                  <a:txBody>
                    <a:bodyPr/>
                    <a:lstStyle/>
                    <a:p>
                      <a:pPr algn="ctr"/>
                      <a:r>
                        <a:rPr lang="en-US" sz="2000" b="1" dirty="0" smtClean="0">
                          <a:solidFill>
                            <a:schemeClr val="accent1"/>
                          </a:solidFill>
                        </a:rPr>
                        <a:t>A</a:t>
                      </a:r>
                      <a:endParaRPr lang="en-US" sz="2000" b="1" dirty="0">
                        <a:solidFill>
                          <a:schemeClr val="accent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8100" cap="flat" cmpd="sng" algn="ctr">
                      <a:solidFill>
                        <a:schemeClr val="accent1"/>
                      </a:solidFill>
                      <a:prstDash val="solid"/>
                      <a:round/>
                      <a:headEnd type="none" w="med" len="med"/>
                      <a:tailEnd type="none" w="med" len="med"/>
                    </a:lnB>
                    <a:solidFill>
                      <a:schemeClr val="bg1"/>
                    </a:solidFill>
                  </a:tcPr>
                </a:tc>
                <a:tc>
                  <a:txBody>
                    <a:bodyPr/>
                    <a:lstStyle/>
                    <a:p>
                      <a:pPr algn="ctr"/>
                      <a:r>
                        <a:rPr lang="en-US" sz="2000" b="1" dirty="0" smtClean="0">
                          <a:solidFill>
                            <a:schemeClr val="accent1"/>
                          </a:solidFill>
                        </a:rPr>
                        <a:t>B</a:t>
                      </a:r>
                      <a:endParaRPr lang="en-US" sz="2000" b="1" dirty="0">
                        <a:solidFill>
                          <a:schemeClr val="accent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8100" cap="flat" cmpd="sng" algn="ctr">
                      <a:solidFill>
                        <a:schemeClr val="accent1"/>
                      </a:solidFill>
                      <a:prstDash val="solid"/>
                      <a:round/>
                      <a:headEnd type="none" w="med" len="med"/>
                      <a:tailEnd type="none" w="med" len="med"/>
                    </a:lnB>
                    <a:solidFill>
                      <a:schemeClr val="bg1"/>
                    </a:solidFill>
                  </a:tcPr>
                </a:tc>
              </a:tr>
              <a:tr h="370840">
                <a:tc>
                  <a:txBody>
                    <a:bodyPr/>
                    <a:lstStyle/>
                    <a:p>
                      <a:pPr algn="ctr"/>
                      <a:r>
                        <a:rPr lang="en-US" sz="2000" b="1" dirty="0" smtClean="0">
                          <a:solidFill>
                            <a:schemeClr val="tx1"/>
                          </a:solidFill>
                        </a:rPr>
                        <a:t>0</a:t>
                      </a:r>
                      <a:endParaRPr lang="en-US" sz="20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accent1"/>
                      </a:solidFill>
                      <a:prstDash val="solid"/>
                      <a:round/>
                      <a:headEnd type="none" w="med" len="med"/>
                      <a:tailEnd type="none" w="med" len="med"/>
                    </a:lnT>
                    <a:solidFill>
                      <a:schemeClr val="bg1"/>
                    </a:solidFill>
                  </a:tcPr>
                </a:tc>
                <a:tc>
                  <a:txBody>
                    <a:bodyPr/>
                    <a:lstStyle/>
                    <a:p>
                      <a:pPr algn="ctr"/>
                      <a:r>
                        <a:rPr lang="en-US" sz="2000" b="1" dirty="0" smtClean="0">
                          <a:solidFill>
                            <a:schemeClr val="tx1"/>
                          </a:solidFill>
                        </a:rPr>
                        <a:t>0</a:t>
                      </a:r>
                      <a:endParaRPr lang="en-US" sz="20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accent1"/>
                      </a:solidFill>
                      <a:prstDash val="solid"/>
                      <a:round/>
                      <a:headEnd type="none" w="med" len="med"/>
                      <a:tailEnd type="none" w="med" len="med"/>
                    </a:lnT>
                    <a:solidFill>
                      <a:schemeClr val="bg1"/>
                    </a:solidFill>
                  </a:tcPr>
                </a:tc>
                <a:tc>
                  <a:txBody>
                    <a:bodyPr/>
                    <a:lstStyle/>
                    <a:p>
                      <a:pPr algn="ctr"/>
                      <a:r>
                        <a:rPr lang="en-US" sz="2000" b="1" dirty="0" smtClean="0">
                          <a:solidFill>
                            <a:schemeClr val="tx1"/>
                          </a:solidFill>
                        </a:rPr>
                        <a:t>0</a:t>
                      </a:r>
                      <a:endParaRPr lang="en-US" sz="20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accent1"/>
                      </a:solidFill>
                      <a:prstDash val="solid"/>
                      <a:round/>
                      <a:headEnd type="none" w="med" len="med"/>
                      <a:tailEnd type="none" w="med" len="med"/>
                    </a:lnT>
                    <a:solidFill>
                      <a:schemeClr val="bg1"/>
                    </a:solidFill>
                  </a:tcPr>
                </a:tc>
              </a:tr>
              <a:tr h="370840">
                <a:tc>
                  <a:txBody>
                    <a:bodyPr/>
                    <a:lstStyle/>
                    <a:p>
                      <a:pPr algn="ctr"/>
                      <a:r>
                        <a:rPr lang="en-US" sz="2000" b="1" dirty="0" smtClean="0">
                          <a:solidFill>
                            <a:schemeClr val="tx1"/>
                          </a:solidFill>
                        </a:rPr>
                        <a:t>1</a:t>
                      </a:r>
                      <a:endParaRPr lang="en-US" sz="20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solidFill>
                      <a:schemeClr val="bg1"/>
                    </a:solidFill>
                  </a:tcPr>
                </a:tc>
                <a:tc>
                  <a:txBody>
                    <a:bodyPr/>
                    <a:lstStyle/>
                    <a:p>
                      <a:pPr algn="ctr"/>
                      <a:r>
                        <a:rPr lang="en-US" sz="2000" b="1" dirty="0" smtClean="0">
                          <a:solidFill>
                            <a:schemeClr val="tx1"/>
                          </a:solidFill>
                        </a:rPr>
                        <a:t>0</a:t>
                      </a:r>
                      <a:endParaRPr lang="en-US" sz="20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solidFill>
                      <a:schemeClr val="bg1"/>
                    </a:solidFill>
                  </a:tcPr>
                </a:tc>
                <a:tc>
                  <a:txBody>
                    <a:bodyPr/>
                    <a:lstStyle/>
                    <a:p>
                      <a:pPr algn="ctr"/>
                      <a:r>
                        <a:rPr lang="en-US" sz="2000" b="1" dirty="0" smtClean="0">
                          <a:solidFill>
                            <a:schemeClr val="tx1"/>
                          </a:solidFill>
                        </a:rPr>
                        <a:t>1</a:t>
                      </a:r>
                      <a:endParaRPr lang="en-US" sz="20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solidFill>
                      <a:schemeClr val="bg1"/>
                    </a:solidFill>
                  </a:tcPr>
                </a:tc>
              </a:tr>
              <a:tr h="370840">
                <a:tc>
                  <a:txBody>
                    <a:bodyPr/>
                    <a:lstStyle/>
                    <a:p>
                      <a:pPr algn="ctr"/>
                      <a:r>
                        <a:rPr lang="en-US" sz="2000" b="1" dirty="0" smtClean="0">
                          <a:solidFill>
                            <a:schemeClr val="tx1"/>
                          </a:solidFill>
                        </a:rPr>
                        <a:t>1</a:t>
                      </a:r>
                      <a:endParaRPr lang="en-US" sz="20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B w="38100" cap="flat" cmpd="sng" algn="ctr">
                      <a:solidFill>
                        <a:schemeClr val="accent1"/>
                      </a:solidFill>
                      <a:prstDash val="solid"/>
                      <a:round/>
                      <a:headEnd type="none" w="med" len="med"/>
                      <a:tailEnd type="none" w="med" len="med"/>
                    </a:lnB>
                    <a:lnBlToTr w="19050" cap="flat" cmpd="sng" algn="ctr">
                      <a:noFill/>
                      <a:prstDash val="solid"/>
                      <a:round/>
                      <a:headEnd type="none" w="med" len="med"/>
                      <a:tailEnd type="none" w="med" len="med"/>
                    </a:lnBlToTr>
                    <a:solidFill>
                      <a:schemeClr val="bg1"/>
                    </a:solidFill>
                  </a:tcPr>
                </a:tc>
                <a:tc>
                  <a:txBody>
                    <a:bodyPr/>
                    <a:lstStyle/>
                    <a:p>
                      <a:pPr algn="ctr"/>
                      <a:r>
                        <a:rPr lang="en-US" sz="2000" b="1" dirty="0" smtClean="0">
                          <a:solidFill>
                            <a:schemeClr val="tx1"/>
                          </a:solidFill>
                        </a:rPr>
                        <a:t>1</a:t>
                      </a:r>
                      <a:endParaRPr lang="en-US" sz="20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B w="38100" cap="flat" cmpd="sng" algn="ctr">
                      <a:solidFill>
                        <a:schemeClr val="accent1"/>
                      </a:solidFill>
                      <a:prstDash val="solid"/>
                      <a:round/>
                      <a:headEnd type="none" w="med" len="med"/>
                      <a:tailEnd type="none" w="med" len="med"/>
                    </a:lnB>
                    <a:lnBlToTr w="19050" cap="flat" cmpd="sng" algn="ctr">
                      <a:noFill/>
                      <a:prstDash val="solid"/>
                      <a:round/>
                      <a:headEnd type="none" w="med" len="med"/>
                      <a:tailEnd type="none" w="med" len="med"/>
                    </a:lnBlToTr>
                    <a:solidFill>
                      <a:schemeClr val="bg1"/>
                    </a:solidFill>
                  </a:tcPr>
                </a:tc>
                <a:tc>
                  <a:txBody>
                    <a:bodyPr/>
                    <a:lstStyle/>
                    <a:p>
                      <a:pPr algn="ctr"/>
                      <a:r>
                        <a:rPr lang="en-US" sz="2000" b="1" dirty="0" smtClean="0">
                          <a:solidFill>
                            <a:schemeClr val="tx1"/>
                          </a:solidFill>
                        </a:rPr>
                        <a:t>0</a:t>
                      </a:r>
                      <a:endParaRPr lang="en-US" sz="20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B w="38100" cap="flat" cmpd="sng" algn="ctr">
                      <a:solidFill>
                        <a:schemeClr val="accent1"/>
                      </a:solidFill>
                      <a:prstDash val="solid"/>
                      <a:round/>
                      <a:headEnd type="none" w="med" len="med"/>
                      <a:tailEnd type="none" w="med" len="med"/>
                    </a:lnB>
                    <a:lnBlToTr w="19050" cap="flat" cmpd="sng" algn="ctr">
                      <a:noFill/>
                      <a:prstDash val="solid"/>
                      <a:round/>
                      <a:headEnd type="none" w="med" len="med"/>
                      <a:tailEnd type="none" w="med" len="med"/>
                    </a:lnBlToTr>
                    <a:solidFill>
                      <a:schemeClr val="bg1"/>
                    </a:solidFill>
                  </a:tcPr>
                </a:tc>
              </a:tr>
              <a:tr h="370840">
                <a:tc>
                  <a:txBody>
                    <a:bodyPr/>
                    <a:lstStyle/>
                    <a:p>
                      <a:pPr algn="ctr"/>
                      <a:r>
                        <a:rPr lang="en-US" sz="2000" b="1" dirty="0" smtClean="0">
                          <a:solidFill>
                            <a:schemeClr val="tx1"/>
                          </a:solidFill>
                        </a:rPr>
                        <a:t>0</a:t>
                      </a:r>
                      <a:endParaRPr lang="en-US" sz="20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accent1"/>
                      </a:solidFill>
                      <a:prstDash val="solid"/>
                      <a:round/>
                      <a:headEnd type="none" w="med" len="med"/>
                      <a:tailEnd type="none" w="med" len="med"/>
                    </a:lnT>
                    <a:lnBlToTr w="19050" cap="flat" cmpd="sng" algn="ctr">
                      <a:noFill/>
                      <a:prstDash val="solid"/>
                      <a:round/>
                      <a:headEnd type="none" w="med" len="med"/>
                      <a:tailEnd type="none" w="med" len="med"/>
                    </a:lnBlToTr>
                    <a:solidFill>
                      <a:schemeClr val="bg1"/>
                    </a:solidFill>
                  </a:tcPr>
                </a:tc>
                <a:tc>
                  <a:txBody>
                    <a:bodyPr/>
                    <a:lstStyle/>
                    <a:p>
                      <a:pPr algn="ctr"/>
                      <a:r>
                        <a:rPr lang="en-US" sz="2000" b="1" dirty="0" smtClean="0">
                          <a:solidFill>
                            <a:schemeClr val="tx1"/>
                          </a:solidFill>
                        </a:rPr>
                        <a:t>0</a:t>
                      </a:r>
                      <a:endParaRPr lang="en-US" sz="20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accent1"/>
                      </a:solidFill>
                      <a:prstDash val="solid"/>
                      <a:round/>
                      <a:headEnd type="none" w="med" len="med"/>
                      <a:tailEnd type="none" w="med" len="med"/>
                    </a:lnT>
                    <a:lnBlToTr w="19050" cap="flat" cmpd="sng" algn="ctr">
                      <a:noFill/>
                      <a:prstDash val="solid"/>
                      <a:round/>
                      <a:headEnd type="none" w="med" len="med"/>
                      <a:tailEnd type="none" w="med" len="med"/>
                    </a:lnBlToTr>
                    <a:solidFill>
                      <a:schemeClr val="bg1"/>
                    </a:solidFill>
                  </a:tcPr>
                </a:tc>
                <a:tc>
                  <a:txBody>
                    <a:bodyPr/>
                    <a:lstStyle/>
                    <a:p>
                      <a:pPr algn="ctr"/>
                      <a:r>
                        <a:rPr lang="en-US" sz="2000" b="1" dirty="0" smtClean="0">
                          <a:solidFill>
                            <a:schemeClr val="tx1"/>
                          </a:solidFill>
                        </a:rPr>
                        <a:t>0</a:t>
                      </a:r>
                      <a:endParaRPr lang="en-US" sz="20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accent1"/>
                      </a:solidFill>
                      <a:prstDash val="solid"/>
                      <a:round/>
                      <a:headEnd type="none" w="med" len="med"/>
                      <a:tailEnd type="none" w="med" len="med"/>
                    </a:lnT>
                    <a:lnBlToTr w="19050" cap="flat" cmpd="sng" algn="ctr">
                      <a:noFill/>
                      <a:prstDash val="solid"/>
                      <a:round/>
                      <a:headEnd type="none" w="med" len="med"/>
                      <a:tailEnd type="none" w="med" len="med"/>
                    </a:lnBlToTr>
                    <a:solidFill>
                      <a:schemeClr val="bg1"/>
                    </a:solidFill>
                  </a:tcPr>
                </a:tc>
              </a:tr>
              <a:tr h="370840">
                <a:tc>
                  <a:txBody>
                    <a:bodyPr/>
                    <a:lstStyle/>
                    <a:p>
                      <a:pPr algn="ctr"/>
                      <a:r>
                        <a:rPr lang="en-US" sz="2000" b="1" dirty="0" smtClean="0">
                          <a:solidFill>
                            <a:schemeClr val="tx1"/>
                          </a:solidFill>
                        </a:rPr>
                        <a:t>1</a:t>
                      </a:r>
                      <a:endParaRPr lang="en-US" sz="20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BlToTr w="19050" cap="flat" cmpd="sng" algn="ctr">
                      <a:noFill/>
                      <a:prstDash val="solid"/>
                      <a:round/>
                      <a:headEnd type="none" w="med" len="med"/>
                      <a:tailEnd type="none" w="med" len="med"/>
                    </a:lnBlToTr>
                    <a:solidFill>
                      <a:schemeClr val="bg1"/>
                    </a:solidFill>
                  </a:tcPr>
                </a:tc>
                <a:tc>
                  <a:txBody>
                    <a:bodyPr/>
                    <a:lstStyle/>
                    <a:p>
                      <a:pPr algn="ctr"/>
                      <a:r>
                        <a:rPr lang="en-US" sz="2000" b="1" dirty="0" smtClean="0">
                          <a:solidFill>
                            <a:schemeClr val="tx1"/>
                          </a:solidFill>
                        </a:rPr>
                        <a:t>1</a:t>
                      </a:r>
                      <a:endParaRPr lang="en-US" sz="20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BlToTr w="19050" cap="flat" cmpd="sng" algn="ctr">
                      <a:noFill/>
                      <a:prstDash val="solid"/>
                      <a:round/>
                      <a:headEnd type="none" w="med" len="med"/>
                      <a:tailEnd type="none" w="med" len="med"/>
                    </a:lnBlToTr>
                    <a:solidFill>
                      <a:schemeClr val="bg1"/>
                    </a:solidFill>
                  </a:tcPr>
                </a:tc>
                <a:tc>
                  <a:txBody>
                    <a:bodyPr/>
                    <a:lstStyle/>
                    <a:p>
                      <a:pPr algn="ctr"/>
                      <a:r>
                        <a:rPr lang="en-US" sz="2000" b="1" dirty="0" smtClean="0">
                          <a:solidFill>
                            <a:schemeClr val="tx1"/>
                          </a:solidFill>
                        </a:rPr>
                        <a:t>0</a:t>
                      </a:r>
                      <a:endParaRPr lang="en-US" sz="20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BlToTr w="19050" cap="flat" cmpd="sng" algn="ctr">
                      <a:noFill/>
                      <a:prstDash val="solid"/>
                      <a:round/>
                      <a:headEnd type="none" w="med" len="med"/>
                      <a:tailEnd type="none" w="med" len="med"/>
                    </a:lnBlToTr>
                    <a:solidFill>
                      <a:schemeClr val="bg1"/>
                    </a:solidFill>
                  </a:tcPr>
                </a:tc>
              </a:tr>
              <a:tr h="370840">
                <a:tc>
                  <a:txBody>
                    <a:bodyPr/>
                    <a:lstStyle/>
                    <a:p>
                      <a:pPr algn="ctr"/>
                      <a:r>
                        <a:rPr lang="en-US" sz="2000" b="1" dirty="0" smtClean="0">
                          <a:solidFill>
                            <a:schemeClr val="tx1"/>
                          </a:solidFill>
                        </a:rPr>
                        <a:t>1</a:t>
                      </a:r>
                      <a:endParaRPr lang="en-US" sz="20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B w="38100" cap="flat" cmpd="sng" algn="ctr">
                      <a:solidFill>
                        <a:schemeClr val="accent1"/>
                      </a:solidFill>
                      <a:prstDash val="solid"/>
                      <a:round/>
                      <a:headEnd type="none" w="med" len="med"/>
                      <a:tailEnd type="none" w="med" len="med"/>
                    </a:lnB>
                    <a:lnBlToTr w="19050" cap="flat" cmpd="sng" algn="ctr">
                      <a:noFill/>
                      <a:prstDash val="solid"/>
                      <a:round/>
                      <a:headEnd type="none" w="med" len="med"/>
                      <a:tailEnd type="none" w="med" len="med"/>
                    </a:lnBlToTr>
                    <a:solidFill>
                      <a:schemeClr val="bg1"/>
                    </a:solidFill>
                  </a:tcPr>
                </a:tc>
                <a:tc>
                  <a:txBody>
                    <a:bodyPr/>
                    <a:lstStyle/>
                    <a:p>
                      <a:pPr algn="ctr"/>
                      <a:r>
                        <a:rPr lang="en-US" sz="2000" b="1" dirty="0" smtClean="0">
                          <a:solidFill>
                            <a:schemeClr val="tx1"/>
                          </a:solidFill>
                        </a:rPr>
                        <a:t>0</a:t>
                      </a:r>
                      <a:endParaRPr lang="en-US" sz="20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B w="38100" cap="flat" cmpd="sng" algn="ctr">
                      <a:solidFill>
                        <a:schemeClr val="accent1"/>
                      </a:solidFill>
                      <a:prstDash val="solid"/>
                      <a:round/>
                      <a:headEnd type="none" w="med" len="med"/>
                      <a:tailEnd type="none" w="med" len="med"/>
                    </a:lnB>
                    <a:lnBlToTr w="19050" cap="flat" cmpd="sng" algn="ctr">
                      <a:noFill/>
                      <a:prstDash val="solid"/>
                      <a:round/>
                      <a:headEnd type="none" w="med" len="med"/>
                      <a:tailEnd type="none" w="med" len="med"/>
                    </a:lnBlToTr>
                    <a:solidFill>
                      <a:schemeClr val="bg1"/>
                    </a:solidFill>
                  </a:tcPr>
                </a:tc>
                <a:tc>
                  <a:txBody>
                    <a:bodyPr/>
                    <a:lstStyle/>
                    <a:p>
                      <a:pPr algn="ctr"/>
                      <a:r>
                        <a:rPr lang="en-US" sz="2000" b="1" dirty="0" smtClean="0">
                          <a:solidFill>
                            <a:schemeClr val="tx1"/>
                          </a:solidFill>
                        </a:rPr>
                        <a:t>1</a:t>
                      </a:r>
                      <a:endParaRPr lang="en-US" sz="20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B w="38100" cap="flat" cmpd="sng" algn="ctr">
                      <a:solidFill>
                        <a:schemeClr val="accent1"/>
                      </a:solidFill>
                      <a:prstDash val="solid"/>
                      <a:round/>
                      <a:headEnd type="none" w="med" len="med"/>
                      <a:tailEnd type="none" w="med" len="med"/>
                    </a:lnB>
                    <a:lnBlToTr w="19050" cap="flat" cmpd="sng" algn="ctr">
                      <a:noFill/>
                      <a:prstDash val="solid"/>
                      <a:round/>
                      <a:headEnd type="none" w="med" len="med"/>
                      <a:tailEnd type="none" w="med" len="med"/>
                    </a:lnBlToTr>
                    <a:solidFill>
                      <a:schemeClr val="bg1"/>
                    </a:solidFill>
                  </a:tcPr>
                </a:tc>
              </a:tr>
              <a:tr h="370840">
                <a:tc>
                  <a:txBody>
                    <a:bodyPr/>
                    <a:lstStyle/>
                    <a:p>
                      <a:pPr algn="ctr"/>
                      <a:r>
                        <a:rPr lang="en-US" sz="2000" b="1" dirty="0" smtClean="0">
                          <a:solidFill>
                            <a:schemeClr val="tx1"/>
                          </a:solidFill>
                        </a:rPr>
                        <a:t>0</a:t>
                      </a:r>
                      <a:endParaRPr lang="en-US" sz="20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accent1"/>
                      </a:solidFill>
                      <a:prstDash val="solid"/>
                      <a:round/>
                      <a:headEnd type="none" w="med" len="med"/>
                      <a:tailEnd type="none" w="med" len="med"/>
                    </a:lnT>
                    <a:lnBlToTr w="19050" cap="flat" cmpd="sng" algn="ctr">
                      <a:noFill/>
                      <a:prstDash val="solid"/>
                      <a:round/>
                      <a:headEnd type="none" w="med" len="med"/>
                      <a:tailEnd type="none" w="med" len="med"/>
                    </a:lnBlToTr>
                    <a:solidFill>
                      <a:schemeClr val="bg1"/>
                    </a:solidFill>
                  </a:tcPr>
                </a:tc>
                <a:tc>
                  <a:txBody>
                    <a:bodyPr/>
                    <a:lstStyle/>
                    <a:p>
                      <a:pPr algn="ctr"/>
                      <a:r>
                        <a:rPr lang="en-US" sz="2000" b="1" dirty="0" smtClean="0">
                          <a:solidFill>
                            <a:schemeClr val="tx1"/>
                          </a:solidFill>
                        </a:rPr>
                        <a:t>0</a:t>
                      </a:r>
                      <a:endParaRPr lang="en-US" sz="20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accent1"/>
                      </a:solidFill>
                      <a:prstDash val="solid"/>
                      <a:round/>
                      <a:headEnd type="none" w="med" len="med"/>
                      <a:tailEnd type="none" w="med" len="med"/>
                    </a:lnT>
                    <a:lnBlToTr w="19050" cap="flat" cmpd="sng" algn="ctr">
                      <a:noFill/>
                      <a:prstDash val="solid"/>
                      <a:round/>
                      <a:headEnd type="none" w="med" len="med"/>
                      <a:tailEnd type="none" w="med" len="med"/>
                    </a:lnBlToTr>
                    <a:solidFill>
                      <a:schemeClr val="bg1"/>
                    </a:solidFill>
                  </a:tcPr>
                </a:tc>
                <a:tc>
                  <a:txBody>
                    <a:bodyPr/>
                    <a:lstStyle/>
                    <a:p>
                      <a:pPr algn="ctr"/>
                      <a:r>
                        <a:rPr lang="en-US" sz="2000" b="1" dirty="0" smtClean="0">
                          <a:solidFill>
                            <a:schemeClr val="tx1"/>
                          </a:solidFill>
                        </a:rPr>
                        <a:t>0</a:t>
                      </a:r>
                      <a:endParaRPr lang="en-US" sz="20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accent1"/>
                      </a:solidFill>
                      <a:prstDash val="solid"/>
                      <a:round/>
                      <a:headEnd type="none" w="med" len="med"/>
                      <a:tailEnd type="none" w="med" len="med"/>
                    </a:lnT>
                    <a:lnBlToTr w="19050" cap="flat" cmpd="sng" algn="ctr">
                      <a:noFill/>
                      <a:prstDash val="solid"/>
                      <a:round/>
                      <a:headEnd type="none" w="med" len="med"/>
                      <a:tailEnd type="none" w="med" len="med"/>
                    </a:lnBlToTr>
                    <a:solidFill>
                      <a:schemeClr val="bg1"/>
                    </a:solidFill>
                  </a:tcPr>
                </a:tc>
              </a:tr>
              <a:tr h="370840">
                <a:tc>
                  <a:txBody>
                    <a:bodyPr/>
                    <a:lstStyle/>
                    <a:p>
                      <a:pPr algn="ctr"/>
                      <a:r>
                        <a:rPr lang="en-US" sz="2000" b="1" dirty="0" smtClean="0">
                          <a:solidFill>
                            <a:schemeClr val="tx1"/>
                          </a:solidFill>
                        </a:rPr>
                        <a:t>1</a:t>
                      </a:r>
                      <a:endParaRPr lang="en-US" sz="20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BlToTr w="19050" cap="flat" cmpd="sng" algn="ctr">
                      <a:noFill/>
                      <a:prstDash val="solid"/>
                      <a:round/>
                      <a:headEnd type="none" w="med" len="med"/>
                      <a:tailEnd type="none" w="med" len="med"/>
                    </a:lnBlToTr>
                    <a:solidFill>
                      <a:schemeClr val="bg1"/>
                    </a:solidFill>
                  </a:tcPr>
                </a:tc>
                <a:tc>
                  <a:txBody>
                    <a:bodyPr/>
                    <a:lstStyle/>
                    <a:p>
                      <a:pPr algn="ctr"/>
                      <a:r>
                        <a:rPr lang="en-US" sz="2000" b="1" dirty="0" smtClean="0">
                          <a:solidFill>
                            <a:schemeClr val="tx1"/>
                          </a:solidFill>
                        </a:rPr>
                        <a:t>0</a:t>
                      </a:r>
                      <a:endParaRPr lang="en-US" sz="20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BlToTr w="19050" cap="flat" cmpd="sng" algn="ctr">
                      <a:noFill/>
                      <a:prstDash val="solid"/>
                      <a:round/>
                      <a:headEnd type="none" w="med" len="med"/>
                      <a:tailEnd type="none" w="med" len="med"/>
                    </a:lnBlToTr>
                    <a:solidFill>
                      <a:schemeClr val="bg1"/>
                    </a:solidFill>
                  </a:tcPr>
                </a:tc>
                <a:tc>
                  <a:txBody>
                    <a:bodyPr/>
                    <a:lstStyle/>
                    <a:p>
                      <a:pPr algn="ctr"/>
                      <a:r>
                        <a:rPr lang="en-US" sz="2000" b="1" dirty="0" smtClean="0">
                          <a:solidFill>
                            <a:schemeClr val="tx1"/>
                          </a:solidFill>
                        </a:rPr>
                        <a:t>1</a:t>
                      </a:r>
                      <a:endParaRPr lang="en-US" sz="20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BlToTr w="19050" cap="flat" cmpd="sng" algn="ctr">
                      <a:noFill/>
                      <a:prstDash val="solid"/>
                      <a:round/>
                      <a:headEnd type="none" w="med" len="med"/>
                      <a:tailEnd type="none" w="med" len="med"/>
                    </a:lnBlToTr>
                    <a:solidFill>
                      <a:schemeClr val="bg1"/>
                    </a:solidFill>
                  </a:tcPr>
                </a:tc>
              </a:tr>
              <a:tr h="370840">
                <a:tc>
                  <a:txBody>
                    <a:bodyPr/>
                    <a:lstStyle/>
                    <a:p>
                      <a:pPr algn="ctr"/>
                      <a:r>
                        <a:rPr lang="en-US" sz="2000" b="1" dirty="0" smtClean="0">
                          <a:solidFill>
                            <a:schemeClr val="tx1"/>
                          </a:solidFill>
                        </a:rPr>
                        <a:t>1</a:t>
                      </a:r>
                      <a:endParaRPr lang="en-US" sz="20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B w="38100" cap="flat" cmpd="sng" algn="ctr">
                      <a:solidFill>
                        <a:schemeClr val="accent1"/>
                      </a:solidFill>
                      <a:prstDash val="solid"/>
                      <a:round/>
                      <a:headEnd type="none" w="med" len="med"/>
                      <a:tailEnd type="none" w="med" len="med"/>
                    </a:lnB>
                    <a:lnBlToTr w="19050" cap="flat" cmpd="sng" algn="ctr">
                      <a:noFill/>
                      <a:prstDash val="solid"/>
                      <a:round/>
                      <a:headEnd type="none" w="med" len="med"/>
                      <a:tailEnd type="none" w="med" len="med"/>
                    </a:lnBlToTr>
                    <a:solidFill>
                      <a:schemeClr val="bg1"/>
                    </a:solidFill>
                  </a:tcPr>
                </a:tc>
                <a:tc>
                  <a:txBody>
                    <a:bodyPr/>
                    <a:lstStyle/>
                    <a:p>
                      <a:pPr algn="ctr"/>
                      <a:r>
                        <a:rPr lang="en-US" sz="2000" b="1" dirty="0" smtClean="0">
                          <a:solidFill>
                            <a:schemeClr val="tx1"/>
                          </a:solidFill>
                        </a:rPr>
                        <a:t>1</a:t>
                      </a:r>
                      <a:endParaRPr lang="en-US" sz="20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B w="38100" cap="flat" cmpd="sng" algn="ctr">
                      <a:solidFill>
                        <a:schemeClr val="accent1"/>
                      </a:solidFill>
                      <a:prstDash val="solid"/>
                      <a:round/>
                      <a:headEnd type="none" w="med" len="med"/>
                      <a:tailEnd type="none" w="med" len="med"/>
                    </a:lnB>
                    <a:lnBlToTr w="19050" cap="flat" cmpd="sng" algn="ctr">
                      <a:noFill/>
                      <a:prstDash val="solid"/>
                      <a:round/>
                      <a:headEnd type="none" w="med" len="med"/>
                      <a:tailEnd type="none" w="med" len="med"/>
                    </a:lnBlToTr>
                    <a:solidFill>
                      <a:schemeClr val="bg1"/>
                    </a:solidFill>
                  </a:tcPr>
                </a:tc>
                <a:tc>
                  <a:txBody>
                    <a:bodyPr/>
                    <a:lstStyle/>
                    <a:p>
                      <a:pPr algn="ctr"/>
                      <a:r>
                        <a:rPr lang="en-US" sz="2000" b="1" dirty="0" smtClean="0">
                          <a:solidFill>
                            <a:schemeClr val="tx1"/>
                          </a:solidFill>
                        </a:rPr>
                        <a:t>0</a:t>
                      </a:r>
                      <a:endParaRPr lang="en-US" sz="20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B w="38100" cap="flat" cmpd="sng" algn="ctr">
                      <a:solidFill>
                        <a:schemeClr val="accent1"/>
                      </a:solidFill>
                      <a:prstDash val="solid"/>
                      <a:round/>
                      <a:headEnd type="none" w="med" len="med"/>
                      <a:tailEnd type="none" w="med" len="med"/>
                    </a:lnB>
                    <a:lnBlToTr w="19050" cap="flat" cmpd="sng" algn="ctr">
                      <a:noFill/>
                      <a:prstDash val="solid"/>
                      <a:round/>
                      <a:headEnd type="none" w="med" len="med"/>
                      <a:tailEnd type="none" w="med" len="med"/>
                    </a:lnBlToTr>
                    <a:solidFill>
                      <a:schemeClr val="bg1"/>
                    </a:solidFill>
                  </a:tcPr>
                </a:tc>
              </a:tr>
              <a:tr h="370840">
                <a:tc>
                  <a:txBody>
                    <a:bodyPr/>
                    <a:lstStyle/>
                    <a:p>
                      <a:pPr algn="ctr"/>
                      <a:r>
                        <a:rPr lang="en-US" sz="2000" b="1" dirty="0" smtClean="0">
                          <a:solidFill>
                            <a:schemeClr val="tx1"/>
                          </a:solidFill>
                        </a:rPr>
                        <a:t>x</a:t>
                      </a:r>
                      <a:endParaRPr lang="en-US" sz="20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38100" cap="flat" cmpd="sng" algn="ctr">
                      <a:solidFill>
                        <a:schemeClr val="accent1"/>
                      </a:solidFill>
                      <a:prstDash val="solid"/>
                      <a:round/>
                      <a:headEnd type="none" w="med" len="med"/>
                      <a:tailEnd type="none" w="med" len="med"/>
                    </a:lnB>
                    <a:solidFill>
                      <a:schemeClr val="bg1"/>
                    </a:solidFill>
                  </a:tcPr>
                </a:tc>
                <a:tc>
                  <a:txBody>
                    <a:bodyPr/>
                    <a:lstStyle/>
                    <a:p>
                      <a:pPr algn="ctr"/>
                      <a:r>
                        <a:rPr lang="en-US" sz="2000" b="1" dirty="0" smtClean="0">
                          <a:solidFill>
                            <a:schemeClr val="tx1"/>
                          </a:solidFill>
                        </a:rPr>
                        <a:t>x</a:t>
                      </a:r>
                      <a:endParaRPr lang="en-US" sz="20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38100" cap="flat" cmpd="sng" algn="ctr">
                      <a:solidFill>
                        <a:schemeClr val="accent1"/>
                      </a:solidFill>
                      <a:prstDash val="solid"/>
                      <a:round/>
                      <a:headEnd type="none" w="med" len="med"/>
                      <a:tailEnd type="none" w="med" len="med"/>
                    </a:lnB>
                    <a:solidFill>
                      <a:schemeClr val="bg1"/>
                    </a:solidFill>
                  </a:tcPr>
                </a:tc>
                <a:tc>
                  <a:txBody>
                    <a:bodyPr/>
                    <a:lstStyle/>
                    <a:p>
                      <a:pPr algn="ctr"/>
                      <a:r>
                        <a:rPr lang="en-US" sz="2000" b="1" dirty="0" smtClean="0">
                          <a:solidFill>
                            <a:schemeClr val="tx1"/>
                          </a:solidFill>
                        </a:rPr>
                        <a:t>x</a:t>
                      </a:r>
                      <a:endParaRPr lang="en-US" sz="20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38100" cap="flat" cmpd="sng" algn="ctr">
                      <a:solidFill>
                        <a:schemeClr val="accent1"/>
                      </a:solidFill>
                      <a:prstDash val="solid"/>
                      <a:round/>
                      <a:headEnd type="none" w="med" len="med"/>
                      <a:tailEnd type="none" w="med" len="med"/>
                    </a:lnB>
                    <a:solidFill>
                      <a:schemeClr val="bg1"/>
                    </a:solidFill>
                  </a:tcPr>
                </a:tc>
              </a:tr>
              <a:tr h="370840">
                <a:tc>
                  <a:txBody>
                    <a:bodyPr/>
                    <a:lstStyle/>
                    <a:p>
                      <a:pPr algn="ctr"/>
                      <a:r>
                        <a:rPr lang="en-US" sz="2000" b="1" dirty="0" smtClean="0">
                          <a:solidFill>
                            <a:schemeClr val="tx1"/>
                          </a:solidFill>
                        </a:rPr>
                        <a:t>0</a:t>
                      </a:r>
                      <a:endParaRPr lang="en-US" sz="20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r>
                        <a:rPr lang="en-US" sz="2000" b="1" dirty="0" smtClean="0">
                          <a:solidFill>
                            <a:schemeClr val="tx1"/>
                          </a:solidFill>
                        </a:rPr>
                        <a:t>0</a:t>
                      </a:r>
                      <a:endParaRPr lang="en-US" sz="20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r>
                        <a:rPr lang="en-US" sz="2000" b="1" dirty="0" smtClean="0">
                          <a:solidFill>
                            <a:schemeClr val="tx1"/>
                          </a:solidFill>
                        </a:rPr>
                        <a:t>0</a:t>
                      </a:r>
                      <a:endParaRPr lang="en-US" sz="20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r>
              <a:tr h="370840">
                <a:tc>
                  <a:txBody>
                    <a:bodyPr/>
                    <a:lstStyle/>
                    <a:p>
                      <a:pPr algn="ctr"/>
                      <a:r>
                        <a:rPr lang="en-US" sz="2000" b="1" dirty="0" smtClean="0">
                          <a:solidFill>
                            <a:schemeClr val="tx1"/>
                          </a:solidFill>
                        </a:rPr>
                        <a:t>1</a:t>
                      </a:r>
                      <a:endParaRPr lang="en-US" sz="20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38100" cap="flat" cmpd="sng" algn="ctr">
                      <a:solidFill>
                        <a:schemeClr val="accent1"/>
                      </a:solidFill>
                      <a:prstDash val="solid"/>
                      <a:round/>
                      <a:headEnd type="none" w="med" len="med"/>
                      <a:tailEnd type="none" w="med" len="med"/>
                    </a:lnB>
                    <a:solidFill>
                      <a:schemeClr val="bg1"/>
                    </a:solidFill>
                  </a:tcPr>
                </a:tc>
                <a:tc>
                  <a:txBody>
                    <a:bodyPr/>
                    <a:lstStyle/>
                    <a:p>
                      <a:pPr algn="ctr"/>
                      <a:r>
                        <a:rPr lang="en-US" sz="2000" b="1" dirty="0" smtClean="0">
                          <a:solidFill>
                            <a:schemeClr val="tx1"/>
                          </a:solidFill>
                        </a:rPr>
                        <a:t>x</a:t>
                      </a:r>
                      <a:endParaRPr lang="en-US" sz="20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38100" cap="flat" cmpd="sng" algn="ctr">
                      <a:solidFill>
                        <a:schemeClr val="accent1"/>
                      </a:solidFill>
                      <a:prstDash val="solid"/>
                      <a:round/>
                      <a:headEnd type="none" w="med" len="med"/>
                      <a:tailEnd type="none" w="med" len="med"/>
                    </a:lnB>
                    <a:solidFill>
                      <a:schemeClr val="bg1"/>
                    </a:solidFill>
                  </a:tcPr>
                </a:tc>
                <a:tc>
                  <a:txBody>
                    <a:bodyPr/>
                    <a:lstStyle/>
                    <a:p>
                      <a:pPr algn="ctr"/>
                      <a:r>
                        <a:rPr lang="en-US" sz="2000" b="1" dirty="0" smtClean="0">
                          <a:solidFill>
                            <a:schemeClr val="tx1"/>
                          </a:solidFill>
                        </a:rPr>
                        <a:t>x</a:t>
                      </a:r>
                      <a:endParaRPr lang="en-US" sz="20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38100" cap="flat" cmpd="sng" algn="ctr">
                      <a:solidFill>
                        <a:schemeClr val="accent1"/>
                      </a:solidFill>
                      <a:prstDash val="solid"/>
                      <a:round/>
                      <a:headEnd type="none" w="med" len="med"/>
                      <a:tailEnd type="none" w="med" len="med"/>
                    </a:lnB>
                    <a:solidFill>
                      <a:schemeClr val="bg1"/>
                    </a:solidFill>
                  </a:tcPr>
                </a:tc>
              </a:tr>
              <a:tr h="370840">
                <a:tc>
                  <a:txBody>
                    <a:bodyPr/>
                    <a:lstStyle/>
                    <a:p>
                      <a:pPr algn="ctr"/>
                      <a:r>
                        <a:rPr lang="en-US" sz="2000" b="1" dirty="0" smtClean="0">
                          <a:solidFill>
                            <a:schemeClr val="tx1"/>
                          </a:solidFill>
                        </a:rPr>
                        <a:t>0</a:t>
                      </a:r>
                      <a:endParaRPr lang="en-US" sz="20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r>
                        <a:rPr lang="en-US" sz="2000" b="1" dirty="0" smtClean="0">
                          <a:solidFill>
                            <a:schemeClr val="tx1"/>
                          </a:solidFill>
                        </a:rPr>
                        <a:t>0</a:t>
                      </a:r>
                      <a:endParaRPr lang="en-US" sz="20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r>
                        <a:rPr lang="en-US" sz="2000" b="1" dirty="0" smtClean="0">
                          <a:solidFill>
                            <a:schemeClr val="tx1"/>
                          </a:solidFill>
                        </a:rPr>
                        <a:t>0</a:t>
                      </a:r>
                      <a:endParaRPr lang="en-US" sz="20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r>
              <a:tr h="370840">
                <a:tc>
                  <a:txBody>
                    <a:bodyPr/>
                    <a:lstStyle/>
                    <a:p>
                      <a:pPr algn="ctr"/>
                      <a:r>
                        <a:rPr lang="en-US" sz="2000" b="1" dirty="0" smtClean="0">
                          <a:solidFill>
                            <a:schemeClr val="tx1"/>
                          </a:solidFill>
                        </a:rPr>
                        <a:t>1</a:t>
                      </a:r>
                      <a:endParaRPr lang="en-US" sz="20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000" b="1" dirty="0" smtClean="0">
                          <a:solidFill>
                            <a:schemeClr val="tx1"/>
                          </a:solidFill>
                        </a:rPr>
                        <a:t>x</a:t>
                      </a:r>
                      <a:endParaRPr lang="en-US" sz="20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000" b="1" dirty="0" smtClean="0">
                          <a:solidFill>
                            <a:schemeClr val="tx1"/>
                          </a:solidFill>
                        </a:rPr>
                        <a:t>x</a:t>
                      </a:r>
                      <a:endParaRPr lang="en-US" sz="20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r>
            </a:tbl>
          </a:graphicData>
        </a:graphic>
      </p:graphicFrame>
      <mc:AlternateContent xmlns:mc="http://schemas.openxmlformats.org/markup-compatibility/2006" xmlns:a14="http://schemas.microsoft.com/office/drawing/2010/main">
        <mc:Choice Requires="a14">
          <p:sp>
            <p:nvSpPr>
              <p:cNvPr id="45" name="TextBox 44"/>
              <p:cNvSpPr txBox="1"/>
              <p:nvPr/>
            </p:nvSpPr>
            <p:spPr>
              <a:xfrm>
                <a:off x="241001" y="5562600"/>
                <a:ext cx="8369599" cy="1201098"/>
              </a:xfrm>
              <a:prstGeom prst="rect">
                <a:avLst/>
              </a:prstGeom>
              <a:noFill/>
            </p:spPr>
            <p:txBody>
              <a:bodyPr wrap="none" rtlCol="0">
                <a:spAutoFit/>
              </a:bodyPr>
              <a:lstStyle/>
              <a:p>
                <a:r>
                  <a:rPr lang="en-US" sz="2400" dirty="0" smtClean="0">
                    <a:solidFill>
                      <a:srgbClr val="FFFF00"/>
                    </a:solidFill>
                  </a:rPr>
                  <a:t>S</a:t>
                </a:r>
                <a:r>
                  <a:rPr lang="en-US" sz="2400" baseline="-25000" dirty="0" smtClean="0">
                    <a:solidFill>
                      <a:srgbClr val="FFFF00"/>
                    </a:solidFill>
                  </a:rPr>
                  <a:t>0</a:t>
                </a:r>
                <a:r>
                  <a:rPr lang="en-US" sz="2400" dirty="0" smtClean="0">
                    <a:solidFill>
                      <a:srgbClr val="FFFF00"/>
                    </a:solidFill>
                  </a:rPr>
                  <a:t>’ = ?</a:t>
                </a:r>
              </a:p>
              <a:p>
                <a:r>
                  <a:rPr lang="en-US" sz="2400" dirty="0" smtClean="0">
                    <a:solidFill>
                      <a:srgbClr val="FFFF00"/>
                    </a:solidFill>
                  </a:rPr>
                  <a:t>S</a:t>
                </a:r>
                <a:r>
                  <a:rPr lang="en-US" sz="2400" baseline="-25000" dirty="0" smtClean="0">
                    <a:solidFill>
                      <a:srgbClr val="FFFF00"/>
                    </a:solidFill>
                  </a:rPr>
                  <a:t>1</a:t>
                </a:r>
                <a:r>
                  <a:rPr lang="en-US" sz="2400" dirty="0" smtClean="0">
                    <a:solidFill>
                      <a:srgbClr val="FFFF00"/>
                    </a:solidFill>
                  </a:rPr>
                  <a:t>’ = ?</a:t>
                </a:r>
              </a:p>
              <a:p>
                <a:r>
                  <a:rPr lang="en-US" sz="2400" dirty="0" smtClean="0">
                    <a:solidFill>
                      <a:srgbClr val="FFFF00"/>
                    </a:solidFill>
                  </a:rPr>
                  <a:t>S</a:t>
                </a:r>
                <a:r>
                  <a:rPr lang="en-US" sz="2400" baseline="-25000" dirty="0" smtClean="0">
                    <a:solidFill>
                      <a:srgbClr val="FFFF00"/>
                    </a:solidFill>
                  </a:rPr>
                  <a:t>2</a:t>
                </a:r>
                <a:r>
                  <a:rPr lang="en-US" sz="2400" dirty="0" smtClean="0">
                    <a:solidFill>
                      <a:srgbClr val="FFFF00"/>
                    </a:solidFill>
                  </a:rPr>
                  <a:t>’  = </a:t>
                </a:r>
                <a14:m>
                  <m:oMath xmlns:m="http://schemas.openxmlformats.org/officeDocument/2006/math">
                    <m:acc>
                      <m:accPr>
                        <m:chr m:val="̅"/>
                        <m:ctrlPr>
                          <a:rPr lang="en-US" sz="2400" i="1">
                            <a:solidFill>
                              <a:srgbClr val="FFFF00"/>
                            </a:solidFill>
                            <a:latin typeface="Cambria Math"/>
                          </a:rPr>
                        </m:ctrlPr>
                      </m:accPr>
                      <m:e>
                        <m:r>
                          <m:rPr>
                            <m:sty m:val="p"/>
                          </m:rPr>
                          <a:rPr lang="en-US" sz="2400">
                            <a:solidFill>
                              <a:srgbClr val="FFFF00"/>
                            </a:solidFill>
                            <a:latin typeface="Cambria Math"/>
                          </a:rPr>
                          <m:t>S</m:t>
                        </m:r>
                        <m:r>
                          <a:rPr lang="en-US" sz="2400" baseline="-25000">
                            <a:solidFill>
                              <a:srgbClr val="FFFF00"/>
                            </a:solidFill>
                            <a:latin typeface="Cambria Math"/>
                          </a:rPr>
                          <m:t>2</m:t>
                        </m:r>
                        <m:r>
                          <m:rPr>
                            <m:sty m:val="p"/>
                          </m:rPr>
                          <a:rPr lang="en-US" sz="2400">
                            <a:solidFill>
                              <a:srgbClr val="FFFF00"/>
                            </a:solidFill>
                            <a:latin typeface="Cambria Math"/>
                          </a:rPr>
                          <m:t>S</m:t>
                        </m:r>
                        <m:r>
                          <a:rPr lang="en-US" sz="2400" baseline="-25000">
                            <a:solidFill>
                              <a:srgbClr val="FFFF00"/>
                            </a:solidFill>
                            <a:latin typeface="Cambria Math"/>
                          </a:rPr>
                          <m:t>1</m:t>
                        </m:r>
                        <m:r>
                          <m:rPr>
                            <m:sty m:val="p"/>
                          </m:rPr>
                          <a:rPr lang="en-US" sz="2400" smtClean="0">
                            <a:solidFill>
                              <a:srgbClr val="FFFF00"/>
                            </a:solidFill>
                            <a:latin typeface="Cambria Math"/>
                          </a:rPr>
                          <m:t>S</m:t>
                        </m:r>
                        <m:r>
                          <a:rPr lang="en-US" sz="2400" baseline="-25000" smtClean="0">
                            <a:solidFill>
                              <a:srgbClr val="FFFF00"/>
                            </a:solidFill>
                            <a:latin typeface="Cambria Math"/>
                          </a:rPr>
                          <m:t>0</m:t>
                        </m:r>
                      </m:e>
                    </m:acc>
                  </m:oMath>
                </a14:m>
                <a:r>
                  <a:rPr lang="en-US" sz="2400" dirty="0" smtClean="0">
                    <a:solidFill>
                      <a:srgbClr val="FFFF00"/>
                    </a:solidFill>
                  </a:rPr>
                  <a:t>KA</a:t>
                </a:r>
                <a14:m>
                  <m:oMath xmlns:m="http://schemas.openxmlformats.org/officeDocument/2006/math">
                    <m:acc>
                      <m:accPr>
                        <m:chr m:val="̅"/>
                        <m:ctrlPr>
                          <a:rPr lang="en-US" sz="2400" i="1" dirty="0">
                            <a:solidFill>
                              <a:srgbClr val="FFFF00"/>
                            </a:solidFill>
                            <a:latin typeface="Cambria Math"/>
                          </a:rPr>
                        </m:ctrlPr>
                      </m:accPr>
                      <m:e>
                        <m:r>
                          <m:rPr>
                            <m:sty m:val="p"/>
                          </m:rPr>
                          <a:rPr lang="en-US" sz="2400" dirty="0" smtClean="0">
                            <a:solidFill>
                              <a:srgbClr val="FFFF00"/>
                            </a:solidFill>
                            <a:latin typeface="Cambria Math"/>
                          </a:rPr>
                          <m:t>B</m:t>
                        </m:r>
                      </m:e>
                    </m:acc>
                  </m:oMath>
                </a14:m>
                <a:r>
                  <a:rPr lang="en-US" sz="2400" dirty="0" smtClean="0">
                    <a:solidFill>
                      <a:srgbClr val="FFFF00"/>
                    </a:solidFill>
                  </a:rPr>
                  <a:t> + </a:t>
                </a:r>
                <a14:m>
                  <m:oMath xmlns:m="http://schemas.openxmlformats.org/officeDocument/2006/math">
                    <m:acc>
                      <m:accPr>
                        <m:chr m:val="̅"/>
                        <m:ctrlPr>
                          <a:rPr lang="en-US" sz="2400" i="1">
                            <a:solidFill>
                              <a:srgbClr val="FFFF00"/>
                            </a:solidFill>
                            <a:latin typeface="Cambria Math"/>
                          </a:rPr>
                        </m:ctrlPr>
                      </m:accPr>
                      <m:e>
                        <m:r>
                          <m:rPr>
                            <m:sty m:val="p"/>
                          </m:rPr>
                          <a:rPr lang="en-US" sz="2400">
                            <a:solidFill>
                              <a:srgbClr val="FFFF00"/>
                            </a:solidFill>
                            <a:latin typeface="Cambria Math"/>
                          </a:rPr>
                          <m:t>S</m:t>
                        </m:r>
                        <m:r>
                          <a:rPr lang="en-US" sz="2400" baseline="-25000">
                            <a:solidFill>
                              <a:srgbClr val="FFFF00"/>
                            </a:solidFill>
                            <a:latin typeface="Cambria Math"/>
                          </a:rPr>
                          <m:t>2</m:t>
                        </m:r>
                        <m:r>
                          <m:rPr>
                            <m:sty m:val="p"/>
                          </m:rPr>
                          <a:rPr lang="en-US" sz="2400">
                            <a:solidFill>
                              <a:srgbClr val="FFFF00"/>
                            </a:solidFill>
                            <a:latin typeface="Cambria Math"/>
                          </a:rPr>
                          <m:t>S</m:t>
                        </m:r>
                        <m:r>
                          <a:rPr lang="en-US" sz="2400" baseline="-25000">
                            <a:solidFill>
                              <a:srgbClr val="FFFF00"/>
                            </a:solidFill>
                            <a:latin typeface="Cambria Math"/>
                          </a:rPr>
                          <m:t>1</m:t>
                        </m:r>
                      </m:e>
                    </m:acc>
                  </m:oMath>
                </a14:m>
                <a:r>
                  <a:rPr lang="en-US" sz="2400" dirty="0" smtClean="0">
                    <a:solidFill>
                      <a:srgbClr val="FFFF00"/>
                    </a:solidFill>
                  </a:rPr>
                  <a:t>S</a:t>
                </a:r>
                <a:r>
                  <a:rPr lang="en-US" sz="2400" baseline="-25000" dirty="0" smtClean="0">
                    <a:solidFill>
                      <a:srgbClr val="FFFF00"/>
                    </a:solidFill>
                  </a:rPr>
                  <a:t>0</a:t>
                </a:r>
                <a:r>
                  <a:rPr lang="en-US" sz="2400" dirty="0" smtClean="0">
                    <a:solidFill>
                      <a:srgbClr val="FFFF00"/>
                    </a:solidFill>
                  </a:rPr>
                  <a:t>K</a:t>
                </a:r>
                <a14:m>
                  <m:oMath xmlns:m="http://schemas.openxmlformats.org/officeDocument/2006/math">
                    <m:acc>
                      <m:accPr>
                        <m:chr m:val="̅"/>
                        <m:ctrlPr>
                          <a:rPr lang="en-US" sz="2400" i="1" dirty="0" smtClean="0">
                            <a:solidFill>
                              <a:srgbClr val="FFFF00"/>
                            </a:solidFill>
                            <a:latin typeface="Cambria Math"/>
                          </a:rPr>
                        </m:ctrlPr>
                      </m:accPr>
                      <m:e>
                        <m:r>
                          <m:rPr>
                            <m:sty m:val="p"/>
                          </m:rPr>
                          <a:rPr lang="en-US" sz="2400" dirty="0" smtClean="0">
                            <a:solidFill>
                              <a:srgbClr val="FFFF00"/>
                            </a:solidFill>
                            <a:latin typeface="Cambria Math"/>
                          </a:rPr>
                          <m:t>A</m:t>
                        </m:r>
                      </m:e>
                    </m:acc>
                  </m:oMath>
                </a14:m>
                <a:r>
                  <a:rPr lang="en-US" sz="2400" dirty="0" smtClean="0">
                    <a:solidFill>
                      <a:srgbClr val="FFFF00"/>
                    </a:solidFill>
                  </a:rPr>
                  <a:t>B + S</a:t>
                </a:r>
                <a:r>
                  <a:rPr lang="en-US" sz="2400" baseline="-25000" dirty="0" smtClean="0">
                    <a:solidFill>
                      <a:srgbClr val="FFFF00"/>
                    </a:solidFill>
                  </a:rPr>
                  <a:t>2</a:t>
                </a:r>
                <a14:m>
                  <m:oMath xmlns:m="http://schemas.openxmlformats.org/officeDocument/2006/math">
                    <m:acc>
                      <m:accPr>
                        <m:chr m:val="̅"/>
                        <m:ctrlPr>
                          <a:rPr lang="en-US" sz="2400" i="1" dirty="0">
                            <a:solidFill>
                              <a:srgbClr val="FFFF00"/>
                            </a:solidFill>
                            <a:latin typeface="Cambria Math"/>
                          </a:rPr>
                        </m:ctrlPr>
                      </m:accPr>
                      <m:e>
                        <m:r>
                          <m:rPr>
                            <m:sty m:val="p"/>
                          </m:rPr>
                          <a:rPr lang="en-US" sz="2400" dirty="0" smtClean="0">
                            <a:solidFill>
                              <a:srgbClr val="FFFF00"/>
                            </a:solidFill>
                            <a:latin typeface="Cambria Math"/>
                          </a:rPr>
                          <m:t>S</m:t>
                        </m:r>
                        <m:r>
                          <a:rPr lang="en-US" sz="2400" baseline="-25000" dirty="0" smtClean="0">
                            <a:solidFill>
                              <a:srgbClr val="FFFF00"/>
                            </a:solidFill>
                            <a:latin typeface="Cambria Math"/>
                          </a:rPr>
                          <m:t>1</m:t>
                        </m:r>
                        <m:r>
                          <m:rPr>
                            <m:sty m:val="p"/>
                          </m:rPr>
                          <a:rPr lang="en-US" sz="2400" dirty="0" smtClean="0">
                            <a:solidFill>
                              <a:srgbClr val="FFFF00"/>
                            </a:solidFill>
                            <a:latin typeface="Cambria Math"/>
                          </a:rPr>
                          <m:t>S</m:t>
                        </m:r>
                        <m:r>
                          <a:rPr lang="en-US" sz="2400" baseline="-25000" dirty="0" smtClean="0">
                            <a:solidFill>
                              <a:srgbClr val="FFFF00"/>
                            </a:solidFill>
                            <a:latin typeface="Cambria Math"/>
                          </a:rPr>
                          <m:t>2</m:t>
                        </m:r>
                        <m:r>
                          <m:rPr>
                            <m:sty m:val="p"/>
                          </m:rPr>
                          <a:rPr lang="en-US" sz="2400" dirty="0" smtClean="0">
                            <a:solidFill>
                              <a:srgbClr val="FFFF00"/>
                            </a:solidFill>
                            <a:latin typeface="Cambria Math"/>
                          </a:rPr>
                          <m:t>K</m:t>
                        </m:r>
                        <m:r>
                          <m:rPr>
                            <m:sty m:val="p"/>
                          </m:rPr>
                          <a:rPr lang="en-US" sz="2400" dirty="0">
                            <a:solidFill>
                              <a:srgbClr val="FFFF00"/>
                            </a:solidFill>
                            <a:latin typeface="Cambria Math"/>
                          </a:rPr>
                          <m:t>A</m:t>
                        </m:r>
                        <m:r>
                          <m:rPr>
                            <m:sty m:val="p"/>
                          </m:rPr>
                          <a:rPr lang="en-US" sz="2400" dirty="0" smtClean="0">
                            <a:solidFill>
                              <a:srgbClr val="FFFF00"/>
                            </a:solidFill>
                            <a:latin typeface="Cambria Math"/>
                          </a:rPr>
                          <m:t>B</m:t>
                        </m:r>
                      </m:e>
                    </m:acc>
                  </m:oMath>
                </a14:m>
                <a:r>
                  <a:rPr lang="en-US" sz="2400" dirty="0" smtClean="0">
                    <a:solidFill>
                      <a:srgbClr val="FFFF00"/>
                    </a:solidFill>
                  </a:rPr>
                  <a:t> + </a:t>
                </a:r>
                <a14:m>
                  <m:oMath xmlns:m="http://schemas.openxmlformats.org/officeDocument/2006/math">
                    <m:acc>
                      <m:accPr>
                        <m:chr m:val="̅"/>
                        <m:ctrlPr>
                          <a:rPr lang="en-US" sz="2400" i="1">
                            <a:solidFill>
                              <a:srgbClr val="FFFF00"/>
                            </a:solidFill>
                            <a:latin typeface="Cambria Math"/>
                          </a:rPr>
                        </m:ctrlPr>
                      </m:accPr>
                      <m:e>
                        <m:r>
                          <m:rPr>
                            <m:sty m:val="p"/>
                          </m:rPr>
                          <a:rPr lang="en-US" sz="2400">
                            <a:solidFill>
                              <a:srgbClr val="FFFF00"/>
                            </a:solidFill>
                            <a:latin typeface="Cambria Math"/>
                          </a:rPr>
                          <m:t>S</m:t>
                        </m:r>
                        <m:r>
                          <a:rPr lang="en-US" sz="2400" baseline="-25000">
                            <a:solidFill>
                              <a:srgbClr val="FFFF00"/>
                            </a:solidFill>
                            <a:latin typeface="Cambria Math"/>
                          </a:rPr>
                          <m:t>2</m:t>
                        </m:r>
                      </m:e>
                    </m:acc>
                  </m:oMath>
                </a14:m>
                <a:r>
                  <a:rPr lang="en-US" sz="2400" dirty="0" smtClean="0">
                    <a:solidFill>
                      <a:srgbClr val="FFFF00"/>
                    </a:solidFill>
                  </a:rPr>
                  <a:t>S</a:t>
                </a:r>
                <a:r>
                  <a:rPr lang="en-US" sz="2400" baseline="-25000" dirty="0" smtClean="0">
                    <a:solidFill>
                      <a:srgbClr val="FFFF00"/>
                    </a:solidFill>
                  </a:rPr>
                  <a:t>1</a:t>
                </a:r>
                <a:r>
                  <a:rPr lang="en-US" sz="2400" dirty="0" smtClean="0">
                    <a:solidFill>
                      <a:srgbClr val="FFFF00"/>
                    </a:solidFill>
                  </a:rPr>
                  <a:t>S</a:t>
                </a:r>
                <a:r>
                  <a:rPr lang="en-US" sz="2400" baseline="-25000" dirty="0" smtClean="0">
                    <a:solidFill>
                      <a:srgbClr val="FFFF00"/>
                    </a:solidFill>
                  </a:rPr>
                  <a:t>0</a:t>
                </a:r>
                <a:r>
                  <a:rPr lang="en-US" sz="2400" dirty="0" smtClean="0">
                    <a:solidFill>
                      <a:srgbClr val="FFFF00"/>
                    </a:solidFill>
                  </a:rPr>
                  <a:t>K + </a:t>
                </a:r>
                <a:r>
                  <a:rPr lang="en-US" sz="2400" dirty="0">
                    <a:solidFill>
                      <a:srgbClr val="FFFF00"/>
                    </a:solidFill>
                  </a:rPr>
                  <a:t>S</a:t>
                </a:r>
                <a:r>
                  <a:rPr lang="en-US" sz="2400" baseline="-25000" dirty="0">
                    <a:solidFill>
                      <a:srgbClr val="FFFF00"/>
                    </a:solidFill>
                  </a:rPr>
                  <a:t>2 </a:t>
                </a:r>
                <a14:m>
                  <m:oMath xmlns:m="http://schemas.openxmlformats.org/officeDocument/2006/math">
                    <m:acc>
                      <m:accPr>
                        <m:chr m:val="̅"/>
                        <m:ctrlPr>
                          <a:rPr lang="en-US" sz="2400" i="1">
                            <a:solidFill>
                              <a:srgbClr val="FFFF00"/>
                            </a:solidFill>
                            <a:latin typeface="Cambria Math"/>
                          </a:rPr>
                        </m:ctrlPr>
                      </m:accPr>
                      <m:e>
                        <m:r>
                          <m:rPr>
                            <m:sty m:val="p"/>
                          </m:rPr>
                          <a:rPr lang="en-US" sz="2400">
                            <a:solidFill>
                              <a:srgbClr val="FFFF00"/>
                            </a:solidFill>
                            <a:latin typeface="Cambria Math"/>
                          </a:rPr>
                          <m:t>S</m:t>
                        </m:r>
                        <m:r>
                          <a:rPr lang="en-US" sz="2400" baseline="-25000">
                            <a:solidFill>
                              <a:srgbClr val="FFFF00"/>
                            </a:solidFill>
                            <a:latin typeface="Cambria Math"/>
                          </a:rPr>
                          <m:t>1</m:t>
                        </m:r>
                      </m:e>
                    </m:acc>
                  </m:oMath>
                </a14:m>
                <a:r>
                  <a:rPr lang="en-US" sz="2400" dirty="0">
                    <a:solidFill>
                      <a:srgbClr val="FFFF00"/>
                    </a:solidFill>
                  </a:rPr>
                  <a:t>S</a:t>
                </a:r>
                <a:r>
                  <a:rPr lang="en-US" sz="2400" baseline="-25000" dirty="0">
                    <a:solidFill>
                      <a:srgbClr val="FFFF00"/>
                    </a:solidFill>
                  </a:rPr>
                  <a:t>0</a:t>
                </a:r>
                <a:r>
                  <a:rPr lang="en-US" sz="2400" dirty="0">
                    <a:solidFill>
                      <a:srgbClr val="FFFF00"/>
                    </a:solidFill>
                  </a:rPr>
                  <a:t> </a:t>
                </a:r>
                <a14:m>
                  <m:oMath xmlns:m="http://schemas.openxmlformats.org/officeDocument/2006/math">
                    <m:acc>
                      <m:accPr>
                        <m:chr m:val="̅"/>
                        <m:ctrlPr>
                          <a:rPr lang="en-US" sz="2400" i="1" dirty="0">
                            <a:solidFill>
                              <a:srgbClr val="FFFF00"/>
                            </a:solidFill>
                            <a:latin typeface="Cambria Math"/>
                          </a:rPr>
                        </m:ctrlPr>
                      </m:accPr>
                      <m:e>
                        <m:r>
                          <m:rPr>
                            <m:sty m:val="p"/>
                          </m:rPr>
                          <a:rPr lang="en-US" sz="2400" dirty="0">
                            <a:solidFill>
                              <a:srgbClr val="FFFF00"/>
                            </a:solidFill>
                            <a:latin typeface="Cambria Math"/>
                          </a:rPr>
                          <m:t>KAB</m:t>
                        </m:r>
                      </m:e>
                    </m:acc>
                  </m:oMath>
                </a14:m>
                <a:endParaRPr lang="en-US" sz="2400" dirty="0" smtClean="0">
                  <a:solidFill>
                    <a:srgbClr val="FFFF00"/>
                  </a:solidFill>
                </a:endParaRPr>
              </a:p>
            </p:txBody>
          </p:sp>
        </mc:Choice>
        <mc:Fallback xmlns="">
          <p:sp>
            <p:nvSpPr>
              <p:cNvPr id="45" name="TextBox 44"/>
              <p:cNvSpPr txBox="1">
                <a:spLocks noRot="1" noChangeAspect="1" noMove="1" noResize="1" noEditPoints="1" noAdjustHandles="1" noChangeArrowheads="1" noChangeShapeType="1" noTextEdit="1"/>
              </p:cNvSpPr>
              <p:nvPr/>
            </p:nvSpPr>
            <p:spPr>
              <a:xfrm>
                <a:off x="241001" y="5562600"/>
                <a:ext cx="8369599" cy="1201098"/>
              </a:xfrm>
              <a:prstGeom prst="rect">
                <a:avLst/>
              </a:prstGeom>
              <a:blipFill rotWithShape="1">
                <a:blip r:embed="rId42"/>
                <a:stretch>
                  <a:fillRect l="-1165" t="-4061" b="-10152"/>
                </a:stretch>
              </a:blipFill>
            </p:spPr>
            <p:txBody>
              <a:bodyPr/>
              <a:lstStyle/>
              <a:p>
                <a:r>
                  <a:rPr lang="en-US">
                    <a:noFill/>
                  </a:rPr>
                  <a:t> </a:t>
                </a:r>
              </a:p>
            </p:txBody>
          </p:sp>
        </mc:Fallback>
      </mc:AlternateContent>
    </p:spTree>
    <p:extLst>
      <p:ext uri="{BB962C8B-B14F-4D97-AF65-F5344CB8AC3E}">
        <p14:creationId xmlns:p14="http://schemas.microsoft.com/office/powerpoint/2010/main" val="990005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0754" name="Rectangle 2"/>
          <p:cNvSpPr>
            <a:spLocks noGrp="1" noChangeArrowheads="1"/>
          </p:cNvSpPr>
          <p:nvPr>
            <p:ph type="title"/>
            <p:custDataLst>
              <p:tags r:id="rId1"/>
            </p:custDataLst>
          </p:nvPr>
        </p:nvSpPr>
        <p:spPr/>
        <p:txBody>
          <a:bodyPr>
            <a:noAutofit/>
          </a:bodyPr>
          <a:lstStyle/>
          <a:p>
            <a:r>
              <a:rPr lang="en-US" dirty="0" smtClean="0"/>
              <a:t>Door Lock: Implementation</a:t>
            </a:r>
            <a:endParaRPr lang="en-US" dirty="0"/>
          </a:p>
        </p:txBody>
      </p:sp>
      <p:cxnSp>
        <p:nvCxnSpPr>
          <p:cNvPr id="46" name="Straight Connector 45"/>
          <p:cNvCxnSpPr/>
          <p:nvPr>
            <p:custDataLst>
              <p:tags r:id="rId2"/>
            </p:custDataLst>
          </p:nvPr>
        </p:nvCxnSpPr>
        <p:spPr>
          <a:xfrm rot="10800000">
            <a:off x="6172200" y="1258431"/>
            <a:ext cx="3048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custDataLst>
              <p:tags r:id="rId3"/>
            </p:custDataLst>
          </p:nvPr>
        </p:nvCxnSpPr>
        <p:spPr>
          <a:xfrm rot="10800000">
            <a:off x="5181600" y="1791831"/>
            <a:ext cx="13716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pic>
        <p:nvPicPr>
          <p:cNvPr id="49" name="Picture 5"/>
          <p:cNvPicPr>
            <a:picLocks noChangeAspect="1" noChangeArrowheads="1"/>
          </p:cNvPicPr>
          <p:nvPr>
            <p:custDataLst>
              <p:tags r:id="rId4"/>
            </p:custDataLst>
          </p:nvPr>
        </p:nvPicPr>
        <p:blipFill>
          <a:blip r:embed="rId40" cstate="print"/>
          <a:srcRect l="5440" t="47941" r="-653" b="4118"/>
          <a:stretch>
            <a:fillRect/>
          </a:stretch>
        </p:blipFill>
        <p:spPr bwMode="auto">
          <a:xfrm>
            <a:off x="6400800" y="1106031"/>
            <a:ext cx="2133600" cy="1219200"/>
          </a:xfrm>
          <a:prstGeom prst="rect">
            <a:avLst/>
          </a:prstGeom>
          <a:noFill/>
          <a:ln w="9525">
            <a:noFill/>
            <a:miter lim="800000"/>
            <a:headEnd/>
            <a:tailEnd/>
          </a:ln>
          <a:effectLst/>
        </p:spPr>
      </p:pic>
      <p:cxnSp>
        <p:nvCxnSpPr>
          <p:cNvPr id="52" name="Straight Connector 51"/>
          <p:cNvCxnSpPr/>
          <p:nvPr>
            <p:custDataLst>
              <p:tags r:id="rId5"/>
            </p:custDataLst>
          </p:nvPr>
        </p:nvCxnSpPr>
        <p:spPr>
          <a:xfrm rot="5400000">
            <a:off x="5412942" y="1220331"/>
            <a:ext cx="152400" cy="762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53" name="TextBox 52"/>
          <p:cNvSpPr txBox="1"/>
          <p:nvPr>
            <p:custDataLst>
              <p:tags r:id="rId6"/>
            </p:custDataLst>
          </p:nvPr>
        </p:nvSpPr>
        <p:spPr>
          <a:xfrm>
            <a:off x="5298642" y="801231"/>
            <a:ext cx="340158" cy="461665"/>
          </a:xfrm>
          <a:prstGeom prst="rect">
            <a:avLst/>
          </a:prstGeom>
          <a:noFill/>
          <a:ln>
            <a:noFill/>
          </a:ln>
        </p:spPr>
        <p:txBody>
          <a:bodyPr wrap="none" rtlCol="0">
            <a:spAutoFit/>
          </a:bodyPr>
          <a:lstStyle/>
          <a:p>
            <a:r>
              <a:rPr lang="en-US" sz="2400" dirty="0" smtClean="0">
                <a:solidFill>
                  <a:prstClr val="white"/>
                </a:solidFill>
              </a:rPr>
              <a:t>4</a:t>
            </a:r>
          </a:p>
        </p:txBody>
      </p:sp>
      <p:sp>
        <p:nvSpPr>
          <p:cNvPr id="54" name="Rectangle 53"/>
          <p:cNvSpPr/>
          <p:nvPr>
            <p:custDataLst>
              <p:tags r:id="rId7"/>
            </p:custDataLst>
          </p:nvPr>
        </p:nvSpPr>
        <p:spPr>
          <a:xfrm rot="16200000">
            <a:off x="5715000" y="1106031"/>
            <a:ext cx="609600" cy="304800"/>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solidFill>
                  <a:prstClr val="white"/>
                </a:solidFill>
              </a:rPr>
              <a:t>dec</a:t>
            </a:r>
            <a:endParaRPr lang="en-US" dirty="0">
              <a:solidFill>
                <a:prstClr val="white"/>
              </a:solidFill>
            </a:endParaRPr>
          </a:p>
        </p:txBody>
      </p:sp>
      <p:cxnSp>
        <p:nvCxnSpPr>
          <p:cNvPr id="55" name="Straight Connector 54"/>
          <p:cNvCxnSpPr>
            <a:stCxn id="54" idx="0"/>
          </p:cNvCxnSpPr>
          <p:nvPr>
            <p:custDataLst>
              <p:tags r:id="rId8"/>
            </p:custDataLst>
          </p:nvPr>
        </p:nvCxnSpPr>
        <p:spPr>
          <a:xfrm rot="10800000">
            <a:off x="5181600" y="1258431"/>
            <a:ext cx="6858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58" name="Rectangle 57"/>
          <p:cNvSpPr/>
          <p:nvPr>
            <p:custDataLst>
              <p:tags r:id="rId9"/>
            </p:custDataLst>
          </p:nvPr>
        </p:nvSpPr>
        <p:spPr>
          <a:xfrm>
            <a:off x="1600200" y="1330166"/>
            <a:ext cx="762000" cy="76200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white"/>
                </a:solidFill>
              </a:rPr>
              <a:t>3bit</a:t>
            </a:r>
            <a:br>
              <a:rPr lang="en-US" dirty="0" smtClean="0">
                <a:solidFill>
                  <a:prstClr val="white"/>
                </a:solidFill>
              </a:rPr>
            </a:br>
            <a:r>
              <a:rPr lang="en-US" dirty="0" err="1" smtClean="0">
                <a:solidFill>
                  <a:prstClr val="white"/>
                </a:solidFill>
              </a:rPr>
              <a:t>Reg</a:t>
            </a:r>
            <a:endParaRPr lang="en-US" dirty="0">
              <a:solidFill>
                <a:prstClr val="white"/>
              </a:solidFill>
            </a:endParaRPr>
          </a:p>
        </p:txBody>
      </p:sp>
      <p:cxnSp>
        <p:nvCxnSpPr>
          <p:cNvPr id="61" name="Straight Connector 60"/>
          <p:cNvCxnSpPr/>
          <p:nvPr>
            <p:custDataLst>
              <p:tags r:id="rId10"/>
            </p:custDataLst>
          </p:nvPr>
        </p:nvCxnSpPr>
        <p:spPr>
          <a:xfrm rot="5400000" flipH="1" flipV="1">
            <a:off x="1866900" y="1977866"/>
            <a:ext cx="152400" cy="7620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custDataLst>
              <p:tags r:id="rId11"/>
            </p:custDataLst>
          </p:nvPr>
        </p:nvCxnSpPr>
        <p:spPr>
          <a:xfrm rot="16200000" flipV="1">
            <a:off x="1943100" y="1977866"/>
            <a:ext cx="152400" cy="7620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a:stCxn id="58" idx="2"/>
          </p:cNvCxnSpPr>
          <p:nvPr>
            <p:custDataLst>
              <p:tags r:id="rId12"/>
            </p:custDataLst>
          </p:nvPr>
        </p:nvCxnSpPr>
        <p:spPr>
          <a:xfrm rot="5400000">
            <a:off x="1866900" y="2206466"/>
            <a:ext cx="2286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a:stCxn id="58" idx="1"/>
          </p:cNvCxnSpPr>
          <p:nvPr>
            <p:custDataLst>
              <p:tags r:id="rId13"/>
            </p:custDataLst>
          </p:nvPr>
        </p:nvCxnSpPr>
        <p:spPr>
          <a:xfrm rot="10800000">
            <a:off x="1295400" y="1711166"/>
            <a:ext cx="3048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custDataLst>
              <p:tags r:id="rId14"/>
            </p:custDataLst>
          </p:nvPr>
        </p:nvCxnSpPr>
        <p:spPr>
          <a:xfrm rot="5400000" flipH="1" flipV="1">
            <a:off x="-114300" y="3125331"/>
            <a:ext cx="28194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72" name="TextBox 71"/>
          <p:cNvSpPr txBox="1"/>
          <p:nvPr>
            <p:custDataLst>
              <p:tags r:id="rId15"/>
            </p:custDataLst>
          </p:nvPr>
        </p:nvSpPr>
        <p:spPr>
          <a:xfrm>
            <a:off x="1752600" y="2244566"/>
            <a:ext cx="524503" cy="461665"/>
          </a:xfrm>
          <a:prstGeom prst="rect">
            <a:avLst/>
          </a:prstGeom>
          <a:noFill/>
          <a:ln>
            <a:noFill/>
          </a:ln>
        </p:spPr>
        <p:txBody>
          <a:bodyPr wrap="none" rtlCol="0">
            <a:spAutoFit/>
          </a:bodyPr>
          <a:lstStyle/>
          <a:p>
            <a:r>
              <a:rPr lang="en-US" sz="2400" dirty="0" err="1" smtClean="0">
                <a:solidFill>
                  <a:prstClr val="white"/>
                </a:solidFill>
              </a:rPr>
              <a:t>clk</a:t>
            </a:r>
            <a:endParaRPr lang="en-US" sz="2400" dirty="0" smtClean="0">
              <a:solidFill>
                <a:prstClr val="white"/>
              </a:solidFill>
            </a:endParaRPr>
          </a:p>
        </p:txBody>
      </p:sp>
      <p:cxnSp>
        <p:nvCxnSpPr>
          <p:cNvPr id="73" name="Straight Connector 72"/>
          <p:cNvCxnSpPr/>
          <p:nvPr>
            <p:custDataLst>
              <p:tags r:id="rId16"/>
            </p:custDataLst>
          </p:nvPr>
        </p:nvCxnSpPr>
        <p:spPr>
          <a:xfrm rot="10800000">
            <a:off x="1295400" y="4535029"/>
            <a:ext cx="4572000" cy="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custDataLst>
              <p:tags r:id="rId17"/>
            </p:custDataLst>
          </p:nvPr>
        </p:nvCxnSpPr>
        <p:spPr>
          <a:xfrm rot="10800000">
            <a:off x="5486401" y="3544431"/>
            <a:ext cx="381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custDataLst>
              <p:tags r:id="rId18"/>
            </p:custDataLst>
          </p:nvPr>
        </p:nvCxnSpPr>
        <p:spPr>
          <a:xfrm rot="5400000" flipH="1" flipV="1">
            <a:off x="5372100" y="4039731"/>
            <a:ext cx="9906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63" name="Oval 62"/>
          <p:cNvSpPr/>
          <p:nvPr>
            <p:custDataLst>
              <p:tags r:id="rId19"/>
            </p:custDataLst>
          </p:nvPr>
        </p:nvSpPr>
        <p:spPr>
          <a:xfrm>
            <a:off x="3200400" y="725031"/>
            <a:ext cx="2057400" cy="1524000"/>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4" name="TextBox 63"/>
          <p:cNvSpPr txBox="1"/>
          <p:nvPr>
            <p:custDataLst>
              <p:tags r:id="rId20"/>
            </p:custDataLst>
          </p:nvPr>
        </p:nvSpPr>
        <p:spPr>
          <a:xfrm>
            <a:off x="4648200" y="1563231"/>
            <a:ext cx="304800" cy="523220"/>
          </a:xfrm>
          <a:prstGeom prst="rect">
            <a:avLst/>
          </a:prstGeom>
          <a:noFill/>
        </p:spPr>
        <p:txBody>
          <a:bodyPr wrap="square" rtlCol="0">
            <a:spAutoFit/>
          </a:bodyPr>
          <a:lstStyle/>
          <a:p>
            <a:r>
              <a:rPr lang="en-US" sz="2800" dirty="0" smtClean="0">
                <a:solidFill>
                  <a:prstClr val="white"/>
                </a:solidFill>
              </a:rPr>
              <a:t>U</a:t>
            </a:r>
            <a:endParaRPr lang="en-US" sz="2800" dirty="0">
              <a:solidFill>
                <a:prstClr val="white"/>
              </a:solidFill>
            </a:endParaRPr>
          </a:p>
        </p:txBody>
      </p:sp>
      <p:sp>
        <p:nvSpPr>
          <p:cNvPr id="67" name="TextBox 66"/>
          <p:cNvSpPr txBox="1"/>
          <p:nvPr>
            <p:custDataLst>
              <p:tags r:id="rId21"/>
            </p:custDataLst>
          </p:nvPr>
        </p:nvSpPr>
        <p:spPr>
          <a:xfrm>
            <a:off x="4495800" y="1029831"/>
            <a:ext cx="762000" cy="523220"/>
          </a:xfrm>
          <a:prstGeom prst="rect">
            <a:avLst/>
          </a:prstGeom>
          <a:noFill/>
        </p:spPr>
        <p:txBody>
          <a:bodyPr wrap="square" rtlCol="0">
            <a:spAutoFit/>
          </a:bodyPr>
          <a:lstStyle/>
          <a:p>
            <a:r>
              <a:rPr lang="en-US" sz="2800" dirty="0" smtClean="0">
                <a:solidFill>
                  <a:prstClr val="white"/>
                </a:solidFill>
              </a:rPr>
              <a:t>D</a:t>
            </a:r>
            <a:r>
              <a:rPr lang="en-US" sz="2800" baseline="-25000" dirty="0" smtClean="0">
                <a:solidFill>
                  <a:prstClr val="white"/>
                </a:solidFill>
              </a:rPr>
              <a:t>3-0</a:t>
            </a:r>
            <a:endParaRPr lang="en-US" sz="2800" baseline="-25000" dirty="0">
              <a:solidFill>
                <a:prstClr val="white"/>
              </a:solidFill>
            </a:endParaRPr>
          </a:p>
        </p:txBody>
      </p:sp>
      <p:sp>
        <p:nvSpPr>
          <p:cNvPr id="68" name="TextBox 67"/>
          <p:cNvSpPr txBox="1"/>
          <p:nvPr>
            <p:custDataLst>
              <p:tags r:id="rId22"/>
            </p:custDataLst>
          </p:nvPr>
        </p:nvSpPr>
        <p:spPr>
          <a:xfrm>
            <a:off x="3276600" y="1258431"/>
            <a:ext cx="685800" cy="523220"/>
          </a:xfrm>
          <a:prstGeom prst="rect">
            <a:avLst/>
          </a:prstGeom>
          <a:noFill/>
        </p:spPr>
        <p:txBody>
          <a:bodyPr wrap="square" rtlCol="0">
            <a:spAutoFit/>
          </a:bodyPr>
          <a:lstStyle/>
          <a:p>
            <a:r>
              <a:rPr lang="en-US" sz="2800" dirty="0" smtClean="0">
                <a:solidFill>
                  <a:prstClr val="white"/>
                </a:solidFill>
              </a:rPr>
              <a:t>S</a:t>
            </a:r>
            <a:r>
              <a:rPr lang="en-US" sz="2800" baseline="-25000" dirty="0" smtClean="0">
                <a:solidFill>
                  <a:prstClr val="white"/>
                </a:solidFill>
              </a:rPr>
              <a:t>2-0</a:t>
            </a:r>
            <a:endParaRPr lang="en-US" sz="2800" baseline="-25000" dirty="0">
              <a:solidFill>
                <a:prstClr val="white"/>
              </a:solidFill>
            </a:endParaRPr>
          </a:p>
        </p:txBody>
      </p:sp>
      <p:sp>
        <p:nvSpPr>
          <p:cNvPr id="70" name="Line 5"/>
          <p:cNvSpPr>
            <a:spLocks noChangeShapeType="1"/>
          </p:cNvSpPr>
          <p:nvPr>
            <p:custDataLst>
              <p:tags r:id="rId23"/>
            </p:custDataLst>
          </p:nvPr>
        </p:nvSpPr>
        <p:spPr bwMode="auto">
          <a:xfrm>
            <a:off x="2362200" y="3315831"/>
            <a:ext cx="685800" cy="0"/>
          </a:xfrm>
          <a:prstGeom prst="line">
            <a:avLst/>
          </a:prstGeom>
          <a:noFill/>
          <a:ln w="28575">
            <a:solidFill>
              <a:schemeClr val="tx1"/>
            </a:solidFill>
            <a:round/>
            <a:headEnd type="none" w="med" len="med"/>
            <a:tailEnd type="arrow" w="lg" len="lg"/>
          </a:ln>
          <a:effectLst/>
        </p:spPr>
        <p:txBody>
          <a:bodyPr wrap="none" anchor="ctr"/>
          <a:lstStyle/>
          <a:p>
            <a:endParaRPr lang="en-US">
              <a:solidFill>
                <a:prstClr val="white"/>
              </a:solidFill>
            </a:endParaRPr>
          </a:p>
        </p:txBody>
      </p:sp>
      <p:sp>
        <p:nvSpPr>
          <p:cNvPr id="71" name="Line 8"/>
          <p:cNvSpPr>
            <a:spLocks noChangeShapeType="1"/>
          </p:cNvSpPr>
          <p:nvPr>
            <p:custDataLst>
              <p:tags r:id="rId24"/>
            </p:custDataLst>
          </p:nvPr>
        </p:nvSpPr>
        <p:spPr bwMode="auto">
          <a:xfrm>
            <a:off x="2362200" y="1715631"/>
            <a:ext cx="533400" cy="0"/>
          </a:xfrm>
          <a:prstGeom prst="line">
            <a:avLst/>
          </a:prstGeom>
          <a:noFill/>
          <a:ln w="28575">
            <a:solidFill>
              <a:schemeClr val="tx1"/>
            </a:solidFill>
            <a:round/>
            <a:headEnd type="none" w="med" len="med"/>
            <a:tailEnd type="oval" w="med" len="med"/>
          </a:ln>
          <a:effectLst/>
        </p:spPr>
        <p:txBody>
          <a:bodyPr wrap="none" anchor="ctr"/>
          <a:lstStyle/>
          <a:p>
            <a:endParaRPr lang="en-US">
              <a:solidFill>
                <a:prstClr val="white"/>
              </a:solidFill>
            </a:endParaRPr>
          </a:p>
        </p:txBody>
      </p:sp>
      <p:sp>
        <p:nvSpPr>
          <p:cNvPr id="74" name="Line 8"/>
          <p:cNvSpPr>
            <a:spLocks noChangeShapeType="1"/>
          </p:cNvSpPr>
          <p:nvPr>
            <p:custDataLst>
              <p:tags r:id="rId25"/>
            </p:custDataLst>
          </p:nvPr>
        </p:nvSpPr>
        <p:spPr bwMode="auto">
          <a:xfrm>
            <a:off x="2895600" y="2858631"/>
            <a:ext cx="304800" cy="0"/>
          </a:xfrm>
          <a:prstGeom prst="line">
            <a:avLst/>
          </a:prstGeom>
          <a:noFill/>
          <a:ln w="28575">
            <a:solidFill>
              <a:schemeClr val="tx1"/>
            </a:solidFill>
            <a:round/>
            <a:headEnd type="none" w="med" len="med"/>
            <a:tailEnd type="arrow" w="lg" len="lg"/>
          </a:ln>
          <a:effectLst/>
        </p:spPr>
        <p:txBody>
          <a:bodyPr wrap="none" anchor="ctr"/>
          <a:lstStyle/>
          <a:p>
            <a:endParaRPr lang="en-US">
              <a:solidFill>
                <a:prstClr val="white"/>
              </a:solidFill>
            </a:endParaRPr>
          </a:p>
        </p:txBody>
      </p:sp>
      <p:sp>
        <p:nvSpPr>
          <p:cNvPr id="79" name="Line 8"/>
          <p:cNvSpPr>
            <a:spLocks noChangeShapeType="1"/>
          </p:cNvSpPr>
          <p:nvPr>
            <p:custDataLst>
              <p:tags r:id="rId26"/>
            </p:custDataLst>
          </p:nvPr>
        </p:nvSpPr>
        <p:spPr bwMode="auto">
          <a:xfrm>
            <a:off x="2895600" y="1487031"/>
            <a:ext cx="304800" cy="0"/>
          </a:xfrm>
          <a:prstGeom prst="line">
            <a:avLst/>
          </a:prstGeom>
          <a:noFill/>
          <a:ln w="28575">
            <a:solidFill>
              <a:schemeClr val="tx1"/>
            </a:solidFill>
            <a:round/>
            <a:headEnd type="none" w="med" len="med"/>
            <a:tailEnd type="arrow" w="lg" len="lg"/>
          </a:ln>
          <a:effectLst/>
        </p:spPr>
        <p:txBody>
          <a:bodyPr wrap="none" anchor="ctr"/>
          <a:lstStyle/>
          <a:p>
            <a:endParaRPr lang="en-US">
              <a:solidFill>
                <a:prstClr val="white"/>
              </a:solidFill>
            </a:endParaRPr>
          </a:p>
        </p:txBody>
      </p:sp>
      <p:cxnSp>
        <p:nvCxnSpPr>
          <p:cNvPr id="82" name="Straight Connector 81"/>
          <p:cNvCxnSpPr>
            <a:stCxn id="79" idx="0"/>
          </p:cNvCxnSpPr>
          <p:nvPr>
            <p:custDataLst>
              <p:tags r:id="rId27"/>
            </p:custDataLst>
          </p:nvPr>
        </p:nvCxnSpPr>
        <p:spPr>
          <a:xfrm rot="5400000">
            <a:off x="2209800" y="2172831"/>
            <a:ext cx="13716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86" name="Oval 85"/>
          <p:cNvSpPr/>
          <p:nvPr>
            <p:custDataLst>
              <p:tags r:id="rId28"/>
            </p:custDataLst>
          </p:nvPr>
        </p:nvSpPr>
        <p:spPr>
          <a:xfrm>
            <a:off x="3124200" y="2477631"/>
            <a:ext cx="2362200" cy="1905000"/>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7" name="TextBox 86"/>
          <p:cNvSpPr txBox="1"/>
          <p:nvPr>
            <p:custDataLst>
              <p:tags r:id="rId29"/>
            </p:custDataLst>
          </p:nvPr>
        </p:nvSpPr>
        <p:spPr>
          <a:xfrm>
            <a:off x="4724400" y="3163432"/>
            <a:ext cx="762000" cy="523220"/>
          </a:xfrm>
          <a:prstGeom prst="rect">
            <a:avLst/>
          </a:prstGeom>
          <a:noFill/>
        </p:spPr>
        <p:txBody>
          <a:bodyPr wrap="square" rtlCol="0">
            <a:spAutoFit/>
          </a:bodyPr>
          <a:lstStyle/>
          <a:p>
            <a:r>
              <a:rPr lang="en-US" sz="2800" dirty="0" smtClean="0">
                <a:solidFill>
                  <a:prstClr val="white"/>
                </a:solidFill>
              </a:rPr>
              <a:t>S’</a:t>
            </a:r>
            <a:r>
              <a:rPr lang="en-US" sz="2800" baseline="-25000" dirty="0" smtClean="0">
                <a:solidFill>
                  <a:prstClr val="white"/>
                </a:solidFill>
              </a:rPr>
              <a:t>2-0</a:t>
            </a:r>
            <a:endParaRPr lang="en-US" sz="2800" baseline="-25000" dirty="0">
              <a:solidFill>
                <a:prstClr val="white"/>
              </a:solidFill>
            </a:endParaRPr>
          </a:p>
        </p:txBody>
      </p:sp>
      <p:sp>
        <p:nvSpPr>
          <p:cNvPr id="88" name="TextBox 87"/>
          <p:cNvSpPr txBox="1"/>
          <p:nvPr>
            <p:custDataLst>
              <p:tags r:id="rId30"/>
            </p:custDataLst>
          </p:nvPr>
        </p:nvSpPr>
        <p:spPr>
          <a:xfrm>
            <a:off x="3352800" y="2706231"/>
            <a:ext cx="685800" cy="523220"/>
          </a:xfrm>
          <a:prstGeom prst="rect">
            <a:avLst/>
          </a:prstGeom>
          <a:noFill/>
        </p:spPr>
        <p:txBody>
          <a:bodyPr wrap="square" rtlCol="0">
            <a:spAutoFit/>
          </a:bodyPr>
          <a:lstStyle/>
          <a:p>
            <a:r>
              <a:rPr lang="en-US" sz="2800" dirty="0" smtClean="0">
                <a:solidFill>
                  <a:prstClr val="white"/>
                </a:solidFill>
              </a:rPr>
              <a:t>S</a:t>
            </a:r>
            <a:r>
              <a:rPr lang="en-US" sz="2800" baseline="-25000" dirty="0" smtClean="0">
                <a:solidFill>
                  <a:prstClr val="white"/>
                </a:solidFill>
              </a:rPr>
              <a:t>2-0</a:t>
            </a:r>
            <a:endParaRPr lang="en-US" sz="2800" baseline="-25000" dirty="0">
              <a:solidFill>
                <a:prstClr val="white"/>
              </a:solidFill>
            </a:endParaRPr>
          </a:p>
        </p:txBody>
      </p:sp>
      <p:sp>
        <p:nvSpPr>
          <p:cNvPr id="90" name="TextBox 89"/>
          <p:cNvSpPr txBox="1"/>
          <p:nvPr>
            <p:custDataLst>
              <p:tags r:id="rId31"/>
            </p:custDataLst>
          </p:nvPr>
        </p:nvSpPr>
        <p:spPr>
          <a:xfrm>
            <a:off x="3124200" y="3163431"/>
            <a:ext cx="304800" cy="523220"/>
          </a:xfrm>
          <a:prstGeom prst="rect">
            <a:avLst/>
          </a:prstGeom>
          <a:noFill/>
        </p:spPr>
        <p:txBody>
          <a:bodyPr wrap="square" rtlCol="0">
            <a:spAutoFit/>
          </a:bodyPr>
          <a:lstStyle/>
          <a:p>
            <a:r>
              <a:rPr lang="en-US" sz="2800" dirty="0">
                <a:solidFill>
                  <a:prstClr val="white"/>
                </a:solidFill>
              </a:rPr>
              <a:t>K</a:t>
            </a:r>
          </a:p>
        </p:txBody>
      </p:sp>
      <p:sp>
        <p:nvSpPr>
          <p:cNvPr id="91" name="TextBox 90"/>
          <p:cNvSpPr txBox="1"/>
          <p:nvPr>
            <p:custDataLst>
              <p:tags r:id="rId32"/>
            </p:custDataLst>
          </p:nvPr>
        </p:nvSpPr>
        <p:spPr>
          <a:xfrm>
            <a:off x="3276600" y="3544431"/>
            <a:ext cx="304800" cy="523220"/>
          </a:xfrm>
          <a:prstGeom prst="rect">
            <a:avLst/>
          </a:prstGeom>
          <a:noFill/>
        </p:spPr>
        <p:txBody>
          <a:bodyPr wrap="square" rtlCol="0">
            <a:spAutoFit/>
          </a:bodyPr>
          <a:lstStyle/>
          <a:p>
            <a:r>
              <a:rPr lang="en-US" sz="2800" dirty="0">
                <a:solidFill>
                  <a:prstClr val="white"/>
                </a:solidFill>
              </a:rPr>
              <a:t>A</a:t>
            </a:r>
          </a:p>
        </p:txBody>
      </p:sp>
      <p:sp>
        <p:nvSpPr>
          <p:cNvPr id="92" name="TextBox 91"/>
          <p:cNvSpPr txBox="1"/>
          <p:nvPr>
            <p:custDataLst>
              <p:tags r:id="rId33"/>
            </p:custDataLst>
          </p:nvPr>
        </p:nvSpPr>
        <p:spPr>
          <a:xfrm>
            <a:off x="3581400" y="3849231"/>
            <a:ext cx="304800" cy="523220"/>
          </a:xfrm>
          <a:prstGeom prst="rect">
            <a:avLst/>
          </a:prstGeom>
          <a:noFill/>
        </p:spPr>
        <p:txBody>
          <a:bodyPr wrap="square" rtlCol="0">
            <a:spAutoFit/>
          </a:bodyPr>
          <a:lstStyle/>
          <a:p>
            <a:r>
              <a:rPr lang="en-US" sz="2800" dirty="0">
                <a:solidFill>
                  <a:prstClr val="white"/>
                </a:solidFill>
              </a:rPr>
              <a:t>B</a:t>
            </a:r>
          </a:p>
        </p:txBody>
      </p:sp>
      <p:sp>
        <p:nvSpPr>
          <p:cNvPr id="93" name="Line 5"/>
          <p:cNvSpPr>
            <a:spLocks noChangeShapeType="1"/>
          </p:cNvSpPr>
          <p:nvPr>
            <p:custDataLst>
              <p:tags r:id="rId34"/>
            </p:custDataLst>
          </p:nvPr>
        </p:nvSpPr>
        <p:spPr bwMode="auto">
          <a:xfrm>
            <a:off x="2438400" y="3696831"/>
            <a:ext cx="685800" cy="0"/>
          </a:xfrm>
          <a:prstGeom prst="line">
            <a:avLst/>
          </a:prstGeom>
          <a:noFill/>
          <a:ln w="28575">
            <a:solidFill>
              <a:schemeClr val="tx1"/>
            </a:solidFill>
            <a:round/>
            <a:headEnd type="none" w="med" len="med"/>
            <a:tailEnd type="arrow" w="lg" len="lg"/>
          </a:ln>
          <a:effectLst/>
        </p:spPr>
        <p:txBody>
          <a:bodyPr wrap="none" anchor="ctr"/>
          <a:lstStyle/>
          <a:p>
            <a:endParaRPr lang="en-US">
              <a:solidFill>
                <a:prstClr val="white"/>
              </a:solidFill>
            </a:endParaRPr>
          </a:p>
        </p:txBody>
      </p:sp>
      <p:sp>
        <p:nvSpPr>
          <p:cNvPr id="94" name="Line 5"/>
          <p:cNvSpPr>
            <a:spLocks noChangeShapeType="1"/>
          </p:cNvSpPr>
          <p:nvPr>
            <p:custDataLst>
              <p:tags r:id="rId35"/>
            </p:custDataLst>
          </p:nvPr>
        </p:nvSpPr>
        <p:spPr bwMode="auto">
          <a:xfrm>
            <a:off x="2362200" y="4077831"/>
            <a:ext cx="990600" cy="0"/>
          </a:xfrm>
          <a:prstGeom prst="line">
            <a:avLst/>
          </a:prstGeom>
          <a:noFill/>
          <a:ln w="28575">
            <a:solidFill>
              <a:schemeClr val="tx1"/>
            </a:solidFill>
            <a:round/>
            <a:headEnd type="none" w="med" len="med"/>
            <a:tailEnd type="arrow" w="lg" len="lg"/>
          </a:ln>
          <a:effectLst/>
        </p:spPr>
        <p:txBody>
          <a:bodyPr wrap="none" anchor="ctr"/>
          <a:lstStyle/>
          <a:p>
            <a:endParaRPr lang="en-US">
              <a:solidFill>
                <a:prstClr val="white"/>
              </a:solidFill>
            </a:endParaRPr>
          </a:p>
        </p:txBody>
      </p:sp>
      <p:pic>
        <p:nvPicPr>
          <p:cNvPr id="100" name="Picture 5"/>
          <p:cNvPicPr>
            <a:picLocks noChangeAspect="1" noChangeArrowheads="1"/>
          </p:cNvPicPr>
          <p:nvPr>
            <p:custDataLst>
              <p:tags r:id="rId36"/>
            </p:custDataLst>
          </p:nvPr>
        </p:nvPicPr>
        <p:blipFill>
          <a:blip r:embed="rId40" cstate="print"/>
          <a:srcRect l="12241" t="-1" r="46954" b="46067"/>
          <a:stretch>
            <a:fillRect/>
          </a:stretch>
        </p:blipFill>
        <p:spPr bwMode="auto">
          <a:xfrm>
            <a:off x="1600200" y="2858631"/>
            <a:ext cx="914400" cy="1371600"/>
          </a:xfrm>
          <a:prstGeom prst="rect">
            <a:avLst/>
          </a:prstGeom>
          <a:noFill/>
          <a:ln w="9525">
            <a:noFill/>
            <a:miter lim="800000"/>
            <a:headEnd/>
            <a:tailEnd/>
          </a:ln>
          <a:effectLst/>
        </p:spPr>
      </p:pic>
      <p:sp>
        <p:nvSpPr>
          <p:cNvPr id="38" name="Rectangle 37"/>
          <p:cNvSpPr/>
          <p:nvPr>
            <p:custDataLst>
              <p:tags r:id="rId37"/>
            </p:custDataLst>
          </p:nvPr>
        </p:nvSpPr>
        <p:spPr>
          <a:xfrm>
            <a:off x="76200" y="4382631"/>
            <a:ext cx="8534400" cy="2246769"/>
          </a:xfrm>
          <a:prstGeom prst="rect">
            <a:avLst/>
          </a:prstGeom>
        </p:spPr>
        <p:txBody>
          <a:bodyPr wrap="square">
            <a:spAutoFit/>
          </a:bodyPr>
          <a:lstStyle/>
          <a:p>
            <a:r>
              <a:rPr lang="en-US" sz="2800" dirty="0" smtClean="0">
                <a:solidFill>
                  <a:srgbClr val="FFFF00"/>
                </a:solidFill>
              </a:rPr>
              <a:t>Strategy</a:t>
            </a:r>
            <a:r>
              <a:rPr lang="en-US" sz="2800" dirty="0" smtClean="0">
                <a:solidFill>
                  <a:prstClr val="white"/>
                </a:solidFill>
              </a:rPr>
              <a:t>:</a:t>
            </a:r>
          </a:p>
          <a:p>
            <a:pPr marL="233363" indent="-233363"/>
            <a:r>
              <a:rPr lang="en-US" sz="2800" dirty="0" smtClean="0">
                <a:solidFill>
                  <a:prstClr val="white"/>
                </a:solidFill>
              </a:rPr>
              <a:t>(1) Draw a state diagram (e.g. Moore Machine)</a:t>
            </a:r>
          </a:p>
          <a:p>
            <a:pPr marL="233363" indent="-233363"/>
            <a:r>
              <a:rPr lang="en-US" sz="2800" dirty="0" smtClean="0">
                <a:solidFill>
                  <a:prstClr val="white"/>
                </a:solidFill>
              </a:rPr>
              <a:t>(2) Write output and next-state tables</a:t>
            </a:r>
          </a:p>
          <a:p>
            <a:pPr marL="233363" indent="-233363"/>
            <a:r>
              <a:rPr lang="en-US" sz="2800" dirty="0" smtClean="0">
                <a:solidFill>
                  <a:prstClr val="white"/>
                </a:solidFill>
              </a:rPr>
              <a:t>(3) Encode states, inputs, and outputs as bits</a:t>
            </a:r>
          </a:p>
          <a:p>
            <a:pPr marL="233363" indent="-233363"/>
            <a:r>
              <a:rPr lang="en-US" sz="2800" dirty="0" smtClean="0">
                <a:solidFill>
                  <a:prstClr val="white"/>
                </a:solidFill>
              </a:rPr>
              <a:t>(4) Determine logic equations for next state and outputs</a:t>
            </a:r>
            <a:endParaRPr lang="en-US" sz="2800" dirty="0">
              <a:solidFill>
                <a:prstClr val="white"/>
              </a:solidFill>
            </a:endParaRPr>
          </a:p>
        </p:txBody>
      </p:sp>
    </p:spTree>
    <p:extLst>
      <p:ext uri="{BB962C8B-B14F-4D97-AF65-F5344CB8AC3E}">
        <p14:creationId xmlns:p14="http://schemas.microsoft.com/office/powerpoint/2010/main" val="88017521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9730" name="Rectangle 2"/>
          <p:cNvSpPr>
            <a:spLocks noGrp="1" noChangeArrowheads="1"/>
          </p:cNvSpPr>
          <p:nvPr>
            <p:ph type="title"/>
            <p:custDataLst>
              <p:tags r:id="rId1"/>
            </p:custDataLst>
          </p:nvPr>
        </p:nvSpPr>
        <p:spPr/>
        <p:txBody>
          <a:bodyPr>
            <a:noAutofit/>
          </a:bodyPr>
          <a:lstStyle/>
          <a:p>
            <a:r>
              <a:rPr lang="en-US" dirty="0" smtClean="0"/>
              <a:t>Big Picture:  Building a Processor</a:t>
            </a:r>
            <a:endParaRPr lang="en-US" dirty="0"/>
          </a:p>
        </p:txBody>
      </p:sp>
      <p:sp>
        <p:nvSpPr>
          <p:cNvPr id="2249762" name="Line 34"/>
          <p:cNvSpPr>
            <a:spLocks noChangeShapeType="1"/>
          </p:cNvSpPr>
          <p:nvPr>
            <p:custDataLst>
              <p:tags r:id="rId2"/>
            </p:custDataLst>
          </p:nvPr>
        </p:nvSpPr>
        <p:spPr bwMode="auto">
          <a:xfrm flipV="1">
            <a:off x="2286000" y="3962400"/>
            <a:ext cx="304800" cy="0"/>
          </a:xfrm>
          <a:prstGeom prst="line">
            <a:avLst/>
          </a:prstGeom>
          <a:noFill/>
          <a:ln w="25400" cap="sq">
            <a:solidFill>
              <a:schemeClr val="accent2"/>
            </a:solidFill>
            <a:round/>
            <a:headEnd type="none" w="med" len="med"/>
            <a:tailEnd type="arrow" w="med" len="med"/>
          </a:ln>
          <a:effectLst/>
        </p:spPr>
        <p:txBody>
          <a:bodyPr wrap="square" anchor="ctr" anchorCtr="1">
            <a:noAutofit/>
          </a:bodyPr>
          <a:lstStyle/>
          <a:p>
            <a:endParaRPr lang="en-US"/>
          </a:p>
        </p:txBody>
      </p:sp>
      <p:sp>
        <p:nvSpPr>
          <p:cNvPr id="2249771" name="Line 43"/>
          <p:cNvSpPr>
            <a:spLocks noChangeShapeType="1"/>
          </p:cNvSpPr>
          <p:nvPr>
            <p:custDataLst>
              <p:tags r:id="rId3"/>
            </p:custDataLst>
          </p:nvPr>
        </p:nvSpPr>
        <p:spPr bwMode="auto">
          <a:xfrm>
            <a:off x="3733800" y="1981200"/>
            <a:ext cx="22860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2249772" name="Line 44"/>
          <p:cNvSpPr>
            <a:spLocks noChangeShapeType="1"/>
          </p:cNvSpPr>
          <p:nvPr>
            <p:custDataLst>
              <p:tags r:id="rId4"/>
            </p:custDataLst>
          </p:nvPr>
        </p:nvSpPr>
        <p:spPr bwMode="auto">
          <a:xfrm>
            <a:off x="3733800" y="2819400"/>
            <a:ext cx="19050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2249775" name="Line 47"/>
          <p:cNvSpPr>
            <a:spLocks noChangeShapeType="1"/>
          </p:cNvSpPr>
          <p:nvPr>
            <p:custDataLst>
              <p:tags r:id="rId5"/>
            </p:custDataLst>
          </p:nvPr>
        </p:nvSpPr>
        <p:spPr bwMode="auto">
          <a:xfrm flipV="1">
            <a:off x="8686800" y="914400"/>
            <a:ext cx="0" cy="167640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2249776" name="Line 48"/>
          <p:cNvSpPr>
            <a:spLocks noChangeShapeType="1"/>
          </p:cNvSpPr>
          <p:nvPr>
            <p:custDataLst>
              <p:tags r:id="rId6"/>
            </p:custDataLst>
          </p:nvPr>
        </p:nvSpPr>
        <p:spPr bwMode="auto">
          <a:xfrm flipH="1">
            <a:off x="6629400" y="2362200"/>
            <a:ext cx="1676400" cy="0"/>
          </a:xfrm>
          <a:prstGeom prst="line">
            <a:avLst/>
          </a:prstGeom>
          <a:noFill/>
          <a:ln w="25400" cap="sq">
            <a:solidFill>
              <a:srgbClr val="66FF33"/>
            </a:solidFill>
            <a:round/>
            <a:headEnd/>
            <a:tailEnd/>
          </a:ln>
          <a:effectLst/>
        </p:spPr>
        <p:txBody>
          <a:bodyPr wrap="square" anchor="ctr" anchorCtr="1">
            <a:noAutofit/>
          </a:bodyPr>
          <a:lstStyle/>
          <a:p>
            <a:endParaRPr lang="en-US" dirty="0"/>
          </a:p>
        </p:txBody>
      </p:sp>
      <p:sp>
        <p:nvSpPr>
          <p:cNvPr id="2249777" name="Line 49"/>
          <p:cNvSpPr>
            <a:spLocks noChangeShapeType="1"/>
          </p:cNvSpPr>
          <p:nvPr>
            <p:custDataLst>
              <p:tags r:id="rId7"/>
            </p:custDataLst>
          </p:nvPr>
        </p:nvSpPr>
        <p:spPr bwMode="auto">
          <a:xfrm flipV="1">
            <a:off x="1981200" y="914400"/>
            <a:ext cx="6705600" cy="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2249779" name="Line 51"/>
          <p:cNvSpPr>
            <a:spLocks noChangeShapeType="1"/>
          </p:cNvSpPr>
          <p:nvPr>
            <p:custDataLst>
              <p:tags r:id="rId8"/>
            </p:custDataLst>
          </p:nvPr>
        </p:nvSpPr>
        <p:spPr bwMode="auto">
          <a:xfrm flipV="1">
            <a:off x="1981200" y="2667000"/>
            <a:ext cx="228600" cy="0"/>
          </a:xfrm>
          <a:prstGeom prst="line">
            <a:avLst/>
          </a:prstGeom>
          <a:noFill/>
          <a:ln w="25400" cap="sq">
            <a:solidFill>
              <a:srgbClr val="66FF33"/>
            </a:solidFill>
            <a:round/>
            <a:headEnd type="none" w="med" len="med"/>
            <a:tailEnd type="arrow" w="med" len="med"/>
          </a:ln>
          <a:effectLst/>
        </p:spPr>
        <p:txBody>
          <a:bodyPr anchor="ctr" anchorCtr="1">
            <a:noAutofit/>
          </a:bodyPr>
          <a:lstStyle/>
          <a:p>
            <a:endParaRPr lang="en-US"/>
          </a:p>
        </p:txBody>
      </p:sp>
      <p:sp>
        <p:nvSpPr>
          <p:cNvPr id="56" name="Line 8"/>
          <p:cNvSpPr>
            <a:spLocks noChangeShapeType="1"/>
          </p:cNvSpPr>
          <p:nvPr>
            <p:custDataLst>
              <p:tags r:id="rId9"/>
            </p:custDataLst>
          </p:nvPr>
        </p:nvSpPr>
        <p:spPr bwMode="auto">
          <a:xfrm>
            <a:off x="761998" y="2743200"/>
            <a:ext cx="2" cy="762000"/>
          </a:xfrm>
          <a:prstGeom prst="line">
            <a:avLst/>
          </a:prstGeom>
          <a:noFill/>
          <a:ln w="25400" cap="sq">
            <a:solidFill>
              <a:schemeClr val="accent1"/>
            </a:solidFill>
            <a:round/>
            <a:headEnd type="arrow" w="med" len="med"/>
            <a:tailEnd type="none" w="med" len="med"/>
          </a:ln>
          <a:effectLst/>
        </p:spPr>
        <p:txBody>
          <a:bodyPr wrap="square" anchor="ctr" anchorCtr="1">
            <a:noAutofit/>
          </a:bodyPr>
          <a:lstStyle/>
          <a:p>
            <a:endParaRPr lang="en-US"/>
          </a:p>
        </p:txBody>
      </p:sp>
      <p:sp>
        <p:nvSpPr>
          <p:cNvPr id="59" name="Text Box 11"/>
          <p:cNvSpPr txBox="1">
            <a:spLocks noChangeArrowheads="1"/>
          </p:cNvSpPr>
          <p:nvPr>
            <p:custDataLst>
              <p:tags r:id="rId10"/>
            </p:custDataLst>
          </p:nvPr>
        </p:nvSpPr>
        <p:spPr bwMode="auto">
          <a:xfrm>
            <a:off x="381000" y="3505200"/>
            <a:ext cx="762000" cy="304799"/>
          </a:xfrm>
          <a:prstGeom prst="rect">
            <a:avLst/>
          </a:prstGeom>
          <a:no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dirty="0" smtClean="0">
                <a:solidFill>
                  <a:srgbClr val="FFFFFF"/>
                </a:solidFill>
                <a:latin typeface="Consolas" pitchFamily="49" charset="0"/>
              </a:rPr>
              <a:t>PC</a:t>
            </a:r>
            <a:endParaRPr lang="en-US" dirty="0">
              <a:solidFill>
                <a:srgbClr val="FFFFFF"/>
              </a:solidFill>
              <a:latin typeface="Consolas" pitchFamily="49" charset="0"/>
            </a:endParaRPr>
          </a:p>
        </p:txBody>
      </p:sp>
      <p:sp>
        <p:nvSpPr>
          <p:cNvPr id="66" name="Line 18"/>
          <p:cNvSpPr>
            <a:spLocks noChangeShapeType="1"/>
          </p:cNvSpPr>
          <p:nvPr>
            <p:custDataLst>
              <p:tags r:id="rId11"/>
            </p:custDataLst>
          </p:nvPr>
        </p:nvSpPr>
        <p:spPr bwMode="auto">
          <a:xfrm flipH="1">
            <a:off x="1295400" y="3124200"/>
            <a:ext cx="0" cy="1143000"/>
          </a:xfrm>
          <a:prstGeom prst="line">
            <a:avLst/>
          </a:prstGeom>
          <a:noFill/>
          <a:ln w="25400" cap="sq">
            <a:solidFill>
              <a:schemeClr val="accent1"/>
            </a:solidFill>
            <a:round/>
            <a:headEnd type="oval" w="med" len="med"/>
            <a:tailEnd type="arrow" w="med" len="med"/>
          </a:ln>
          <a:effectLst/>
        </p:spPr>
        <p:txBody>
          <a:bodyPr wrap="square" anchor="ctr" anchorCtr="1">
            <a:noAutofit/>
          </a:bodyPr>
          <a:lstStyle/>
          <a:p>
            <a:endParaRPr lang="en-US"/>
          </a:p>
        </p:txBody>
      </p:sp>
      <p:sp>
        <p:nvSpPr>
          <p:cNvPr id="69" name="Line 21"/>
          <p:cNvSpPr>
            <a:spLocks noChangeShapeType="1"/>
          </p:cNvSpPr>
          <p:nvPr>
            <p:custDataLst>
              <p:tags r:id="rId12"/>
            </p:custDataLst>
          </p:nvPr>
        </p:nvSpPr>
        <p:spPr bwMode="auto">
          <a:xfrm>
            <a:off x="761998" y="3809998"/>
            <a:ext cx="2" cy="457201"/>
          </a:xfrm>
          <a:prstGeom prst="line">
            <a:avLst/>
          </a:prstGeom>
          <a:noFill/>
          <a:ln w="25400" cap="sq">
            <a:solidFill>
              <a:schemeClr val="accent1"/>
            </a:solidFill>
            <a:round/>
            <a:headEnd type="arrow" w="med" len="med"/>
            <a:tailEnd type="none" w="med" len="med"/>
          </a:ln>
          <a:effectLst/>
        </p:spPr>
        <p:txBody>
          <a:bodyPr wrap="square" anchor="ctr">
            <a:spAutoFit/>
          </a:bodyPr>
          <a:lstStyle/>
          <a:p>
            <a:endParaRPr lang="en-US"/>
          </a:p>
        </p:txBody>
      </p:sp>
      <p:sp>
        <p:nvSpPr>
          <p:cNvPr id="71" name="Line 49"/>
          <p:cNvSpPr>
            <a:spLocks noChangeShapeType="1"/>
          </p:cNvSpPr>
          <p:nvPr>
            <p:custDataLst>
              <p:tags r:id="rId13"/>
            </p:custDataLst>
          </p:nvPr>
        </p:nvSpPr>
        <p:spPr bwMode="auto">
          <a:xfrm flipH="1">
            <a:off x="1981200" y="914400"/>
            <a:ext cx="0" cy="175260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73" name="Line 49"/>
          <p:cNvSpPr>
            <a:spLocks noChangeShapeType="1"/>
          </p:cNvSpPr>
          <p:nvPr>
            <p:custDataLst>
              <p:tags r:id="rId14"/>
            </p:custDataLst>
          </p:nvPr>
        </p:nvSpPr>
        <p:spPr bwMode="auto">
          <a:xfrm flipH="1" flipV="1">
            <a:off x="1295400" y="2209800"/>
            <a:ext cx="228600" cy="0"/>
          </a:xfrm>
          <a:prstGeom prst="line">
            <a:avLst/>
          </a:prstGeom>
          <a:noFill/>
          <a:ln w="25400" cap="sq">
            <a:solidFill>
              <a:schemeClr val="bg1"/>
            </a:solidFill>
            <a:round/>
            <a:headEnd/>
            <a:tailEnd/>
          </a:ln>
          <a:effectLst/>
        </p:spPr>
        <p:txBody>
          <a:bodyPr wrap="square" anchor="ctr" anchorCtr="1">
            <a:noAutofit/>
          </a:bodyPr>
          <a:lstStyle/>
          <a:p>
            <a:endParaRPr lang="en-US"/>
          </a:p>
        </p:txBody>
      </p:sp>
      <p:sp>
        <p:nvSpPr>
          <p:cNvPr id="50" name="Line 44"/>
          <p:cNvSpPr>
            <a:spLocks noChangeShapeType="1"/>
          </p:cNvSpPr>
          <p:nvPr>
            <p:custDataLst>
              <p:tags r:id="rId15"/>
            </p:custDataLst>
          </p:nvPr>
        </p:nvSpPr>
        <p:spPr bwMode="auto">
          <a:xfrm>
            <a:off x="5257800" y="3276600"/>
            <a:ext cx="3810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54" name="Line 49"/>
          <p:cNvSpPr>
            <a:spLocks noChangeShapeType="1"/>
          </p:cNvSpPr>
          <p:nvPr>
            <p:custDataLst>
              <p:tags r:id="rId16"/>
            </p:custDataLst>
          </p:nvPr>
        </p:nvSpPr>
        <p:spPr bwMode="auto">
          <a:xfrm>
            <a:off x="2286000" y="4648200"/>
            <a:ext cx="152400" cy="15240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62" name="Text Box 29"/>
          <p:cNvSpPr txBox="1">
            <a:spLocks noChangeArrowheads="1"/>
          </p:cNvSpPr>
          <p:nvPr>
            <p:custDataLst>
              <p:tags r:id="rId17"/>
            </p:custDataLst>
          </p:nvPr>
        </p:nvSpPr>
        <p:spPr bwMode="auto">
          <a:xfrm>
            <a:off x="2343960" y="4495800"/>
            <a:ext cx="551640" cy="225524"/>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1600" dirty="0" err="1" smtClean="0">
                <a:solidFill>
                  <a:srgbClr val="FFFFFF"/>
                </a:solidFill>
                <a:latin typeface="Calibri"/>
              </a:rPr>
              <a:t>imm</a:t>
            </a:r>
            <a:endParaRPr lang="en-US" sz="1600" dirty="0">
              <a:solidFill>
                <a:srgbClr val="FFFFFF"/>
              </a:solidFill>
              <a:latin typeface="Calibri"/>
            </a:endParaRPr>
          </a:p>
        </p:txBody>
      </p:sp>
      <p:sp>
        <p:nvSpPr>
          <p:cNvPr id="75" name="Rectangle 4"/>
          <p:cNvSpPr>
            <a:spLocks noChangeArrowheads="1"/>
          </p:cNvSpPr>
          <p:nvPr>
            <p:custDataLst>
              <p:tags r:id="rId18"/>
            </p:custDataLst>
          </p:nvPr>
        </p:nvSpPr>
        <p:spPr bwMode="auto">
          <a:xfrm>
            <a:off x="304800" y="1676400"/>
            <a:ext cx="990600" cy="1066800"/>
          </a:xfrm>
          <a:prstGeom prst="rect">
            <a:avLst/>
          </a:prstGeom>
          <a:noFill/>
          <a:ln w="25400" cap="sq" algn="ctr">
            <a:solidFill>
              <a:srgbClr val="FFFFFF"/>
            </a:solidFill>
            <a:miter lim="800000"/>
            <a:headEnd/>
            <a:tailEnd/>
          </a:ln>
          <a:effectLst/>
        </p:spPr>
        <p:txBody>
          <a:bodyPr wrap="square" anchor="ctr" anchorCtr="1">
            <a:noAutofit/>
          </a:bodyPr>
          <a:lstStyle/>
          <a:p>
            <a:pPr algn="ctr"/>
            <a:r>
              <a:rPr lang="en-US" dirty="0" smtClean="0">
                <a:solidFill>
                  <a:schemeClr val="bg1"/>
                </a:solidFill>
              </a:rPr>
              <a:t>memory</a:t>
            </a:r>
            <a:endParaRPr lang="en-US" dirty="0">
              <a:solidFill>
                <a:schemeClr val="bg1"/>
              </a:solidFill>
            </a:endParaRPr>
          </a:p>
        </p:txBody>
      </p:sp>
      <p:sp>
        <p:nvSpPr>
          <p:cNvPr id="80" name="Line 49"/>
          <p:cNvSpPr>
            <a:spLocks noChangeShapeType="1"/>
          </p:cNvSpPr>
          <p:nvPr>
            <p:custDataLst>
              <p:tags r:id="rId19"/>
            </p:custDataLst>
          </p:nvPr>
        </p:nvSpPr>
        <p:spPr bwMode="auto">
          <a:xfrm flipV="1">
            <a:off x="5029200" y="2819400"/>
            <a:ext cx="0" cy="914400"/>
          </a:xfrm>
          <a:prstGeom prst="line">
            <a:avLst/>
          </a:prstGeom>
          <a:noFill/>
          <a:ln w="25400" cap="sq">
            <a:solidFill>
              <a:srgbClr val="66FF33"/>
            </a:solidFill>
            <a:round/>
            <a:headEnd/>
            <a:tailEnd type="oval"/>
          </a:ln>
          <a:effectLst/>
        </p:spPr>
        <p:txBody>
          <a:bodyPr wrap="square" anchor="ctr" anchorCtr="1">
            <a:noAutofit/>
          </a:bodyPr>
          <a:lstStyle/>
          <a:p>
            <a:endParaRPr lang="en-US"/>
          </a:p>
        </p:txBody>
      </p:sp>
      <p:sp>
        <p:nvSpPr>
          <p:cNvPr id="81" name="Line 44"/>
          <p:cNvSpPr>
            <a:spLocks noChangeShapeType="1"/>
          </p:cNvSpPr>
          <p:nvPr>
            <p:custDataLst>
              <p:tags r:id="rId20"/>
            </p:custDataLst>
          </p:nvPr>
        </p:nvSpPr>
        <p:spPr bwMode="auto">
          <a:xfrm>
            <a:off x="5029200" y="3733800"/>
            <a:ext cx="17526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84" name="Line 45"/>
          <p:cNvSpPr>
            <a:spLocks noChangeShapeType="1"/>
          </p:cNvSpPr>
          <p:nvPr>
            <p:custDataLst>
              <p:tags r:id="rId21"/>
            </p:custDataLst>
          </p:nvPr>
        </p:nvSpPr>
        <p:spPr bwMode="auto">
          <a:xfrm flipV="1">
            <a:off x="7239000" y="4267200"/>
            <a:ext cx="0" cy="228600"/>
          </a:xfrm>
          <a:prstGeom prst="line">
            <a:avLst/>
          </a:prstGeom>
          <a:noFill/>
          <a:ln w="25400" cap="sq">
            <a:solidFill>
              <a:schemeClr val="accent2"/>
            </a:solidFill>
            <a:round/>
            <a:headEnd type="none" w="med" len="med"/>
            <a:tailEnd type="arrow" w="med" len="med"/>
          </a:ln>
          <a:effectLst/>
        </p:spPr>
        <p:txBody>
          <a:bodyPr wrap="square" anchor="ctr" anchorCtr="1">
            <a:noAutofit/>
          </a:bodyPr>
          <a:lstStyle/>
          <a:p>
            <a:endParaRPr lang="en-US"/>
          </a:p>
        </p:txBody>
      </p:sp>
      <p:sp>
        <p:nvSpPr>
          <p:cNvPr id="86" name="Line 44"/>
          <p:cNvSpPr>
            <a:spLocks noChangeShapeType="1"/>
          </p:cNvSpPr>
          <p:nvPr>
            <p:custDataLst>
              <p:tags r:id="rId22"/>
            </p:custDataLst>
          </p:nvPr>
        </p:nvSpPr>
        <p:spPr bwMode="auto">
          <a:xfrm>
            <a:off x="7239000" y="2362200"/>
            <a:ext cx="0" cy="838200"/>
          </a:xfrm>
          <a:prstGeom prst="line">
            <a:avLst/>
          </a:prstGeom>
          <a:noFill/>
          <a:ln w="25400" cap="sq">
            <a:solidFill>
              <a:srgbClr val="66FF33"/>
            </a:solidFill>
            <a:round/>
            <a:headEnd type="oval" w="med" len="med"/>
            <a:tailEnd type="arrow" w="med" len="med"/>
          </a:ln>
          <a:effectLst/>
        </p:spPr>
        <p:txBody>
          <a:bodyPr wrap="square" anchor="ctr" anchorCtr="1">
            <a:noAutofit/>
          </a:bodyPr>
          <a:lstStyle/>
          <a:p>
            <a:endParaRPr lang="en-US"/>
          </a:p>
        </p:txBody>
      </p:sp>
      <p:sp>
        <p:nvSpPr>
          <p:cNvPr id="88" name="Line 48"/>
          <p:cNvSpPr>
            <a:spLocks noChangeShapeType="1"/>
          </p:cNvSpPr>
          <p:nvPr>
            <p:custDataLst>
              <p:tags r:id="rId23"/>
            </p:custDataLst>
          </p:nvPr>
        </p:nvSpPr>
        <p:spPr bwMode="auto">
          <a:xfrm flipH="1">
            <a:off x="8458200" y="2590800"/>
            <a:ext cx="228600" cy="0"/>
          </a:xfrm>
          <a:prstGeom prst="line">
            <a:avLst/>
          </a:prstGeom>
          <a:noFill/>
          <a:ln w="25400" cap="sq">
            <a:solidFill>
              <a:srgbClr val="66FF33"/>
            </a:solidFill>
            <a:round/>
            <a:headEnd/>
            <a:tailEnd/>
          </a:ln>
          <a:effectLst/>
        </p:spPr>
        <p:txBody>
          <a:bodyPr wrap="square" anchor="ctr" anchorCtr="1">
            <a:noAutofit/>
          </a:bodyPr>
          <a:lstStyle/>
          <a:p>
            <a:endParaRPr lang="en-US" dirty="0"/>
          </a:p>
        </p:txBody>
      </p:sp>
      <p:sp>
        <p:nvSpPr>
          <p:cNvPr id="89" name="Line 44"/>
          <p:cNvSpPr>
            <a:spLocks noChangeShapeType="1"/>
          </p:cNvSpPr>
          <p:nvPr>
            <p:custDataLst>
              <p:tags r:id="rId24"/>
            </p:custDataLst>
          </p:nvPr>
        </p:nvSpPr>
        <p:spPr bwMode="auto">
          <a:xfrm>
            <a:off x="8077200" y="2819400"/>
            <a:ext cx="2286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90" name="Line 49"/>
          <p:cNvSpPr>
            <a:spLocks noChangeShapeType="1"/>
          </p:cNvSpPr>
          <p:nvPr>
            <p:custDataLst>
              <p:tags r:id="rId25"/>
            </p:custDataLst>
          </p:nvPr>
        </p:nvSpPr>
        <p:spPr bwMode="auto">
          <a:xfrm>
            <a:off x="8077200" y="2819400"/>
            <a:ext cx="0" cy="91440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91" name="Line 49"/>
          <p:cNvSpPr>
            <a:spLocks noChangeShapeType="1"/>
          </p:cNvSpPr>
          <p:nvPr>
            <p:custDataLst>
              <p:tags r:id="rId26"/>
            </p:custDataLst>
          </p:nvPr>
        </p:nvSpPr>
        <p:spPr bwMode="auto">
          <a:xfrm flipV="1">
            <a:off x="7924800" y="3733800"/>
            <a:ext cx="152400" cy="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77" name="Line 49"/>
          <p:cNvSpPr>
            <a:spLocks noChangeShapeType="1"/>
          </p:cNvSpPr>
          <p:nvPr>
            <p:custDataLst>
              <p:tags r:id="rId27"/>
            </p:custDataLst>
          </p:nvPr>
        </p:nvSpPr>
        <p:spPr bwMode="auto">
          <a:xfrm flipV="1">
            <a:off x="2123844" y="4419600"/>
            <a:ext cx="152400" cy="152400"/>
          </a:xfrm>
          <a:prstGeom prst="line">
            <a:avLst/>
          </a:prstGeom>
          <a:noFill/>
          <a:ln w="25400" cap="sq">
            <a:solidFill>
              <a:schemeClr val="accent1"/>
            </a:solidFill>
            <a:round/>
            <a:headEnd/>
            <a:tailEnd/>
          </a:ln>
          <a:effectLst/>
        </p:spPr>
        <p:txBody>
          <a:bodyPr wrap="square" anchor="ctr" anchorCtr="1">
            <a:noAutofit/>
          </a:bodyPr>
          <a:lstStyle/>
          <a:p>
            <a:endParaRPr lang="en-US"/>
          </a:p>
        </p:txBody>
      </p:sp>
      <p:sp>
        <p:nvSpPr>
          <p:cNvPr id="93" name="Text Box 29"/>
          <p:cNvSpPr txBox="1">
            <a:spLocks noChangeArrowheads="1"/>
          </p:cNvSpPr>
          <p:nvPr>
            <p:custDataLst>
              <p:tags r:id="rId28"/>
            </p:custDataLst>
          </p:nvPr>
        </p:nvSpPr>
        <p:spPr bwMode="auto">
          <a:xfrm>
            <a:off x="1676400" y="4267200"/>
            <a:ext cx="457200" cy="225524"/>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1600" dirty="0" smtClean="0">
                <a:solidFill>
                  <a:srgbClr val="FFFFFF"/>
                </a:solidFill>
                <a:latin typeface="Calibri"/>
              </a:rPr>
              <a:t>target</a:t>
            </a:r>
            <a:endParaRPr lang="en-US" sz="1600" dirty="0">
              <a:solidFill>
                <a:srgbClr val="FFFFFF"/>
              </a:solidFill>
              <a:latin typeface="Calibri"/>
            </a:endParaRPr>
          </a:p>
        </p:txBody>
      </p:sp>
      <p:sp>
        <p:nvSpPr>
          <p:cNvPr id="94" name="Line 34"/>
          <p:cNvSpPr>
            <a:spLocks noChangeShapeType="1"/>
          </p:cNvSpPr>
          <p:nvPr>
            <p:custDataLst>
              <p:tags r:id="rId29"/>
            </p:custDataLst>
          </p:nvPr>
        </p:nvSpPr>
        <p:spPr bwMode="auto">
          <a:xfrm flipH="1" flipV="1">
            <a:off x="1742844" y="4572000"/>
            <a:ext cx="381000" cy="0"/>
          </a:xfrm>
          <a:prstGeom prst="line">
            <a:avLst/>
          </a:prstGeom>
          <a:noFill/>
          <a:ln w="25400" cap="sq">
            <a:solidFill>
              <a:schemeClr val="accent1"/>
            </a:solidFill>
            <a:round/>
            <a:headEnd type="none" w="med" len="med"/>
            <a:tailEnd type="arrow" w="med" len="med"/>
          </a:ln>
          <a:effectLst/>
        </p:spPr>
        <p:txBody>
          <a:bodyPr wrap="square" anchor="ctr" anchorCtr="1">
            <a:noAutofit/>
          </a:bodyPr>
          <a:lstStyle/>
          <a:p>
            <a:endParaRPr lang="en-US"/>
          </a:p>
        </p:txBody>
      </p:sp>
      <p:sp>
        <p:nvSpPr>
          <p:cNvPr id="97" name="Line 45"/>
          <p:cNvSpPr>
            <a:spLocks noChangeShapeType="1"/>
          </p:cNvSpPr>
          <p:nvPr>
            <p:custDataLst>
              <p:tags r:id="rId30"/>
            </p:custDataLst>
          </p:nvPr>
        </p:nvSpPr>
        <p:spPr bwMode="auto">
          <a:xfrm flipH="1" flipV="1">
            <a:off x="1752600" y="4953000"/>
            <a:ext cx="457200" cy="457200"/>
          </a:xfrm>
          <a:prstGeom prst="line">
            <a:avLst/>
          </a:prstGeom>
          <a:noFill/>
          <a:ln w="25400" cap="sq">
            <a:solidFill>
              <a:schemeClr val="accent1"/>
            </a:solidFill>
            <a:round/>
            <a:headEnd type="none" w="med" len="med"/>
            <a:tailEnd type="arrow" w="med" len="med"/>
          </a:ln>
          <a:effectLst/>
        </p:spPr>
        <p:txBody>
          <a:bodyPr wrap="square" anchor="ctr" anchorCtr="1">
            <a:noAutofit/>
          </a:bodyPr>
          <a:lstStyle/>
          <a:p>
            <a:endParaRPr lang="en-US"/>
          </a:p>
        </p:txBody>
      </p:sp>
      <p:sp>
        <p:nvSpPr>
          <p:cNvPr id="98" name="Line 49"/>
          <p:cNvSpPr>
            <a:spLocks noChangeShapeType="1"/>
          </p:cNvSpPr>
          <p:nvPr>
            <p:custDataLst>
              <p:tags r:id="rId31"/>
            </p:custDataLst>
          </p:nvPr>
        </p:nvSpPr>
        <p:spPr bwMode="auto">
          <a:xfrm flipV="1">
            <a:off x="4800600" y="3962400"/>
            <a:ext cx="0" cy="1447800"/>
          </a:xfrm>
          <a:prstGeom prst="line">
            <a:avLst/>
          </a:prstGeom>
          <a:noFill/>
          <a:ln w="25400" cap="sq">
            <a:solidFill>
              <a:schemeClr val="accent1"/>
            </a:solidFill>
            <a:round/>
            <a:headEnd/>
            <a:tailEnd/>
          </a:ln>
          <a:effectLst/>
        </p:spPr>
        <p:txBody>
          <a:bodyPr wrap="square" anchor="ctr" anchorCtr="1">
            <a:noAutofit/>
          </a:bodyPr>
          <a:lstStyle/>
          <a:p>
            <a:endParaRPr lang="en-US"/>
          </a:p>
        </p:txBody>
      </p:sp>
      <p:sp>
        <p:nvSpPr>
          <p:cNvPr id="104" name="Line 49"/>
          <p:cNvSpPr>
            <a:spLocks noChangeShapeType="1"/>
          </p:cNvSpPr>
          <p:nvPr>
            <p:custDataLst>
              <p:tags r:id="rId32"/>
            </p:custDataLst>
          </p:nvPr>
        </p:nvSpPr>
        <p:spPr bwMode="auto">
          <a:xfrm flipV="1">
            <a:off x="2123844" y="4038600"/>
            <a:ext cx="152400" cy="152400"/>
          </a:xfrm>
          <a:prstGeom prst="line">
            <a:avLst/>
          </a:prstGeom>
          <a:noFill/>
          <a:ln w="25400" cap="sq">
            <a:solidFill>
              <a:schemeClr val="accent1"/>
            </a:solidFill>
            <a:round/>
            <a:headEnd/>
            <a:tailEnd/>
          </a:ln>
          <a:effectLst/>
        </p:spPr>
        <p:txBody>
          <a:bodyPr wrap="square" anchor="ctr" anchorCtr="1">
            <a:noAutofit/>
          </a:bodyPr>
          <a:lstStyle/>
          <a:p>
            <a:endParaRPr lang="en-US"/>
          </a:p>
        </p:txBody>
      </p:sp>
      <p:sp>
        <p:nvSpPr>
          <p:cNvPr id="105" name="Line 34"/>
          <p:cNvSpPr>
            <a:spLocks noChangeShapeType="1"/>
          </p:cNvSpPr>
          <p:nvPr>
            <p:custDataLst>
              <p:tags r:id="rId33"/>
            </p:custDataLst>
          </p:nvPr>
        </p:nvSpPr>
        <p:spPr bwMode="auto">
          <a:xfrm flipH="1" flipV="1">
            <a:off x="1742844" y="4191000"/>
            <a:ext cx="381000" cy="0"/>
          </a:xfrm>
          <a:prstGeom prst="line">
            <a:avLst/>
          </a:prstGeom>
          <a:noFill/>
          <a:ln w="25400" cap="sq">
            <a:solidFill>
              <a:schemeClr val="accent1"/>
            </a:solidFill>
            <a:round/>
            <a:headEnd type="none" w="med" len="med"/>
            <a:tailEnd type="arrow" w="med" len="med"/>
          </a:ln>
          <a:effectLst/>
        </p:spPr>
        <p:txBody>
          <a:bodyPr wrap="square" anchor="ctr" anchorCtr="1">
            <a:noAutofit/>
          </a:bodyPr>
          <a:lstStyle/>
          <a:p>
            <a:endParaRPr lang="en-US"/>
          </a:p>
        </p:txBody>
      </p:sp>
      <p:sp>
        <p:nvSpPr>
          <p:cNvPr id="106" name="Text Box 29"/>
          <p:cNvSpPr txBox="1">
            <a:spLocks noChangeArrowheads="1"/>
          </p:cNvSpPr>
          <p:nvPr>
            <p:custDataLst>
              <p:tags r:id="rId34"/>
            </p:custDataLst>
          </p:nvPr>
        </p:nvSpPr>
        <p:spPr bwMode="auto">
          <a:xfrm>
            <a:off x="1676400" y="3886200"/>
            <a:ext cx="533400" cy="225524"/>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1600" dirty="0" smtClean="0">
                <a:solidFill>
                  <a:srgbClr val="FFFFFF"/>
                </a:solidFill>
                <a:latin typeface="Calibri"/>
              </a:rPr>
              <a:t>offset</a:t>
            </a:r>
            <a:endParaRPr lang="en-US" sz="1600" dirty="0">
              <a:solidFill>
                <a:srgbClr val="FFFFFF"/>
              </a:solidFill>
              <a:latin typeface="Calibri"/>
            </a:endParaRPr>
          </a:p>
        </p:txBody>
      </p:sp>
      <p:sp>
        <p:nvSpPr>
          <p:cNvPr id="108" name="Line 44"/>
          <p:cNvSpPr>
            <a:spLocks noChangeShapeType="1"/>
          </p:cNvSpPr>
          <p:nvPr>
            <p:custDataLst>
              <p:tags r:id="rId35"/>
            </p:custDataLst>
          </p:nvPr>
        </p:nvSpPr>
        <p:spPr bwMode="auto">
          <a:xfrm flipH="1">
            <a:off x="4419600" y="3429000"/>
            <a:ext cx="609600" cy="0"/>
          </a:xfrm>
          <a:prstGeom prst="line">
            <a:avLst/>
          </a:prstGeom>
          <a:noFill/>
          <a:ln w="25400" cap="sq">
            <a:solidFill>
              <a:srgbClr val="66FF33"/>
            </a:solidFill>
            <a:round/>
            <a:headEnd type="oval" w="med" len="med"/>
            <a:tailEnd type="arrow" w="med" len="med"/>
          </a:ln>
          <a:effectLst/>
        </p:spPr>
        <p:txBody>
          <a:bodyPr wrap="square" anchor="ctr" anchorCtr="1">
            <a:noAutofit/>
          </a:bodyPr>
          <a:lstStyle/>
          <a:p>
            <a:endParaRPr lang="en-US"/>
          </a:p>
        </p:txBody>
      </p:sp>
      <p:sp>
        <p:nvSpPr>
          <p:cNvPr id="96" name="Line 45"/>
          <p:cNvSpPr>
            <a:spLocks noChangeShapeType="1"/>
          </p:cNvSpPr>
          <p:nvPr>
            <p:custDataLst>
              <p:tags r:id="rId36"/>
            </p:custDataLst>
          </p:nvPr>
        </p:nvSpPr>
        <p:spPr bwMode="auto">
          <a:xfrm flipH="1">
            <a:off x="3810000" y="3962400"/>
            <a:ext cx="228600" cy="0"/>
          </a:xfrm>
          <a:prstGeom prst="line">
            <a:avLst/>
          </a:prstGeom>
          <a:noFill/>
          <a:ln w="25400" cap="sq">
            <a:solidFill>
              <a:schemeClr val="accent2"/>
            </a:solidFill>
            <a:round/>
            <a:headEnd type="none" w="med" len="med"/>
            <a:tailEnd type="arrow" w="med" len="med"/>
          </a:ln>
          <a:effectLst/>
        </p:spPr>
        <p:txBody>
          <a:bodyPr wrap="square" anchor="ctr" anchorCtr="1">
            <a:noAutofit/>
          </a:bodyPr>
          <a:lstStyle/>
          <a:p>
            <a:endParaRPr lang="en-US"/>
          </a:p>
        </p:txBody>
      </p:sp>
      <p:sp>
        <p:nvSpPr>
          <p:cNvPr id="103" name="Line 45"/>
          <p:cNvSpPr>
            <a:spLocks noChangeShapeType="1"/>
          </p:cNvSpPr>
          <p:nvPr>
            <p:custDataLst>
              <p:tags r:id="rId37"/>
            </p:custDataLst>
          </p:nvPr>
        </p:nvSpPr>
        <p:spPr bwMode="auto">
          <a:xfrm flipH="1">
            <a:off x="3733800" y="3505200"/>
            <a:ext cx="76200" cy="304800"/>
          </a:xfrm>
          <a:prstGeom prst="line">
            <a:avLst/>
          </a:prstGeom>
          <a:noFill/>
          <a:ln w="25400" cap="sq">
            <a:solidFill>
              <a:schemeClr val="accent2"/>
            </a:solidFill>
            <a:round/>
            <a:headEnd type="none" w="med" len="med"/>
            <a:tailEnd type="arrow" w="med" len="med"/>
          </a:ln>
          <a:effectLst/>
        </p:spPr>
        <p:txBody>
          <a:bodyPr wrap="square" anchor="ctr" anchorCtr="1">
            <a:noAutofit/>
          </a:bodyPr>
          <a:lstStyle/>
          <a:p>
            <a:endParaRPr lang="en-US"/>
          </a:p>
        </p:txBody>
      </p:sp>
      <p:sp>
        <p:nvSpPr>
          <p:cNvPr id="110" name="Line 49"/>
          <p:cNvSpPr>
            <a:spLocks noChangeShapeType="1"/>
          </p:cNvSpPr>
          <p:nvPr>
            <p:custDataLst>
              <p:tags r:id="rId38"/>
            </p:custDataLst>
          </p:nvPr>
        </p:nvSpPr>
        <p:spPr bwMode="auto">
          <a:xfrm flipV="1">
            <a:off x="3810000" y="3505200"/>
            <a:ext cx="228600" cy="0"/>
          </a:xfrm>
          <a:prstGeom prst="line">
            <a:avLst/>
          </a:prstGeom>
          <a:noFill/>
          <a:ln w="25400" cap="sq">
            <a:solidFill>
              <a:schemeClr val="accent2"/>
            </a:solidFill>
            <a:round/>
            <a:headEnd/>
            <a:tailEnd/>
          </a:ln>
          <a:effectLst/>
        </p:spPr>
        <p:txBody>
          <a:bodyPr wrap="square" anchor="ctr" anchorCtr="1">
            <a:noAutofit/>
          </a:bodyPr>
          <a:lstStyle/>
          <a:p>
            <a:endParaRPr lang="en-US" dirty="0"/>
          </a:p>
        </p:txBody>
      </p:sp>
      <p:sp>
        <p:nvSpPr>
          <p:cNvPr id="111" name="Text Box 11"/>
          <p:cNvSpPr txBox="1">
            <a:spLocks noChangeArrowheads="1"/>
          </p:cNvSpPr>
          <p:nvPr>
            <p:custDataLst>
              <p:tags r:id="rId39"/>
            </p:custDataLst>
          </p:nvPr>
        </p:nvSpPr>
        <p:spPr bwMode="auto">
          <a:xfrm>
            <a:off x="4038600" y="3810000"/>
            <a:ext cx="381000" cy="304800"/>
          </a:xfrm>
          <a:prstGeom prst="rect">
            <a:avLst/>
          </a:prstGeom>
          <a:noFill/>
          <a:ln w="25400" cap="sq" algn="ctr">
            <a:solidFill>
              <a:schemeClr val="bg1"/>
            </a:solidFill>
            <a:miter lim="800000"/>
            <a:headEnd/>
            <a:tailEnd/>
          </a:ln>
          <a:effectLst/>
        </p:spPr>
        <p:txBody>
          <a:bodyPr wrap="square" lIns="0" rIns="0" anchor="ctr" anchorCtr="1">
            <a:noAutofit/>
          </a:bodyPr>
          <a:lstStyle/>
          <a:p>
            <a:pPr algn="ctr" eaLnBrk="1" hangingPunct="1">
              <a:lnSpc>
                <a:spcPct val="116000"/>
              </a:lnSpc>
              <a:buClr>
                <a:srgbClr val="40458C"/>
              </a:buClr>
              <a:buSzPct val="100000"/>
              <a:buFont typeface="Times New Roman" pitchFamily="18" charset="0"/>
              <a:buNone/>
            </a:pPr>
            <a:r>
              <a:rPr lang="en-US" sz="1600" dirty="0" err="1" smtClean="0">
                <a:solidFill>
                  <a:srgbClr val="FFFFFF"/>
                </a:solidFill>
              </a:rPr>
              <a:t>cmp</a:t>
            </a:r>
            <a:endParaRPr lang="en-US" sz="1600" dirty="0">
              <a:solidFill>
                <a:srgbClr val="FFFFFF"/>
              </a:solidFill>
            </a:endParaRPr>
          </a:p>
        </p:txBody>
      </p:sp>
      <p:sp>
        <p:nvSpPr>
          <p:cNvPr id="112" name="Line 45"/>
          <p:cNvSpPr>
            <a:spLocks noChangeShapeType="1"/>
          </p:cNvSpPr>
          <p:nvPr>
            <p:custDataLst>
              <p:tags r:id="rId40"/>
            </p:custDataLst>
          </p:nvPr>
        </p:nvSpPr>
        <p:spPr bwMode="auto">
          <a:xfrm flipV="1">
            <a:off x="4191000" y="4114800"/>
            <a:ext cx="0" cy="228600"/>
          </a:xfrm>
          <a:prstGeom prst="line">
            <a:avLst/>
          </a:prstGeom>
          <a:noFill/>
          <a:ln w="25400" cap="sq">
            <a:solidFill>
              <a:schemeClr val="accent2"/>
            </a:solidFill>
            <a:round/>
            <a:headEnd type="none" w="med" len="med"/>
            <a:tailEnd type="arrow" w="med" len="med"/>
          </a:ln>
          <a:effectLst/>
        </p:spPr>
        <p:txBody>
          <a:bodyPr wrap="square" anchor="ctr" anchorCtr="1">
            <a:noAutofit/>
          </a:bodyPr>
          <a:lstStyle/>
          <a:p>
            <a:endParaRPr lang="en-US"/>
          </a:p>
        </p:txBody>
      </p:sp>
      <p:sp>
        <p:nvSpPr>
          <p:cNvPr id="109" name="Line 49"/>
          <p:cNvSpPr>
            <a:spLocks noChangeShapeType="1"/>
          </p:cNvSpPr>
          <p:nvPr>
            <p:custDataLst>
              <p:tags r:id="rId41"/>
            </p:custDataLst>
          </p:nvPr>
        </p:nvSpPr>
        <p:spPr bwMode="auto">
          <a:xfrm>
            <a:off x="2286000" y="3733800"/>
            <a:ext cx="0" cy="1143000"/>
          </a:xfrm>
          <a:prstGeom prst="line">
            <a:avLst/>
          </a:prstGeom>
          <a:noFill/>
          <a:ln w="25400" cap="sq">
            <a:solidFill>
              <a:schemeClr val="bg1"/>
            </a:solidFill>
            <a:round/>
            <a:headEnd/>
            <a:tailEnd/>
          </a:ln>
          <a:effectLst/>
        </p:spPr>
        <p:txBody>
          <a:bodyPr wrap="square" anchor="ctr" anchorCtr="1">
            <a:noAutofit/>
          </a:bodyPr>
          <a:lstStyle/>
          <a:p>
            <a:endParaRPr lang="en-US"/>
          </a:p>
        </p:txBody>
      </p:sp>
      <p:sp>
        <p:nvSpPr>
          <p:cNvPr id="117" name="Oval 24"/>
          <p:cNvSpPr>
            <a:spLocks noChangeArrowheads="1"/>
          </p:cNvSpPr>
          <p:nvPr>
            <p:custDataLst>
              <p:tags r:id="rId42"/>
            </p:custDataLst>
          </p:nvPr>
        </p:nvSpPr>
        <p:spPr bwMode="auto">
          <a:xfrm>
            <a:off x="2590800" y="3733801"/>
            <a:ext cx="1219200" cy="457199"/>
          </a:xfrm>
          <a:prstGeom prst="ellipse">
            <a:avLst/>
          </a:prstGeom>
          <a:solidFill>
            <a:schemeClr val="bg2"/>
          </a:solidFill>
          <a:ln w="25400" cap="sq" algn="ctr">
            <a:solidFill>
              <a:schemeClr val="accent2"/>
            </a:solidFill>
            <a:round/>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1800" dirty="0">
                <a:solidFill>
                  <a:srgbClr val="FFFFFF"/>
                </a:solidFill>
                <a:latin typeface="Calibri"/>
              </a:rPr>
              <a:t>control</a:t>
            </a:r>
          </a:p>
        </p:txBody>
      </p:sp>
      <p:sp>
        <p:nvSpPr>
          <p:cNvPr id="118" name="Text Box 11"/>
          <p:cNvSpPr txBox="1">
            <a:spLocks noChangeArrowheads="1"/>
          </p:cNvSpPr>
          <p:nvPr>
            <p:custDataLst>
              <p:tags r:id="rId43"/>
            </p:custDataLst>
          </p:nvPr>
        </p:nvSpPr>
        <p:spPr bwMode="auto">
          <a:xfrm>
            <a:off x="4038600" y="3352800"/>
            <a:ext cx="381000" cy="304800"/>
          </a:xfrm>
          <a:prstGeom prst="rect">
            <a:avLst/>
          </a:prstGeom>
          <a:noFill/>
          <a:ln w="25400" cap="sq" algn="ctr">
            <a:solidFill>
              <a:schemeClr val="bg1"/>
            </a:solidFill>
            <a:miter lim="800000"/>
            <a:headEnd/>
            <a:tailEnd/>
          </a:ln>
          <a:effectLst/>
        </p:spPr>
        <p:txBody>
          <a:bodyPr wrap="square" lIns="0" rIns="0" anchor="ctr" anchorCtr="1">
            <a:noAutofit/>
          </a:bodyPr>
          <a:lstStyle/>
          <a:p>
            <a:pPr algn="ctr" eaLnBrk="1" hangingPunct="1">
              <a:lnSpc>
                <a:spcPct val="116000"/>
              </a:lnSpc>
              <a:buClr>
                <a:srgbClr val="40458C"/>
              </a:buClr>
              <a:buSzPct val="100000"/>
              <a:buFont typeface="Times New Roman" pitchFamily="18" charset="0"/>
              <a:buNone/>
            </a:pPr>
            <a:r>
              <a:rPr lang="en-US" dirty="0" smtClean="0">
                <a:solidFill>
                  <a:srgbClr val="FFFFFF"/>
                </a:solidFill>
              </a:rPr>
              <a:t>=?</a:t>
            </a:r>
            <a:endParaRPr lang="en-US" dirty="0">
              <a:solidFill>
                <a:srgbClr val="FFFFFF"/>
              </a:solidFill>
            </a:endParaRPr>
          </a:p>
        </p:txBody>
      </p:sp>
      <p:sp>
        <p:nvSpPr>
          <p:cNvPr id="120" name="Line 44"/>
          <p:cNvSpPr>
            <a:spLocks noChangeShapeType="1"/>
          </p:cNvSpPr>
          <p:nvPr>
            <p:custDataLst>
              <p:tags r:id="rId44"/>
            </p:custDataLst>
          </p:nvPr>
        </p:nvSpPr>
        <p:spPr bwMode="auto">
          <a:xfrm flipH="1">
            <a:off x="4419600" y="3581400"/>
            <a:ext cx="381000" cy="0"/>
          </a:xfrm>
          <a:prstGeom prst="line">
            <a:avLst/>
          </a:prstGeom>
          <a:noFill/>
          <a:ln w="25400" cap="sq">
            <a:solidFill>
              <a:srgbClr val="66FF33"/>
            </a:solidFill>
            <a:round/>
            <a:headEnd type="oval" w="med" len="med"/>
            <a:tailEnd type="arrow" w="med" len="med"/>
          </a:ln>
          <a:effectLst/>
        </p:spPr>
        <p:txBody>
          <a:bodyPr wrap="square" anchor="ctr" anchorCtr="1">
            <a:noAutofit/>
          </a:bodyPr>
          <a:lstStyle/>
          <a:p>
            <a:endParaRPr lang="en-US"/>
          </a:p>
        </p:txBody>
      </p:sp>
      <p:sp>
        <p:nvSpPr>
          <p:cNvPr id="123" name="Line 44"/>
          <p:cNvSpPr>
            <a:spLocks noChangeShapeType="1"/>
          </p:cNvSpPr>
          <p:nvPr>
            <p:custDataLst>
              <p:tags r:id="rId45"/>
            </p:custDataLst>
          </p:nvPr>
        </p:nvSpPr>
        <p:spPr bwMode="auto">
          <a:xfrm flipH="1">
            <a:off x="4419600" y="3962400"/>
            <a:ext cx="3810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126" name="Line 44"/>
          <p:cNvSpPr>
            <a:spLocks noChangeShapeType="1"/>
          </p:cNvSpPr>
          <p:nvPr>
            <p:custDataLst>
              <p:tags r:id="rId46"/>
            </p:custDataLst>
          </p:nvPr>
        </p:nvSpPr>
        <p:spPr bwMode="auto">
          <a:xfrm>
            <a:off x="2438400" y="4800600"/>
            <a:ext cx="5334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129" name="Line 45"/>
          <p:cNvSpPr>
            <a:spLocks noChangeShapeType="1"/>
          </p:cNvSpPr>
          <p:nvPr>
            <p:custDataLst>
              <p:tags r:id="rId47"/>
            </p:custDataLst>
          </p:nvPr>
        </p:nvSpPr>
        <p:spPr bwMode="auto">
          <a:xfrm flipV="1">
            <a:off x="8382000" y="2971800"/>
            <a:ext cx="0" cy="228600"/>
          </a:xfrm>
          <a:prstGeom prst="line">
            <a:avLst/>
          </a:prstGeom>
          <a:noFill/>
          <a:ln w="25400" cap="sq">
            <a:solidFill>
              <a:schemeClr val="accent2"/>
            </a:solidFill>
            <a:round/>
            <a:headEnd type="none" w="med" len="med"/>
            <a:tailEnd type="arrow" w="med" len="med"/>
          </a:ln>
          <a:effectLst/>
        </p:spPr>
        <p:txBody>
          <a:bodyPr wrap="square" anchor="ctr" anchorCtr="1">
            <a:noAutofit/>
          </a:bodyPr>
          <a:lstStyle/>
          <a:p>
            <a:endParaRPr lang="en-US"/>
          </a:p>
        </p:txBody>
      </p:sp>
      <p:sp>
        <p:nvSpPr>
          <p:cNvPr id="130" name="Line 45"/>
          <p:cNvSpPr>
            <a:spLocks noChangeShapeType="1"/>
          </p:cNvSpPr>
          <p:nvPr>
            <p:custDataLst>
              <p:tags r:id="rId48"/>
            </p:custDataLst>
          </p:nvPr>
        </p:nvSpPr>
        <p:spPr bwMode="auto">
          <a:xfrm flipV="1">
            <a:off x="6400800" y="2971800"/>
            <a:ext cx="0" cy="228600"/>
          </a:xfrm>
          <a:prstGeom prst="line">
            <a:avLst/>
          </a:prstGeom>
          <a:noFill/>
          <a:ln w="25400" cap="sq">
            <a:solidFill>
              <a:schemeClr val="accent2"/>
            </a:solidFill>
            <a:round/>
            <a:headEnd type="none" w="med" len="med"/>
            <a:tailEnd type="arrow" w="med" len="med"/>
          </a:ln>
          <a:effectLst/>
        </p:spPr>
        <p:txBody>
          <a:bodyPr wrap="square" anchor="ctr" anchorCtr="1">
            <a:noAutofit/>
          </a:bodyPr>
          <a:lstStyle/>
          <a:p>
            <a:endParaRPr lang="en-US"/>
          </a:p>
        </p:txBody>
      </p:sp>
      <p:sp>
        <p:nvSpPr>
          <p:cNvPr id="131" name="Line 45"/>
          <p:cNvSpPr>
            <a:spLocks noChangeShapeType="1"/>
          </p:cNvSpPr>
          <p:nvPr>
            <p:custDataLst>
              <p:tags r:id="rId49"/>
            </p:custDataLst>
          </p:nvPr>
        </p:nvSpPr>
        <p:spPr bwMode="auto">
          <a:xfrm flipV="1">
            <a:off x="5715000" y="3429000"/>
            <a:ext cx="0" cy="228600"/>
          </a:xfrm>
          <a:prstGeom prst="line">
            <a:avLst/>
          </a:prstGeom>
          <a:noFill/>
          <a:ln w="25400" cap="sq">
            <a:solidFill>
              <a:schemeClr val="accent2"/>
            </a:solidFill>
            <a:round/>
            <a:headEnd type="none" w="med" len="med"/>
            <a:tailEnd type="arrow" w="med" len="med"/>
          </a:ln>
          <a:effectLst/>
        </p:spPr>
        <p:txBody>
          <a:bodyPr wrap="square" anchor="ctr" anchorCtr="1">
            <a:noAutofit/>
          </a:bodyPr>
          <a:lstStyle/>
          <a:p>
            <a:endParaRPr lang="en-US"/>
          </a:p>
        </p:txBody>
      </p:sp>
      <p:sp>
        <p:nvSpPr>
          <p:cNvPr id="132" name="Line 45"/>
          <p:cNvSpPr>
            <a:spLocks noChangeShapeType="1"/>
          </p:cNvSpPr>
          <p:nvPr>
            <p:custDataLst>
              <p:tags r:id="rId50"/>
            </p:custDataLst>
          </p:nvPr>
        </p:nvSpPr>
        <p:spPr bwMode="auto">
          <a:xfrm flipV="1">
            <a:off x="3200400" y="4953000"/>
            <a:ext cx="0" cy="228600"/>
          </a:xfrm>
          <a:prstGeom prst="line">
            <a:avLst/>
          </a:prstGeom>
          <a:noFill/>
          <a:ln w="25400" cap="sq">
            <a:solidFill>
              <a:schemeClr val="accent2"/>
            </a:solidFill>
            <a:round/>
            <a:headEnd type="none" w="med" len="med"/>
            <a:tailEnd type="arrow" w="med" len="med"/>
          </a:ln>
          <a:effectLst/>
        </p:spPr>
        <p:txBody>
          <a:bodyPr wrap="square" anchor="ctr" anchorCtr="1">
            <a:noAutofit/>
          </a:bodyPr>
          <a:lstStyle/>
          <a:p>
            <a:endParaRPr lang="en-US"/>
          </a:p>
        </p:txBody>
      </p:sp>
      <p:sp>
        <p:nvSpPr>
          <p:cNvPr id="133" name="Line 45"/>
          <p:cNvSpPr>
            <a:spLocks noChangeShapeType="1"/>
          </p:cNvSpPr>
          <p:nvPr>
            <p:custDataLst>
              <p:tags r:id="rId51"/>
            </p:custDataLst>
          </p:nvPr>
        </p:nvSpPr>
        <p:spPr bwMode="auto">
          <a:xfrm flipV="1">
            <a:off x="1066800" y="4953000"/>
            <a:ext cx="0" cy="228600"/>
          </a:xfrm>
          <a:prstGeom prst="line">
            <a:avLst/>
          </a:prstGeom>
          <a:noFill/>
          <a:ln w="25400" cap="sq">
            <a:solidFill>
              <a:schemeClr val="accent2"/>
            </a:solidFill>
            <a:round/>
            <a:headEnd type="none" w="med" len="med"/>
            <a:tailEnd type="arrow" w="med" len="med"/>
          </a:ln>
          <a:effectLst/>
        </p:spPr>
        <p:txBody>
          <a:bodyPr wrap="square" anchor="ctr" anchorCtr="1">
            <a:noAutofit/>
          </a:bodyPr>
          <a:lstStyle/>
          <a:p>
            <a:endParaRPr lang="en-US"/>
          </a:p>
        </p:txBody>
      </p:sp>
      <p:sp>
        <p:nvSpPr>
          <p:cNvPr id="163" name="Oval 17"/>
          <p:cNvSpPr>
            <a:spLocks noChangeArrowheads="1"/>
          </p:cNvSpPr>
          <p:nvPr>
            <p:custDataLst>
              <p:tags r:id="rId52"/>
            </p:custDataLst>
          </p:nvPr>
        </p:nvSpPr>
        <p:spPr bwMode="auto">
          <a:xfrm>
            <a:off x="457200" y="4267200"/>
            <a:ext cx="1143000" cy="685800"/>
          </a:xfrm>
          <a:prstGeom prst="ellipse">
            <a:avLst/>
          </a:prstGeom>
          <a:noFill/>
          <a:ln w="25400" algn="ctr">
            <a:solidFill>
              <a:srgbClr val="FFFFFF"/>
            </a:solidFill>
            <a:round/>
            <a:headEnd/>
            <a:tailEnd/>
          </a:ln>
          <a:effectLst/>
        </p:spPr>
        <p:txBody>
          <a:bodyPr wrap="none" anchor="ctr">
            <a:noAutofit/>
          </a:bodyPr>
          <a:lstStyle/>
          <a:p>
            <a:pPr algn="ctr" eaLnBrk="1" hangingPunct="1">
              <a:lnSpc>
                <a:spcPct val="116000"/>
              </a:lnSpc>
              <a:buClr>
                <a:srgbClr val="40458C"/>
              </a:buClr>
              <a:buSzPct val="100000"/>
              <a:buFont typeface="Times New Roman" pitchFamily="18" charset="0"/>
              <a:buNone/>
            </a:pPr>
            <a:r>
              <a:rPr lang="en-US" dirty="0">
                <a:solidFill>
                  <a:srgbClr val="FFFFFF"/>
                </a:solidFill>
                <a:latin typeface="Calibri"/>
              </a:rPr>
              <a:t>new </a:t>
            </a:r>
            <a:r>
              <a:rPr lang="en-US" dirty="0" smtClean="0">
                <a:solidFill>
                  <a:srgbClr val="FFFFFF"/>
                </a:solidFill>
                <a:latin typeface="Calibri"/>
              </a:rPr>
              <a:t/>
            </a:r>
            <a:br>
              <a:rPr lang="en-US" dirty="0" smtClean="0">
                <a:solidFill>
                  <a:srgbClr val="FFFFFF"/>
                </a:solidFill>
                <a:latin typeface="Calibri"/>
              </a:rPr>
            </a:br>
            <a:r>
              <a:rPr lang="en-US" dirty="0" smtClean="0">
                <a:solidFill>
                  <a:srgbClr val="FFFFFF"/>
                </a:solidFill>
                <a:latin typeface="Calibri"/>
              </a:rPr>
              <a:t>pc</a:t>
            </a:r>
            <a:endParaRPr lang="en-US" dirty="0">
              <a:solidFill>
                <a:srgbClr val="FFFFFF"/>
              </a:solidFill>
              <a:latin typeface="Calibri"/>
            </a:endParaRPr>
          </a:p>
        </p:txBody>
      </p:sp>
      <p:sp>
        <p:nvSpPr>
          <p:cNvPr id="164" name="Line 49"/>
          <p:cNvSpPr>
            <a:spLocks noChangeShapeType="1"/>
          </p:cNvSpPr>
          <p:nvPr>
            <p:custDataLst>
              <p:tags r:id="rId53"/>
            </p:custDataLst>
          </p:nvPr>
        </p:nvSpPr>
        <p:spPr bwMode="auto">
          <a:xfrm flipH="1" flipV="1">
            <a:off x="2209800" y="5410200"/>
            <a:ext cx="2590800" cy="0"/>
          </a:xfrm>
          <a:prstGeom prst="line">
            <a:avLst/>
          </a:prstGeom>
          <a:noFill/>
          <a:ln w="25400" cap="sq">
            <a:solidFill>
              <a:schemeClr val="accent1"/>
            </a:solidFill>
            <a:round/>
            <a:headEnd/>
            <a:tailEnd/>
          </a:ln>
          <a:effectLst/>
        </p:spPr>
        <p:txBody>
          <a:bodyPr wrap="square" anchor="ctr" anchorCtr="1">
            <a:noAutofit/>
          </a:bodyPr>
          <a:lstStyle/>
          <a:p>
            <a:endParaRPr lang="en-US"/>
          </a:p>
        </p:txBody>
      </p:sp>
      <p:sp>
        <p:nvSpPr>
          <p:cNvPr id="165" name="Rectangle 19"/>
          <p:cNvSpPr>
            <a:spLocks noChangeArrowheads="1"/>
          </p:cNvSpPr>
          <p:nvPr>
            <p:custDataLst>
              <p:tags r:id="rId54"/>
            </p:custDataLst>
          </p:nvPr>
        </p:nvSpPr>
        <p:spPr bwMode="auto">
          <a:xfrm>
            <a:off x="8305800" y="2209800"/>
            <a:ext cx="152400" cy="762000"/>
          </a:xfrm>
          <a:custGeom>
            <a:avLst/>
            <a:gdLst>
              <a:gd name="connsiteX0" fmla="*/ 0 w 609600"/>
              <a:gd name="connsiteY0" fmla="*/ 0 h 1143000"/>
              <a:gd name="connsiteX1" fmla="*/ 609600 w 609600"/>
              <a:gd name="connsiteY1" fmla="*/ 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0 w 609600"/>
              <a:gd name="connsiteY4" fmla="*/ 0 h 1143000"/>
              <a:gd name="connsiteX0" fmla="*/ 30480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304800 w 609600"/>
              <a:gd name="connsiteY4" fmla="*/ 0 h 1143000"/>
              <a:gd name="connsiteX0" fmla="*/ 0 w 304800"/>
              <a:gd name="connsiteY0" fmla="*/ 0 h 1143000"/>
              <a:gd name="connsiteX1" fmla="*/ 304800 w 304800"/>
              <a:gd name="connsiteY1" fmla="*/ 152400 h 1143000"/>
              <a:gd name="connsiteX2" fmla="*/ 304800 w 304800"/>
              <a:gd name="connsiteY2" fmla="*/ 990600 h 1143000"/>
              <a:gd name="connsiteX3" fmla="*/ 0 w 304800"/>
              <a:gd name="connsiteY3" fmla="*/ 1143000 h 1143000"/>
              <a:gd name="connsiteX4" fmla="*/ 0 w 304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143000">
                <a:moveTo>
                  <a:pt x="0" y="0"/>
                </a:moveTo>
                <a:lnTo>
                  <a:pt x="304800" y="152400"/>
                </a:lnTo>
                <a:lnTo>
                  <a:pt x="304800" y="990600"/>
                </a:lnTo>
                <a:lnTo>
                  <a:pt x="0" y="1143000"/>
                </a:lnTo>
                <a:lnTo>
                  <a:pt x="0" y="0"/>
                </a:lnTo>
                <a:close/>
              </a:path>
            </a:pathLst>
          </a:custGeom>
          <a:noFill/>
          <a:ln w="25400" cap="sq" algn="ctr">
            <a:solidFill>
              <a:schemeClr val="bg1"/>
            </a:solidFill>
            <a:miter lim="800000"/>
            <a:headEnd/>
            <a:tailEnd/>
          </a:ln>
          <a:effectLst/>
        </p:spPr>
        <p:txBody>
          <a:bodyPr wrap="square" anchor="ctr" anchorCtr="1">
            <a:noAutofit/>
          </a:bodyPr>
          <a:lstStyle/>
          <a:p>
            <a:endParaRPr lang="en-US"/>
          </a:p>
        </p:txBody>
      </p:sp>
      <p:sp>
        <p:nvSpPr>
          <p:cNvPr id="166" name="Line 49"/>
          <p:cNvSpPr>
            <a:spLocks noChangeShapeType="1"/>
          </p:cNvSpPr>
          <p:nvPr>
            <p:custDataLst>
              <p:tags r:id="rId55"/>
            </p:custDataLst>
          </p:nvPr>
        </p:nvSpPr>
        <p:spPr bwMode="auto">
          <a:xfrm flipH="1" flipV="1">
            <a:off x="1524000" y="2209800"/>
            <a:ext cx="0" cy="1524000"/>
          </a:xfrm>
          <a:prstGeom prst="line">
            <a:avLst/>
          </a:prstGeom>
          <a:noFill/>
          <a:ln w="25400" cap="sq">
            <a:solidFill>
              <a:schemeClr val="bg1"/>
            </a:solidFill>
            <a:round/>
            <a:headEnd/>
            <a:tailEnd/>
          </a:ln>
          <a:effectLst/>
        </p:spPr>
        <p:txBody>
          <a:bodyPr wrap="square" anchor="ctr" anchorCtr="1">
            <a:noAutofit/>
          </a:bodyPr>
          <a:lstStyle/>
          <a:p>
            <a:endParaRPr lang="en-US"/>
          </a:p>
        </p:txBody>
      </p:sp>
      <p:sp>
        <p:nvSpPr>
          <p:cNvPr id="167" name="Line 49"/>
          <p:cNvSpPr>
            <a:spLocks noChangeShapeType="1"/>
          </p:cNvSpPr>
          <p:nvPr>
            <p:custDataLst>
              <p:tags r:id="rId56"/>
            </p:custDataLst>
          </p:nvPr>
        </p:nvSpPr>
        <p:spPr bwMode="auto">
          <a:xfrm flipV="1">
            <a:off x="1524000" y="3733800"/>
            <a:ext cx="762000" cy="0"/>
          </a:xfrm>
          <a:prstGeom prst="line">
            <a:avLst/>
          </a:prstGeom>
          <a:noFill/>
          <a:ln w="25400" cap="sq">
            <a:solidFill>
              <a:schemeClr val="bg1"/>
            </a:solidFill>
            <a:round/>
            <a:headEnd/>
            <a:tailEnd/>
          </a:ln>
          <a:effectLst/>
        </p:spPr>
        <p:txBody>
          <a:bodyPr wrap="square" anchor="ctr" anchorCtr="1">
            <a:noAutofit/>
          </a:bodyPr>
          <a:lstStyle/>
          <a:p>
            <a:endParaRPr lang="en-US"/>
          </a:p>
        </p:txBody>
      </p:sp>
      <p:sp>
        <p:nvSpPr>
          <p:cNvPr id="168" name="Rectangle 19"/>
          <p:cNvSpPr>
            <a:spLocks noChangeArrowheads="1"/>
          </p:cNvSpPr>
          <p:nvPr>
            <p:custDataLst>
              <p:tags r:id="rId57"/>
            </p:custDataLst>
          </p:nvPr>
        </p:nvSpPr>
        <p:spPr bwMode="auto">
          <a:xfrm>
            <a:off x="5638800" y="2667000"/>
            <a:ext cx="152400" cy="762000"/>
          </a:xfrm>
          <a:custGeom>
            <a:avLst/>
            <a:gdLst>
              <a:gd name="connsiteX0" fmla="*/ 0 w 609600"/>
              <a:gd name="connsiteY0" fmla="*/ 0 h 1143000"/>
              <a:gd name="connsiteX1" fmla="*/ 609600 w 609600"/>
              <a:gd name="connsiteY1" fmla="*/ 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0 w 609600"/>
              <a:gd name="connsiteY4" fmla="*/ 0 h 1143000"/>
              <a:gd name="connsiteX0" fmla="*/ 30480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304800 w 609600"/>
              <a:gd name="connsiteY4" fmla="*/ 0 h 1143000"/>
              <a:gd name="connsiteX0" fmla="*/ 0 w 304800"/>
              <a:gd name="connsiteY0" fmla="*/ 0 h 1143000"/>
              <a:gd name="connsiteX1" fmla="*/ 304800 w 304800"/>
              <a:gd name="connsiteY1" fmla="*/ 152400 h 1143000"/>
              <a:gd name="connsiteX2" fmla="*/ 304800 w 304800"/>
              <a:gd name="connsiteY2" fmla="*/ 990600 h 1143000"/>
              <a:gd name="connsiteX3" fmla="*/ 0 w 304800"/>
              <a:gd name="connsiteY3" fmla="*/ 1143000 h 1143000"/>
              <a:gd name="connsiteX4" fmla="*/ 0 w 304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143000">
                <a:moveTo>
                  <a:pt x="0" y="0"/>
                </a:moveTo>
                <a:lnTo>
                  <a:pt x="304800" y="152400"/>
                </a:lnTo>
                <a:lnTo>
                  <a:pt x="304800" y="990600"/>
                </a:lnTo>
                <a:lnTo>
                  <a:pt x="0" y="1143000"/>
                </a:lnTo>
                <a:lnTo>
                  <a:pt x="0" y="0"/>
                </a:lnTo>
                <a:close/>
              </a:path>
            </a:pathLst>
          </a:custGeom>
          <a:noFill/>
          <a:ln w="25400" cap="sq" algn="ctr">
            <a:solidFill>
              <a:schemeClr val="bg1"/>
            </a:solidFill>
            <a:miter lim="800000"/>
            <a:headEnd/>
            <a:tailEnd/>
          </a:ln>
          <a:effectLst/>
        </p:spPr>
        <p:txBody>
          <a:bodyPr wrap="square" anchor="ctr" anchorCtr="1">
            <a:noAutofit/>
          </a:bodyPr>
          <a:lstStyle/>
          <a:p>
            <a:endParaRPr lang="en-US"/>
          </a:p>
        </p:txBody>
      </p:sp>
      <p:grpSp>
        <p:nvGrpSpPr>
          <p:cNvPr id="4" name="Group 3"/>
          <p:cNvGrpSpPr/>
          <p:nvPr/>
        </p:nvGrpSpPr>
        <p:grpSpPr>
          <a:xfrm>
            <a:off x="6705600" y="3124200"/>
            <a:ext cx="1219200" cy="1175639"/>
            <a:chOff x="6705600" y="3124200"/>
            <a:chExt cx="1219200" cy="1175639"/>
          </a:xfrm>
        </p:grpSpPr>
        <p:sp>
          <p:nvSpPr>
            <p:cNvPr id="78" name="Text Box 5"/>
            <p:cNvSpPr txBox="1">
              <a:spLocks noChangeArrowheads="1"/>
            </p:cNvSpPr>
            <p:nvPr>
              <p:custDataLst>
                <p:tags r:id="rId89"/>
              </p:custDataLst>
            </p:nvPr>
          </p:nvSpPr>
          <p:spPr bwMode="auto">
            <a:xfrm>
              <a:off x="6858000" y="3886200"/>
              <a:ext cx="976100" cy="413639"/>
            </a:xfrm>
            <a:prstGeom prst="rect">
              <a:avLst/>
            </a:prstGeom>
            <a:noFill/>
            <a:ln w="25400" cap="sq" algn="ctr">
              <a:no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dirty="0">
                  <a:solidFill>
                    <a:srgbClr val="FFFFFF"/>
                  </a:solidFill>
                  <a:latin typeface="Calibri"/>
                </a:rPr>
                <a:t>memory</a:t>
              </a:r>
            </a:p>
          </p:txBody>
        </p:sp>
        <p:sp>
          <p:nvSpPr>
            <p:cNvPr id="82" name="Text Box 5"/>
            <p:cNvSpPr txBox="1">
              <a:spLocks noChangeArrowheads="1"/>
            </p:cNvSpPr>
            <p:nvPr>
              <p:custDataLst>
                <p:tags r:id="rId90"/>
              </p:custDataLst>
            </p:nvPr>
          </p:nvSpPr>
          <p:spPr bwMode="auto">
            <a:xfrm>
              <a:off x="6705600" y="3505200"/>
              <a:ext cx="518900" cy="394275"/>
            </a:xfrm>
            <a:prstGeom prst="rect">
              <a:avLst/>
            </a:prstGeom>
            <a:noFill/>
            <a:ln w="25400" cap="sq" algn="ctr">
              <a:no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dirty="0" smtClean="0">
                  <a:solidFill>
                    <a:srgbClr val="FFFFFF"/>
                  </a:solidFill>
                  <a:latin typeface="Calibri"/>
                </a:rPr>
                <a:t>d</a:t>
              </a:r>
              <a:r>
                <a:rPr lang="en-US" baseline="-25000" dirty="0" smtClean="0">
                  <a:solidFill>
                    <a:srgbClr val="FFFFFF"/>
                  </a:solidFill>
                  <a:latin typeface="Calibri"/>
                </a:rPr>
                <a:t>in</a:t>
              </a:r>
              <a:endParaRPr lang="en-US" baseline="-25000" dirty="0">
                <a:solidFill>
                  <a:srgbClr val="FFFFFF"/>
                </a:solidFill>
                <a:latin typeface="Calibri"/>
              </a:endParaRPr>
            </a:p>
          </p:txBody>
        </p:sp>
        <p:sp>
          <p:nvSpPr>
            <p:cNvPr id="83" name="Text Box 5"/>
            <p:cNvSpPr txBox="1">
              <a:spLocks noChangeArrowheads="1"/>
            </p:cNvSpPr>
            <p:nvPr>
              <p:custDataLst>
                <p:tags r:id="rId91"/>
              </p:custDataLst>
            </p:nvPr>
          </p:nvSpPr>
          <p:spPr bwMode="auto">
            <a:xfrm>
              <a:off x="7391400" y="3505200"/>
              <a:ext cx="518900" cy="394275"/>
            </a:xfrm>
            <a:prstGeom prst="rect">
              <a:avLst/>
            </a:prstGeom>
            <a:noFill/>
            <a:ln w="25400" cap="sq" algn="ctr">
              <a:no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dirty="0" err="1" smtClean="0">
                  <a:solidFill>
                    <a:srgbClr val="FFFFFF"/>
                  </a:solidFill>
                  <a:latin typeface="Calibri"/>
                </a:rPr>
                <a:t>d</a:t>
              </a:r>
              <a:r>
                <a:rPr lang="en-US" baseline="-25000" dirty="0" err="1" smtClean="0">
                  <a:solidFill>
                    <a:srgbClr val="FFFFFF"/>
                  </a:solidFill>
                  <a:latin typeface="Calibri"/>
                </a:rPr>
                <a:t>out</a:t>
              </a:r>
              <a:endParaRPr lang="en-US" baseline="-25000" dirty="0">
                <a:solidFill>
                  <a:srgbClr val="FFFFFF"/>
                </a:solidFill>
                <a:latin typeface="Calibri"/>
              </a:endParaRPr>
            </a:p>
          </p:txBody>
        </p:sp>
        <p:sp>
          <p:nvSpPr>
            <p:cNvPr id="85" name="Text Box 5"/>
            <p:cNvSpPr txBox="1">
              <a:spLocks noChangeArrowheads="1"/>
            </p:cNvSpPr>
            <p:nvPr>
              <p:custDataLst>
                <p:tags r:id="rId92"/>
              </p:custDataLst>
            </p:nvPr>
          </p:nvSpPr>
          <p:spPr bwMode="auto">
            <a:xfrm>
              <a:off x="6781800" y="3124200"/>
              <a:ext cx="976100" cy="394275"/>
            </a:xfrm>
            <a:prstGeom prst="rect">
              <a:avLst/>
            </a:prstGeom>
            <a:noFill/>
            <a:ln w="25400" cap="sq" algn="ctr">
              <a:no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dirty="0" err="1" smtClean="0">
                  <a:solidFill>
                    <a:srgbClr val="FFFFFF"/>
                  </a:solidFill>
                  <a:latin typeface="Calibri"/>
                </a:rPr>
                <a:t>addr</a:t>
              </a:r>
              <a:endParaRPr lang="en-US" dirty="0">
                <a:solidFill>
                  <a:srgbClr val="FFFFFF"/>
                </a:solidFill>
                <a:latin typeface="Calibri"/>
              </a:endParaRPr>
            </a:p>
          </p:txBody>
        </p:sp>
        <p:sp>
          <p:nvSpPr>
            <p:cNvPr id="170" name="Rectangle 4"/>
            <p:cNvSpPr>
              <a:spLocks noChangeArrowheads="1"/>
            </p:cNvSpPr>
            <p:nvPr>
              <p:custDataLst>
                <p:tags r:id="rId93"/>
              </p:custDataLst>
            </p:nvPr>
          </p:nvSpPr>
          <p:spPr bwMode="auto">
            <a:xfrm>
              <a:off x="6781800" y="3200400"/>
              <a:ext cx="1143000" cy="1066800"/>
            </a:xfrm>
            <a:prstGeom prst="rect">
              <a:avLst/>
            </a:prstGeom>
            <a:noFill/>
            <a:ln w="25400" cap="sq" algn="ctr">
              <a:solidFill>
                <a:srgbClr val="FFFFFF"/>
              </a:solidFill>
              <a:miter lim="800000"/>
              <a:headEnd/>
              <a:tailEnd/>
            </a:ln>
            <a:effectLst/>
          </p:spPr>
          <p:txBody>
            <a:bodyPr wrap="square" anchor="ctr" anchorCtr="1">
              <a:noAutofit/>
            </a:bodyPr>
            <a:lstStyle/>
            <a:p>
              <a:endParaRPr lang="en-US"/>
            </a:p>
          </p:txBody>
        </p:sp>
      </p:grpSp>
      <p:sp>
        <p:nvSpPr>
          <p:cNvPr id="172" name="Line 48"/>
          <p:cNvSpPr>
            <a:spLocks noChangeShapeType="1"/>
          </p:cNvSpPr>
          <p:nvPr>
            <p:custDataLst>
              <p:tags r:id="rId58"/>
            </p:custDataLst>
          </p:nvPr>
        </p:nvSpPr>
        <p:spPr bwMode="auto">
          <a:xfrm flipH="1">
            <a:off x="2362200" y="2895600"/>
            <a:ext cx="228600" cy="0"/>
          </a:xfrm>
          <a:prstGeom prst="line">
            <a:avLst/>
          </a:prstGeom>
          <a:noFill/>
          <a:ln w="25400" cap="sq">
            <a:solidFill>
              <a:srgbClr val="66FF33"/>
            </a:solidFill>
            <a:round/>
            <a:headEnd/>
            <a:tailEnd/>
          </a:ln>
          <a:effectLst/>
        </p:spPr>
        <p:txBody>
          <a:bodyPr wrap="square" anchor="ctr" anchorCtr="1">
            <a:noAutofit/>
          </a:bodyPr>
          <a:lstStyle/>
          <a:p>
            <a:endParaRPr lang="en-US" dirty="0"/>
          </a:p>
        </p:txBody>
      </p:sp>
      <p:sp>
        <p:nvSpPr>
          <p:cNvPr id="174" name="Line 45"/>
          <p:cNvSpPr>
            <a:spLocks noChangeShapeType="1"/>
          </p:cNvSpPr>
          <p:nvPr>
            <p:custDataLst>
              <p:tags r:id="rId59"/>
            </p:custDataLst>
          </p:nvPr>
        </p:nvSpPr>
        <p:spPr bwMode="auto">
          <a:xfrm flipV="1">
            <a:off x="2286000" y="3276600"/>
            <a:ext cx="0" cy="228600"/>
          </a:xfrm>
          <a:prstGeom prst="line">
            <a:avLst/>
          </a:prstGeom>
          <a:noFill/>
          <a:ln w="25400" cap="sq">
            <a:solidFill>
              <a:schemeClr val="accent2"/>
            </a:solidFill>
            <a:round/>
            <a:headEnd type="none" w="med" len="med"/>
            <a:tailEnd type="arrow" w="med" len="med"/>
          </a:ln>
          <a:effectLst/>
        </p:spPr>
        <p:txBody>
          <a:bodyPr wrap="square" anchor="ctr" anchorCtr="1">
            <a:noAutofit/>
          </a:bodyPr>
          <a:lstStyle/>
          <a:p>
            <a:endParaRPr lang="en-US"/>
          </a:p>
        </p:txBody>
      </p:sp>
      <p:sp>
        <p:nvSpPr>
          <p:cNvPr id="175" name="Rectangle 19"/>
          <p:cNvSpPr>
            <a:spLocks noChangeArrowheads="1"/>
          </p:cNvSpPr>
          <p:nvPr>
            <p:custDataLst>
              <p:tags r:id="rId60"/>
            </p:custDataLst>
          </p:nvPr>
        </p:nvSpPr>
        <p:spPr bwMode="auto">
          <a:xfrm>
            <a:off x="2209800" y="2514600"/>
            <a:ext cx="152400" cy="762000"/>
          </a:xfrm>
          <a:custGeom>
            <a:avLst/>
            <a:gdLst>
              <a:gd name="connsiteX0" fmla="*/ 0 w 609600"/>
              <a:gd name="connsiteY0" fmla="*/ 0 h 1143000"/>
              <a:gd name="connsiteX1" fmla="*/ 609600 w 609600"/>
              <a:gd name="connsiteY1" fmla="*/ 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0 w 609600"/>
              <a:gd name="connsiteY4" fmla="*/ 0 h 1143000"/>
              <a:gd name="connsiteX0" fmla="*/ 30480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304800 w 609600"/>
              <a:gd name="connsiteY4" fmla="*/ 0 h 1143000"/>
              <a:gd name="connsiteX0" fmla="*/ 0 w 304800"/>
              <a:gd name="connsiteY0" fmla="*/ 0 h 1143000"/>
              <a:gd name="connsiteX1" fmla="*/ 304800 w 304800"/>
              <a:gd name="connsiteY1" fmla="*/ 152400 h 1143000"/>
              <a:gd name="connsiteX2" fmla="*/ 304800 w 304800"/>
              <a:gd name="connsiteY2" fmla="*/ 990600 h 1143000"/>
              <a:gd name="connsiteX3" fmla="*/ 0 w 304800"/>
              <a:gd name="connsiteY3" fmla="*/ 1143000 h 1143000"/>
              <a:gd name="connsiteX4" fmla="*/ 0 w 304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143000">
                <a:moveTo>
                  <a:pt x="0" y="0"/>
                </a:moveTo>
                <a:lnTo>
                  <a:pt x="304800" y="152400"/>
                </a:lnTo>
                <a:lnTo>
                  <a:pt x="304800" y="990600"/>
                </a:lnTo>
                <a:lnTo>
                  <a:pt x="0" y="1143000"/>
                </a:lnTo>
                <a:lnTo>
                  <a:pt x="0" y="0"/>
                </a:lnTo>
                <a:close/>
              </a:path>
            </a:pathLst>
          </a:custGeom>
          <a:noFill/>
          <a:ln w="25400" cap="sq" algn="ctr">
            <a:solidFill>
              <a:schemeClr val="bg1"/>
            </a:solidFill>
            <a:miter lim="800000"/>
            <a:headEnd/>
            <a:tailEnd/>
          </a:ln>
          <a:effectLst/>
        </p:spPr>
        <p:txBody>
          <a:bodyPr wrap="square" anchor="ctr" anchorCtr="1">
            <a:noAutofit/>
          </a:bodyPr>
          <a:lstStyle/>
          <a:p>
            <a:endParaRPr lang="en-US"/>
          </a:p>
        </p:txBody>
      </p:sp>
      <p:sp>
        <p:nvSpPr>
          <p:cNvPr id="176" name="Rectangle 22"/>
          <p:cNvSpPr>
            <a:spLocks noChangeArrowheads="1"/>
          </p:cNvSpPr>
          <p:nvPr>
            <p:custDataLst>
              <p:tags r:id="rId61"/>
            </p:custDataLst>
          </p:nvPr>
        </p:nvSpPr>
        <p:spPr bwMode="auto">
          <a:xfrm>
            <a:off x="2590799" y="1752600"/>
            <a:ext cx="1143001" cy="1363663"/>
          </a:xfrm>
          <a:prstGeom prst="rect">
            <a:avLst/>
          </a:prstGeom>
          <a:noFill/>
          <a:ln w="25400" cap="sq" algn="ctr">
            <a:solidFill>
              <a:srgbClr val="FFFFFF"/>
            </a:solidFill>
            <a:miter lim="800000"/>
            <a:headEnd/>
            <a:tailEnd/>
          </a:ln>
          <a:effectLst/>
        </p:spPr>
        <p:txBody>
          <a:bodyPr anchor="ctr" anchorCtr="1">
            <a:noAutofit/>
          </a:bodyPr>
          <a:lstStyle/>
          <a:p>
            <a:pPr algn="ctr"/>
            <a:r>
              <a:rPr lang="en-US" dirty="0" smtClean="0">
                <a:solidFill>
                  <a:schemeClr val="bg1"/>
                </a:solidFill>
              </a:rPr>
              <a:t>register</a:t>
            </a:r>
            <a:br>
              <a:rPr lang="en-US" dirty="0" smtClean="0">
                <a:solidFill>
                  <a:schemeClr val="bg1"/>
                </a:solidFill>
              </a:rPr>
            </a:br>
            <a:r>
              <a:rPr lang="en-US" dirty="0" smtClean="0">
                <a:solidFill>
                  <a:schemeClr val="bg1"/>
                </a:solidFill>
              </a:rPr>
              <a:t>file</a:t>
            </a:r>
            <a:endParaRPr lang="en-US" dirty="0">
              <a:solidFill>
                <a:schemeClr val="bg1"/>
              </a:solidFill>
            </a:endParaRPr>
          </a:p>
        </p:txBody>
      </p:sp>
      <p:sp>
        <p:nvSpPr>
          <p:cNvPr id="178" name="Text Box 29"/>
          <p:cNvSpPr txBox="1">
            <a:spLocks noChangeArrowheads="1"/>
          </p:cNvSpPr>
          <p:nvPr>
            <p:custDataLst>
              <p:tags r:id="rId62"/>
            </p:custDataLst>
          </p:nvPr>
        </p:nvSpPr>
        <p:spPr bwMode="auto">
          <a:xfrm>
            <a:off x="1295400" y="1984276"/>
            <a:ext cx="399240" cy="225524"/>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1600" dirty="0" smtClean="0">
                <a:solidFill>
                  <a:srgbClr val="FFFFFF"/>
                </a:solidFill>
                <a:latin typeface="Calibri"/>
              </a:rPr>
              <a:t>inst</a:t>
            </a:r>
            <a:endParaRPr lang="en-US" sz="1600" dirty="0">
              <a:solidFill>
                <a:srgbClr val="FFFFFF"/>
              </a:solidFill>
              <a:latin typeface="Calibri"/>
            </a:endParaRPr>
          </a:p>
        </p:txBody>
      </p:sp>
      <p:sp>
        <p:nvSpPr>
          <p:cNvPr id="102" name="Line 25"/>
          <p:cNvSpPr>
            <a:spLocks noChangeShapeType="1"/>
          </p:cNvSpPr>
          <p:nvPr>
            <p:custDataLst>
              <p:tags r:id="rId63"/>
            </p:custDataLst>
          </p:nvPr>
        </p:nvSpPr>
        <p:spPr bwMode="auto">
          <a:xfrm flipV="1">
            <a:off x="2743200" y="3124200"/>
            <a:ext cx="1" cy="228600"/>
          </a:xfrm>
          <a:prstGeom prst="line">
            <a:avLst/>
          </a:prstGeom>
          <a:noFill/>
          <a:ln w="25400" cap="sq">
            <a:solidFill>
              <a:schemeClr val="accent2"/>
            </a:solidFill>
            <a:round/>
            <a:headEnd type="none" w="med" len="med"/>
            <a:tailEnd type="arrow" w="med" len="med"/>
          </a:ln>
          <a:effectLst/>
        </p:spPr>
        <p:txBody>
          <a:bodyPr anchor="ctr" anchorCtr="1">
            <a:noAutofit/>
          </a:bodyPr>
          <a:lstStyle/>
          <a:p>
            <a:endParaRPr lang="en-US" dirty="0"/>
          </a:p>
        </p:txBody>
      </p:sp>
      <p:sp>
        <p:nvSpPr>
          <p:cNvPr id="107" name="Line 25"/>
          <p:cNvSpPr>
            <a:spLocks noChangeShapeType="1"/>
          </p:cNvSpPr>
          <p:nvPr>
            <p:custDataLst>
              <p:tags r:id="rId64"/>
            </p:custDataLst>
          </p:nvPr>
        </p:nvSpPr>
        <p:spPr bwMode="auto">
          <a:xfrm flipV="1">
            <a:off x="3124199" y="3124200"/>
            <a:ext cx="1" cy="228600"/>
          </a:xfrm>
          <a:prstGeom prst="line">
            <a:avLst/>
          </a:prstGeom>
          <a:noFill/>
          <a:ln w="25400" cap="sq">
            <a:solidFill>
              <a:schemeClr val="accent2"/>
            </a:solidFill>
            <a:round/>
            <a:headEnd type="none" w="med" len="med"/>
            <a:tailEnd type="arrow" w="med" len="med"/>
          </a:ln>
          <a:effectLst/>
        </p:spPr>
        <p:txBody>
          <a:bodyPr anchor="ctr" anchorCtr="1">
            <a:noAutofit/>
          </a:bodyPr>
          <a:lstStyle/>
          <a:p>
            <a:endParaRPr lang="en-US" dirty="0"/>
          </a:p>
        </p:txBody>
      </p:sp>
      <p:sp>
        <p:nvSpPr>
          <p:cNvPr id="119" name="Line 25"/>
          <p:cNvSpPr>
            <a:spLocks noChangeShapeType="1"/>
          </p:cNvSpPr>
          <p:nvPr>
            <p:custDataLst>
              <p:tags r:id="rId65"/>
            </p:custDataLst>
          </p:nvPr>
        </p:nvSpPr>
        <p:spPr bwMode="auto">
          <a:xfrm flipV="1">
            <a:off x="3352799" y="3124200"/>
            <a:ext cx="1" cy="228600"/>
          </a:xfrm>
          <a:prstGeom prst="line">
            <a:avLst/>
          </a:prstGeom>
          <a:noFill/>
          <a:ln w="25400" cap="sq">
            <a:solidFill>
              <a:schemeClr val="accent2"/>
            </a:solidFill>
            <a:round/>
            <a:headEnd type="none" w="med" len="med"/>
            <a:tailEnd type="arrow" w="med" len="med"/>
          </a:ln>
          <a:effectLst/>
        </p:spPr>
        <p:txBody>
          <a:bodyPr anchor="ctr" anchorCtr="1">
            <a:noAutofit/>
          </a:bodyPr>
          <a:lstStyle/>
          <a:p>
            <a:endParaRPr lang="en-US" dirty="0"/>
          </a:p>
        </p:txBody>
      </p:sp>
      <p:sp>
        <p:nvSpPr>
          <p:cNvPr id="121" name="Line 25"/>
          <p:cNvSpPr>
            <a:spLocks noChangeShapeType="1"/>
          </p:cNvSpPr>
          <p:nvPr>
            <p:custDataLst>
              <p:tags r:id="rId66"/>
            </p:custDataLst>
          </p:nvPr>
        </p:nvSpPr>
        <p:spPr bwMode="auto">
          <a:xfrm flipV="1">
            <a:off x="3581399" y="3124200"/>
            <a:ext cx="1" cy="228600"/>
          </a:xfrm>
          <a:prstGeom prst="line">
            <a:avLst/>
          </a:prstGeom>
          <a:noFill/>
          <a:ln w="25400" cap="sq">
            <a:solidFill>
              <a:schemeClr val="accent2"/>
            </a:solidFill>
            <a:round/>
            <a:headEnd type="none" w="med" len="med"/>
            <a:tailEnd type="arrow" w="med" len="med"/>
          </a:ln>
          <a:effectLst/>
        </p:spPr>
        <p:txBody>
          <a:bodyPr anchor="ctr" anchorCtr="1">
            <a:noAutofit/>
          </a:bodyPr>
          <a:lstStyle/>
          <a:p>
            <a:endParaRPr lang="en-US" dirty="0"/>
          </a:p>
        </p:txBody>
      </p:sp>
      <p:cxnSp>
        <p:nvCxnSpPr>
          <p:cNvPr id="95" name="Straight Connector 94"/>
          <p:cNvCxnSpPr/>
          <p:nvPr>
            <p:custDataLst>
              <p:tags r:id="rId67"/>
            </p:custDataLst>
          </p:nvPr>
        </p:nvCxnSpPr>
        <p:spPr>
          <a:xfrm>
            <a:off x="1447800" y="3124200"/>
            <a:ext cx="228600" cy="0"/>
          </a:xfrm>
          <a:prstGeom prst="line">
            <a:avLst/>
          </a:prstGeom>
          <a:ln w="88900">
            <a:solidFill>
              <a:schemeClr val="bg2"/>
            </a:solidFill>
          </a:ln>
        </p:spPr>
        <p:style>
          <a:lnRef idx="1">
            <a:schemeClr val="accent1"/>
          </a:lnRef>
          <a:fillRef idx="0">
            <a:schemeClr val="accent1"/>
          </a:fillRef>
          <a:effectRef idx="0">
            <a:schemeClr val="accent1"/>
          </a:effectRef>
          <a:fontRef idx="minor">
            <a:schemeClr val="tx1"/>
          </a:fontRef>
        </p:style>
      </p:cxnSp>
      <p:sp>
        <p:nvSpPr>
          <p:cNvPr id="99" name="Line 44"/>
          <p:cNvSpPr>
            <a:spLocks noChangeShapeType="1"/>
          </p:cNvSpPr>
          <p:nvPr>
            <p:custDataLst>
              <p:tags r:id="rId68"/>
            </p:custDataLst>
          </p:nvPr>
        </p:nvSpPr>
        <p:spPr bwMode="auto">
          <a:xfrm>
            <a:off x="762000" y="3124200"/>
            <a:ext cx="1447800" cy="0"/>
          </a:xfrm>
          <a:prstGeom prst="line">
            <a:avLst/>
          </a:prstGeom>
          <a:noFill/>
          <a:ln w="25400" cap="sq">
            <a:solidFill>
              <a:schemeClr val="accent1"/>
            </a:solidFill>
            <a:round/>
            <a:headEnd type="oval" w="med" len="med"/>
            <a:tailEnd type="arrow" w="med" len="med"/>
          </a:ln>
          <a:effectLst/>
        </p:spPr>
        <p:txBody>
          <a:bodyPr wrap="square" anchor="ctr" anchorCtr="1">
            <a:noAutofit/>
          </a:bodyPr>
          <a:lstStyle/>
          <a:p>
            <a:endParaRPr lang="en-US"/>
          </a:p>
        </p:txBody>
      </p:sp>
      <p:cxnSp>
        <p:nvCxnSpPr>
          <p:cNvPr id="100" name="Straight Connector 99"/>
          <p:cNvCxnSpPr/>
          <p:nvPr>
            <p:custDataLst>
              <p:tags r:id="rId69"/>
            </p:custDataLst>
          </p:nvPr>
        </p:nvCxnSpPr>
        <p:spPr>
          <a:xfrm>
            <a:off x="4724400" y="4800600"/>
            <a:ext cx="228600" cy="0"/>
          </a:xfrm>
          <a:prstGeom prst="line">
            <a:avLst/>
          </a:prstGeom>
          <a:ln w="88900">
            <a:solidFill>
              <a:schemeClr val="bg2"/>
            </a:solidFill>
          </a:ln>
        </p:spPr>
        <p:style>
          <a:lnRef idx="1">
            <a:schemeClr val="accent1"/>
          </a:lnRef>
          <a:fillRef idx="0">
            <a:schemeClr val="accent1"/>
          </a:fillRef>
          <a:effectRef idx="0">
            <a:schemeClr val="accent1"/>
          </a:effectRef>
          <a:fontRef idx="minor">
            <a:schemeClr val="tx1"/>
          </a:fontRef>
        </p:style>
      </p:cxnSp>
      <p:sp>
        <p:nvSpPr>
          <p:cNvPr id="101" name="Line 49"/>
          <p:cNvSpPr>
            <a:spLocks noChangeShapeType="1"/>
          </p:cNvSpPr>
          <p:nvPr>
            <p:custDataLst>
              <p:tags r:id="rId70"/>
            </p:custDataLst>
          </p:nvPr>
        </p:nvSpPr>
        <p:spPr bwMode="auto">
          <a:xfrm flipV="1">
            <a:off x="3657600" y="4800600"/>
            <a:ext cx="1600200" cy="0"/>
          </a:xfrm>
          <a:prstGeom prst="line">
            <a:avLst/>
          </a:prstGeom>
          <a:noFill/>
          <a:ln w="25400" cap="sq">
            <a:solidFill>
              <a:srgbClr val="66FF33"/>
            </a:solidFill>
            <a:round/>
            <a:headEnd/>
            <a:tailEnd/>
          </a:ln>
          <a:effectLst/>
        </p:spPr>
        <p:txBody>
          <a:bodyPr wrap="square" anchor="ctr" anchorCtr="1">
            <a:noAutofit/>
          </a:bodyPr>
          <a:lstStyle/>
          <a:p>
            <a:endParaRPr lang="en-US" dirty="0"/>
          </a:p>
        </p:txBody>
      </p:sp>
      <p:sp>
        <p:nvSpPr>
          <p:cNvPr id="113" name="Text Box 11"/>
          <p:cNvSpPr txBox="1">
            <a:spLocks noChangeArrowheads="1"/>
          </p:cNvSpPr>
          <p:nvPr>
            <p:custDataLst>
              <p:tags r:id="rId71"/>
            </p:custDataLst>
          </p:nvPr>
        </p:nvSpPr>
        <p:spPr bwMode="auto">
          <a:xfrm>
            <a:off x="2971800" y="4648200"/>
            <a:ext cx="685800" cy="304800"/>
          </a:xfrm>
          <a:prstGeom prst="rect">
            <a:avLst/>
          </a:prstGeom>
          <a:noFill/>
          <a:ln w="25400" cap="sq" algn="ctr">
            <a:solidFill>
              <a:schemeClr val="bg1"/>
            </a:solidFill>
            <a:miter lim="800000"/>
            <a:headEnd/>
            <a:tailEnd/>
          </a:ln>
          <a:effectLst/>
        </p:spPr>
        <p:txBody>
          <a:bodyPr wrap="square" lIns="0" rIns="0" anchor="ctr" anchorCtr="1">
            <a:noAutofit/>
          </a:bodyPr>
          <a:lstStyle/>
          <a:p>
            <a:pPr algn="ctr" eaLnBrk="1" hangingPunct="1">
              <a:lnSpc>
                <a:spcPct val="116000"/>
              </a:lnSpc>
              <a:buClr>
                <a:srgbClr val="40458C"/>
              </a:buClr>
              <a:buSzPct val="100000"/>
              <a:buFont typeface="Times New Roman" pitchFamily="18" charset="0"/>
              <a:buNone/>
            </a:pPr>
            <a:r>
              <a:rPr lang="en-US" sz="1600" dirty="0" smtClean="0">
                <a:solidFill>
                  <a:srgbClr val="FFFFFF"/>
                </a:solidFill>
              </a:rPr>
              <a:t>extend</a:t>
            </a:r>
            <a:endParaRPr lang="en-US" sz="1600" dirty="0">
              <a:solidFill>
                <a:srgbClr val="FFFFFF"/>
              </a:solidFill>
            </a:endParaRPr>
          </a:p>
        </p:txBody>
      </p:sp>
      <p:cxnSp>
        <p:nvCxnSpPr>
          <p:cNvPr id="114" name="Straight Connector 113"/>
          <p:cNvCxnSpPr/>
          <p:nvPr>
            <p:custDataLst>
              <p:tags r:id="rId72"/>
            </p:custDataLst>
          </p:nvPr>
        </p:nvCxnSpPr>
        <p:spPr>
          <a:xfrm rot="5400000">
            <a:off x="4724400" y="2819400"/>
            <a:ext cx="152400" cy="0"/>
          </a:xfrm>
          <a:prstGeom prst="line">
            <a:avLst/>
          </a:prstGeom>
          <a:ln w="889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16" name="Straight Connector 115"/>
          <p:cNvCxnSpPr/>
          <p:nvPr>
            <p:custDataLst>
              <p:tags r:id="rId73"/>
            </p:custDataLst>
          </p:nvPr>
        </p:nvCxnSpPr>
        <p:spPr>
          <a:xfrm rot="5400000">
            <a:off x="4724400" y="3429000"/>
            <a:ext cx="152400" cy="0"/>
          </a:xfrm>
          <a:prstGeom prst="line">
            <a:avLst/>
          </a:prstGeom>
          <a:ln w="88900">
            <a:solidFill>
              <a:schemeClr val="bg2"/>
            </a:solidFill>
          </a:ln>
        </p:spPr>
        <p:style>
          <a:lnRef idx="1">
            <a:schemeClr val="accent1"/>
          </a:lnRef>
          <a:fillRef idx="0">
            <a:schemeClr val="accent1"/>
          </a:fillRef>
          <a:effectRef idx="0">
            <a:schemeClr val="accent1"/>
          </a:effectRef>
          <a:fontRef idx="minor">
            <a:schemeClr val="tx1"/>
          </a:fontRef>
        </p:style>
      </p:cxnSp>
      <p:sp>
        <p:nvSpPr>
          <p:cNvPr id="125" name="Line 49"/>
          <p:cNvSpPr>
            <a:spLocks noChangeShapeType="1"/>
          </p:cNvSpPr>
          <p:nvPr>
            <p:custDataLst>
              <p:tags r:id="rId74"/>
            </p:custDataLst>
          </p:nvPr>
        </p:nvSpPr>
        <p:spPr bwMode="auto">
          <a:xfrm flipV="1">
            <a:off x="4800600" y="1981200"/>
            <a:ext cx="0" cy="1981200"/>
          </a:xfrm>
          <a:prstGeom prst="line">
            <a:avLst/>
          </a:prstGeom>
          <a:noFill/>
          <a:ln w="25400" cap="sq">
            <a:solidFill>
              <a:srgbClr val="66FF33"/>
            </a:solidFill>
            <a:round/>
            <a:headEnd type="oval" w="med" len="med"/>
            <a:tailEnd type="oval" w="med" len="med"/>
          </a:ln>
          <a:effectLst/>
        </p:spPr>
        <p:txBody>
          <a:bodyPr wrap="square" anchor="ctr" anchorCtr="1">
            <a:noAutofit/>
          </a:bodyPr>
          <a:lstStyle/>
          <a:p>
            <a:endParaRPr lang="en-US"/>
          </a:p>
        </p:txBody>
      </p:sp>
      <p:cxnSp>
        <p:nvCxnSpPr>
          <p:cNvPr id="127" name="Straight Connector 126"/>
          <p:cNvCxnSpPr/>
          <p:nvPr>
            <p:custDataLst>
              <p:tags r:id="rId75"/>
            </p:custDataLst>
          </p:nvPr>
        </p:nvCxnSpPr>
        <p:spPr>
          <a:xfrm rot="5400000">
            <a:off x="5181600" y="3733800"/>
            <a:ext cx="152400" cy="0"/>
          </a:xfrm>
          <a:prstGeom prst="line">
            <a:avLst/>
          </a:prstGeom>
          <a:ln w="88900">
            <a:solidFill>
              <a:schemeClr val="bg2"/>
            </a:solidFill>
          </a:ln>
        </p:spPr>
        <p:style>
          <a:lnRef idx="1">
            <a:schemeClr val="accent1"/>
          </a:lnRef>
          <a:fillRef idx="0">
            <a:schemeClr val="accent1"/>
          </a:fillRef>
          <a:effectRef idx="0">
            <a:schemeClr val="accent1"/>
          </a:effectRef>
          <a:fontRef idx="minor">
            <a:schemeClr val="tx1"/>
          </a:fontRef>
        </p:style>
      </p:cxnSp>
      <p:sp>
        <p:nvSpPr>
          <p:cNvPr id="134" name="Line 49"/>
          <p:cNvSpPr>
            <a:spLocks noChangeShapeType="1"/>
          </p:cNvSpPr>
          <p:nvPr>
            <p:custDataLst>
              <p:tags r:id="rId76"/>
            </p:custDataLst>
          </p:nvPr>
        </p:nvSpPr>
        <p:spPr bwMode="auto">
          <a:xfrm>
            <a:off x="5257800" y="3276600"/>
            <a:ext cx="0" cy="1523999"/>
          </a:xfrm>
          <a:prstGeom prst="line">
            <a:avLst/>
          </a:prstGeom>
          <a:noFill/>
          <a:ln w="25400" cap="sq">
            <a:solidFill>
              <a:srgbClr val="66FF33"/>
            </a:solidFill>
            <a:round/>
            <a:headEnd/>
            <a:tailEnd/>
          </a:ln>
          <a:effectLst/>
        </p:spPr>
        <p:txBody>
          <a:bodyPr wrap="square" anchor="ctr" anchorCtr="1">
            <a:noAutofit/>
          </a:bodyPr>
          <a:lstStyle/>
          <a:p>
            <a:endParaRPr lang="en-US"/>
          </a:p>
        </p:txBody>
      </p:sp>
      <p:grpSp>
        <p:nvGrpSpPr>
          <p:cNvPr id="136" name="Group 135"/>
          <p:cNvGrpSpPr/>
          <p:nvPr>
            <p:custDataLst>
              <p:tags r:id="rId77"/>
            </p:custDataLst>
          </p:nvPr>
        </p:nvGrpSpPr>
        <p:grpSpPr>
          <a:xfrm>
            <a:off x="914400" y="2971800"/>
            <a:ext cx="304800" cy="304800"/>
            <a:chOff x="990600" y="2971800"/>
            <a:chExt cx="304800" cy="304800"/>
          </a:xfrm>
          <a:solidFill>
            <a:schemeClr val="tx1"/>
          </a:solidFill>
        </p:grpSpPr>
        <p:sp>
          <p:nvSpPr>
            <p:cNvPr id="137" name="Freeform 136"/>
            <p:cNvSpPr/>
            <p:nvPr>
              <p:custDataLst>
                <p:tags r:id="rId87"/>
              </p:custDataLst>
            </p:nvPr>
          </p:nvSpPr>
          <p:spPr>
            <a:xfrm>
              <a:off x="990600" y="2971800"/>
              <a:ext cx="304800" cy="304800"/>
            </a:xfrm>
            <a:custGeom>
              <a:avLst/>
              <a:gdLst>
                <a:gd name="connsiteX0" fmla="*/ 0 w 685800"/>
                <a:gd name="connsiteY0" fmla="*/ 0 h 762000"/>
                <a:gd name="connsiteX1" fmla="*/ 685800 w 685800"/>
                <a:gd name="connsiteY1" fmla="*/ 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317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952500"/>
                <a:gd name="connsiteX1" fmla="*/ 685800 w 685800"/>
                <a:gd name="connsiteY1" fmla="*/ 317500 h 952500"/>
                <a:gd name="connsiteX2" fmla="*/ 685800 w 685800"/>
                <a:gd name="connsiteY2" fmla="*/ 952500 h 952500"/>
                <a:gd name="connsiteX3" fmla="*/ 0 w 685800"/>
                <a:gd name="connsiteY3" fmla="*/ 762000 h 952500"/>
                <a:gd name="connsiteX4" fmla="*/ 0 w 685800"/>
                <a:gd name="connsiteY4" fmla="*/ 0 h 9525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508000 h 1270000"/>
                <a:gd name="connsiteX6" fmla="*/ 0 w 685800"/>
                <a:gd name="connsiteY6"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171450 w 685800"/>
                <a:gd name="connsiteY5" fmla="*/ 635000 h 1270000"/>
                <a:gd name="connsiteX6" fmla="*/ 0 w 685800"/>
                <a:gd name="connsiteY6" fmla="*/ 508000 h 1270000"/>
                <a:gd name="connsiteX7" fmla="*/ 0 w 685800"/>
                <a:gd name="connsiteY7"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97971 w 685800"/>
                <a:gd name="connsiteY5" fmla="*/ 635000 h 1270000"/>
                <a:gd name="connsiteX6" fmla="*/ 0 w 685800"/>
                <a:gd name="connsiteY6" fmla="*/ 508000 h 1270000"/>
                <a:gd name="connsiteX7" fmla="*/ 0 w 685800"/>
                <a:gd name="connsiteY7" fmla="*/ 0 h 1270000"/>
                <a:gd name="connsiteX0" fmla="*/ 0 w 685800"/>
                <a:gd name="connsiteY0" fmla="*/ 0 h 1270000"/>
                <a:gd name="connsiteX1" fmla="*/ 489857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97971 w 685800"/>
                <a:gd name="connsiteY5" fmla="*/ 635000 h 1270000"/>
                <a:gd name="connsiteX6" fmla="*/ 0 w 685800"/>
                <a:gd name="connsiteY6" fmla="*/ 508000 h 1270000"/>
                <a:gd name="connsiteX7" fmla="*/ 0 w 685800"/>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9797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9797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4082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40821 w 489857"/>
                <a:gd name="connsiteY5" fmla="*/ 635000 h 1270000"/>
                <a:gd name="connsiteX6" fmla="*/ 0 w 489857"/>
                <a:gd name="connsiteY6" fmla="*/ 555625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14375 h 1270000"/>
                <a:gd name="connsiteX5" fmla="*/ 40821 w 489857"/>
                <a:gd name="connsiteY5" fmla="*/ 635000 h 1270000"/>
                <a:gd name="connsiteX6" fmla="*/ 0 w 489857"/>
                <a:gd name="connsiteY6" fmla="*/ 555625 h 1270000"/>
                <a:gd name="connsiteX7" fmla="*/ 0 w 489857"/>
                <a:gd name="connsiteY7" fmla="*/ 0 h 127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9857" h="1270000">
                  <a:moveTo>
                    <a:pt x="0" y="0"/>
                  </a:moveTo>
                  <a:lnTo>
                    <a:pt x="489857" y="317500"/>
                  </a:lnTo>
                  <a:lnTo>
                    <a:pt x="489857" y="952500"/>
                  </a:lnTo>
                  <a:lnTo>
                    <a:pt x="0" y="1270000"/>
                  </a:lnTo>
                  <a:lnTo>
                    <a:pt x="0" y="714375"/>
                  </a:lnTo>
                  <a:lnTo>
                    <a:pt x="40821" y="635000"/>
                  </a:lnTo>
                  <a:lnTo>
                    <a:pt x="0" y="555625"/>
                  </a:lnTo>
                  <a:lnTo>
                    <a:pt x="0" y="0"/>
                  </a:lnTo>
                  <a:close/>
                </a:path>
              </a:pathLst>
            </a:custGeom>
            <a:solidFill>
              <a:schemeClr val="bg2"/>
            </a:solidFill>
            <a:ln w="2857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Text Box 11"/>
            <p:cNvSpPr txBox="1">
              <a:spLocks noChangeArrowheads="1"/>
            </p:cNvSpPr>
            <p:nvPr>
              <p:custDataLst>
                <p:tags r:id="rId88"/>
              </p:custDataLst>
            </p:nvPr>
          </p:nvSpPr>
          <p:spPr bwMode="auto">
            <a:xfrm>
              <a:off x="1081086" y="3002753"/>
              <a:ext cx="152400" cy="228600"/>
            </a:xfrm>
            <a:prstGeom prst="rect">
              <a:avLst/>
            </a:prstGeom>
            <a:noFill/>
            <a:ln w="25400" algn="ctr">
              <a:noFill/>
              <a:miter lim="800000"/>
              <a:headEnd/>
              <a:tailEnd/>
            </a:ln>
            <a:effectLst/>
          </p:spPr>
          <p:txBody>
            <a:bodyPr wrap="none" lIns="0" tIns="0" rIns="0" bIns="0" anchor="ctr" anchorCtr="1">
              <a:noAutofit/>
            </a:bodyPr>
            <a:lstStyle/>
            <a:p>
              <a:pPr algn="ctr" eaLnBrk="1" hangingPunct="1">
                <a:lnSpc>
                  <a:spcPct val="116000"/>
                </a:lnSpc>
                <a:buClr>
                  <a:srgbClr val="40458C"/>
                </a:buClr>
                <a:buSzPct val="100000"/>
                <a:buFont typeface="Times New Roman" pitchFamily="18" charset="0"/>
                <a:buNone/>
              </a:pPr>
              <a:r>
                <a:rPr lang="en-US" sz="1600" dirty="0" smtClean="0">
                  <a:solidFill>
                    <a:srgbClr val="FFFFFF"/>
                  </a:solidFill>
                  <a:latin typeface="Consolas" pitchFamily="49" charset="0"/>
                </a:rPr>
                <a:t>+4</a:t>
              </a:r>
              <a:endParaRPr lang="en-US" sz="1600" dirty="0">
                <a:solidFill>
                  <a:srgbClr val="FFFFFF"/>
                </a:solidFill>
                <a:latin typeface="Consolas" pitchFamily="49" charset="0"/>
              </a:endParaRPr>
            </a:p>
          </p:txBody>
        </p:sp>
      </p:grpSp>
      <p:grpSp>
        <p:nvGrpSpPr>
          <p:cNvPr id="139" name="Group 138"/>
          <p:cNvGrpSpPr/>
          <p:nvPr>
            <p:custDataLst>
              <p:tags r:id="rId78"/>
            </p:custDataLst>
          </p:nvPr>
        </p:nvGrpSpPr>
        <p:grpSpPr>
          <a:xfrm>
            <a:off x="1676400" y="2971800"/>
            <a:ext cx="304800" cy="304800"/>
            <a:chOff x="990600" y="2971800"/>
            <a:chExt cx="304800" cy="304800"/>
          </a:xfrm>
          <a:solidFill>
            <a:schemeClr val="tx1"/>
          </a:solidFill>
        </p:grpSpPr>
        <p:sp>
          <p:nvSpPr>
            <p:cNvPr id="140" name="Freeform 139"/>
            <p:cNvSpPr/>
            <p:nvPr>
              <p:custDataLst>
                <p:tags r:id="rId85"/>
              </p:custDataLst>
            </p:nvPr>
          </p:nvSpPr>
          <p:spPr>
            <a:xfrm>
              <a:off x="990600" y="2971800"/>
              <a:ext cx="304800" cy="304800"/>
            </a:xfrm>
            <a:custGeom>
              <a:avLst/>
              <a:gdLst>
                <a:gd name="connsiteX0" fmla="*/ 0 w 685800"/>
                <a:gd name="connsiteY0" fmla="*/ 0 h 762000"/>
                <a:gd name="connsiteX1" fmla="*/ 685800 w 685800"/>
                <a:gd name="connsiteY1" fmla="*/ 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317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952500"/>
                <a:gd name="connsiteX1" fmla="*/ 685800 w 685800"/>
                <a:gd name="connsiteY1" fmla="*/ 317500 h 952500"/>
                <a:gd name="connsiteX2" fmla="*/ 685800 w 685800"/>
                <a:gd name="connsiteY2" fmla="*/ 952500 h 952500"/>
                <a:gd name="connsiteX3" fmla="*/ 0 w 685800"/>
                <a:gd name="connsiteY3" fmla="*/ 762000 h 952500"/>
                <a:gd name="connsiteX4" fmla="*/ 0 w 685800"/>
                <a:gd name="connsiteY4" fmla="*/ 0 h 9525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508000 h 1270000"/>
                <a:gd name="connsiteX6" fmla="*/ 0 w 685800"/>
                <a:gd name="connsiteY6"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171450 w 685800"/>
                <a:gd name="connsiteY5" fmla="*/ 635000 h 1270000"/>
                <a:gd name="connsiteX6" fmla="*/ 0 w 685800"/>
                <a:gd name="connsiteY6" fmla="*/ 508000 h 1270000"/>
                <a:gd name="connsiteX7" fmla="*/ 0 w 685800"/>
                <a:gd name="connsiteY7"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97971 w 685800"/>
                <a:gd name="connsiteY5" fmla="*/ 635000 h 1270000"/>
                <a:gd name="connsiteX6" fmla="*/ 0 w 685800"/>
                <a:gd name="connsiteY6" fmla="*/ 508000 h 1270000"/>
                <a:gd name="connsiteX7" fmla="*/ 0 w 685800"/>
                <a:gd name="connsiteY7" fmla="*/ 0 h 1270000"/>
                <a:gd name="connsiteX0" fmla="*/ 0 w 685800"/>
                <a:gd name="connsiteY0" fmla="*/ 0 h 1270000"/>
                <a:gd name="connsiteX1" fmla="*/ 489857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97971 w 685800"/>
                <a:gd name="connsiteY5" fmla="*/ 635000 h 1270000"/>
                <a:gd name="connsiteX6" fmla="*/ 0 w 685800"/>
                <a:gd name="connsiteY6" fmla="*/ 508000 h 1270000"/>
                <a:gd name="connsiteX7" fmla="*/ 0 w 685800"/>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9797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9797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4082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40821 w 489857"/>
                <a:gd name="connsiteY5" fmla="*/ 635000 h 1270000"/>
                <a:gd name="connsiteX6" fmla="*/ 0 w 489857"/>
                <a:gd name="connsiteY6" fmla="*/ 555625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14375 h 1270000"/>
                <a:gd name="connsiteX5" fmla="*/ 40821 w 489857"/>
                <a:gd name="connsiteY5" fmla="*/ 635000 h 1270000"/>
                <a:gd name="connsiteX6" fmla="*/ 0 w 489857"/>
                <a:gd name="connsiteY6" fmla="*/ 555625 h 1270000"/>
                <a:gd name="connsiteX7" fmla="*/ 0 w 489857"/>
                <a:gd name="connsiteY7" fmla="*/ 0 h 127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9857" h="1270000">
                  <a:moveTo>
                    <a:pt x="0" y="0"/>
                  </a:moveTo>
                  <a:lnTo>
                    <a:pt x="489857" y="317500"/>
                  </a:lnTo>
                  <a:lnTo>
                    <a:pt x="489857" y="952500"/>
                  </a:lnTo>
                  <a:lnTo>
                    <a:pt x="0" y="1270000"/>
                  </a:lnTo>
                  <a:lnTo>
                    <a:pt x="0" y="714375"/>
                  </a:lnTo>
                  <a:lnTo>
                    <a:pt x="40821" y="635000"/>
                  </a:lnTo>
                  <a:lnTo>
                    <a:pt x="0" y="555625"/>
                  </a:lnTo>
                  <a:lnTo>
                    <a:pt x="0" y="0"/>
                  </a:lnTo>
                  <a:close/>
                </a:path>
              </a:pathLst>
            </a:custGeom>
            <a:solidFill>
              <a:schemeClr val="bg2"/>
            </a:solidFill>
            <a:ln w="2857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Text Box 11"/>
            <p:cNvSpPr txBox="1">
              <a:spLocks noChangeArrowheads="1"/>
            </p:cNvSpPr>
            <p:nvPr>
              <p:custDataLst>
                <p:tags r:id="rId86"/>
              </p:custDataLst>
            </p:nvPr>
          </p:nvSpPr>
          <p:spPr bwMode="auto">
            <a:xfrm>
              <a:off x="1081086" y="3002753"/>
              <a:ext cx="152400" cy="228600"/>
            </a:xfrm>
            <a:prstGeom prst="rect">
              <a:avLst/>
            </a:prstGeom>
            <a:noFill/>
            <a:ln w="25400" algn="ctr">
              <a:noFill/>
              <a:miter lim="800000"/>
              <a:headEnd/>
              <a:tailEnd/>
            </a:ln>
            <a:effectLst/>
          </p:spPr>
          <p:txBody>
            <a:bodyPr wrap="none" lIns="0" tIns="0" rIns="0" bIns="0" anchor="ctr" anchorCtr="1">
              <a:noAutofit/>
            </a:bodyPr>
            <a:lstStyle/>
            <a:p>
              <a:pPr algn="ctr" eaLnBrk="1" hangingPunct="1">
                <a:lnSpc>
                  <a:spcPct val="116000"/>
                </a:lnSpc>
                <a:buClr>
                  <a:srgbClr val="40458C"/>
                </a:buClr>
                <a:buSzPct val="100000"/>
                <a:buFont typeface="Times New Roman" pitchFamily="18" charset="0"/>
                <a:buNone/>
              </a:pPr>
              <a:r>
                <a:rPr lang="en-US" sz="1600" dirty="0" smtClean="0">
                  <a:solidFill>
                    <a:srgbClr val="FFFFFF"/>
                  </a:solidFill>
                  <a:latin typeface="Consolas" pitchFamily="49" charset="0"/>
                </a:rPr>
                <a:t>+4</a:t>
              </a:r>
              <a:endParaRPr lang="en-US" sz="1600" dirty="0">
                <a:solidFill>
                  <a:srgbClr val="FFFFFF"/>
                </a:solidFill>
                <a:latin typeface="Consolas" pitchFamily="49" charset="0"/>
              </a:endParaRPr>
            </a:p>
          </p:txBody>
        </p:sp>
      </p:grpSp>
      <p:sp>
        <p:nvSpPr>
          <p:cNvPr id="115" name="TextBox 114"/>
          <p:cNvSpPr txBox="1"/>
          <p:nvPr/>
        </p:nvSpPr>
        <p:spPr>
          <a:xfrm>
            <a:off x="1843086" y="5943600"/>
            <a:ext cx="3648050" cy="523220"/>
          </a:xfrm>
          <a:prstGeom prst="rect">
            <a:avLst/>
          </a:prstGeom>
          <a:noFill/>
        </p:spPr>
        <p:txBody>
          <a:bodyPr wrap="none" rtlCol="0">
            <a:spAutoFit/>
          </a:bodyPr>
          <a:lstStyle/>
          <a:p>
            <a:r>
              <a:rPr lang="en-US" sz="2800" dirty="0" smtClean="0">
                <a:solidFill>
                  <a:schemeClr val="accent1"/>
                </a:solidFill>
              </a:rPr>
              <a:t>A Single cycle processor</a:t>
            </a:r>
          </a:p>
        </p:txBody>
      </p:sp>
      <p:grpSp>
        <p:nvGrpSpPr>
          <p:cNvPr id="2" name="Group 1"/>
          <p:cNvGrpSpPr/>
          <p:nvPr/>
        </p:nvGrpSpPr>
        <p:grpSpPr>
          <a:xfrm>
            <a:off x="5715000" y="1676400"/>
            <a:ext cx="1143000" cy="1524000"/>
            <a:chOff x="5715000" y="1676400"/>
            <a:chExt cx="1143000" cy="1524000"/>
          </a:xfrm>
        </p:grpSpPr>
        <p:sp>
          <p:nvSpPr>
            <p:cNvPr id="2249780" name="Text Box 52"/>
            <p:cNvSpPr txBox="1">
              <a:spLocks noChangeArrowheads="1"/>
            </p:cNvSpPr>
            <p:nvPr>
              <p:custDataLst>
                <p:tags r:id="rId79"/>
              </p:custDataLst>
            </p:nvPr>
          </p:nvSpPr>
          <p:spPr bwMode="auto">
            <a:xfrm>
              <a:off x="6172200" y="2209800"/>
              <a:ext cx="470000" cy="394275"/>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1800" dirty="0" err="1">
                  <a:solidFill>
                    <a:srgbClr val="FFFFFF"/>
                  </a:solidFill>
                  <a:latin typeface="Calibri"/>
                </a:rPr>
                <a:t>alu</a:t>
              </a:r>
              <a:endParaRPr lang="en-US" sz="1800" dirty="0">
                <a:solidFill>
                  <a:srgbClr val="FFFFFF"/>
                </a:solidFill>
                <a:latin typeface="Calibri"/>
              </a:endParaRPr>
            </a:p>
          </p:txBody>
        </p:sp>
        <p:sp>
          <p:nvSpPr>
            <p:cNvPr id="48" name="Line 44"/>
            <p:cNvSpPr>
              <a:spLocks noChangeShapeType="1"/>
            </p:cNvSpPr>
            <p:nvPr>
              <p:custDataLst>
                <p:tags r:id="rId80"/>
              </p:custDataLst>
            </p:nvPr>
          </p:nvSpPr>
          <p:spPr bwMode="auto">
            <a:xfrm>
              <a:off x="5791200" y="2971800"/>
              <a:ext cx="2286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151" name="Freeform 150"/>
            <p:cNvSpPr/>
            <p:nvPr>
              <p:custDataLst>
                <p:tags r:id="rId81"/>
              </p:custDataLst>
            </p:nvPr>
          </p:nvSpPr>
          <p:spPr>
            <a:xfrm>
              <a:off x="6019800" y="1676400"/>
              <a:ext cx="609600" cy="1524000"/>
            </a:xfrm>
            <a:custGeom>
              <a:avLst/>
              <a:gdLst>
                <a:gd name="connsiteX0" fmla="*/ 0 w 685800"/>
                <a:gd name="connsiteY0" fmla="*/ 0 h 762000"/>
                <a:gd name="connsiteX1" fmla="*/ 685800 w 685800"/>
                <a:gd name="connsiteY1" fmla="*/ 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317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952500"/>
                <a:gd name="connsiteX1" fmla="*/ 685800 w 685800"/>
                <a:gd name="connsiteY1" fmla="*/ 317500 h 952500"/>
                <a:gd name="connsiteX2" fmla="*/ 685800 w 685800"/>
                <a:gd name="connsiteY2" fmla="*/ 952500 h 952500"/>
                <a:gd name="connsiteX3" fmla="*/ 0 w 685800"/>
                <a:gd name="connsiteY3" fmla="*/ 762000 h 952500"/>
                <a:gd name="connsiteX4" fmla="*/ 0 w 685800"/>
                <a:gd name="connsiteY4" fmla="*/ 0 h 9525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508000 h 1270000"/>
                <a:gd name="connsiteX6" fmla="*/ 0 w 685800"/>
                <a:gd name="connsiteY6"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171450 w 685800"/>
                <a:gd name="connsiteY5" fmla="*/ 635000 h 1270000"/>
                <a:gd name="connsiteX6" fmla="*/ 0 w 685800"/>
                <a:gd name="connsiteY6" fmla="*/ 508000 h 1270000"/>
                <a:gd name="connsiteX7" fmla="*/ 0 w 685800"/>
                <a:gd name="connsiteY7" fmla="*/ 0 h 127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5800" h="1270000">
                  <a:moveTo>
                    <a:pt x="0" y="0"/>
                  </a:moveTo>
                  <a:lnTo>
                    <a:pt x="685800" y="317500"/>
                  </a:lnTo>
                  <a:lnTo>
                    <a:pt x="685800" y="952500"/>
                  </a:lnTo>
                  <a:lnTo>
                    <a:pt x="0" y="1270000"/>
                  </a:lnTo>
                  <a:lnTo>
                    <a:pt x="0" y="762000"/>
                  </a:lnTo>
                  <a:lnTo>
                    <a:pt x="171450" y="635000"/>
                  </a:lnTo>
                  <a:lnTo>
                    <a:pt x="0" y="508000"/>
                  </a:lnTo>
                  <a:lnTo>
                    <a:pt x="0" y="0"/>
                  </a:lnTo>
                  <a:close/>
                </a:path>
              </a:pathLst>
            </a:cu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Line 45"/>
            <p:cNvSpPr>
              <a:spLocks noChangeShapeType="1"/>
            </p:cNvSpPr>
            <p:nvPr>
              <p:custDataLst>
                <p:tags r:id="rId82"/>
              </p:custDataLst>
            </p:nvPr>
          </p:nvSpPr>
          <p:spPr bwMode="auto">
            <a:xfrm flipV="1">
              <a:off x="6553200" y="2895600"/>
              <a:ext cx="0" cy="228600"/>
            </a:xfrm>
            <a:prstGeom prst="line">
              <a:avLst/>
            </a:prstGeom>
            <a:noFill/>
            <a:ln w="25400" cap="sq">
              <a:solidFill>
                <a:srgbClr val="00FF00"/>
              </a:solidFill>
              <a:round/>
              <a:headEnd type="none" w="med" len="med"/>
              <a:tailEnd type="arrow" w="med" len="med"/>
            </a:ln>
            <a:effectLst/>
          </p:spPr>
          <p:txBody>
            <a:bodyPr wrap="square" anchor="ctr" anchorCtr="1">
              <a:noAutofit/>
            </a:bodyPr>
            <a:lstStyle/>
            <a:p>
              <a:endParaRPr lang="en-US"/>
            </a:p>
          </p:txBody>
        </p:sp>
        <p:sp>
          <p:nvSpPr>
            <p:cNvPr id="122" name="Line 43"/>
            <p:cNvSpPr>
              <a:spLocks noChangeShapeType="1"/>
            </p:cNvSpPr>
            <p:nvPr>
              <p:custDataLst>
                <p:tags r:id="rId83"/>
              </p:custDataLst>
            </p:nvPr>
          </p:nvSpPr>
          <p:spPr bwMode="auto">
            <a:xfrm flipV="1">
              <a:off x="5715000" y="1981200"/>
              <a:ext cx="304800" cy="3076"/>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124" name="Line 48"/>
            <p:cNvSpPr>
              <a:spLocks noChangeShapeType="1"/>
            </p:cNvSpPr>
            <p:nvPr>
              <p:custDataLst>
                <p:tags r:id="rId84"/>
              </p:custDataLst>
            </p:nvPr>
          </p:nvSpPr>
          <p:spPr bwMode="auto">
            <a:xfrm flipH="1">
              <a:off x="6629400" y="2362200"/>
              <a:ext cx="228600" cy="0"/>
            </a:xfrm>
            <a:prstGeom prst="line">
              <a:avLst/>
            </a:prstGeom>
            <a:noFill/>
            <a:ln w="25400" cap="sq">
              <a:solidFill>
                <a:srgbClr val="66FF33"/>
              </a:solidFill>
              <a:round/>
              <a:headEnd/>
              <a:tailEnd/>
            </a:ln>
            <a:effectLst/>
          </p:spPr>
          <p:txBody>
            <a:bodyPr wrap="square" anchor="ctr" anchorCtr="1">
              <a:noAutofit/>
            </a:bodyPr>
            <a:lstStyle/>
            <a:p>
              <a:endParaRPr lang="en-US" dirty="0"/>
            </a:p>
          </p:txBody>
        </p:sp>
      </p:grpSp>
    </p:spTree>
    <p:extLst>
      <p:ext uri="{BB962C8B-B14F-4D97-AF65-F5344CB8AC3E}">
        <p14:creationId xmlns:p14="http://schemas.microsoft.com/office/powerpoint/2010/main" val="300310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24976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24977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24977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24977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249776"/>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249777"/>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249779"/>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56"/>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66"/>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69"/>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71"/>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73"/>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50"/>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54"/>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62"/>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80"/>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81"/>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84"/>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86"/>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88"/>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89"/>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90"/>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91"/>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77"/>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93"/>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94"/>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97"/>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98"/>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104"/>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105"/>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106"/>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108"/>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96"/>
                                        </p:tgtEl>
                                        <p:attrNameLst>
                                          <p:attrName>style.visibility</p:attrName>
                                        </p:attrNameLst>
                                      </p:cBhvr>
                                      <p:to>
                                        <p:strVal val="visible"/>
                                      </p:to>
                                    </p:set>
                                  </p:childTnLst>
                                </p:cTn>
                              </p:par>
                              <p:par>
                                <p:cTn id="89" presetID="1" presetClass="entr" presetSubtype="0" fill="hold" grpId="0" nodeType="withEffect">
                                  <p:stCondLst>
                                    <p:cond delay="0"/>
                                  </p:stCondLst>
                                  <p:childTnLst>
                                    <p:set>
                                      <p:cBhvr>
                                        <p:cTn id="90" dur="1" fill="hold">
                                          <p:stCondLst>
                                            <p:cond delay="0"/>
                                          </p:stCondLst>
                                        </p:cTn>
                                        <p:tgtEl>
                                          <p:spTgt spid="103"/>
                                        </p:tgtEl>
                                        <p:attrNameLst>
                                          <p:attrName>style.visibility</p:attrName>
                                        </p:attrNameLst>
                                      </p:cBhvr>
                                      <p:to>
                                        <p:strVal val="visible"/>
                                      </p:to>
                                    </p:set>
                                  </p:childTnLst>
                                </p:cTn>
                              </p:par>
                              <p:par>
                                <p:cTn id="91" presetID="1" presetClass="entr" presetSubtype="0" fill="hold" grpId="0" nodeType="withEffect">
                                  <p:stCondLst>
                                    <p:cond delay="0"/>
                                  </p:stCondLst>
                                  <p:childTnLst>
                                    <p:set>
                                      <p:cBhvr>
                                        <p:cTn id="92" dur="1" fill="hold">
                                          <p:stCondLst>
                                            <p:cond delay="0"/>
                                          </p:stCondLst>
                                        </p:cTn>
                                        <p:tgtEl>
                                          <p:spTgt spid="110"/>
                                        </p:tgtEl>
                                        <p:attrNameLst>
                                          <p:attrName>style.visibility</p:attrName>
                                        </p:attrNameLst>
                                      </p:cBhvr>
                                      <p:to>
                                        <p:strVal val="visible"/>
                                      </p:to>
                                    </p:set>
                                  </p:childTnLst>
                                </p:cTn>
                              </p:par>
                              <p:par>
                                <p:cTn id="93" presetID="1" presetClass="entr" presetSubtype="0" fill="hold" grpId="0" nodeType="withEffect">
                                  <p:stCondLst>
                                    <p:cond delay="0"/>
                                  </p:stCondLst>
                                  <p:childTnLst>
                                    <p:set>
                                      <p:cBhvr>
                                        <p:cTn id="94" dur="1" fill="hold">
                                          <p:stCondLst>
                                            <p:cond delay="0"/>
                                          </p:stCondLst>
                                        </p:cTn>
                                        <p:tgtEl>
                                          <p:spTgt spid="111"/>
                                        </p:tgtEl>
                                        <p:attrNameLst>
                                          <p:attrName>style.visibility</p:attrName>
                                        </p:attrNameLst>
                                      </p:cBhvr>
                                      <p:to>
                                        <p:strVal val="visible"/>
                                      </p:to>
                                    </p:set>
                                  </p:childTnLst>
                                </p:cTn>
                              </p:par>
                              <p:par>
                                <p:cTn id="95" presetID="1" presetClass="entr" presetSubtype="0" fill="hold" grpId="0" nodeType="withEffect">
                                  <p:stCondLst>
                                    <p:cond delay="0"/>
                                  </p:stCondLst>
                                  <p:childTnLst>
                                    <p:set>
                                      <p:cBhvr>
                                        <p:cTn id="96" dur="1" fill="hold">
                                          <p:stCondLst>
                                            <p:cond delay="0"/>
                                          </p:stCondLst>
                                        </p:cTn>
                                        <p:tgtEl>
                                          <p:spTgt spid="112"/>
                                        </p:tgtEl>
                                        <p:attrNameLst>
                                          <p:attrName>style.visibility</p:attrName>
                                        </p:attrNameLst>
                                      </p:cBhvr>
                                      <p:to>
                                        <p:strVal val="visible"/>
                                      </p:to>
                                    </p:set>
                                  </p:childTnLst>
                                </p:cTn>
                              </p:par>
                              <p:par>
                                <p:cTn id="97" presetID="1" presetClass="entr" presetSubtype="0" fill="hold" grpId="0" nodeType="withEffect">
                                  <p:stCondLst>
                                    <p:cond delay="0"/>
                                  </p:stCondLst>
                                  <p:childTnLst>
                                    <p:set>
                                      <p:cBhvr>
                                        <p:cTn id="98" dur="1" fill="hold">
                                          <p:stCondLst>
                                            <p:cond delay="0"/>
                                          </p:stCondLst>
                                        </p:cTn>
                                        <p:tgtEl>
                                          <p:spTgt spid="109"/>
                                        </p:tgtEl>
                                        <p:attrNameLst>
                                          <p:attrName>style.visibility</p:attrName>
                                        </p:attrNameLst>
                                      </p:cBhvr>
                                      <p:to>
                                        <p:strVal val="visible"/>
                                      </p:to>
                                    </p:set>
                                  </p:childTnLst>
                                </p:cTn>
                              </p:par>
                              <p:par>
                                <p:cTn id="99" presetID="1" presetClass="entr" presetSubtype="0" fill="hold" grpId="0" nodeType="withEffect">
                                  <p:stCondLst>
                                    <p:cond delay="0"/>
                                  </p:stCondLst>
                                  <p:childTnLst>
                                    <p:set>
                                      <p:cBhvr>
                                        <p:cTn id="100" dur="1" fill="hold">
                                          <p:stCondLst>
                                            <p:cond delay="0"/>
                                          </p:stCondLst>
                                        </p:cTn>
                                        <p:tgtEl>
                                          <p:spTgt spid="117"/>
                                        </p:tgtEl>
                                        <p:attrNameLst>
                                          <p:attrName>style.visibility</p:attrName>
                                        </p:attrNameLst>
                                      </p:cBhvr>
                                      <p:to>
                                        <p:strVal val="visible"/>
                                      </p:to>
                                    </p:set>
                                  </p:childTnLst>
                                </p:cTn>
                              </p:par>
                              <p:par>
                                <p:cTn id="101" presetID="1" presetClass="entr" presetSubtype="0" fill="hold" grpId="0" nodeType="withEffect">
                                  <p:stCondLst>
                                    <p:cond delay="0"/>
                                  </p:stCondLst>
                                  <p:childTnLst>
                                    <p:set>
                                      <p:cBhvr>
                                        <p:cTn id="102" dur="1" fill="hold">
                                          <p:stCondLst>
                                            <p:cond delay="0"/>
                                          </p:stCondLst>
                                        </p:cTn>
                                        <p:tgtEl>
                                          <p:spTgt spid="118"/>
                                        </p:tgtEl>
                                        <p:attrNameLst>
                                          <p:attrName>style.visibility</p:attrName>
                                        </p:attrNameLst>
                                      </p:cBhvr>
                                      <p:to>
                                        <p:strVal val="visible"/>
                                      </p:to>
                                    </p:set>
                                  </p:childTnLst>
                                </p:cTn>
                              </p:par>
                              <p:par>
                                <p:cTn id="103" presetID="1" presetClass="entr" presetSubtype="0" fill="hold" grpId="0" nodeType="withEffect">
                                  <p:stCondLst>
                                    <p:cond delay="0"/>
                                  </p:stCondLst>
                                  <p:childTnLst>
                                    <p:set>
                                      <p:cBhvr>
                                        <p:cTn id="104" dur="1" fill="hold">
                                          <p:stCondLst>
                                            <p:cond delay="0"/>
                                          </p:stCondLst>
                                        </p:cTn>
                                        <p:tgtEl>
                                          <p:spTgt spid="120"/>
                                        </p:tgtEl>
                                        <p:attrNameLst>
                                          <p:attrName>style.visibility</p:attrName>
                                        </p:attrNameLst>
                                      </p:cBhvr>
                                      <p:to>
                                        <p:strVal val="visible"/>
                                      </p:to>
                                    </p:set>
                                  </p:childTnLst>
                                </p:cTn>
                              </p:par>
                              <p:par>
                                <p:cTn id="105" presetID="1" presetClass="entr" presetSubtype="0" fill="hold" grpId="0" nodeType="withEffect">
                                  <p:stCondLst>
                                    <p:cond delay="0"/>
                                  </p:stCondLst>
                                  <p:childTnLst>
                                    <p:set>
                                      <p:cBhvr>
                                        <p:cTn id="106" dur="1" fill="hold">
                                          <p:stCondLst>
                                            <p:cond delay="0"/>
                                          </p:stCondLst>
                                        </p:cTn>
                                        <p:tgtEl>
                                          <p:spTgt spid="123"/>
                                        </p:tgtEl>
                                        <p:attrNameLst>
                                          <p:attrName>style.visibility</p:attrName>
                                        </p:attrNameLst>
                                      </p:cBhvr>
                                      <p:to>
                                        <p:strVal val="visible"/>
                                      </p:to>
                                    </p:set>
                                  </p:childTnLst>
                                </p:cTn>
                              </p:par>
                              <p:par>
                                <p:cTn id="107" presetID="1" presetClass="entr" presetSubtype="0" fill="hold" grpId="0" nodeType="withEffect">
                                  <p:stCondLst>
                                    <p:cond delay="0"/>
                                  </p:stCondLst>
                                  <p:childTnLst>
                                    <p:set>
                                      <p:cBhvr>
                                        <p:cTn id="108" dur="1" fill="hold">
                                          <p:stCondLst>
                                            <p:cond delay="0"/>
                                          </p:stCondLst>
                                        </p:cTn>
                                        <p:tgtEl>
                                          <p:spTgt spid="126"/>
                                        </p:tgtEl>
                                        <p:attrNameLst>
                                          <p:attrName>style.visibility</p:attrName>
                                        </p:attrNameLst>
                                      </p:cBhvr>
                                      <p:to>
                                        <p:strVal val="visible"/>
                                      </p:to>
                                    </p:set>
                                  </p:childTnLst>
                                </p:cTn>
                              </p:par>
                              <p:par>
                                <p:cTn id="109" presetID="1" presetClass="entr" presetSubtype="0" fill="hold" grpId="0" nodeType="withEffect">
                                  <p:stCondLst>
                                    <p:cond delay="0"/>
                                  </p:stCondLst>
                                  <p:childTnLst>
                                    <p:set>
                                      <p:cBhvr>
                                        <p:cTn id="110" dur="1" fill="hold">
                                          <p:stCondLst>
                                            <p:cond delay="0"/>
                                          </p:stCondLst>
                                        </p:cTn>
                                        <p:tgtEl>
                                          <p:spTgt spid="129"/>
                                        </p:tgtEl>
                                        <p:attrNameLst>
                                          <p:attrName>style.visibility</p:attrName>
                                        </p:attrNameLst>
                                      </p:cBhvr>
                                      <p:to>
                                        <p:strVal val="visible"/>
                                      </p:to>
                                    </p:set>
                                  </p:childTnLst>
                                </p:cTn>
                              </p:par>
                              <p:par>
                                <p:cTn id="111" presetID="1" presetClass="entr" presetSubtype="0" fill="hold" grpId="0" nodeType="withEffect">
                                  <p:stCondLst>
                                    <p:cond delay="0"/>
                                  </p:stCondLst>
                                  <p:childTnLst>
                                    <p:set>
                                      <p:cBhvr>
                                        <p:cTn id="112" dur="1" fill="hold">
                                          <p:stCondLst>
                                            <p:cond delay="0"/>
                                          </p:stCondLst>
                                        </p:cTn>
                                        <p:tgtEl>
                                          <p:spTgt spid="130"/>
                                        </p:tgtEl>
                                        <p:attrNameLst>
                                          <p:attrName>style.visibility</p:attrName>
                                        </p:attrNameLst>
                                      </p:cBhvr>
                                      <p:to>
                                        <p:strVal val="visible"/>
                                      </p:to>
                                    </p:set>
                                  </p:childTnLst>
                                </p:cTn>
                              </p:par>
                              <p:par>
                                <p:cTn id="113" presetID="1" presetClass="entr" presetSubtype="0" fill="hold" grpId="0" nodeType="withEffect">
                                  <p:stCondLst>
                                    <p:cond delay="0"/>
                                  </p:stCondLst>
                                  <p:childTnLst>
                                    <p:set>
                                      <p:cBhvr>
                                        <p:cTn id="114" dur="1" fill="hold">
                                          <p:stCondLst>
                                            <p:cond delay="0"/>
                                          </p:stCondLst>
                                        </p:cTn>
                                        <p:tgtEl>
                                          <p:spTgt spid="131"/>
                                        </p:tgtEl>
                                        <p:attrNameLst>
                                          <p:attrName>style.visibility</p:attrName>
                                        </p:attrNameLst>
                                      </p:cBhvr>
                                      <p:to>
                                        <p:strVal val="visible"/>
                                      </p:to>
                                    </p:set>
                                  </p:childTnLst>
                                </p:cTn>
                              </p:par>
                              <p:par>
                                <p:cTn id="115" presetID="1" presetClass="entr" presetSubtype="0" fill="hold" grpId="0" nodeType="withEffect">
                                  <p:stCondLst>
                                    <p:cond delay="0"/>
                                  </p:stCondLst>
                                  <p:childTnLst>
                                    <p:set>
                                      <p:cBhvr>
                                        <p:cTn id="116" dur="1" fill="hold">
                                          <p:stCondLst>
                                            <p:cond delay="0"/>
                                          </p:stCondLst>
                                        </p:cTn>
                                        <p:tgtEl>
                                          <p:spTgt spid="132"/>
                                        </p:tgtEl>
                                        <p:attrNameLst>
                                          <p:attrName>style.visibility</p:attrName>
                                        </p:attrNameLst>
                                      </p:cBhvr>
                                      <p:to>
                                        <p:strVal val="visible"/>
                                      </p:to>
                                    </p:set>
                                  </p:childTnLst>
                                </p:cTn>
                              </p:par>
                              <p:par>
                                <p:cTn id="117" presetID="1" presetClass="entr" presetSubtype="0" fill="hold" grpId="0" nodeType="withEffect">
                                  <p:stCondLst>
                                    <p:cond delay="0"/>
                                  </p:stCondLst>
                                  <p:childTnLst>
                                    <p:set>
                                      <p:cBhvr>
                                        <p:cTn id="118" dur="1" fill="hold">
                                          <p:stCondLst>
                                            <p:cond delay="0"/>
                                          </p:stCondLst>
                                        </p:cTn>
                                        <p:tgtEl>
                                          <p:spTgt spid="133"/>
                                        </p:tgtEl>
                                        <p:attrNameLst>
                                          <p:attrName>style.visibility</p:attrName>
                                        </p:attrNameLst>
                                      </p:cBhvr>
                                      <p:to>
                                        <p:strVal val="visible"/>
                                      </p:to>
                                    </p:set>
                                  </p:childTnLst>
                                </p:cTn>
                              </p:par>
                              <p:par>
                                <p:cTn id="119" presetID="1" presetClass="entr" presetSubtype="0" fill="hold" grpId="0" nodeType="withEffect">
                                  <p:stCondLst>
                                    <p:cond delay="0"/>
                                  </p:stCondLst>
                                  <p:childTnLst>
                                    <p:set>
                                      <p:cBhvr>
                                        <p:cTn id="120" dur="1" fill="hold">
                                          <p:stCondLst>
                                            <p:cond delay="0"/>
                                          </p:stCondLst>
                                        </p:cTn>
                                        <p:tgtEl>
                                          <p:spTgt spid="163"/>
                                        </p:tgtEl>
                                        <p:attrNameLst>
                                          <p:attrName>style.visibility</p:attrName>
                                        </p:attrNameLst>
                                      </p:cBhvr>
                                      <p:to>
                                        <p:strVal val="visible"/>
                                      </p:to>
                                    </p:set>
                                  </p:childTnLst>
                                </p:cTn>
                              </p:par>
                              <p:par>
                                <p:cTn id="121" presetID="1" presetClass="entr" presetSubtype="0" fill="hold" grpId="0" nodeType="withEffect">
                                  <p:stCondLst>
                                    <p:cond delay="0"/>
                                  </p:stCondLst>
                                  <p:childTnLst>
                                    <p:set>
                                      <p:cBhvr>
                                        <p:cTn id="122" dur="1" fill="hold">
                                          <p:stCondLst>
                                            <p:cond delay="0"/>
                                          </p:stCondLst>
                                        </p:cTn>
                                        <p:tgtEl>
                                          <p:spTgt spid="164"/>
                                        </p:tgtEl>
                                        <p:attrNameLst>
                                          <p:attrName>style.visibility</p:attrName>
                                        </p:attrNameLst>
                                      </p:cBhvr>
                                      <p:to>
                                        <p:strVal val="visible"/>
                                      </p:to>
                                    </p:set>
                                  </p:childTnLst>
                                </p:cTn>
                              </p:par>
                              <p:par>
                                <p:cTn id="123" presetID="1" presetClass="entr" presetSubtype="0" fill="hold" grpId="0" nodeType="withEffect">
                                  <p:stCondLst>
                                    <p:cond delay="0"/>
                                  </p:stCondLst>
                                  <p:childTnLst>
                                    <p:set>
                                      <p:cBhvr>
                                        <p:cTn id="124" dur="1" fill="hold">
                                          <p:stCondLst>
                                            <p:cond delay="0"/>
                                          </p:stCondLst>
                                        </p:cTn>
                                        <p:tgtEl>
                                          <p:spTgt spid="165"/>
                                        </p:tgtEl>
                                        <p:attrNameLst>
                                          <p:attrName>style.visibility</p:attrName>
                                        </p:attrNameLst>
                                      </p:cBhvr>
                                      <p:to>
                                        <p:strVal val="visible"/>
                                      </p:to>
                                    </p:set>
                                  </p:childTnLst>
                                </p:cTn>
                              </p:par>
                              <p:par>
                                <p:cTn id="125" presetID="1" presetClass="entr" presetSubtype="0" fill="hold" grpId="0" nodeType="withEffect">
                                  <p:stCondLst>
                                    <p:cond delay="0"/>
                                  </p:stCondLst>
                                  <p:childTnLst>
                                    <p:set>
                                      <p:cBhvr>
                                        <p:cTn id="126" dur="1" fill="hold">
                                          <p:stCondLst>
                                            <p:cond delay="0"/>
                                          </p:stCondLst>
                                        </p:cTn>
                                        <p:tgtEl>
                                          <p:spTgt spid="166"/>
                                        </p:tgtEl>
                                        <p:attrNameLst>
                                          <p:attrName>style.visibility</p:attrName>
                                        </p:attrNameLst>
                                      </p:cBhvr>
                                      <p:to>
                                        <p:strVal val="visible"/>
                                      </p:to>
                                    </p:set>
                                  </p:childTnLst>
                                </p:cTn>
                              </p:par>
                              <p:par>
                                <p:cTn id="127" presetID="1" presetClass="entr" presetSubtype="0" fill="hold" grpId="0" nodeType="withEffect">
                                  <p:stCondLst>
                                    <p:cond delay="0"/>
                                  </p:stCondLst>
                                  <p:childTnLst>
                                    <p:set>
                                      <p:cBhvr>
                                        <p:cTn id="128" dur="1" fill="hold">
                                          <p:stCondLst>
                                            <p:cond delay="0"/>
                                          </p:stCondLst>
                                        </p:cTn>
                                        <p:tgtEl>
                                          <p:spTgt spid="167"/>
                                        </p:tgtEl>
                                        <p:attrNameLst>
                                          <p:attrName>style.visibility</p:attrName>
                                        </p:attrNameLst>
                                      </p:cBhvr>
                                      <p:to>
                                        <p:strVal val="visible"/>
                                      </p:to>
                                    </p:set>
                                  </p:childTnLst>
                                </p:cTn>
                              </p:par>
                              <p:par>
                                <p:cTn id="129" presetID="1" presetClass="entr" presetSubtype="0" fill="hold" grpId="0" nodeType="withEffect">
                                  <p:stCondLst>
                                    <p:cond delay="0"/>
                                  </p:stCondLst>
                                  <p:childTnLst>
                                    <p:set>
                                      <p:cBhvr>
                                        <p:cTn id="130" dur="1" fill="hold">
                                          <p:stCondLst>
                                            <p:cond delay="0"/>
                                          </p:stCondLst>
                                        </p:cTn>
                                        <p:tgtEl>
                                          <p:spTgt spid="168"/>
                                        </p:tgtEl>
                                        <p:attrNameLst>
                                          <p:attrName>style.visibility</p:attrName>
                                        </p:attrNameLst>
                                      </p:cBhvr>
                                      <p:to>
                                        <p:strVal val="visible"/>
                                      </p:to>
                                    </p:set>
                                  </p:childTnLst>
                                </p:cTn>
                              </p:par>
                              <p:par>
                                <p:cTn id="131" presetID="1" presetClass="entr" presetSubtype="0" fill="hold" grpId="0" nodeType="withEffect">
                                  <p:stCondLst>
                                    <p:cond delay="0"/>
                                  </p:stCondLst>
                                  <p:childTnLst>
                                    <p:set>
                                      <p:cBhvr>
                                        <p:cTn id="132" dur="1" fill="hold">
                                          <p:stCondLst>
                                            <p:cond delay="0"/>
                                          </p:stCondLst>
                                        </p:cTn>
                                        <p:tgtEl>
                                          <p:spTgt spid="172"/>
                                        </p:tgtEl>
                                        <p:attrNameLst>
                                          <p:attrName>style.visibility</p:attrName>
                                        </p:attrNameLst>
                                      </p:cBhvr>
                                      <p:to>
                                        <p:strVal val="visible"/>
                                      </p:to>
                                    </p:set>
                                  </p:childTnLst>
                                </p:cTn>
                              </p:par>
                              <p:par>
                                <p:cTn id="133" presetID="1" presetClass="entr" presetSubtype="0" fill="hold" grpId="0" nodeType="withEffect">
                                  <p:stCondLst>
                                    <p:cond delay="0"/>
                                  </p:stCondLst>
                                  <p:childTnLst>
                                    <p:set>
                                      <p:cBhvr>
                                        <p:cTn id="134" dur="1" fill="hold">
                                          <p:stCondLst>
                                            <p:cond delay="0"/>
                                          </p:stCondLst>
                                        </p:cTn>
                                        <p:tgtEl>
                                          <p:spTgt spid="174"/>
                                        </p:tgtEl>
                                        <p:attrNameLst>
                                          <p:attrName>style.visibility</p:attrName>
                                        </p:attrNameLst>
                                      </p:cBhvr>
                                      <p:to>
                                        <p:strVal val="visible"/>
                                      </p:to>
                                    </p:set>
                                  </p:childTnLst>
                                </p:cTn>
                              </p:par>
                              <p:par>
                                <p:cTn id="135" presetID="1" presetClass="entr" presetSubtype="0" fill="hold" grpId="0" nodeType="withEffect">
                                  <p:stCondLst>
                                    <p:cond delay="0"/>
                                  </p:stCondLst>
                                  <p:childTnLst>
                                    <p:set>
                                      <p:cBhvr>
                                        <p:cTn id="136" dur="1" fill="hold">
                                          <p:stCondLst>
                                            <p:cond delay="0"/>
                                          </p:stCondLst>
                                        </p:cTn>
                                        <p:tgtEl>
                                          <p:spTgt spid="175"/>
                                        </p:tgtEl>
                                        <p:attrNameLst>
                                          <p:attrName>style.visibility</p:attrName>
                                        </p:attrNameLst>
                                      </p:cBhvr>
                                      <p:to>
                                        <p:strVal val="visible"/>
                                      </p:to>
                                    </p:set>
                                  </p:childTnLst>
                                </p:cTn>
                              </p:par>
                              <p:par>
                                <p:cTn id="137" presetID="1" presetClass="entr" presetSubtype="0" fill="hold" grpId="0" nodeType="withEffect">
                                  <p:stCondLst>
                                    <p:cond delay="0"/>
                                  </p:stCondLst>
                                  <p:childTnLst>
                                    <p:set>
                                      <p:cBhvr>
                                        <p:cTn id="138" dur="1" fill="hold">
                                          <p:stCondLst>
                                            <p:cond delay="0"/>
                                          </p:stCondLst>
                                        </p:cTn>
                                        <p:tgtEl>
                                          <p:spTgt spid="178"/>
                                        </p:tgtEl>
                                        <p:attrNameLst>
                                          <p:attrName>style.visibility</p:attrName>
                                        </p:attrNameLst>
                                      </p:cBhvr>
                                      <p:to>
                                        <p:strVal val="visible"/>
                                      </p:to>
                                    </p:set>
                                  </p:childTnLst>
                                </p:cTn>
                              </p:par>
                              <p:par>
                                <p:cTn id="139" presetID="1" presetClass="entr" presetSubtype="0" fill="hold" grpId="0" nodeType="withEffect">
                                  <p:stCondLst>
                                    <p:cond delay="0"/>
                                  </p:stCondLst>
                                  <p:childTnLst>
                                    <p:set>
                                      <p:cBhvr>
                                        <p:cTn id="140" dur="1" fill="hold">
                                          <p:stCondLst>
                                            <p:cond delay="0"/>
                                          </p:stCondLst>
                                        </p:cTn>
                                        <p:tgtEl>
                                          <p:spTgt spid="102"/>
                                        </p:tgtEl>
                                        <p:attrNameLst>
                                          <p:attrName>style.visibility</p:attrName>
                                        </p:attrNameLst>
                                      </p:cBhvr>
                                      <p:to>
                                        <p:strVal val="visible"/>
                                      </p:to>
                                    </p:set>
                                  </p:childTnLst>
                                </p:cTn>
                              </p:par>
                              <p:par>
                                <p:cTn id="141" presetID="1" presetClass="entr" presetSubtype="0" fill="hold" grpId="0" nodeType="withEffect">
                                  <p:stCondLst>
                                    <p:cond delay="0"/>
                                  </p:stCondLst>
                                  <p:childTnLst>
                                    <p:set>
                                      <p:cBhvr>
                                        <p:cTn id="142" dur="1" fill="hold">
                                          <p:stCondLst>
                                            <p:cond delay="0"/>
                                          </p:stCondLst>
                                        </p:cTn>
                                        <p:tgtEl>
                                          <p:spTgt spid="107"/>
                                        </p:tgtEl>
                                        <p:attrNameLst>
                                          <p:attrName>style.visibility</p:attrName>
                                        </p:attrNameLst>
                                      </p:cBhvr>
                                      <p:to>
                                        <p:strVal val="visible"/>
                                      </p:to>
                                    </p:set>
                                  </p:childTnLst>
                                </p:cTn>
                              </p:par>
                              <p:par>
                                <p:cTn id="143" presetID="1" presetClass="entr" presetSubtype="0" fill="hold" grpId="0" nodeType="withEffect">
                                  <p:stCondLst>
                                    <p:cond delay="0"/>
                                  </p:stCondLst>
                                  <p:childTnLst>
                                    <p:set>
                                      <p:cBhvr>
                                        <p:cTn id="144" dur="1" fill="hold">
                                          <p:stCondLst>
                                            <p:cond delay="0"/>
                                          </p:stCondLst>
                                        </p:cTn>
                                        <p:tgtEl>
                                          <p:spTgt spid="119"/>
                                        </p:tgtEl>
                                        <p:attrNameLst>
                                          <p:attrName>style.visibility</p:attrName>
                                        </p:attrNameLst>
                                      </p:cBhvr>
                                      <p:to>
                                        <p:strVal val="visible"/>
                                      </p:to>
                                    </p:set>
                                  </p:childTnLst>
                                </p:cTn>
                              </p:par>
                              <p:par>
                                <p:cTn id="145" presetID="1" presetClass="entr" presetSubtype="0" fill="hold" grpId="0" nodeType="withEffect">
                                  <p:stCondLst>
                                    <p:cond delay="0"/>
                                  </p:stCondLst>
                                  <p:childTnLst>
                                    <p:set>
                                      <p:cBhvr>
                                        <p:cTn id="146" dur="1" fill="hold">
                                          <p:stCondLst>
                                            <p:cond delay="0"/>
                                          </p:stCondLst>
                                        </p:cTn>
                                        <p:tgtEl>
                                          <p:spTgt spid="121"/>
                                        </p:tgtEl>
                                        <p:attrNameLst>
                                          <p:attrName>style.visibility</p:attrName>
                                        </p:attrNameLst>
                                      </p:cBhvr>
                                      <p:to>
                                        <p:strVal val="visible"/>
                                      </p:to>
                                    </p:set>
                                  </p:childTnLst>
                                </p:cTn>
                              </p:par>
                              <p:par>
                                <p:cTn id="147" presetID="1" presetClass="entr" presetSubtype="0" fill="hold" nodeType="withEffect">
                                  <p:stCondLst>
                                    <p:cond delay="0"/>
                                  </p:stCondLst>
                                  <p:childTnLst>
                                    <p:set>
                                      <p:cBhvr>
                                        <p:cTn id="148" dur="1" fill="hold">
                                          <p:stCondLst>
                                            <p:cond delay="0"/>
                                          </p:stCondLst>
                                        </p:cTn>
                                        <p:tgtEl>
                                          <p:spTgt spid="95"/>
                                        </p:tgtEl>
                                        <p:attrNameLst>
                                          <p:attrName>style.visibility</p:attrName>
                                        </p:attrNameLst>
                                      </p:cBhvr>
                                      <p:to>
                                        <p:strVal val="visible"/>
                                      </p:to>
                                    </p:set>
                                  </p:childTnLst>
                                </p:cTn>
                              </p:par>
                              <p:par>
                                <p:cTn id="149" presetID="1" presetClass="entr" presetSubtype="0" fill="hold" grpId="0" nodeType="withEffect">
                                  <p:stCondLst>
                                    <p:cond delay="0"/>
                                  </p:stCondLst>
                                  <p:childTnLst>
                                    <p:set>
                                      <p:cBhvr>
                                        <p:cTn id="150" dur="1" fill="hold">
                                          <p:stCondLst>
                                            <p:cond delay="0"/>
                                          </p:stCondLst>
                                        </p:cTn>
                                        <p:tgtEl>
                                          <p:spTgt spid="99"/>
                                        </p:tgtEl>
                                        <p:attrNameLst>
                                          <p:attrName>style.visibility</p:attrName>
                                        </p:attrNameLst>
                                      </p:cBhvr>
                                      <p:to>
                                        <p:strVal val="visible"/>
                                      </p:to>
                                    </p:set>
                                  </p:childTnLst>
                                </p:cTn>
                              </p:par>
                              <p:par>
                                <p:cTn id="151" presetID="1" presetClass="entr" presetSubtype="0" fill="hold" nodeType="withEffect">
                                  <p:stCondLst>
                                    <p:cond delay="0"/>
                                  </p:stCondLst>
                                  <p:childTnLst>
                                    <p:set>
                                      <p:cBhvr>
                                        <p:cTn id="152" dur="1" fill="hold">
                                          <p:stCondLst>
                                            <p:cond delay="0"/>
                                          </p:stCondLst>
                                        </p:cTn>
                                        <p:tgtEl>
                                          <p:spTgt spid="100"/>
                                        </p:tgtEl>
                                        <p:attrNameLst>
                                          <p:attrName>style.visibility</p:attrName>
                                        </p:attrNameLst>
                                      </p:cBhvr>
                                      <p:to>
                                        <p:strVal val="visible"/>
                                      </p:to>
                                    </p:set>
                                  </p:childTnLst>
                                </p:cTn>
                              </p:par>
                              <p:par>
                                <p:cTn id="153" presetID="1" presetClass="entr" presetSubtype="0" fill="hold" grpId="0" nodeType="withEffect">
                                  <p:stCondLst>
                                    <p:cond delay="0"/>
                                  </p:stCondLst>
                                  <p:childTnLst>
                                    <p:set>
                                      <p:cBhvr>
                                        <p:cTn id="154" dur="1" fill="hold">
                                          <p:stCondLst>
                                            <p:cond delay="0"/>
                                          </p:stCondLst>
                                        </p:cTn>
                                        <p:tgtEl>
                                          <p:spTgt spid="101"/>
                                        </p:tgtEl>
                                        <p:attrNameLst>
                                          <p:attrName>style.visibility</p:attrName>
                                        </p:attrNameLst>
                                      </p:cBhvr>
                                      <p:to>
                                        <p:strVal val="visible"/>
                                      </p:to>
                                    </p:set>
                                  </p:childTnLst>
                                </p:cTn>
                              </p:par>
                              <p:par>
                                <p:cTn id="155" presetID="1" presetClass="entr" presetSubtype="0" fill="hold" grpId="0" nodeType="withEffect">
                                  <p:stCondLst>
                                    <p:cond delay="0"/>
                                  </p:stCondLst>
                                  <p:childTnLst>
                                    <p:set>
                                      <p:cBhvr>
                                        <p:cTn id="156" dur="1" fill="hold">
                                          <p:stCondLst>
                                            <p:cond delay="0"/>
                                          </p:stCondLst>
                                        </p:cTn>
                                        <p:tgtEl>
                                          <p:spTgt spid="113"/>
                                        </p:tgtEl>
                                        <p:attrNameLst>
                                          <p:attrName>style.visibility</p:attrName>
                                        </p:attrNameLst>
                                      </p:cBhvr>
                                      <p:to>
                                        <p:strVal val="visible"/>
                                      </p:to>
                                    </p:set>
                                  </p:childTnLst>
                                </p:cTn>
                              </p:par>
                              <p:par>
                                <p:cTn id="157" presetID="1" presetClass="entr" presetSubtype="0" fill="hold" nodeType="withEffect">
                                  <p:stCondLst>
                                    <p:cond delay="0"/>
                                  </p:stCondLst>
                                  <p:childTnLst>
                                    <p:set>
                                      <p:cBhvr>
                                        <p:cTn id="158" dur="1" fill="hold">
                                          <p:stCondLst>
                                            <p:cond delay="0"/>
                                          </p:stCondLst>
                                        </p:cTn>
                                        <p:tgtEl>
                                          <p:spTgt spid="114"/>
                                        </p:tgtEl>
                                        <p:attrNameLst>
                                          <p:attrName>style.visibility</p:attrName>
                                        </p:attrNameLst>
                                      </p:cBhvr>
                                      <p:to>
                                        <p:strVal val="visible"/>
                                      </p:to>
                                    </p:set>
                                  </p:childTnLst>
                                </p:cTn>
                              </p:par>
                              <p:par>
                                <p:cTn id="159" presetID="1" presetClass="entr" presetSubtype="0" fill="hold" nodeType="withEffect">
                                  <p:stCondLst>
                                    <p:cond delay="0"/>
                                  </p:stCondLst>
                                  <p:childTnLst>
                                    <p:set>
                                      <p:cBhvr>
                                        <p:cTn id="160" dur="1" fill="hold">
                                          <p:stCondLst>
                                            <p:cond delay="0"/>
                                          </p:stCondLst>
                                        </p:cTn>
                                        <p:tgtEl>
                                          <p:spTgt spid="116"/>
                                        </p:tgtEl>
                                        <p:attrNameLst>
                                          <p:attrName>style.visibility</p:attrName>
                                        </p:attrNameLst>
                                      </p:cBhvr>
                                      <p:to>
                                        <p:strVal val="visible"/>
                                      </p:to>
                                    </p:set>
                                  </p:childTnLst>
                                </p:cTn>
                              </p:par>
                              <p:par>
                                <p:cTn id="161" presetID="1" presetClass="entr" presetSubtype="0" fill="hold" grpId="0" nodeType="withEffect">
                                  <p:stCondLst>
                                    <p:cond delay="0"/>
                                  </p:stCondLst>
                                  <p:childTnLst>
                                    <p:set>
                                      <p:cBhvr>
                                        <p:cTn id="162" dur="1" fill="hold">
                                          <p:stCondLst>
                                            <p:cond delay="0"/>
                                          </p:stCondLst>
                                        </p:cTn>
                                        <p:tgtEl>
                                          <p:spTgt spid="125"/>
                                        </p:tgtEl>
                                        <p:attrNameLst>
                                          <p:attrName>style.visibility</p:attrName>
                                        </p:attrNameLst>
                                      </p:cBhvr>
                                      <p:to>
                                        <p:strVal val="visible"/>
                                      </p:to>
                                    </p:set>
                                  </p:childTnLst>
                                </p:cTn>
                              </p:par>
                              <p:par>
                                <p:cTn id="163" presetID="1" presetClass="entr" presetSubtype="0" fill="hold" nodeType="withEffect">
                                  <p:stCondLst>
                                    <p:cond delay="0"/>
                                  </p:stCondLst>
                                  <p:childTnLst>
                                    <p:set>
                                      <p:cBhvr>
                                        <p:cTn id="164" dur="1" fill="hold">
                                          <p:stCondLst>
                                            <p:cond delay="0"/>
                                          </p:stCondLst>
                                        </p:cTn>
                                        <p:tgtEl>
                                          <p:spTgt spid="127"/>
                                        </p:tgtEl>
                                        <p:attrNameLst>
                                          <p:attrName>style.visibility</p:attrName>
                                        </p:attrNameLst>
                                      </p:cBhvr>
                                      <p:to>
                                        <p:strVal val="visible"/>
                                      </p:to>
                                    </p:set>
                                  </p:childTnLst>
                                </p:cTn>
                              </p:par>
                              <p:par>
                                <p:cTn id="165" presetID="1" presetClass="entr" presetSubtype="0" fill="hold" grpId="0" nodeType="withEffect">
                                  <p:stCondLst>
                                    <p:cond delay="0"/>
                                  </p:stCondLst>
                                  <p:childTnLst>
                                    <p:set>
                                      <p:cBhvr>
                                        <p:cTn id="166" dur="1" fill="hold">
                                          <p:stCondLst>
                                            <p:cond delay="0"/>
                                          </p:stCondLst>
                                        </p:cTn>
                                        <p:tgtEl>
                                          <p:spTgt spid="134"/>
                                        </p:tgtEl>
                                        <p:attrNameLst>
                                          <p:attrName>style.visibility</p:attrName>
                                        </p:attrNameLst>
                                      </p:cBhvr>
                                      <p:to>
                                        <p:strVal val="visible"/>
                                      </p:to>
                                    </p:set>
                                  </p:childTnLst>
                                </p:cTn>
                              </p:par>
                              <p:par>
                                <p:cTn id="167" presetID="1" presetClass="entr" presetSubtype="0" fill="hold" nodeType="withEffect">
                                  <p:stCondLst>
                                    <p:cond delay="0"/>
                                  </p:stCondLst>
                                  <p:childTnLst>
                                    <p:set>
                                      <p:cBhvr>
                                        <p:cTn id="168" dur="1" fill="hold">
                                          <p:stCondLst>
                                            <p:cond delay="0"/>
                                          </p:stCondLst>
                                        </p:cTn>
                                        <p:tgtEl>
                                          <p:spTgt spid="136"/>
                                        </p:tgtEl>
                                        <p:attrNameLst>
                                          <p:attrName>style.visibility</p:attrName>
                                        </p:attrNameLst>
                                      </p:cBhvr>
                                      <p:to>
                                        <p:strVal val="visible"/>
                                      </p:to>
                                    </p:set>
                                  </p:childTnLst>
                                </p:cTn>
                              </p:par>
                              <p:par>
                                <p:cTn id="169" presetID="1" presetClass="entr" presetSubtype="0" fill="hold" nodeType="withEffect">
                                  <p:stCondLst>
                                    <p:cond delay="0"/>
                                  </p:stCondLst>
                                  <p:childTnLst>
                                    <p:set>
                                      <p:cBhvr>
                                        <p:cTn id="170" dur="1" fill="hold">
                                          <p:stCondLst>
                                            <p:cond delay="0"/>
                                          </p:stCondLst>
                                        </p:cTn>
                                        <p:tgtEl>
                                          <p:spTgt spid="139"/>
                                        </p:tgtEl>
                                        <p:attrNameLst>
                                          <p:attrName>style.visibility</p:attrName>
                                        </p:attrNameLst>
                                      </p:cBhvr>
                                      <p:to>
                                        <p:strVal val="visible"/>
                                      </p:to>
                                    </p:set>
                                  </p:childTnLst>
                                </p:cTn>
                              </p:par>
                              <p:par>
                                <p:cTn id="171" presetID="1" presetClass="entr" presetSubtype="0" fill="hold" grpId="0" nodeType="withEffect">
                                  <p:stCondLst>
                                    <p:cond delay="0"/>
                                  </p:stCondLst>
                                  <p:childTnLst>
                                    <p:set>
                                      <p:cBhvr>
                                        <p:cTn id="172" dur="1" fill="hold">
                                          <p:stCondLst>
                                            <p:cond delay="0"/>
                                          </p:stCondLst>
                                        </p:cTn>
                                        <p:tgtEl>
                                          <p:spTgt spid="1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49762" grpId="0" animBg="1"/>
      <p:bldP spid="2249771" grpId="0" animBg="1"/>
      <p:bldP spid="2249772" grpId="0" animBg="1"/>
      <p:bldP spid="2249775" grpId="0" animBg="1"/>
      <p:bldP spid="2249776" grpId="0" animBg="1"/>
      <p:bldP spid="2249777" grpId="0" animBg="1"/>
      <p:bldP spid="2249779" grpId="0" animBg="1"/>
      <p:bldP spid="56" grpId="0" animBg="1"/>
      <p:bldP spid="59" grpId="0" animBg="1"/>
      <p:bldP spid="66" grpId="0" animBg="1"/>
      <p:bldP spid="69" grpId="0" animBg="1"/>
      <p:bldP spid="71" grpId="0" animBg="1"/>
      <p:bldP spid="73" grpId="0" animBg="1"/>
      <p:bldP spid="50" grpId="0" animBg="1"/>
      <p:bldP spid="54" grpId="0" animBg="1"/>
      <p:bldP spid="62" grpId="0"/>
      <p:bldP spid="75" grpId="0" animBg="1"/>
      <p:bldP spid="80" grpId="0" animBg="1"/>
      <p:bldP spid="81" grpId="0" animBg="1"/>
      <p:bldP spid="84" grpId="0" animBg="1"/>
      <p:bldP spid="86" grpId="0" animBg="1"/>
      <p:bldP spid="88" grpId="0" animBg="1"/>
      <p:bldP spid="89" grpId="0" animBg="1"/>
      <p:bldP spid="90" grpId="0" animBg="1"/>
      <p:bldP spid="91" grpId="0" animBg="1"/>
      <p:bldP spid="77" grpId="0" animBg="1"/>
      <p:bldP spid="93" grpId="0"/>
      <p:bldP spid="94" grpId="0" animBg="1"/>
      <p:bldP spid="97" grpId="0" animBg="1"/>
      <p:bldP spid="98" grpId="0" animBg="1"/>
      <p:bldP spid="104" grpId="0" animBg="1"/>
      <p:bldP spid="105" grpId="0" animBg="1"/>
      <p:bldP spid="106" grpId="0"/>
      <p:bldP spid="108" grpId="0" animBg="1"/>
      <p:bldP spid="96" grpId="0" animBg="1"/>
      <p:bldP spid="103" grpId="0" animBg="1"/>
      <p:bldP spid="110" grpId="0" animBg="1"/>
      <p:bldP spid="111" grpId="0" animBg="1"/>
      <p:bldP spid="112" grpId="0" animBg="1"/>
      <p:bldP spid="109" grpId="0" animBg="1"/>
      <p:bldP spid="117" grpId="0" animBg="1"/>
      <p:bldP spid="118" grpId="0" animBg="1"/>
      <p:bldP spid="120" grpId="0" animBg="1"/>
      <p:bldP spid="123" grpId="0" animBg="1"/>
      <p:bldP spid="126" grpId="0" animBg="1"/>
      <p:bldP spid="129" grpId="0" animBg="1"/>
      <p:bldP spid="130" grpId="0" animBg="1"/>
      <p:bldP spid="131" grpId="0" animBg="1"/>
      <p:bldP spid="132" grpId="0" animBg="1"/>
      <p:bldP spid="133" grpId="0" animBg="1"/>
      <p:bldP spid="163" grpId="0" animBg="1"/>
      <p:bldP spid="164" grpId="0" animBg="1"/>
      <p:bldP spid="165" grpId="0" animBg="1"/>
      <p:bldP spid="166" grpId="0" animBg="1"/>
      <p:bldP spid="167" grpId="0" animBg="1"/>
      <p:bldP spid="168" grpId="0" animBg="1"/>
      <p:bldP spid="172" grpId="0" animBg="1"/>
      <p:bldP spid="174" grpId="0" animBg="1"/>
      <p:bldP spid="175" grpId="0" animBg="1"/>
      <p:bldP spid="176" grpId="0" animBg="1"/>
      <p:bldP spid="178" grpId="0"/>
      <p:bldP spid="102" grpId="0" animBg="1"/>
      <p:bldP spid="107" grpId="0" animBg="1"/>
      <p:bldP spid="119" grpId="0" animBg="1"/>
      <p:bldP spid="121" grpId="0" animBg="1"/>
      <p:bldP spid="99" grpId="0" animBg="1"/>
      <p:bldP spid="101" grpId="0" animBg="1"/>
      <p:bldP spid="113" grpId="0" animBg="1"/>
      <p:bldP spid="125" grpId="0" animBg="1"/>
      <p:bldP spid="134" grpId="0" animBg="1"/>
      <p:bldP spid="115" grpId="0"/>
    </p:bld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err="1" smtClean="0"/>
              <a:t>Administrivia</a:t>
            </a:r>
            <a:endParaRPr lang="en-US" dirty="0"/>
          </a:p>
        </p:txBody>
      </p:sp>
      <p:sp>
        <p:nvSpPr>
          <p:cNvPr id="4" name="Content Placeholder 3"/>
          <p:cNvSpPr>
            <a:spLocks noGrp="1"/>
          </p:cNvSpPr>
          <p:nvPr>
            <p:ph idx="1"/>
          </p:nvPr>
        </p:nvSpPr>
        <p:spPr>
          <a:xfrm>
            <a:off x="152400" y="762000"/>
            <a:ext cx="9144000" cy="5943600"/>
          </a:xfrm>
        </p:spPr>
        <p:txBody>
          <a:bodyPr>
            <a:normAutofit fontScale="92500" lnSpcReduction="20000"/>
          </a:bodyPr>
          <a:lstStyle/>
          <a:p>
            <a:pPr marL="0" indent="0"/>
            <a:r>
              <a:rPr lang="en-US" sz="2800" dirty="0" smtClean="0">
                <a:solidFill>
                  <a:srgbClr val="FFFF00"/>
                </a:solidFill>
              </a:rPr>
              <a:t>Make sure partner in same </a:t>
            </a:r>
            <a:r>
              <a:rPr lang="en-US" sz="2800" dirty="0">
                <a:solidFill>
                  <a:srgbClr val="FFFF00"/>
                </a:solidFill>
              </a:rPr>
              <a:t>Lab Section </a:t>
            </a:r>
            <a:r>
              <a:rPr lang="en-US" sz="2800" b="1" i="1" dirty="0" smtClean="0">
                <a:solidFill>
                  <a:srgbClr val="FFFF00"/>
                </a:solidFill>
              </a:rPr>
              <a:t>this week</a:t>
            </a:r>
            <a:endParaRPr lang="en-US" sz="2800" dirty="0" smtClean="0">
              <a:solidFill>
                <a:srgbClr val="FFFF00"/>
              </a:solidFill>
            </a:endParaRPr>
          </a:p>
          <a:p>
            <a:pPr marL="0" indent="0">
              <a:buNone/>
            </a:pPr>
            <a:endParaRPr lang="en-US" dirty="0"/>
          </a:p>
          <a:p>
            <a:pPr marL="0" indent="0">
              <a:buNone/>
            </a:pPr>
            <a:r>
              <a:rPr lang="en-US" sz="2800" dirty="0" smtClean="0">
                <a:solidFill>
                  <a:srgbClr val="FFFF00"/>
                </a:solidFill>
              </a:rPr>
              <a:t>Lab2 is out</a:t>
            </a:r>
            <a:endParaRPr lang="en-US" sz="2800" dirty="0"/>
          </a:p>
          <a:p>
            <a:r>
              <a:rPr lang="en-US" sz="2800" dirty="0"/>
              <a:t>D</a:t>
            </a:r>
            <a:r>
              <a:rPr lang="en-US" sz="2800" dirty="0" smtClean="0"/>
              <a:t>ue in one week, next Monday, start early</a:t>
            </a:r>
          </a:p>
          <a:p>
            <a:r>
              <a:rPr lang="en-US" sz="2800" dirty="0" smtClean="0"/>
              <a:t>Work </a:t>
            </a:r>
            <a:r>
              <a:rPr lang="en-US" sz="2800" dirty="0" smtClean="0">
                <a:solidFill>
                  <a:srgbClr val="FFFF00"/>
                </a:solidFill>
              </a:rPr>
              <a:t>alone</a:t>
            </a:r>
          </a:p>
          <a:p>
            <a:r>
              <a:rPr lang="en-US" sz="2800" dirty="0" smtClean="0">
                <a:solidFill>
                  <a:srgbClr val="FFFF00"/>
                </a:solidFill>
              </a:rPr>
              <a:t>Save your work!</a:t>
            </a:r>
          </a:p>
          <a:p>
            <a:pPr lvl="1"/>
            <a:r>
              <a:rPr lang="en-US" sz="2400" b="1" i="1" dirty="0" smtClean="0"/>
              <a:t>Save often</a:t>
            </a:r>
            <a:r>
              <a:rPr lang="en-US" sz="2400" dirty="0" smtClean="0"/>
              <a:t>.  Verify file is non-zero.  Periodically save to </a:t>
            </a:r>
            <a:r>
              <a:rPr lang="en-US" sz="2400" dirty="0" err="1"/>
              <a:t>D</a:t>
            </a:r>
            <a:r>
              <a:rPr lang="en-US" sz="2400" dirty="0" err="1" smtClean="0"/>
              <a:t>ropbox</a:t>
            </a:r>
            <a:r>
              <a:rPr lang="en-US" sz="2400" dirty="0" smtClean="0"/>
              <a:t>, email.</a:t>
            </a:r>
            <a:endParaRPr lang="en-US" sz="2400" dirty="0"/>
          </a:p>
          <a:p>
            <a:pPr lvl="1"/>
            <a:r>
              <a:rPr lang="en-US" sz="2400" dirty="0" smtClean="0">
                <a:solidFill>
                  <a:schemeClr val="accent1"/>
                </a:solidFill>
              </a:rPr>
              <a:t>Beware of </a:t>
            </a:r>
            <a:r>
              <a:rPr lang="en-US" sz="2400" dirty="0" err="1" smtClean="0">
                <a:solidFill>
                  <a:schemeClr val="accent1"/>
                </a:solidFill>
              </a:rPr>
              <a:t>MacOSX</a:t>
            </a:r>
            <a:r>
              <a:rPr lang="en-US" sz="2400" dirty="0" smtClean="0">
                <a:solidFill>
                  <a:schemeClr val="accent1"/>
                </a:solidFill>
              </a:rPr>
              <a:t> 10.5 (leopard) and 10.6 (snow-leopard)</a:t>
            </a:r>
            <a:endParaRPr lang="en-US" sz="2400" dirty="0">
              <a:solidFill>
                <a:schemeClr val="accent1"/>
              </a:solidFill>
            </a:endParaRPr>
          </a:p>
          <a:p>
            <a:endParaRPr lang="en-US" sz="2800" dirty="0" smtClean="0">
              <a:solidFill>
                <a:schemeClr val="accent1"/>
              </a:solidFill>
            </a:endParaRPr>
          </a:p>
          <a:p>
            <a:r>
              <a:rPr lang="en-US" sz="2800" dirty="0" smtClean="0"/>
              <a:t>Use your resources</a:t>
            </a:r>
          </a:p>
          <a:p>
            <a:pPr lvl="1"/>
            <a:r>
              <a:rPr lang="en-US" sz="2400" dirty="0" smtClean="0"/>
              <a:t>Lab Section, Piazza.com, Office Hours,  Homework Help Session,</a:t>
            </a:r>
          </a:p>
          <a:p>
            <a:pPr lvl="1"/>
            <a:r>
              <a:rPr lang="en-US" sz="2400" dirty="0" smtClean="0"/>
              <a:t>Class notes, book, Sections, </a:t>
            </a:r>
            <a:r>
              <a:rPr lang="en-US" sz="2400" dirty="0" err="1" smtClean="0"/>
              <a:t>CSUGLab</a:t>
            </a:r>
            <a:endParaRPr lang="en-US" sz="2400" dirty="0" smtClean="0"/>
          </a:p>
          <a:p>
            <a:pPr marL="0" indent="0">
              <a:buNone/>
            </a:pPr>
            <a:endParaRPr lang="en-US" sz="3300" dirty="0" smtClean="0"/>
          </a:p>
          <a:p>
            <a:pPr marL="0" indent="0">
              <a:buNone/>
            </a:pPr>
            <a:r>
              <a:rPr lang="en-US" sz="2800" dirty="0" smtClean="0"/>
              <a:t>No Homework this week</a:t>
            </a:r>
            <a:endParaRPr lang="en-US" sz="2800" dirty="0"/>
          </a:p>
        </p:txBody>
      </p:sp>
    </p:spTree>
    <p:extLst>
      <p:ext uri="{BB962C8B-B14F-4D97-AF65-F5344CB8AC3E}">
        <p14:creationId xmlns:p14="http://schemas.microsoft.com/office/powerpoint/2010/main" val="24536917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err="1" smtClean="0"/>
              <a:t>Administrivia</a:t>
            </a:r>
            <a:endParaRPr lang="en-US" dirty="0"/>
          </a:p>
        </p:txBody>
      </p:sp>
      <p:sp>
        <p:nvSpPr>
          <p:cNvPr id="4" name="Content Placeholder 3"/>
          <p:cNvSpPr>
            <a:spLocks noGrp="1"/>
          </p:cNvSpPr>
          <p:nvPr>
            <p:ph idx="1"/>
          </p:nvPr>
        </p:nvSpPr>
        <p:spPr>
          <a:xfrm>
            <a:off x="152400" y="609600"/>
            <a:ext cx="9144000" cy="6248400"/>
          </a:xfrm>
        </p:spPr>
        <p:txBody>
          <a:bodyPr>
            <a:normAutofit fontScale="92500" lnSpcReduction="20000"/>
          </a:bodyPr>
          <a:lstStyle/>
          <a:p>
            <a:pPr marL="0" indent="0"/>
            <a:r>
              <a:rPr lang="en-US" sz="2800" dirty="0" smtClean="0">
                <a:solidFill>
                  <a:srgbClr val="FFFF00"/>
                </a:solidFill>
              </a:rPr>
              <a:t>Make sure to go to your </a:t>
            </a:r>
            <a:r>
              <a:rPr lang="en-US" sz="2800" dirty="0">
                <a:solidFill>
                  <a:srgbClr val="FFFF00"/>
                </a:solidFill>
              </a:rPr>
              <a:t>Lab Section </a:t>
            </a:r>
            <a:r>
              <a:rPr lang="en-US" sz="2800" b="1" i="1" dirty="0" smtClean="0">
                <a:solidFill>
                  <a:srgbClr val="FFFF00"/>
                </a:solidFill>
              </a:rPr>
              <a:t>this week</a:t>
            </a:r>
          </a:p>
          <a:p>
            <a:pPr lvl="1"/>
            <a:r>
              <a:rPr lang="en-US" sz="2400" b="1" i="1" dirty="0" smtClean="0">
                <a:solidFill>
                  <a:schemeClr val="accent1"/>
                </a:solidFill>
              </a:rPr>
              <a:t>Find project partners this week </a:t>
            </a:r>
            <a:r>
              <a:rPr lang="en-US" sz="2400" dirty="0" smtClean="0">
                <a:solidFill>
                  <a:schemeClr val="bg1"/>
                </a:solidFill>
              </a:rPr>
              <a:t>(for upcoming project1 next week)</a:t>
            </a:r>
          </a:p>
          <a:p>
            <a:pPr lvl="1"/>
            <a:r>
              <a:rPr lang="en-US" sz="2400" dirty="0" smtClean="0">
                <a:solidFill>
                  <a:schemeClr val="accent1"/>
                </a:solidFill>
              </a:rPr>
              <a:t>Lab2</a:t>
            </a:r>
            <a:r>
              <a:rPr lang="en-US" sz="2400" dirty="0" smtClean="0">
                <a:solidFill>
                  <a:schemeClr val="bg1"/>
                </a:solidFill>
              </a:rPr>
              <a:t> </a:t>
            </a:r>
            <a:r>
              <a:rPr lang="en-US" sz="2400" dirty="0">
                <a:solidFill>
                  <a:schemeClr val="bg1"/>
                </a:solidFill>
              </a:rPr>
              <a:t>due in class </a:t>
            </a:r>
            <a:r>
              <a:rPr lang="en-US" sz="2400" dirty="0" smtClean="0">
                <a:solidFill>
                  <a:schemeClr val="bg1"/>
                </a:solidFill>
              </a:rPr>
              <a:t>this week (it </a:t>
            </a:r>
            <a:r>
              <a:rPr lang="en-US" sz="2400" dirty="0">
                <a:solidFill>
                  <a:schemeClr val="bg1"/>
                </a:solidFill>
              </a:rPr>
              <a:t>is </a:t>
            </a:r>
            <a:r>
              <a:rPr lang="en-US" sz="2400" b="1" i="1" dirty="0">
                <a:solidFill>
                  <a:schemeClr val="bg1"/>
                </a:solidFill>
              </a:rPr>
              <a:t>not</a:t>
            </a:r>
            <a:r>
              <a:rPr lang="en-US" sz="2400" dirty="0">
                <a:solidFill>
                  <a:schemeClr val="bg1"/>
                </a:solidFill>
              </a:rPr>
              <a:t> homework)</a:t>
            </a:r>
          </a:p>
          <a:p>
            <a:pPr lvl="1"/>
            <a:r>
              <a:rPr lang="en-US" sz="2400" dirty="0" smtClean="0"/>
              <a:t>Design Doc for </a:t>
            </a:r>
            <a:r>
              <a:rPr lang="en-US" sz="2400" dirty="0" smtClean="0">
                <a:solidFill>
                  <a:schemeClr val="accent1"/>
                </a:solidFill>
              </a:rPr>
              <a:t>Lab1</a:t>
            </a:r>
            <a:r>
              <a:rPr lang="en-US" sz="2400" dirty="0" smtClean="0"/>
              <a:t> due </a:t>
            </a:r>
            <a:r>
              <a:rPr lang="en-US" sz="2400" i="1" dirty="0" smtClean="0"/>
              <a:t>yesterday</a:t>
            </a:r>
            <a:r>
              <a:rPr lang="en-US" sz="2400" dirty="0" smtClean="0"/>
              <a:t>, Monday, Feb 4th </a:t>
            </a:r>
          </a:p>
          <a:p>
            <a:pPr lvl="1"/>
            <a:r>
              <a:rPr lang="en-US" sz="2400" dirty="0" smtClean="0"/>
              <a:t>Completed </a:t>
            </a:r>
            <a:r>
              <a:rPr lang="en-US" sz="2400" dirty="0" smtClean="0">
                <a:solidFill>
                  <a:schemeClr val="accent1"/>
                </a:solidFill>
              </a:rPr>
              <a:t>Lab1</a:t>
            </a:r>
            <a:r>
              <a:rPr lang="en-US" sz="2400" dirty="0" smtClean="0"/>
              <a:t> due next week, Monday, Feb 11th</a:t>
            </a:r>
            <a:endParaRPr lang="en-US" sz="2400" dirty="0"/>
          </a:p>
          <a:p>
            <a:pPr lvl="1"/>
            <a:r>
              <a:rPr lang="en-US" sz="2400" b="1" i="1" dirty="0"/>
              <a:t>Work </a:t>
            </a:r>
            <a:r>
              <a:rPr lang="en-US" sz="2400" b="1" i="1" dirty="0" smtClean="0">
                <a:solidFill>
                  <a:srgbClr val="FFFF00"/>
                </a:solidFill>
              </a:rPr>
              <a:t>alone</a:t>
            </a:r>
            <a:endParaRPr lang="en-US" sz="2400" b="1" i="1" dirty="0">
              <a:solidFill>
                <a:srgbClr val="FFFF00"/>
              </a:solidFill>
            </a:endParaRPr>
          </a:p>
          <a:p>
            <a:pPr marL="0" indent="0">
              <a:buNone/>
            </a:pPr>
            <a:endParaRPr lang="en-US" dirty="0"/>
          </a:p>
          <a:p>
            <a:pPr marL="0" indent="0">
              <a:buNone/>
            </a:pPr>
            <a:r>
              <a:rPr lang="en-US" sz="2800" dirty="0" smtClean="0">
                <a:solidFill>
                  <a:srgbClr val="FFFF00"/>
                </a:solidFill>
              </a:rPr>
              <a:t>Homework1 is due Wednesday</a:t>
            </a:r>
            <a:endParaRPr lang="en-US" sz="2800" dirty="0"/>
          </a:p>
          <a:p>
            <a:pPr lvl="1"/>
            <a:r>
              <a:rPr lang="en-US" sz="2400" b="1" i="1" dirty="0"/>
              <a:t>Work </a:t>
            </a:r>
            <a:r>
              <a:rPr lang="en-US" sz="2400" b="1" i="1" dirty="0" smtClean="0">
                <a:solidFill>
                  <a:srgbClr val="FFFF00"/>
                </a:solidFill>
              </a:rPr>
              <a:t>alone</a:t>
            </a:r>
          </a:p>
          <a:p>
            <a:pPr lvl="1"/>
            <a:r>
              <a:rPr lang="en-US" sz="2400" b="1" i="1" dirty="0" smtClean="0">
                <a:solidFill>
                  <a:srgbClr val="FFFF00"/>
                </a:solidFill>
              </a:rPr>
              <a:t>Academic Integrity</a:t>
            </a:r>
            <a:endParaRPr lang="en-US" sz="2400" b="1" i="1" dirty="0">
              <a:solidFill>
                <a:srgbClr val="FFFF00"/>
              </a:solidFill>
            </a:endParaRPr>
          </a:p>
          <a:p>
            <a:endParaRPr lang="en-US" sz="2800" dirty="0" smtClean="0"/>
          </a:p>
          <a:p>
            <a:r>
              <a:rPr lang="en-US" sz="2800" dirty="0">
                <a:solidFill>
                  <a:srgbClr val="FFFF00"/>
                </a:solidFill>
              </a:rPr>
              <a:t>BUT</a:t>
            </a:r>
            <a:r>
              <a:rPr lang="en-US" sz="2800" dirty="0"/>
              <a:t>, use your resources</a:t>
            </a:r>
          </a:p>
          <a:p>
            <a:pPr lvl="1"/>
            <a:r>
              <a:rPr lang="en-US" sz="2400" dirty="0"/>
              <a:t>Lab Section, Piazza.com, Office Hours,  Homework Help Session,</a:t>
            </a:r>
          </a:p>
          <a:p>
            <a:pPr lvl="1"/>
            <a:r>
              <a:rPr lang="en-US" sz="2400" dirty="0"/>
              <a:t>Class notes, book, Sections, </a:t>
            </a:r>
            <a:r>
              <a:rPr lang="en-US" sz="2400" dirty="0" err="1"/>
              <a:t>CSUGLab</a:t>
            </a:r>
            <a:endParaRPr lang="en-US" sz="2400" dirty="0"/>
          </a:p>
          <a:p>
            <a:endParaRPr lang="en-US" sz="2800" dirty="0" smtClean="0"/>
          </a:p>
          <a:p>
            <a:r>
              <a:rPr lang="en-US" sz="2800" dirty="0" smtClean="0">
                <a:solidFill>
                  <a:schemeClr val="accent1"/>
                </a:solidFill>
              </a:rPr>
              <a:t>Second C Primer: Thursday, B14 Hollister, 6-8pm</a:t>
            </a:r>
          </a:p>
          <a:p>
            <a:endParaRPr lang="en-US" sz="2800" dirty="0">
              <a:solidFill>
                <a:srgbClr val="FFFF00"/>
              </a:solidFill>
            </a:endParaRPr>
          </a:p>
        </p:txBody>
      </p:sp>
    </p:spTree>
    <p:extLst>
      <p:ext uri="{BB962C8B-B14F-4D97-AF65-F5344CB8AC3E}">
        <p14:creationId xmlns:p14="http://schemas.microsoft.com/office/powerpoint/2010/main" val="94017076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err="1" smtClean="0"/>
              <a:t>Administrivia</a:t>
            </a:r>
            <a:endParaRPr lang="en-US" dirty="0"/>
          </a:p>
        </p:txBody>
      </p:sp>
      <p:sp>
        <p:nvSpPr>
          <p:cNvPr id="4" name="Content Placeholder 3"/>
          <p:cNvSpPr>
            <a:spLocks noGrp="1"/>
          </p:cNvSpPr>
          <p:nvPr>
            <p:ph idx="1"/>
          </p:nvPr>
        </p:nvSpPr>
        <p:spPr>
          <a:xfrm>
            <a:off x="228600" y="762000"/>
            <a:ext cx="9144000" cy="5943600"/>
          </a:xfrm>
        </p:spPr>
        <p:txBody>
          <a:bodyPr>
            <a:normAutofit/>
          </a:bodyPr>
          <a:lstStyle/>
          <a:p>
            <a:pPr marL="0" indent="0">
              <a:buNone/>
            </a:pPr>
            <a:r>
              <a:rPr lang="en-US" sz="2800" dirty="0" smtClean="0"/>
              <a:t>Check online syllabus/schedule </a:t>
            </a:r>
            <a:endParaRPr lang="en-US" sz="2800" dirty="0"/>
          </a:p>
          <a:p>
            <a:pPr marL="91440" lvl="1" indent="-274320">
              <a:buSzPct val="85000"/>
              <a:buFont typeface="Arial"/>
              <a:buChar char="•"/>
            </a:pPr>
            <a:r>
              <a:rPr lang="en-US" sz="2400" dirty="0" smtClean="0">
                <a:solidFill>
                  <a:srgbClr val="FFFF00"/>
                </a:solidFill>
              </a:rPr>
              <a:t>http</a:t>
            </a:r>
            <a:r>
              <a:rPr lang="en-US" sz="2400" dirty="0">
                <a:solidFill>
                  <a:srgbClr val="FFFF00"/>
                </a:solidFill>
              </a:rPr>
              <a:t>://</a:t>
            </a:r>
            <a:r>
              <a:rPr lang="en-US" sz="2400" dirty="0" smtClean="0">
                <a:solidFill>
                  <a:srgbClr val="FFFF00"/>
                </a:solidFill>
              </a:rPr>
              <a:t>www.cs.cornell.edu/Courses/CS3410/2013sp/schedule.html</a:t>
            </a:r>
            <a:endParaRPr lang="en-US" sz="2400" dirty="0"/>
          </a:p>
          <a:p>
            <a:r>
              <a:rPr lang="en-US" sz="2400" dirty="0" smtClean="0"/>
              <a:t>Slides and Reading for lectures</a:t>
            </a:r>
          </a:p>
          <a:p>
            <a:r>
              <a:rPr lang="en-US" sz="2400" dirty="0" smtClean="0"/>
              <a:t>Office Hours</a:t>
            </a:r>
          </a:p>
          <a:p>
            <a:r>
              <a:rPr lang="en-US" sz="2400" dirty="0" smtClean="0"/>
              <a:t>Homework and Programming Assignments</a:t>
            </a:r>
          </a:p>
          <a:p>
            <a:r>
              <a:rPr lang="en-US" sz="2400" dirty="0" smtClean="0"/>
              <a:t>Prelims (in evenings): </a:t>
            </a:r>
          </a:p>
          <a:p>
            <a:pPr lvl="1"/>
            <a:r>
              <a:rPr lang="en-US" sz="2000" dirty="0" smtClean="0">
                <a:solidFill>
                  <a:srgbClr val="FFFF00"/>
                </a:solidFill>
              </a:rPr>
              <a:t>Tuesday, February 26</a:t>
            </a:r>
            <a:r>
              <a:rPr lang="en-US" sz="2000" baseline="30000" dirty="0" smtClean="0">
                <a:solidFill>
                  <a:srgbClr val="FFFF00"/>
                </a:solidFill>
              </a:rPr>
              <a:t>th</a:t>
            </a:r>
            <a:r>
              <a:rPr lang="en-US" sz="2000" dirty="0" smtClean="0">
                <a:solidFill>
                  <a:srgbClr val="FFFF00"/>
                </a:solidFill>
              </a:rPr>
              <a:t> </a:t>
            </a:r>
          </a:p>
          <a:p>
            <a:pPr lvl="1"/>
            <a:r>
              <a:rPr lang="en-US" sz="2000" dirty="0" smtClean="0">
                <a:solidFill>
                  <a:srgbClr val="FFFF00"/>
                </a:solidFill>
              </a:rPr>
              <a:t>Thursday, March 28</a:t>
            </a:r>
            <a:r>
              <a:rPr lang="en-US" sz="2000" baseline="30000" dirty="0" smtClean="0">
                <a:solidFill>
                  <a:srgbClr val="FFFF00"/>
                </a:solidFill>
              </a:rPr>
              <a:t>th</a:t>
            </a:r>
            <a:r>
              <a:rPr lang="en-US" sz="2000" dirty="0" smtClean="0">
                <a:solidFill>
                  <a:srgbClr val="FFFF00"/>
                </a:solidFill>
              </a:rPr>
              <a:t> </a:t>
            </a:r>
          </a:p>
          <a:p>
            <a:pPr lvl="1"/>
            <a:r>
              <a:rPr lang="en-US" sz="2000" dirty="0" smtClean="0">
                <a:solidFill>
                  <a:srgbClr val="FFFF00"/>
                </a:solidFill>
              </a:rPr>
              <a:t>Thursday, April 25</a:t>
            </a:r>
            <a:r>
              <a:rPr lang="en-US" sz="2000" baseline="30000" dirty="0" smtClean="0">
                <a:solidFill>
                  <a:srgbClr val="FFFF00"/>
                </a:solidFill>
              </a:rPr>
              <a:t>th</a:t>
            </a:r>
            <a:r>
              <a:rPr lang="en-US" sz="2000" dirty="0" smtClean="0">
                <a:solidFill>
                  <a:srgbClr val="FFFF00"/>
                </a:solidFill>
              </a:rPr>
              <a:t> </a:t>
            </a:r>
            <a:endParaRPr lang="en-US" dirty="0"/>
          </a:p>
          <a:p>
            <a:endParaRPr lang="en-US" dirty="0"/>
          </a:p>
          <a:p>
            <a:pPr marL="0" indent="0">
              <a:buNone/>
            </a:pPr>
            <a:r>
              <a:rPr lang="en-US" sz="2800" dirty="0" smtClean="0"/>
              <a:t>Schedule is subject to change</a:t>
            </a:r>
            <a:endParaRPr lang="en-US" sz="2800" dirty="0"/>
          </a:p>
        </p:txBody>
      </p:sp>
    </p:spTree>
    <p:extLst>
      <p:ext uri="{BB962C8B-B14F-4D97-AF65-F5344CB8AC3E}">
        <p14:creationId xmlns:p14="http://schemas.microsoft.com/office/powerpoint/2010/main" val="166476862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Collaboration, Late, Re-grading Policies</a:t>
            </a:r>
            <a:endParaRPr lang="en-US" dirty="0"/>
          </a:p>
        </p:txBody>
      </p:sp>
      <p:sp>
        <p:nvSpPr>
          <p:cNvPr id="3" name="Content Placeholder 2"/>
          <p:cNvSpPr>
            <a:spLocks noGrp="1"/>
          </p:cNvSpPr>
          <p:nvPr>
            <p:ph idx="1"/>
          </p:nvPr>
        </p:nvSpPr>
        <p:spPr>
          <a:xfrm>
            <a:off x="228600" y="762000"/>
            <a:ext cx="8686800" cy="6096000"/>
          </a:xfrm>
        </p:spPr>
        <p:txBody>
          <a:bodyPr>
            <a:normAutofit fontScale="85000" lnSpcReduction="20000"/>
          </a:bodyPr>
          <a:lstStyle/>
          <a:p>
            <a:pPr marL="0" indent="0"/>
            <a:r>
              <a:rPr lang="en-US" sz="2800" dirty="0" smtClean="0"/>
              <a:t>“Black Board” Collaboration Policy</a:t>
            </a:r>
            <a:endParaRPr lang="en-US" sz="2800" dirty="0"/>
          </a:p>
          <a:p>
            <a:pPr marL="91440" lvl="1" indent="-274320">
              <a:buSzPct val="85000"/>
              <a:buFont typeface="Arial"/>
              <a:buChar char="•"/>
            </a:pPr>
            <a:r>
              <a:rPr lang="en-US" sz="2400" dirty="0" smtClean="0"/>
              <a:t>Can discuss approach together on a “black board”</a:t>
            </a:r>
          </a:p>
          <a:p>
            <a:pPr marL="91440" lvl="1" indent="-274320">
              <a:buSzPct val="85000"/>
              <a:buFont typeface="Arial"/>
              <a:buChar char="•"/>
            </a:pPr>
            <a:r>
              <a:rPr lang="en-US" sz="2400" dirty="0" smtClean="0">
                <a:solidFill>
                  <a:schemeClr val="accent1"/>
                </a:solidFill>
              </a:rPr>
              <a:t>Leave and write up solution independently</a:t>
            </a:r>
          </a:p>
          <a:p>
            <a:pPr marL="91440" lvl="1" indent="-274320">
              <a:buSzPct val="85000"/>
              <a:buFont typeface="Arial"/>
              <a:buChar char="•"/>
            </a:pPr>
            <a:r>
              <a:rPr lang="en-US" sz="2400" dirty="0" smtClean="0"/>
              <a:t>Do not copy solutions</a:t>
            </a:r>
          </a:p>
          <a:p>
            <a:pPr marL="91440" lvl="1" indent="-274320">
              <a:buSzPct val="85000"/>
              <a:buFont typeface="Arial"/>
              <a:buChar char="•"/>
            </a:pPr>
            <a:endParaRPr lang="en-US" sz="2400" dirty="0" smtClean="0"/>
          </a:p>
          <a:p>
            <a:pPr marL="0" lvl="1" indent="0">
              <a:buSzPct val="85000"/>
              <a:buNone/>
            </a:pPr>
            <a:r>
              <a:rPr lang="en-US" dirty="0"/>
              <a:t>Late Policy</a:t>
            </a:r>
          </a:p>
          <a:p>
            <a:pPr marL="91440" lvl="1" indent="-274320">
              <a:buSzPct val="85000"/>
              <a:buFont typeface="Arial"/>
              <a:buChar char="•"/>
            </a:pPr>
            <a:r>
              <a:rPr lang="en-US" sz="2400" dirty="0"/>
              <a:t>Each person has a </a:t>
            </a:r>
            <a:r>
              <a:rPr lang="en-US" sz="2400" dirty="0">
                <a:solidFill>
                  <a:schemeClr val="accent1"/>
                </a:solidFill>
              </a:rPr>
              <a:t>total of </a:t>
            </a:r>
            <a:r>
              <a:rPr lang="en-US" sz="2400" b="1" i="1" dirty="0">
                <a:solidFill>
                  <a:schemeClr val="accent1"/>
                </a:solidFill>
              </a:rPr>
              <a:t>four</a:t>
            </a:r>
            <a:r>
              <a:rPr lang="en-US" sz="2400" dirty="0">
                <a:solidFill>
                  <a:schemeClr val="accent1"/>
                </a:solidFill>
              </a:rPr>
              <a:t> “slip days”</a:t>
            </a:r>
          </a:p>
          <a:p>
            <a:pPr marL="91440" lvl="1" indent="-274320">
              <a:buSzPct val="85000"/>
              <a:buFont typeface="Arial"/>
              <a:buChar char="•"/>
            </a:pPr>
            <a:r>
              <a:rPr lang="en-US" sz="2400" dirty="0">
                <a:solidFill>
                  <a:schemeClr val="accent1"/>
                </a:solidFill>
              </a:rPr>
              <a:t>Max of </a:t>
            </a:r>
            <a:r>
              <a:rPr lang="en-US" sz="2400" b="1" i="1" dirty="0">
                <a:solidFill>
                  <a:schemeClr val="accent1"/>
                </a:solidFill>
              </a:rPr>
              <a:t>two</a:t>
            </a:r>
            <a:r>
              <a:rPr lang="en-US" sz="2400" dirty="0">
                <a:solidFill>
                  <a:schemeClr val="accent1"/>
                </a:solidFill>
              </a:rPr>
              <a:t> slip days </a:t>
            </a:r>
            <a:r>
              <a:rPr lang="en-US" sz="2400" dirty="0"/>
              <a:t>for any individual </a:t>
            </a:r>
            <a:r>
              <a:rPr lang="en-US" sz="2400" dirty="0" smtClean="0"/>
              <a:t>assignment</a:t>
            </a:r>
          </a:p>
          <a:p>
            <a:pPr marL="91440" lvl="1" indent="-274320">
              <a:buSzPct val="85000"/>
              <a:buFont typeface="Arial"/>
              <a:buChar char="•"/>
            </a:pPr>
            <a:r>
              <a:rPr lang="en-US" sz="2400" dirty="0" smtClean="0">
                <a:solidFill>
                  <a:schemeClr val="accent1"/>
                </a:solidFill>
              </a:rPr>
              <a:t>Slip days deducted first </a:t>
            </a:r>
            <a:r>
              <a:rPr lang="en-US" sz="2400" dirty="0" smtClean="0"/>
              <a:t>for </a:t>
            </a:r>
            <a:r>
              <a:rPr lang="en-US" sz="2400" i="1" dirty="0" smtClean="0"/>
              <a:t>any</a:t>
            </a:r>
            <a:r>
              <a:rPr lang="en-US" sz="2400" dirty="0" smtClean="0"/>
              <a:t> late assignment, </a:t>
            </a:r>
          </a:p>
          <a:p>
            <a:pPr marL="0" lvl="1" indent="0">
              <a:buSzPct val="85000"/>
              <a:buNone/>
            </a:pPr>
            <a:r>
              <a:rPr lang="en-US" sz="2400" dirty="0"/>
              <a:t> </a:t>
            </a:r>
            <a:r>
              <a:rPr lang="en-US" sz="2400" dirty="0" smtClean="0"/>
              <a:t>   cannot selectively apply slip days</a:t>
            </a:r>
            <a:endParaRPr lang="en-US" sz="2400" dirty="0"/>
          </a:p>
          <a:p>
            <a:pPr marL="91440" lvl="1" indent="-274320">
              <a:buSzPct val="85000"/>
              <a:buFont typeface="Arial"/>
              <a:buChar char="•"/>
            </a:pPr>
            <a:r>
              <a:rPr lang="en-US" sz="2400" dirty="0"/>
              <a:t>For projects, slip days are deducted from all partners </a:t>
            </a:r>
          </a:p>
          <a:p>
            <a:pPr marL="91440" lvl="1" indent="-274320">
              <a:buSzPct val="85000"/>
              <a:buFont typeface="Arial"/>
              <a:buChar char="•"/>
            </a:pPr>
            <a:r>
              <a:rPr lang="en-US" sz="2400" dirty="0" smtClean="0">
                <a:solidFill>
                  <a:schemeClr val="accent1"/>
                </a:solidFill>
              </a:rPr>
              <a:t>25%</a:t>
            </a:r>
            <a:r>
              <a:rPr lang="en-US" sz="2400" dirty="0" smtClean="0"/>
              <a:t> </a:t>
            </a:r>
            <a:r>
              <a:rPr lang="en-US" sz="2400" dirty="0"/>
              <a:t>deducted per day late after slip days are </a:t>
            </a:r>
            <a:r>
              <a:rPr lang="en-US" sz="2400" dirty="0" smtClean="0"/>
              <a:t>exhausted</a:t>
            </a:r>
          </a:p>
          <a:p>
            <a:pPr marL="91440" lvl="1" indent="-274320">
              <a:buSzPct val="85000"/>
              <a:buFont typeface="Arial"/>
              <a:buChar char="•"/>
            </a:pPr>
            <a:endParaRPr lang="en-US" sz="2400" dirty="0"/>
          </a:p>
          <a:p>
            <a:pPr marL="0" lvl="1" indent="0">
              <a:buSzPct val="85000"/>
              <a:buNone/>
            </a:pPr>
            <a:r>
              <a:rPr lang="en-US" dirty="0" err="1"/>
              <a:t>Regrade</a:t>
            </a:r>
            <a:r>
              <a:rPr lang="en-US" dirty="0"/>
              <a:t> policy</a:t>
            </a:r>
          </a:p>
          <a:p>
            <a:pPr marL="91440" lvl="1" indent="-274320">
              <a:buSzPct val="85000"/>
              <a:buFont typeface="Arial"/>
              <a:buChar char="•"/>
            </a:pPr>
            <a:r>
              <a:rPr lang="en-US" sz="2400" dirty="0"/>
              <a:t>Submit written request to lead TA, </a:t>
            </a:r>
          </a:p>
          <a:p>
            <a:pPr marL="0" lvl="1" indent="0">
              <a:buSzPct val="85000"/>
              <a:buNone/>
            </a:pPr>
            <a:r>
              <a:rPr lang="en-US" sz="2400" dirty="0"/>
              <a:t>	and lead TA will pick a different grader </a:t>
            </a:r>
          </a:p>
          <a:p>
            <a:pPr marL="91440" lvl="1" indent="-274320">
              <a:buSzPct val="85000"/>
              <a:buFont typeface="Arial"/>
              <a:buChar char="•"/>
            </a:pPr>
            <a:r>
              <a:rPr lang="en-US" sz="2400" dirty="0"/>
              <a:t>Submit another written request, </a:t>
            </a:r>
          </a:p>
          <a:p>
            <a:pPr marL="0" lvl="1" indent="0">
              <a:buSzPct val="85000"/>
              <a:buNone/>
            </a:pPr>
            <a:r>
              <a:rPr lang="en-US" sz="2400" dirty="0"/>
              <a:t>	lead TA will </a:t>
            </a:r>
            <a:r>
              <a:rPr lang="en-US" sz="2400" dirty="0" err="1"/>
              <a:t>regrade</a:t>
            </a:r>
            <a:r>
              <a:rPr lang="en-US" sz="2400" dirty="0"/>
              <a:t> directly </a:t>
            </a:r>
          </a:p>
          <a:p>
            <a:pPr marL="91440" lvl="1" indent="-274320">
              <a:buSzPct val="85000"/>
              <a:buFont typeface="Arial"/>
              <a:buChar char="•"/>
            </a:pPr>
            <a:r>
              <a:rPr lang="en-US" sz="2400" dirty="0"/>
              <a:t>Submit yet another written request for professor to </a:t>
            </a:r>
            <a:r>
              <a:rPr lang="en-US" sz="2400" dirty="0" err="1"/>
              <a:t>regrade</a:t>
            </a:r>
            <a:r>
              <a:rPr lang="en-US" sz="2400" dirty="0"/>
              <a:t>.</a:t>
            </a:r>
          </a:p>
          <a:p>
            <a:pPr marL="91440" lvl="1" indent="-274320">
              <a:buSzPct val="85000"/>
              <a:buFont typeface="Arial"/>
              <a:buChar char="•"/>
            </a:pPr>
            <a:endParaRPr lang="en-US" sz="2400" dirty="0">
              <a:solidFill>
                <a:srgbClr val="FFFF00"/>
              </a:solidFill>
            </a:endParaRPr>
          </a:p>
          <a:p>
            <a:endParaRPr lang="en-US" dirty="0"/>
          </a:p>
        </p:txBody>
      </p:sp>
    </p:spTree>
    <p:extLst>
      <p:ext uri="{BB962C8B-B14F-4D97-AF65-F5344CB8AC3E}">
        <p14:creationId xmlns:p14="http://schemas.microsoft.com/office/powerpoint/2010/main" val="122340248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Lab1: Thoughts thus far</a:t>
            </a:r>
            <a:endParaRPr lang="en-US" dirty="0"/>
          </a:p>
        </p:txBody>
      </p:sp>
      <p:sp>
        <p:nvSpPr>
          <p:cNvPr id="3" name="Content Placeholder 2"/>
          <p:cNvSpPr>
            <a:spLocks noGrp="1"/>
          </p:cNvSpPr>
          <p:nvPr>
            <p:ph idx="1"/>
          </p:nvPr>
        </p:nvSpPr>
        <p:spPr>
          <a:xfrm>
            <a:off x="228600" y="685800"/>
            <a:ext cx="8686800" cy="5867400"/>
          </a:xfrm>
        </p:spPr>
        <p:txBody>
          <a:bodyPr>
            <a:normAutofit fontScale="77500" lnSpcReduction="20000"/>
          </a:bodyPr>
          <a:lstStyle/>
          <a:p>
            <a:r>
              <a:rPr lang="en-US" dirty="0" smtClean="0">
                <a:solidFill>
                  <a:schemeClr val="accent1"/>
                </a:solidFill>
              </a:rPr>
              <a:t>Great experience!</a:t>
            </a:r>
          </a:p>
          <a:p>
            <a:endParaRPr lang="en-US" dirty="0" smtClean="0">
              <a:solidFill>
                <a:schemeClr val="accent1"/>
              </a:solidFill>
            </a:endParaRPr>
          </a:p>
          <a:p>
            <a:r>
              <a:rPr lang="en-US" dirty="0" smtClean="0">
                <a:solidFill>
                  <a:schemeClr val="accent1"/>
                </a:solidFill>
              </a:rPr>
              <a:t>But, read </a:t>
            </a:r>
            <a:r>
              <a:rPr lang="en-US" b="1" i="1" dirty="0" smtClean="0">
                <a:solidFill>
                  <a:schemeClr val="accent1"/>
                </a:solidFill>
              </a:rPr>
              <a:t>all</a:t>
            </a:r>
            <a:r>
              <a:rPr lang="en-US" dirty="0" smtClean="0">
                <a:solidFill>
                  <a:schemeClr val="accent1"/>
                </a:solidFill>
              </a:rPr>
              <a:t> instructions (multiple times)!</a:t>
            </a:r>
            <a:endParaRPr lang="en-US" dirty="0">
              <a:solidFill>
                <a:schemeClr val="accent1"/>
              </a:solidFill>
            </a:endParaRPr>
          </a:p>
          <a:p>
            <a:endParaRPr lang="en-US" dirty="0" smtClean="0"/>
          </a:p>
          <a:p>
            <a:r>
              <a:rPr lang="en-US" dirty="0" smtClean="0"/>
              <a:t>Sign </a:t>
            </a:r>
            <a:r>
              <a:rPr lang="en-US" dirty="0"/>
              <a:t>up </a:t>
            </a:r>
            <a:r>
              <a:rPr lang="en-US" dirty="0" smtClean="0"/>
              <a:t>for design doc meetings early</a:t>
            </a:r>
          </a:p>
          <a:p>
            <a:pPr lvl="1"/>
            <a:r>
              <a:rPr lang="en-US" dirty="0" smtClean="0"/>
              <a:t>We were very lenient for Lab1</a:t>
            </a:r>
          </a:p>
          <a:p>
            <a:pPr lvl="1"/>
            <a:r>
              <a:rPr lang="en-US" dirty="0" smtClean="0"/>
              <a:t>In future, CMS will lock the Friday after release</a:t>
            </a:r>
          </a:p>
          <a:p>
            <a:pPr lvl="1"/>
            <a:r>
              <a:rPr lang="en-US" dirty="0" smtClean="0"/>
              <a:t>lose points for not signing up before lock, canceling last minute, and/or not showing up</a:t>
            </a:r>
            <a:endParaRPr lang="en-US" dirty="0"/>
          </a:p>
          <a:p>
            <a:endParaRPr lang="en-US" dirty="0" smtClean="0"/>
          </a:p>
          <a:p>
            <a:r>
              <a:rPr lang="en-US" dirty="0" smtClean="0"/>
              <a:t>Design doc meeting</a:t>
            </a:r>
          </a:p>
          <a:p>
            <a:pPr lvl="1"/>
            <a:r>
              <a:rPr lang="en-US" dirty="0" smtClean="0">
                <a:solidFill>
                  <a:schemeClr val="bg1"/>
                </a:solidFill>
              </a:rPr>
              <a:t>Not the same as office hours</a:t>
            </a:r>
          </a:p>
          <a:p>
            <a:pPr marL="457200" lvl="1" indent="0">
              <a:buNone/>
            </a:pPr>
            <a:r>
              <a:rPr lang="en-US" dirty="0">
                <a:solidFill>
                  <a:schemeClr val="accent1"/>
                </a:solidFill>
              </a:rPr>
              <a:t> </a:t>
            </a:r>
            <a:r>
              <a:rPr lang="en-US" dirty="0" smtClean="0">
                <a:solidFill>
                  <a:schemeClr val="accent1"/>
                </a:solidFill>
              </a:rPr>
              <a:t>      You are presenting</a:t>
            </a:r>
            <a:r>
              <a:rPr lang="en-US" dirty="0" smtClean="0"/>
              <a:t> your current design during design doc meeting</a:t>
            </a:r>
          </a:p>
          <a:p>
            <a:pPr lvl="1"/>
            <a:r>
              <a:rPr lang="en-US" dirty="0">
                <a:solidFill>
                  <a:schemeClr val="bg1"/>
                </a:solidFill>
              </a:rPr>
              <a:t>Bring printout of your design </a:t>
            </a:r>
            <a:r>
              <a:rPr lang="en-US" dirty="0" smtClean="0">
                <a:solidFill>
                  <a:schemeClr val="bg1"/>
                </a:solidFill>
              </a:rPr>
              <a:t>document</a:t>
            </a:r>
          </a:p>
          <a:p>
            <a:pPr lvl="1"/>
            <a:r>
              <a:rPr lang="en-US" dirty="0" smtClean="0"/>
              <a:t>TA will grade and give feedback based on your presentation of your design </a:t>
            </a:r>
            <a:endParaRPr lang="en-US" dirty="0"/>
          </a:p>
          <a:p>
            <a:endParaRPr lang="en-US" dirty="0"/>
          </a:p>
          <a:p>
            <a:endParaRPr lang="en-US" dirty="0"/>
          </a:p>
          <a:p>
            <a:endParaRPr lang="en-US" dirty="0"/>
          </a:p>
        </p:txBody>
      </p:sp>
    </p:spTree>
    <p:extLst>
      <p:ext uri="{BB962C8B-B14F-4D97-AF65-F5344CB8AC3E}">
        <p14:creationId xmlns:p14="http://schemas.microsoft.com/office/powerpoint/2010/main" val="151896398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Goals for today</a:t>
            </a:r>
            <a:endParaRPr lang="en-US" dirty="0"/>
          </a:p>
        </p:txBody>
      </p:sp>
      <p:sp>
        <p:nvSpPr>
          <p:cNvPr id="3" name="Content Placeholder 2"/>
          <p:cNvSpPr>
            <a:spLocks noGrp="1"/>
          </p:cNvSpPr>
          <p:nvPr>
            <p:ph idx="1"/>
          </p:nvPr>
        </p:nvSpPr>
        <p:spPr/>
        <p:txBody>
          <a:bodyPr/>
          <a:lstStyle/>
          <a:p>
            <a:pPr marL="0" indent="0">
              <a:buNone/>
            </a:pPr>
            <a:r>
              <a:rPr lang="en-US" dirty="0" smtClean="0"/>
              <a:t>Memory</a:t>
            </a:r>
          </a:p>
          <a:p>
            <a:pPr lvl="1"/>
            <a:r>
              <a:rPr lang="en-US" dirty="0" smtClean="0"/>
              <a:t>CPU: Register Files (i.e. Memory w/in the CPU)</a:t>
            </a:r>
          </a:p>
          <a:p>
            <a:pPr lvl="1"/>
            <a:r>
              <a:rPr lang="en-US" dirty="0" smtClean="0"/>
              <a:t>Scaling Memory: Tri-state devices</a:t>
            </a:r>
          </a:p>
          <a:p>
            <a:pPr lvl="1"/>
            <a:r>
              <a:rPr lang="en-US" dirty="0" smtClean="0"/>
              <a:t>Cache: SRAM (Static RAM—random access memory)</a:t>
            </a:r>
          </a:p>
          <a:p>
            <a:pPr lvl="1"/>
            <a:r>
              <a:rPr lang="en-US" dirty="0" smtClean="0"/>
              <a:t>Memory: DRAM (Dynamic RAM)</a:t>
            </a:r>
            <a:endParaRPr lang="en-US" dirty="0"/>
          </a:p>
        </p:txBody>
      </p:sp>
    </p:spTree>
    <p:extLst>
      <p:ext uri="{BB962C8B-B14F-4D97-AF65-F5344CB8AC3E}">
        <p14:creationId xmlns:p14="http://schemas.microsoft.com/office/powerpoint/2010/main" val="141719518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Goal:</a:t>
            </a:r>
            <a:endParaRPr lang="en-US" dirty="0"/>
          </a:p>
        </p:txBody>
      </p:sp>
      <p:sp>
        <p:nvSpPr>
          <p:cNvPr id="3" name="Content Placeholder 2"/>
          <p:cNvSpPr>
            <a:spLocks noGrp="1"/>
          </p:cNvSpPr>
          <p:nvPr>
            <p:ph idx="1"/>
          </p:nvPr>
        </p:nvSpPr>
        <p:spPr>
          <a:xfrm>
            <a:off x="152400" y="685800"/>
            <a:ext cx="9144000" cy="5638800"/>
          </a:xfrm>
        </p:spPr>
        <p:txBody>
          <a:bodyPr/>
          <a:lstStyle/>
          <a:p>
            <a:r>
              <a:rPr lang="en-US" dirty="0" smtClean="0"/>
              <a:t>How do we store results from ALU computations?</a:t>
            </a:r>
          </a:p>
          <a:p>
            <a:endParaRPr lang="en-US" sz="1200" dirty="0" smtClean="0"/>
          </a:p>
          <a:p>
            <a:r>
              <a:rPr lang="en-US" dirty="0" smtClean="0"/>
              <a:t>How do we use stored results in subsequent operations?</a:t>
            </a:r>
          </a:p>
          <a:p>
            <a:r>
              <a:rPr lang="en-US" dirty="0"/>
              <a:t>	</a:t>
            </a:r>
            <a:endParaRPr lang="en-US" dirty="0" smtClean="0"/>
          </a:p>
          <a:p>
            <a:r>
              <a:rPr lang="en-US" dirty="0"/>
              <a:t>	</a:t>
            </a:r>
            <a:r>
              <a:rPr lang="en-US" dirty="0" smtClean="0">
                <a:solidFill>
                  <a:schemeClr val="accent1"/>
                </a:solidFill>
              </a:rPr>
              <a:t>Register File</a:t>
            </a:r>
            <a:endParaRPr lang="en-US" dirty="0" smtClean="0"/>
          </a:p>
          <a:p>
            <a:endParaRPr lang="en-US" dirty="0">
              <a:solidFill>
                <a:schemeClr val="accent1"/>
              </a:solidFill>
            </a:endParaRPr>
          </a:p>
          <a:p>
            <a:r>
              <a:rPr lang="en-US" dirty="0" smtClean="0"/>
              <a:t>How does a Register File work? How do we design it?</a:t>
            </a:r>
            <a:endParaRPr lang="en-US" dirty="0"/>
          </a:p>
        </p:txBody>
      </p:sp>
    </p:spTree>
    <p:extLst>
      <p:ext uri="{BB962C8B-B14F-4D97-AF65-F5344CB8AC3E}">
        <p14:creationId xmlns:p14="http://schemas.microsoft.com/office/powerpoint/2010/main" val="3641157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003970" name="Rectangle 2"/>
          <p:cNvSpPr>
            <a:spLocks noGrp="1" noChangeArrowheads="1"/>
          </p:cNvSpPr>
          <p:nvPr>
            <p:ph type="title"/>
          </p:nvPr>
        </p:nvSpPr>
        <p:spPr/>
        <p:txBody>
          <a:bodyPr>
            <a:normAutofit fontScale="90000"/>
          </a:bodyPr>
          <a:lstStyle/>
          <a:p>
            <a:r>
              <a:rPr lang="en-US" dirty="0" smtClean="0"/>
              <a:t>Goals for Today</a:t>
            </a:r>
            <a:endParaRPr lang="en-US" dirty="0"/>
          </a:p>
        </p:txBody>
      </p:sp>
      <p:sp>
        <p:nvSpPr>
          <p:cNvPr id="2003971" name="Rectangle 3"/>
          <p:cNvSpPr>
            <a:spLocks noGrp="1" noChangeArrowheads="1"/>
          </p:cNvSpPr>
          <p:nvPr>
            <p:ph type="body" idx="1"/>
          </p:nvPr>
        </p:nvSpPr>
        <p:spPr>
          <a:xfrm>
            <a:off x="762000" y="1049338"/>
            <a:ext cx="7847013" cy="4648200"/>
          </a:xfrm>
        </p:spPr>
        <p:txBody>
          <a:bodyPr/>
          <a:lstStyle/>
          <a:p>
            <a:pPr>
              <a:lnSpc>
                <a:spcPct val="82000"/>
              </a:lnSpc>
            </a:pPr>
            <a:r>
              <a:rPr lang="en-US" sz="2800" dirty="0" smtClean="0"/>
              <a:t>Memory: Various </a:t>
            </a:r>
            <a:r>
              <a:rPr lang="en-US" sz="2800" dirty="0"/>
              <a:t>technologies</a:t>
            </a:r>
          </a:p>
          <a:p>
            <a:pPr lvl="1">
              <a:lnSpc>
                <a:spcPct val="82000"/>
              </a:lnSpc>
            </a:pPr>
            <a:r>
              <a:rPr lang="en-US" sz="2400" dirty="0"/>
              <a:t>S-RAM, D-RAM, NV-RAM</a:t>
            </a:r>
          </a:p>
          <a:p>
            <a:pPr lvl="1">
              <a:lnSpc>
                <a:spcPct val="82000"/>
              </a:lnSpc>
            </a:pPr>
            <a:endParaRPr lang="en-US" sz="2400" dirty="0"/>
          </a:p>
          <a:p>
            <a:pPr>
              <a:lnSpc>
                <a:spcPct val="82000"/>
              </a:lnSpc>
            </a:pPr>
            <a:r>
              <a:rPr lang="en-US" sz="2800" dirty="0"/>
              <a:t>Non-Volatile RAM</a:t>
            </a:r>
          </a:p>
          <a:p>
            <a:pPr lvl="1">
              <a:lnSpc>
                <a:spcPct val="82000"/>
              </a:lnSpc>
            </a:pPr>
            <a:r>
              <a:rPr lang="en-US" sz="2400" dirty="0"/>
              <a:t>Data remains valid even through power outages</a:t>
            </a:r>
          </a:p>
          <a:p>
            <a:pPr lvl="1">
              <a:lnSpc>
                <a:spcPct val="82000"/>
              </a:lnSpc>
            </a:pPr>
            <a:r>
              <a:rPr lang="en-US" sz="2400" dirty="0"/>
              <a:t>More expensive</a:t>
            </a:r>
          </a:p>
          <a:p>
            <a:pPr lvl="1">
              <a:lnSpc>
                <a:spcPct val="82000"/>
              </a:lnSpc>
            </a:pPr>
            <a:r>
              <a:rPr lang="en-US" sz="2400" dirty="0"/>
              <a:t>Limited lifetime; after 100000 to 1M writes, NV-RAM degrades</a:t>
            </a:r>
          </a:p>
          <a:p>
            <a:pPr lvl="1">
              <a:lnSpc>
                <a:spcPct val="82000"/>
              </a:lnSpc>
            </a:pPr>
            <a:endParaRPr lang="en-US" sz="2400" dirty="0"/>
          </a:p>
          <a:p>
            <a:pPr lvl="1">
              <a:lnSpc>
                <a:spcPct val="82000"/>
              </a:lnSpc>
            </a:pPr>
            <a:r>
              <a:rPr lang="en-US" sz="2400" dirty="0"/>
              <a:t>Flash cards</a:t>
            </a:r>
          </a:p>
          <a:p>
            <a:pPr>
              <a:lnSpc>
                <a:spcPct val="82000"/>
              </a:lnSpc>
            </a:pPr>
            <a:endParaRPr lang="en-US" sz="2800" dirty="0"/>
          </a:p>
        </p:txBody>
      </p:sp>
    </p:spTree>
    <p:extLst>
      <p:ext uri="{BB962C8B-B14F-4D97-AF65-F5344CB8AC3E}">
        <p14:creationId xmlns:p14="http://schemas.microsoft.com/office/powerpoint/2010/main" val="14015728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58050" name="Rectangle 2"/>
          <p:cNvSpPr>
            <a:spLocks noGrp="1" noChangeArrowheads="1"/>
          </p:cNvSpPr>
          <p:nvPr>
            <p:ph type="title"/>
          </p:nvPr>
        </p:nvSpPr>
        <p:spPr/>
        <p:txBody>
          <a:bodyPr>
            <a:normAutofit fontScale="90000"/>
          </a:bodyPr>
          <a:lstStyle/>
          <a:p>
            <a:r>
              <a:rPr lang="en-US"/>
              <a:t>Memory</a:t>
            </a:r>
          </a:p>
        </p:txBody>
      </p:sp>
      <p:sp>
        <p:nvSpPr>
          <p:cNvPr id="258051" name="Rectangle 3"/>
          <p:cNvSpPr>
            <a:spLocks noGrp="1" noChangeArrowheads="1"/>
          </p:cNvSpPr>
          <p:nvPr>
            <p:ph type="body" idx="1"/>
          </p:nvPr>
        </p:nvSpPr>
        <p:spPr>
          <a:xfrm>
            <a:off x="762000" y="1905000"/>
            <a:ext cx="7847013" cy="4648200"/>
          </a:xfrm>
        </p:spPr>
        <p:txBody>
          <a:bodyPr/>
          <a:lstStyle/>
          <a:p>
            <a:pPr>
              <a:lnSpc>
                <a:spcPct val="82000"/>
              </a:lnSpc>
            </a:pPr>
            <a:r>
              <a:rPr lang="en-US" sz="2400"/>
              <a:t>Various technologies</a:t>
            </a:r>
          </a:p>
          <a:p>
            <a:pPr lvl="1">
              <a:lnSpc>
                <a:spcPct val="82000"/>
              </a:lnSpc>
            </a:pPr>
            <a:r>
              <a:rPr lang="en-US" sz="2000"/>
              <a:t>S-RAM, D-RAM, NV-RAM</a:t>
            </a:r>
          </a:p>
          <a:p>
            <a:pPr>
              <a:lnSpc>
                <a:spcPct val="82000"/>
              </a:lnSpc>
            </a:pPr>
            <a:r>
              <a:rPr lang="en-US" sz="2400"/>
              <a:t>Static-RAM</a:t>
            </a:r>
          </a:p>
          <a:p>
            <a:pPr lvl="1">
              <a:lnSpc>
                <a:spcPct val="82000"/>
              </a:lnSpc>
            </a:pPr>
            <a:r>
              <a:rPr lang="en-US" sz="2000"/>
              <a:t>So called because once stored, data values are stable as long as electricity is supplied</a:t>
            </a:r>
          </a:p>
          <a:p>
            <a:pPr lvl="1">
              <a:lnSpc>
                <a:spcPct val="82000"/>
              </a:lnSpc>
            </a:pPr>
            <a:r>
              <a:rPr lang="en-US" sz="2000"/>
              <a:t>Based on regular flip-flops with gates</a:t>
            </a:r>
          </a:p>
          <a:p>
            <a:pPr>
              <a:lnSpc>
                <a:spcPct val="82000"/>
              </a:lnSpc>
            </a:pPr>
            <a:r>
              <a:rPr lang="en-US" sz="2400"/>
              <a:t>Dynamic-RAM</a:t>
            </a:r>
          </a:p>
          <a:p>
            <a:pPr lvl="1">
              <a:lnSpc>
                <a:spcPct val="82000"/>
              </a:lnSpc>
            </a:pPr>
            <a:r>
              <a:rPr lang="en-US" sz="2000"/>
              <a:t>Data values require constant refresh</a:t>
            </a:r>
          </a:p>
          <a:p>
            <a:pPr lvl="1">
              <a:lnSpc>
                <a:spcPct val="82000"/>
              </a:lnSpc>
            </a:pPr>
            <a:r>
              <a:rPr lang="en-US" sz="2000"/>
              <a:t>Internal circuitry keeps capacitor charges</a:t>
            </a:r>
          </a:p>
          <a:p>
            <a:pPr>
              <a:lnSpc>
                <a:spcPct val="82000"/>
              </a:lnSpc>
            </a:pPr>
            <a:r>
              <a:rPr lang="en-US" sz="2400"/>
              <a:t>Non-Volatile RAM</a:t>
            </a:r>
          </a:p>
          <a:p>
            <a:pPr lvl="1">
              <a:lnSpc>
                <a:spcPct val="82000"/>
              </a:lnSpc>
            </a:pPr>
            <a:r>
              <a:rPr lang="en-US" sz="2000"/>
              <a:t>Data remains valid even through power outages</a:t>
            </a:r>
          </a:p>
          <a:p>
            <a:pPr lvl="1">
              <a:lnSpc>
                <a:spcPct val="82000"/>
              </a:lnSpc>
            </a:pPr>
            <a:r>
              <a:rPr lang="en-US" sz="2000"/>
              <a:t>More expensive</a:t>
            </a:r>
          </a:p>
          <a:p>
            <a:pPr lvl="1">
              <a:lnSpc>
                <a:spcPct val="82000"/>
              </a:lnSpc>
            </a:pPr>
            <a:r>
              <a:rPr lang="en-US" sz="2000"/>
              <a:t>Limited lifetime; after 100000 to 1M writes, NV-RAM degrades</a:t>
            </a:r>
          </a:p>
        </p:txBody>
      </p:sp>
    </p:spTree>
    <p:extLst>
      <p:ext uri="{BB962C8B-B14F-4D97-AF65-F5344CB8AC3E}">
        <p14:creationId xmlns:p14="http://schemas.microsoft.com/office/powerpoint/2010/main" val="23860164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9730" name="Rectangle 2"/>
          <p:cNvSpPr>
            <a:spLocks noGrp="1" noChangeArrowheads="1"/>
          </p:cNvSpPr>
          <p:nvPr>
            <p:ph type="title"/>
            <p:custDataLst>
              <p:tags r:id="rId1"/>
            </p:custDataLst>
          </p:nvPr>
        </p:nvSpPr>
        <p:spPr/>
        <p:txBody>
          <a:bodyPr>
            <a:noAutofit/>
          </a:bodyPr>
          <a:lstStyle/>
          <a:p>
            <a:r>
              <a:rPr lang="en-US" dirty="0" smtClean="0"/>
              <a:t>Big Picture:  Building a Processor</a:t>
            </a:r>
            <a:endParaRPr lang="en-US" dirty="0"/>
          </a:p>
        </p:txBody>
      </p:sp>
      <p:sp>
        <p:nvSpPr>
          <p:cNvPr id="2249762" name="Line 34"/>
          <p:cNvSpPr>
            <a:spLocks noChangeShapeType="1"/>
          </p:cNvSpPr>
          <p:nvPr>
            <p:custDataLst>
              <p:tags r:id="rId2"/>
            </p:custDataLst>
          </p:nvPr>
        </p:nvSpPr>
        <p:spPr bwMode="auto">
          <a:xfrm flipV="1">
            <a:off x="2286000" y="3962400"/>
            <a:ext cx="304800" cy="0"/>
          </a:xfrm>
          <a:prstGeom prst="line">
            <a:avLst/>
          </a:prstGeom>
          <a:noFill/>
          <a:ln w="25400" cap="sq">
            <a:solidFill>
              <a:schemeClr val="accent2"/>
            </a:solidFill>
            <a:round/>
            <a:headEnd type="none" w="med" len="med"/>
            <a:tailEnd type="arrow" w="med" len="med"/>
          </a:ln>
          <a:effectLst/>
        </p:spPr>
        <p:txBody>
          <a:bodyPr wrap="square" anchor="ctr" anchorCtr="1">
            <a:noAutofit/>
          </a:bodyPr>
          <a:lstStyle/>
          <a:p>
            <a:endParaRPr lang="en-US"/>
          </a:p>
        </p:txBody>
      </p:sp>
      <p:sp>
        <p:nvSpPr>
          <p:cNvPr id="2249771" name="Line 43"/>
          <p:cNvSpPr>
            <a:spLocks noChangeShapeType="1"/>
          </p:cNvSpPr>
          <p:nvPr>
            <p:custDataLst>
              <p:tags r:id="rId3"/>
            </p:custDataLst>
          </p:nvPr>
        </p:nvSpPr>
        <p:spPr bwMode="auto">
          <a:xfrm>
            <a:off x="3733800" y="1981200"/>
            <a:ext cx="22860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2249772" name="Line 44"/>
          <p:cNvSpPr>
            <a:spLocks noChangeShapeType="1"/>
          </p:cNvSpPr>
          <p:nvPr>
            <p:custDataLst>
              <p:tags r:id="rId4"/>
            </p:custDataLst>
          </p:nvPr>
        </p:nvSpPr>
        <p:spPr bwMode="auto">
          <a:xfrm>
            <a:off x="3733800" y="2819400"/>
            <a:ext cx="19050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2249775" name="Line 47"/>
          <p:cNvSpPr>
            <a:spLocks noChangeShapeType="1"/>
          </p:cNvSpPr>
          <p:nvPr>
            <p:custDataLst>
              <p:tags r:id="rId5"/>
            </p:custDataLst>
          </p:nvPr>
        </p:nvSpPr>
        <p:spPr bwMode="auto">
          <a:xfrm flipV="1">
            <a:off x="8686800" y="914400"/>
            <a:ext cx="0" cy="167640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2249776" name="Line 48"/>
          <p:cNvSpPr>
            <a:spLocks noChangeShapeType="1"/>
          </p:cNvSpPr>
          <p:nvPr>
            <p:custDataLst>
              <p:tags r:id="rId6"/>
            </p:custDataLst>
          </p:nvPr>
        </p:nvSpPr>
        <p:spPr bwMode="auto">
          <a:xfrm flipH="1">
            <a:off x="6629400" y="2362200"/>
            <a:ext cx="1676400" cy="0"/>
          </a:xfrm>
          <a:prstGeom prst="line">
            <a:avLst/>
          </a:prstGeom>
          <a:noFill/>
          <a:ln w="25400" cap="sq">
            <a:solidFill>
              <a:srgbClr val="66FF33"/>
            </a:solidFill>
            <a:round/>
            <a:headEnd/>
            <a:tailEnd/>
          </a:ln>
          <a:effectLst/>
        </p:spPr>
        <p:txBody>
          <a:bodyPr wrap="square" anchor="ctr" anchorCtr="1">
            <a:noAutofit/>
          </a:bodyPr>
          <a:lstStyle/>
          <a:p>
            <a:endParaRPr lang="en-US" dirty="0"/>
          </a:p>
        </p:txBody>
      </p:sp>
      <p:sp>
        <p:nvSpPr>
          <p:cNvPr id="2249777" name="Line 49"/>
          <p:cNvSpPr>
            <a:spLocks noChangeShapeType="1"/>
          </p:cNvSpPr>
          <p:nvPr>
            <p:custDataLst>
              <p:tags r:id="rId7"/>
            </p:custDataLst>
          </p:nvPr>
        </p:nvSpPr>
        <p:spPr bwMode="auto">
          <a:xfrm flipV="1">
            <a:off x="1981200" y="914400"/>
            <a:ext cx="6705600" cy="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2249779" name="Line 51"/>
          <p:cNvSpPr>
            <a:spLocks noChangeShapeType="1"/>
          </p:cNvSpPr>
          <p:nvPr>
            <p:custDataLst>
              <p:tags r:id="rId8"/>
            </p:custDataLst>
          </p:nvPr>
        </p:nvSpPr>
        <p:spPr bwMode="auto">
          <a:xfrm flipV="1">
            <a:off x="1981200" y="2667000"/>
            <a:ext cx="228600" cy="0"/>
          </a:xfrm>
          <a:prstGeom prst="line">
            <a:avLst/>
          </a:prstGeom>
          <a:noFill/>
          <a:ln w="25400" cap="sq">
            <a:solidFill>
              <a:srgbClr val="66FF33"/>
            </a:solidFill>
            <a:round/>
            <a:headEnd type="none" w="med" len="med"/>
            <a:tailEnd type="arrow" w="med" len="med"/>
          </a:ln>
          <a:effectLst/>
        </p:spPr>
        <p:txBody>
          <a:bodyPr anchor="ctr" anchorCtr="1">
            <a:noAutofit/>
          </a:bodyPr>
          <a:lstStyle/>
          <a:p>
            <a:endParaRPr lang="en-US"/>
          </a:p>
        </p:txBody>
      </p:sp>
      <p:sp>
        <p:nvSpPr>
          <p:cNvPr id="56" name="Line 8"/>
          <p:cNvSpPr>
            <a:spLocks noChangeShapeType="1"/>
          </p:cNvSpPr>
          <p:nvPr>
            <p:custDataLst>
              <p:tags r:id="rId9"/>
            </p:custDataLst>
          </p:nvPr>
        </p:nvSpPr>
        <p:spPr bwMode="auto">
          <a:xfrm>
            <a:off x="761998" y="2743200"/>
            <a:ext cx="2" cy="762000"/>
          </a:xfrm>
          <a:prstGeom prst="line">
            <a:avLst/>
          </a:prstGeom>
          <a:noFill/>
          <a:ln w="25400" cap="sq">
            <a:solidFill>
              <a:schemeClr val="accent1"/>
            </a:solidFill>
            <a:round/>
            <a:headEnd type="arrow" w="med" len="med"/>
            <a:tailEnd type="none" w="med" len="med"/>
          </a:ln>
          <a:effectLst/>
        </p:spPr>
        <p:txBody>
          <a:bodyPr wrap="square" anchor="ctr" anchorCtr="1">
            <a:noAutofit/>
          </a:bodyPr>
          <a:lstStyle/>
          <a:p>
            <a:endParaRPr lang="en-US"/>
          </a:p>
        </p:txBody>
      </p:sp>
      <p:sp>
        <p:nvSpPr>
          <p:cNvPr id="59" name="Text Box 11"/>
          <p:cNvSpPr txBox="1">
            <a:spLocks noChangeArrowheads="1"/>
          </p:cNvSpPr>
          <p:nvPr>
            <p:custDataLst>
              <p:tags r:id="rId10"/>
            </p:custDataLst>
          </p:nvPr>
        </p:nvSpPr>
        <p:spPr bwMode="auto">
          <a:xfrm>
            <a:off x="381000" y="3505200"/>
            <a:ext cx="762000" cy="304799"/>
          </a:xfrm>
          <a:prstGeom prst="rect">
            <a:avLst/>
          </a:prstGeom>
          <a:no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dirty="0" smtClean="0">
                <a:solidFill>
                  <a:srgbClr val="FFFFFF"/>
                </a:solidFill>
                <a:latin typeface="Consolas" pitchFamily="49" charset="0"/>
              </a:rPr>
              <a:t>PC</a:t>
            </a:r>
            <a:endParaRPr lang="en-US" dirty="0">
              <a:solidFill>
                <a:srgbClr val="FFFFFF"/>
              </a:solidFill>
              <a:latin typeface="Consolas" pitchFamily="49" charset="0"/>
            </a:endParaRPr>
          </a:p>
        </p:txBody>
      </p:sp>
      <p:sp>
        <p:nvSpPr>
          <p:cNvPr id="66" name="Line 18"/>
          <p:cNvSpPr>
            <a:spLocks noChangeShapeType="1"/>
          </p:cNvSpPr>
          <p:nvPr>
            <p:custDataLst>
              <p:tags r:id="rId11"/>
            </p:custDataLst>
          </p:nvPr>
        </p:nvSpPr>
        <p:spPr bwMode="auto">
          <a:xfrm flipH="1">
            <a:off x="1295400" y="3124200"/>
            <a:ext cx="0" cy="1143000"/>
          </a:xfrm>
          <a:prstGeom prst="line">
            <a:avLst/>
          </a:prstGeom>
          <a:noFill/>
          <a:ln w="25400" cap="sq">
            <a:solidFill>
              <a:schemeClr val="accent1"/>
            </a:solidFill>
            <a:round/>
            <a:headEnd type="oval" w="med" len="med"/>
            <a:tailEnd type="arrow" w="med" len="med"/>
          </a:ln>
          <a:effectLst/>
        </p:spPr>
        <p:txBody>
          <a:bodyPr wrap="square" anchor="ctr" anchorCtr="1">
            <a:noAutofit/>
          </a:bodyPr>
          <a:lstStyle/>
          <a:p>
            <a:endParaRPr lang="en-US"/>
          </a:p>
        </p:txBody>
      </p:sp>
      <p:sp>
        <p:nvSpPr>
          <p:cNvPr id="69" name="Line 21"/>
          <p:cNvSpPr>
            <a:spLocks noChangeShapeType="1"/>
          </p:cNvSpPr>
          <p:nvPr>
            <p:custDataLst>
              <p:tags r:id="rId12"/>
            </p:custDataLst>
          </p:nvPr>
        </p:nvSpPr>
        <p:spPr bwMode="auto">
          <a:xfrm>
            <a:off x="761998" y="3809998"/>
            <a:ext cx="2" cy="457201"/>
          </a:xfrm>
          <a:prstGeom prst="line">
            <a:avLst/>
          </a:prstGeom>
          <a:noFill/>
          <a:ln w="25400" cap="sq">
            <a:solidFill>
              <a:schemeClr val="accent1"/>
            </a:solidFill>
            <a:round/>
            <a:headEnd type="arrow" w="med" len="med"/>
            <a:tailEnd type="none" w="med" len="med"/>
          </a:ln>
          <a:effectLst/>
        </p:spPr>
        <p:txBody>
          <a:bodyPr wrap="square" anchor="ctr">
            <a:spAutoFit/>
          </a:bodyPr>
          <a:lstStyle/>
          <a:p>
            <a:endParaRPr lang="en-US"/>
          </a:p>
        </p:txBody>
      </p:sp>
      <p:sp>
        <p:nvSpPr>
          <p:cNvPr id="71" name="Line 49"/>
          <p:cNvSpPr>
            <a:spLocks noChangeShapeType="1"/>
          </p:cNvSpPr>
          <p:nvPr>
            <p:custDataLst>
              <p:tags r:id="rId13"/>
            </p:custDataLst>
          </p:nvPr>
        </p:nvSpPr>
        <p:spPr bwMode="auto">
          <a:xfrm flipH="1">
            <a:off x="1981200" y="914400"/>
            <a:ext cx="0" cy="175260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73" name="Line 49"/>
          <p:cNvSpPr>
            <a:spLocks noChangeShapeType="1"/>
          </p:cNvSpPr>
          <p:nvPr>
            <p:custDataLst>
              <p:tags r:id="rId14"/>
            </p:custDataLst>
          </p:nvPr>
        </p:nvSpPr>
        <p:spPr bwMode="auto">
          <a:xfrm flipH="1" flipV="1">
            <a:off x="1295400" y="2209800"/>
            <a:ext cx="228600" cy="0"/>
          </a:xfrm>
          <a:prstGeom prst="line">
            <a:avLst/>
          </a:prstGeom>
          <a:noFill/>
          <a:ln w="25400" cap="sq">
            <a:solidFill>
              <a:schemeClr val="bg1"/>
            </a:solidFill>
            <a:round/>
            <a:headEnd/>
            <a:tailEnd/>
          </a:ln>
          <a:effectLst/>
        </p:spPr>
        <p:txBody>
          <a:bodyPr wrap="square" anchor="ctr" anchorCtr="1">
            <a:noAutofit/>
          </a:bodyPr>
          <a:lstStyle/>
          <a:p>
            <a:endParaRPr lang="en-US"/>
          </a:p>
        </p:txBody>
      </p:sp>
      <p:sp>
        <p:nvSpPr>
          <p:cNvPr id="50" name="Line 44"/>
          <p:cNvSpPr>
            <a:spLocks noChangeShapeType="1"/>
          </p:cNvSpPr>
          <p:nvPr>
            <p:custDataLst>
              <p:tags r:id="rId15"/>
            </p:custDataLst>
          </p:nvPr>
        </p:nvSpPr>
        <p:spPr bwMode="auto">
          <a:xfrm>
            <a:off x="5257800" y="3276600"/>
            <a:ext cx="3810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54" name="Line 49"/>
          <p:cNvSpPr>
            <a:spLocks noChangeShapeType="1"/>
          </p:cNvSpPr>
          <p:nvPr>
            <p:custDataLst>
              <p:tags r:id="rId16"/>
            </p:custDataLst>
          </p:nvPr>
        </p:nvSpPr>
        <p:spPr bwMode="auto">
          <a:xfrm>
            <a:off x="2286000" y="4648200"/>
            <a:ext cx="152400" cy="15240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62" name="Text Box 29"/>
          <p:cNvSpPr txBox="1">
            <a:spLocks noChangeArrowheads="1"/>
          </p:cNvSpPr>
          <p:nvPr>
            <p:custDataLst>
              <p:tags r:id="rId17"/>
            </p:custDataLst>
          </p:nvPr>
        </p:nvSpPr>
        <p:spPr bwMode="auto">
          <a:xfrm>
            <a:off x="2343960" y="4495800"/>
            <a:ext cx="551640" cy="225524"/>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1600" dirty="0" err="1" smtClean="0">
                <a:solidFill>
                  <a:srgbClr val="FFFFFF"/>
                </a:solidFill>
                <a:latin typeface="Calibri"/>
              </a:rPr>
              <a:t>imm</a:t>
            </a:r>
            <a:endParaRPr lang="en-US" sz="1600" dirty="0">
              <a:solidFill>
                <a:srgbClr val="FFFFFF"/>
              </a:solidFill>
              <a:latin typeface="Calibri"/>
            </a:endParaRPr>
          </a:p>
        </p:txBody>
      </p:sp>
      <p:sp>
        <p:nvSpPr>
          <p:cNvPr id="75" name="Rectangle 4"/>
          <p:cNvSpPr>
            <a:spLocks noChangeArrowheads="1"/>
          </p:cNvSpPr>
          <p:nvPr>
            <p:custDataLst>
              <p:tags r:id="rId18"/>
            </p:custDataLst>
          </p:nvPr>
        </p:nvSpPr>
        <p:spPr bwMode="auto">
          <a:xfrm>
            <a:off x="304800" y="1676400"/>
            <a:ext cx="990600" cy="1066800"/>
          </a:xfrm>
          <a:prstGeom prst="rect">
            <a:avLst/>
          </a:prstGeom>
          <a:noFill/>
          <a:ln w="25400" cap="sq" algn="ctr">
            <a:solidFill>
              <a:srgbClr val="FFFFFF"/>
            </a:solidFill>
            <a:miter lim="800000"/>
            <a:headEnd/>
            <a:tailEnd/>
          </a:ln>
          <a:effectLst/>
        </p:spPr>
        <p:txBody>
          <a:bodyPr wrap="square" anchor="ctr" anchorCtr="1">
            <a:noAutofit/>
          </a:bodyPr>
          <a:lstStyle/>
          <a:p>
            <a:pPr algn="ctr"/>
            <a:r>
              <a:rPr lang="en-US" dirty="0" smtClean="0">
                <a:solidFill>
                  <a:schemeClr val="bg1"/>
                </a:solidFill>
              </a:rPr>
              <a:t>memory</a:t>
            </a:r>
            <a:endParaRPr lang="en-US" dirty="0">
              <a:solidFill>
                <a:schemeClr val="bg1"/>
              </a:solidFill>
            </a:endParaRPr>
          </a:p>
        </p:txBody>
      </p:sp>
      <p:sp>
        <p:nvSpPr>
          <p:cNvPr id="80" name="Line 49"/>
          <p:cNvSpPr>
            <a:spLocks noChangeShapeType="1"/>
          </p:cNvSpPr>
          <p:nvPr>
            <p:custDataLst>
              <p:tags r:id="rId19"/>
            </p:custDataLst>
          </p:nvPr>
        </p:nvSpPr>
        <p:spPr bwMode="auto">
          <a:xfrm flipV="1">
            <a:off x="5029200" y="2819400"/>
            <a:ext cx="0" cy="914400"/>
          </a:xfrm>
          <a:prstGeom prst="line">
            <a:avLst/>
          </a:prstGeom>
          <a:noFill/>
          <a:ln w="25400" cap="sq">
            <a:solidFill>
              <a:srgbClr val="66FF33"/>
            </a:solidFill>
            <a:round/>
            <a:headEnd/>
            <a:tailEnd type="oval"/>
          </a:ln>
          <a:effectLst/>
        </p:spPr>
        <p:txBody>
          <a:bodyPr wrap="square" anchor="ctr" anchorCtr="1">
            <a:noAutofit/>
          </a:bodyPr>
          <a:lstStyle/>
          <a:p>
            <a:endParaRPr lang="en-US"/>
          </a:p>
        </p:txBody>
      </p:sp>
      <p:sp>
        <p:nvSpPr>
          <p:cNvPr id="81" name="Line 44"/>
          <p:cNvSpPr>
            <a:spLocks noChangeShapeType="1"/>
          </p:cNvSpPr>
          <p:nvPr>
            <p:custDataLst>
              <p:tags r:id="rId20"/>
            </p:custDataLst>
          </p:nvPr>
        </p:nvSpPr>
        <p:spPr bwMode="auto">
          <a:xfrm>
            <a:off x="5029200" y="3733800"/>
            <a:ext cx="17526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84" name="Line 45"/>
          <p:cNvSpPr>
            <a:spLocks noChangeShapeType="1"/>
          </p:cNvSpPr>
          <p:nvPr>
            <p:custDataLst>
              <p:tags r:id="rId21"/>
            </p:custDataLst>
          </p:nvPr>
        </p:nvSpPr>
        <p:spPr bwMode="auto">
          <a:xfrm flipV="1">
            <a:off x="7239000" y="4267200"/>
            <a:ext cx="0" cy="228600"/>
          </a:xfrm>
          <a:prstGeom prst="line">
            <a:avLst/>
          </a:prstGeom>
          <a:noFill/>
          <a:ln w="25400" cap="sq">
            <a:solidFill>
              <a:schemeClr val="accent2"/>
            </a:solidFill>
            <a:round/>
            <a:headEnd type="none" w="med" len="med"/>
            <a:tailEnd type="arrow" w="med" len="med"/>
          </a:ln>
          <a:effectLst/>
        </p:spPr>
        <p:txBody>
          <a:bodyPr wrap="square" anchor="ctr" anchorCtr="1">
            <a:noAutofit/>
          </a:bodyPr>
          <a:lstStyle/>
          <a:p>
            <a:endParaRPr lang="en-US"/>
          </a:p>
        </p:txBody>
      </p:sp>
      <p:sp>
        <p:nvSpPr>
          <p:cNvPr id="86" name="Line 44"/>
          <p:cNvSpPr>
            <a:spLocks noChangeShapeType="1"/>
          </p:cNvSpPr>
          <p:nvPr>
            <p:custDataLst>
              <p:tags r:id="rId22"/>
            </p:custDataLst>
          </p:nvPr>
        </p:nvSpPr>
        <p:spPr bwMode="auto">
          <a:xfrm>
            <a:off x="7239000" y="2362200"/>
            <a:ext cx="0" cy="838200"/>
          </a:xfrm>
          <a:prstGeom prst="line">
            <a:avLst/>
          </a:prstGeom>
          <a:noFill/>
          <a:ln w="25400" cap="sq">
            <a:solidFill>
              <a:srgbClr val="66FF33"/>
            </a:solidFill>
            <a:round/>
            <a:headEnd type="oval" w="med" len="med"/>
            <a:tailEnd type="arrow" w="med" len="med"/>
          </a:ln>
          <a:effectLst/>
        </p:spPr>
        <p:txBody>
          <a:bodyPr wrap="square" anchor="ctr" anchorCtr="1">
            <a:noAutofit/>
          </a:bodyPr>
          <a:lstStyle/>
          <a:p>
            <a:endParaRPr lang="en-US"/>
          </a:p>
        </p:txBody>
      </p:sp>
      <p:sp>
        <p:nvSpPr>
          <p:cNvPr id="88" name="Line 48"/>
          <p:cNvSpPr>
            <a:spLocks noChangeShapeType="1"/>
          </p:cNvSpPr>
          <p:nvPr>
            <p:custDataLst>
              <p:tags r:id="rId23"/>
            </p:custDataLst>
          </p:nvPr>
        </p:nvSpPr>
        <p:spPr bwMode="auto">
          <a:xfrm flipH="1">
            <a:off x="8458200" y="2590800"/>
            <a:ext cx="228600" cy="0"/>
          </a:xfrm>
          <a:prstGeom prst="line">
            <a:avLst/>
          </a:prstGeom>
          <a:noFill/>
          <a:ln w="25400" cap="sq">
            <a:solidFill>
              <a:srgbClr val="66FF33"/>
            </a:solidFill>
            <a:round/>
            <a:headEnd/>
            <a:tailEnd/>
          </a:ln>
          <a:effectLst/>
        </p:spPr>
        <p:txBody>
          <a:bodyPr wrap="square" anchor="ctr" anchorCtr="1">
            <a:noAutofit/>
          </a:bodyPr>
          <a:lstStyle/>
          <a:p>
            <a:endParaRPr lang="en-US" dirty="0"/>
          </a:p>
        </p:txBody>
      </p:sp>
      <p:sp>
        <p:nvSpPr>
          <p:cNvPr id="89" name="Line 44"/>
          <p:cNvSpPr>
            <a:spLocks noChangeShapeType="1"/>
          </p:cNvSpPr>
          <p:nvPr>
            <p:custDataLst>
              <p:tags r:id="rId24"/>
            </p:custDataLst>
          </p:nvPr>
        </p:nvSpPr>
        <p:spPr bwMode="auto">
          <a:xfrm>
            <a:off x="8077200" y="2819400"/>
            <a:ext cx="2286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90" name="Line 49"/>
          <p:cNvSpPr>
            <a:spLocks noChangeShapeType="1"/>
          </p:cNvSpPr>
          <p:nvPr>
            <p:custDataLst>
              <p:tags r:id="rId25"/>
            </p:custDataLst>
          </p:nvPr>
        </p:nvSpPr>
        <p:spPr bwMode="auto">
          <a:xfrm>
            <a:off x="8077200" y="2819400"/>
            <a:ext cx="0" cy="91440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91" name="Line 49"/>
          <p:cNvSpPr>
            <a:spLocks noChangeShapeType="1"/>
          </p:cNvSpPr>
          <p:nvPr>
            <p:custDataLst>
              <p:tags r:id="rId26"/>
            </p:custDataLst>
          </p:nvPr>
        </p:nvSpPr>
        <p:spPr bwMode="auto">
          <a:xfrm flipV="1">
            <a:off x="7924800" y="3733800"/>
            <a:ext cx="152400" cy="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77" name="Line 49"/>
          <p:cNvSpPr>
            <a:spLocks noChangeShapeType="1"/>
          </p:cNvSpPr>
          <p:nvPr>
            <p:custDataLst>
              <p:tags r:id="rId27"/>
            </p:custDataLst>
          </p:nvPr>
        </p:nvSpPr>
        <p:spPr bwMode="auto">
          <a:xfrm flipV="1">
            <a:off x="2123844" y="4419600"/>
            <a:ext cx="152400" cy="152400"/>
          </a:xfrm>
          <a:prstGeom prst="line">
            <a:avLst/>
          </a:prstGeom>
          <a:noFill/>
          <a:ln w="25400" cap="sq">
            <a:solidFill>
              <a:schemeClr val="accent1"/>
            </a:solidFill>
            <a:round/>
            <a:headEnd/>
            <a:tailEnd/>
          </a:ln>
          <a:effectLst/>
        </p:spPr>
        <p:txBody>
          <a:bodyPr wrap="square" anchor="ctr" anchorCtr="1">
            <a:noAutofit/>
          </a:bodyPr>
          <a:lstStyle/>
          <a:p>
            <a:endParaRPr lang="en-US"/>
          </a:p>
        </p:txBody>
      </p:sp>
      <p:sp>
        <p:nvSpPr>
          <p:cNvPr id="93" name="Text Box 29"/>
          <p:cNvSpPr txBox="1">
            <a:spLocks noChangeArrowheads="1"/>
          </p:cNvSpPr>
          <p:nvPr>
            <p:custDataLst>
              <p:tags r:id="rId28"/>
            </p:custDataLst>
          </p:nvPr>
        </p:nvSpPr>
        <p:spPr bwMode="auto">
          <a:xfrm>
            <a:off x="1676400" y="4267200"/>
            <a:ext cx="457200" cy="225524"/>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1600" dirty="0" smtClean="0">
                <a:solidFill>
                  <a:srgbClr val="FFFFFF"/>
                </a:solidFill>
                <a:latin typeface="Calibri"/>
              </a:rPr>
              <a:t>target</a:t>
            </a:r>
            <a:endParaRPr lang="en-US" sz="1600" dirty="0">
              <a:solidFill>
                <a:srgbClr val="FFFFFF"/>
              </a:solidFill>
              <a:latin typeface="Calibri"/>
            </a:endParaRPr>
          </a:p>
        </p:txBody>
      </p:sp>
      <p:sp>
        <p:nvSpPr>
          <p:cNvPr id="94" name="Line 34"/>
          <p:cNvSpPr>
            <a:spLocks noChangeShapeType="1"/>
          </p:cNvSpPr>
          <p:nvPr>
            <p:custDataLst>
              <p:tags r:id="rId29"/>
            </p:custDataLst>
          </p:nvPr>
        </p:nvSpPr>
        <p:spPr bwMode="auto">
          <a:xfrm flipH="1" flipV="1">
            <a:off x="1742844" y="4572000"/>
            <a:ext cx="381000" cy="0"/>
          </a:xfrm>
          <a:prstGeom prst="line">
            <a:avLst/>
          </a:prstGeom>
          <a:noFill/>
          <a:ln w="25400" cap="sq">
            <a:solidFill>
              <a:schemeClr val="accent1"/>
            </a:solidFill>
            <a:round/>
            <a:headEnd type="none" w="med" len="med"/>
            <a:tailEnd type="arrow" w="med" len="med"/>
          </a:ln>
          <a:effectLst/>
        </p:spPr>
        <p:txBody>
          <a:bodyPr wrap="square" anchor="ctr" anchorCtr="1">
            <a:noAutofit/>
          </a:bodyPr>
          <a:lstStyle/>
          <a:p>
            <a:endParaRPr lang="en-US"/>
          </a:p>
        </p:txBody>
      </p:sp>
      <p:sp>
        <p:nvSpPr>
          <p:cNvPr id="97" name="Line 45"/>
          <p:cNvSpPr>
            <a:spLocks noChangeShapeType="1"/>
          </p:cNvSpPr>
          <p:nvPr>
            <p:custDataLst>
              <p:tags r:id="rId30"/>
            </p:custDataLst>
          </p:nvPr>
        </p:nvSpPr>
        <p:spPr bwMode="auto">
          <a:xfrm flipH="1" flipV="1">
            <a:off x="1752600" y="4953000"/>
            <a:ext cx="457200" cy="457200"/>
          </a:xfrm>
          <a:prstGeom prst="line">
            <a:avLst/>
          </a:prstGeom>
          <a:noFill/>
          <a:ln w="25400" cap="sq">
            <a:solidFill>
              <a:schemeClr val="accent1"/>
            </a:solidFill>
            <a:round/>
            <a:headEnd type="none" w="med" len="med"/>
            <a:tailEnd type="arrow" w="med" len="med"/>
          </a:ln>
          <a:effectLst/>
        </p:spPr>
        <p:txBody>
          <a:bodyPr wrap="square" anchor="ctr" anchorCtr="1">
            <a:noAutofit/>
          </a:bodyPr>
          <a:lstStyle/>
          <a:p>
            <a:endParaRPr lang="en-US"/>
          </a:p>
        </p:txBody>
      </p:sp>
      <p:sp>
        <p:nvSpPr>
          <p:cNvPr id="98" name="Line 49"/>
          <p:cNvSpPr>
            <a:spLocks noChangeShapeType="1"/>
          </p:cNvSpPr>
          <p:nvPr>
            <p:custDataLst>
              <p:tags r:id="rId31"/>
            </p:custDataLst>
          </p:nvPr>
        </p:nvSpPr>
        <p:spPr bwMode="auto">
          <a:xfrm flipV="1">
            <a:off x="4800600" y="3962400"/>
            <a:ext cx="0" cy="1447800"/>
          </a:xfrm>
          <a:prstGeom prst="line">
            <a:avLst/>
          </a:prstGeom>
          <a:noFill/>
          <a:ln w="25400" cap="sq">
            <a:solidFill>
              <a:schemeClr val="accent1"/>
            </a:solidFill>
            <a:round/>
            <a:headEnd/>
            <a:tailEnd/>
          </a:ln>
          <a:effectLst/>
        </p:spPr>
        <p:txBody>
          <a:bodyPr wrap="square" anchor="ctr" anchorCtr="1">
            <a:noAutofit/>
          </a:bodyPr>
          <a:lstStyle/>
          <a:p>
            <a:endParaRPr lang="en-US"/>
          </a:p>
        </p:txBody>
      </p:sp>
      <p:sp>
        <p:nvSpPr>
          <p:cNvPr id="104" name="Line 49"/>
          <p:cNvSpPr>
            <a:spLocks noChangeShapeType="1"/>
          </p:cNvSpPr>
          <p:nvPr>
            <p:custDataLst>
              <p:tags r:id="rId32"/>
            </p:custDataLst>
          </p:nvPr>
        </p:nvSpPr>
        <p:spPr bwMode="auto">
          <a:xfrm flipV="1">
            <a:off x="2123844" y="4038600"/>
            <a:ext cx="152400" cy="152400"/>
          </a:xfrm>
          <a:prstGeom prst="line">
            <a:avLst/>
          </a:prstGeom>
          <a:noFill/>
          <a:ln w="25400" cap="sq">
            <a:solidFill>
              <a:schemeClr val="accent1"/>
            </a:solidFill>
            <a:round/>
            <a:headEnd/>
            <a:tailEnd/>
          </a:ln>
          <a:effectLst/>
        </p:spPr>
        <p:txBody>
          <a:bodyPr wrap="square" anchor="ctr" anchorCtr="1">
            <a:noAutofit/>
          </a:bodyPr>
          <a:lstStyle/>
          <a:p>
            <a:endParaRPr lang="en-US"/>
          </a:p>
        </p:txBody>
      </p:sp>
      <p:sp>
        <p:nvSpPr>
          <p:cNvPr id="105" name="Line 34"/>
          <p:cNvSpPr>
            <a:spLocks noChangeShapeType="1"/>
          </p:cNvSpPr>
          <p:nvPr>
            <p:custDataLst>
              <p:tags r:id="rId33"/>
            </p:custDataLst>
          </p:nvPr>
        </p:nvSpPr>
        <p:spPr bwMode="auto">
          <a:xfrm flipH="1" flipV="1">
            <a:off x="1742844" y="4191000"/>
            <a:ext cx="381000" cy="0"/>
          </a:xfrm>
          <a:prstGeom prst="line">
            <a:avLst/>
          </a:prstGeom>
          <a:noFill/>
          <a:ln w="25400" cap="sq">
            <a:solidFill>
              <a:schemeClr val="accent1"/>
            </a:solidFill>
            <a:round/>
            <a:headEnd type="none" w="med" len="med"/>
            <a:tailEnd type="arrow" w="med" len="med"/>
          </a:ln>
          <a:effectLst/>
        </p:spPr>
        <p:txBody>
          <a:bodyPr wrap="square" anchor="ctr" anchorCtr="1">
            <a:noAutofit/>
          </a:bodyPr>
          <a:lstStyle/>
          <a:p>
            <a:endParaRPr lang="en-US"/>
          </a:p>
        </p:txBody>
      </p:sp>
      <p:sp>
        <p:nvSpPr>
          <p:cNvPr id="106" name="Text Box 29"/>
          <p:cNvSpPr txBox="1">
            <a:spLocks noChangeArrowheads="1"/>
          </p:cNvSpPr>
          <p:nvPr>
            <p:custDataLst>
              <p:tags r:id="rId34"/>
            </p:custDataLst>
          </p:nvPr>
        </p:nvSpPr>
        <p:spPr bwMode="auto">
          <a:xfrm>
            <a:off x="1676400" y="3886200"/>
            <a:ext cx="533400" cy="225524"/>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1600" dirty="0" smtClean="0">
                <a:solidFill>
                  <a:srgbClr val="FFFFFF"/>
                </a:solidFill>
                <a:latin typeface="Calibri"/>
              </a:rPr>
              <a:t>offset</a:t>
            </a:r>
            <a:endParaRPr lang="en-US" sz="1600" dirty="0">
              <a:solidFill>
                <a:srgbClr val="FFFFFF"/>
              </a:solidFill>
              <a:latin typeface="Calibri"/>
            </a:endParaRPr>
          </a:p>
        </p:txBody>
      </p:sp>
      <p:sp>
        <p:nvSpPr>
          <p:cNvPr id="108" name="Line 44"/>
          <p:cNvSpPr>
            <a:spLocks noChangeShapeType="1"/>
          </p:cNvSpPr>
          <p:nvPr>
            <p:custDataLst>
              <p:tags r:id="rId35"/>
            </p:custDataLst>
          </p:nvPr>
        </p:nvSpPr>
        <p:spPr bwMode="auto">
          <a:xfrm flipH="1">
            <a:off x="4419600" y="3429000"/>
            <a:ext cx="609600" cy="0"/>
          </a:xfrm>
          <a:prstGeom prst="line">
            <a:avLst/>
          </a:prstGeom>
          <a:noFill/>
          <a:ln w="25400" cap="sq">
            <a:solidFill>
              <a:srgbClr val="66FF33"/>
            </a:solidFill>
            <a:round/>
            <a:headEnd type="oval" w="med" len="med"/>
            <a:tailEnd type="arrow" w="med" len="med"/>
          </a:ln>
          <a:effectLst/>
        </p:spPr>
        <p:txBody>
          <a:bodyPr wrap="square" anchor="ctr" anchorCtr="1">
            <a:noAutofit/>
          </a:bodyPr>
          <a:lstStyle/>
          <a:p>
            <a:endParaRPr lang="en-US"/>
          </a:p>
        </p:txBody>
      </p:sp>
      <p:sp>
        <p:nvSpPr>
          <p:cNvPr id="96" name="Line 45"/>
          <p:cNvSpPr>
            <a:spLocks noChangeShapeType="1"/>
          </p:cNvSpPr>
          <p:nvPr>
            <p:custDataLst>
              <p:tags r:id="rId36"/>
            </p:custDataLst>
          </p:nvPr>
        </p:nvSpPr>
        <p:spPr bwMode="auto">
          <a:xfrm flipH="1">
            <a:off x="3810000" y="3962400"/>
            <a:ext cx="228600" cy="0"/>
          </a:xfrm>
          <a:prstGeom prst="line">
            <a:avLst/>
          </a:prstGeom>
          <a:noFill/>
          <a:ln w="25400" cap="sq">
            <a:solidFill>
              <a:schemeClr val="accent2"/>
            </a:solidFill>
            <a:round/>
            <a:headEnd type="none" w="med" len="med"/>
            <a:tailEnd type="arrow" w="med" len="med"/>
          </a:ln>
          <a:effectLst/>
        </p:spPr>
        <p:txBody>
          <a:bodyPr wrap="square" anchor="ctr" anchorCtr="1">
            <a:noAutofit/>
          </a:bodyPr>
          <a:lstStyle/>
          <a:p>
            <a:endParaRPr lang="en-US"/>
          </a:p>
        </p:txBody>
      </p:sp>
      <p:sp>
        <p:nvSpPr>
          <p:cNvPr id="103" name="Line 45"/>
          <p:cNvSpPr>
            <a:spLocks noChangeShapeType="1"/>
          </p:cNvSpPr>
          <p:nvPr>
            <p:custDataLst>
              <p:tags r:id="rId37"/>
            </p:custDataLst>
          </p:nvPr>
        </p:nvSpPr>
        <p:spPr bwMode="auto">
          <a:xfrm flipH="1">
            <a:off x="3733800" y="3505200"/>
            <a:ext cx="76200" cy="304800"/>
          </a:xfrm>
          <a:prstGeom prst="line">
            <a:avLst/>
          </a:prstGeom>
          <a:noFill/>
          <a:ln w="25400" cap="sq">
            <a:solidFill>
              <a:schemeClr val="accent2"/>
            </a:solidFill>
            <a:round/>
            <a:headEnd type="none" w="med" len="med"/>
            <a:tailEnd type="arrow" w="med" len="med"/>
          </a:ln>
          <a:effectLst/>
        </p:spPr>
        <p:txBody>
          <a:bodyPr wrap="square" anchor="ctr" anchorCtr="1">
            <a:noAutofit/>
          </a:bodyPr>
          <a:lstStyle/>
          <a:p>
            <a:endParaRPr lang="en-US"/>
          </a:p>
        </p:txBody>
      </p:sp>
      <p:sp>
        <p:nvSpPr>
          <p:cNvPr id="110" name="Line 49"/>
          <p:cNvSpPr>
            <a:spLocks noChangeShapeType="1"/>
          </p:cNvSpPr>
          <p:nvPr>
            <p:custDataLst>
              <p:tags r:id="rId38"/>
            </p:custDataLst>
          </p:nvPr>
        </p:nvSpPr>
        <p:spPr bwMode="auto">
          <a:xfrm flipV="1">
            <a:off x="3810000" y="3505200"/>
            <a:ext cx="228600" cy="0"/>
          </a:xfrm>
          <a:prstGeom prst="line">
            <a:avLst/>
          </a:prstGeom>
          <a:noFill/>
          <a:ln w="25400" cap="sq">
            <a:solidFill>
              <a:schemeClr val="accent2"/>
            </a:solidFill>
            <a:round/>
            <a:headEnd/>
            <a:tailEnd/>
          </a:ln>
          <a:effectLst/>
        </p:spPr>
        <p:txBody>
          <a:bodyPr wrap="square" anchor="ctr" anchorCtr="1">
            <a:noAutofit/>
          </a:bodyPr>
          <a:lstStyle/>
          <a:p>
            <a:endParaRPr lang="en-US" dirty="0"/>
          </a:p>
        </p:txBody>
      </p:sp>
      <p:sp>
        <p:nvSpPr>
          <p:cNvPr id="111" name="Text Box 11"/>
          <p:cNvSpPr txBox="1">
            <a:spLocks noChangeArrowheads="1"/>
          </p:cNvSpPr>
          <p:nvPr>
            <p:custDataLst>
              <p:tags r:id="rId39"/>
            </p:custDataLst>
          </p:nvPr>
        </p:nvSpPr>
        <p:spPr bwMode="auto">
          <a:xfrm>
            <a:off x="4038600" y="3810000"/>
            <a:ext cx="381000" cy="304800"/>
          </a:xfrm>
          <a:prstGeom prst="rect">
            <a:avLst/>
          </a:prstGeom>
          <a:noFill/>
          <a:ln w="25400" cap="sq" algn="ctr">
            <a:solidFill>
              <a:schemeClr val="bg1"/>
            </a:solidFill>
            <a:miter lim="800000"/>
            <a:headEnd/>
            <a:tailEnd/>
          </a:ln>
          <a:effectLst/>
        </p:spPr>
        <p:txBody>
          <a:bodyPr wrap="square" lIns="0" rIns="0" anchor="ctr" anchorCtr="1">
            <a:noAutofit/>
          </a:bodyPr>
          <a:lstStyle/>
          <a:p>
            <a:pPr algn="ctr" eaLnBrk="1" hangingPunct="1">
              <a:lnSpc>
                <a:spcPct val="116000"/>
              </a:lnSpc>
              <a:buClr>
                <a:srgbClr val="40458C"/>
              </a:buClr>
              <a:buSzPct val="100000"/>
              <a:buFont typeface="Times New Roman" pitchFamily="18" charset="0"/>
              <a:buNone/>
            </a:pPr>
            <a:r>
              <a:rPr lang="en-US" sz="1600" dirty="0" err="1" smtClean="0">
                <a:solidFill>
                  <a:srgbClr val="FFFFFF"/>
                </a:solidFill>
              </a:rPr>
              <a:t>cmp</a:t>
            </a:r>
            <a:endParaRPr lang="en-US" sz="1600" dirty="0">
              <a:solidFill>
                <a:srgbClr val="FFFFFF"/>
              </a:solidFill>
            </a:endParaRPr>
          </a:p>
        </p:txBody>
      </p:sp>
      <p:sp>
        <p:nvSpPr>
          <p:cNvPr id="112" name="Line 45"/>
          <p:cNvSpPr>
            <a:spLocks noChangeShapeType="1"/>
          </p:cNvSpPr>
          <p:nvPr>
            <p:custDataLst>
              <p:tags r:id="rId40"/>
            </p:custDataLst>
          </p:nvPr>
        </p:nvSpPr>
        <p:spPr bwMode="auto">
          <a:xfrm flipV="1">
            <a:off x="4191000" y="4114800"/>
            <a:ext cx="0" cy="228600"/>
          </a:xfrm>
          <a:prstGeom prst="line">
            <a:avLst/>
          </a:prstGeom>
          <a:noFill/>
          <a:ln w="25400" cap="sq">
            <a:solidFill>
              <a:schemeClr val="accent2"/>
            </a:solidFill>
            <a:round/>
            <a:headEnd type="none" w="med" len="med"/>
            <a:tailEnd type="arrow" w="med" len="med"/>
          </a:ln>
          <a:effectLst/>
        </p:spPr>
        <p:txBody>
          <a:bodyPr wrap="square" anchor="ctr" anchorCtr="1">
            <a:noAutofit/>
          </a:bodyPr>
          <a:lstStyle/>
          <a:p>
            <a:endParaRPr lang="en-US"/>
          </a:p>
        </p:txBody>
      </p:sp>
      <p:sp>
        <p:nvSpPr>
          <p:cNvPr id="109" name="Line 49"/>
          <p:cNvSpPr>
            <a:spLocks noChangeShapeType="1"/>
          </p:cNvSpPr>
          <p:nvPr>
            <p:custDataLst>
              <p:tags r:id="rId41"/>
            </p:custDataLst>
          </p:nvPr>
        </p:nvSpPr>
        <p:spPr bwMode="auto">
          <a:xfrm>
            <a:off x="2286000" y="3733800"/>
            <a:ext cx="0" cy="1143000"/>
          </a:xfrm>
          <a:prstGeom prst="line">
            <a:avLst/>
          </a:prstGeom>
          <a:noFill/>
          <a:ln w="25400" cap="sq">
            <a:solidFill>
              <a:schemeClr val="bg1"/>
            </a:solidFill>
            <a:round/>
            <a:headEnd/>
            <a:tailEnd/>
          </a:ln>
          <a:effectLst/>
        </p:spPr>
        <p:txBody>
          <a:bodyPr wrap="square" anchor="ctr" anchorCtr="1">
            <a:noAutofit/>
          </a:bodyPr>
          <a:lstStyle/>
          <a:p>
            <a:endParaRPr lang="en-US"/>
          </a:p>
        </p:txBody>
      </p:sp>
      <p:sp>
        <p:nvSpPr>
          <p:cNvPr id="117" name="Oval 24"/>
          <p:cNvSpPr>
            <a:spLocks noChangeArrowheads="1"/>
          </p:cNvSpPr>
          <p:nvPr>
            <p:custDataLst>
              <p:tags r:id="rId42"/>
            </p:custDataLst>
          </p:nvPr>
        </p:nvSpPr>
        <p:spPr bwMode="auto">
          <a:xfrm>
            <a:off x="2590800" y="3733801"/>
            <a:ext cx="1219200" cy="457199"/>
          </a:xfrm>
          <a:prstGeom prst="ellipse">
            <a:avLst/>
          </a:prstGeom>
          <a:solidFill>
            <a:schemeClr val="bg2"/>
          </a:solidFill>
          <a:ln w="25400" cap="sq" algn="ctr">
            <a:solidFill>
              <a:schemeClr val="accent2"/>
            </a:solidFill>
            <a:round/>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1800" dirty="0">
                <a:solidFill>
                  <a:srgbClr val="FFFFFF"/>
                </a:solidFill>
                <a:latin typeface="Calibri"/>
              </a:rPr>
              <a:t>control</a:t>
            </a:r>
          </a:p>
        </p:txBody>
      </p:sp>
      <p:sp>
        <p:nvSpPr>
          <p:cNvPr id="118" name="Text Box 11"/>
          <p:cNvSpPr txBox="1">
            <a:spLocks noChangeArrowheads="1"/>
          </p:cNvSpPr>
          <p:nvPr>
            <p:custDataLst>
              <p:tags r:id="rId43"/>
            </p:custDataLst>
          </p:nvPr>
        </p:nvSpPr>
        <p:spPr bwMode="auto">
          <a:xfrm>
            <a:off x="4038600" y="3352800"/>
            <a:ext cx="381000" cy="304800"/>
          </a:xfrm>
          <a:prstGeom prst="rect">
            <a:avLst/>
          </a:prstGeom>
          <a:noFill/>
          <a:ln w="25400" cap="sq" algn="ctr">
            <a:solidFill>
              <a:schemeClr val="bg1"/>
            </a:solidFill>
            <a:miter lim="800000"/>
            <a:headEnd/>
            <a:tailEnd/>
          </a:ln>
          <a:effectLst/>
        </p:spPr>
        <p:txBody>
          <a:bodyPr wrap="square" lIns="0" rIns="0" anchor="ctr" anchorCtr="1">
            <a:noAutofit/>
          </a:bodyPr>
          <a:lstStyle/>
          <a:p>
            <a:pPr algn="ctr" eaLnBrk="1" hangingPunct="1">
              <a:lnSpc>
                <a:spcPct val="116000"/>
              </a:lnSpc>
              <a:buClr>
                <a:srgbClr val="40458C"/>
              </a:buClr>
              <a:buSzPct val="100000"/>
              <a:buFont typeface="Times New Roman" pitchFamily="18" charset="0"/>
              <a:buNone/>
            </a:pPr>
            <a:r>
              <a:rPr lang="en-US" dirty="0" smtClean="0">
                <a:solidFill>
                  <a:srgbClr val="FFFFFF"/>
                </a:solidFill>
              </a:rPr>
              <a:t>=?</a:t>
            </a:r>
            <a:endParaRPr lang="en-US" dirty="0">
              <a:solidFill>
                <a:srgbClr val="FFFFFF"/>
              </a:solidFill>
            </a:endParaRPr>
          </a:p>
        </p:txBody>
      </p:sp>
      <p:sp>
        <p:nvSpPr>
          <p:cNvPr id="120" name="Line 44"/>
          <p:cNvSpPr>
            <a:spLocks noChangeShapeType="1"/>
          </p:cNvSpPr>
          <p:nvPr>
            <p:custDataLst>
              <p:tags r:id="rId44"/>
            </p:custDataLst>
          </p:nvPr>
        </p:nvSpPr>
        <p:spPr bwMode="auto">
          <a:xfrm flipH="1">
            <a:off x="4419600" y="3581400"/>
            <a:ext cx="381000" cy="0"/>
          </a:xfrm>
          <a:prstGeom prst="line">
            <a:avLst/>
          </a:prstGeom>
          <a:noFill/>
          <a:ln w="25400" cap="sq">
            <a:solidFill>
              <a:srgbClr val="66FF33"/>
            </a:solidFill>
            <a:round/>
            <a:headEnd type="oval" w="med" len="med"/>
            <a:tailEnd type="arrow" w="med" len="med"/>
          </a:ln>
          <a:effectLst/>
        </p:spPr>
        <p:txBody>
          <a:bodyPr wrap="square" anchor="ctr" anchorCtr="1">
            <a:noAutofit/>
          </a:bodyPr>
          <a:lstStyle/>
          <a:p>
            <a:endParaRPr lang="en-US"/>
          </a:p>
        </p:txBody>
      </p:sp>
      <p:sp>
        <p:nvSpPr>
          <p:cNvPr id="123" name="Line 44"/>
          <p:cNvSpPr>
            <a:spLocks noChangeShapeType="1"/>
          </p:cNvSpPr>
          <p:nvPr>
            <p:custDataLst>
              <p:tags r:id="rId45"/>
            </p:custDataLst>
          </p:nvPr>
        </p:nvSpPr>
        <p:spPr bwMode="auto">
          <a:xfrm flipH="1">
            <a:off x="4419600" y="3962400"/>
            <a:ext cx="3810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126" name="Line 44"/>
          <p:cNvSpPr>
            <a:spLocks noChangeShapeType="1"/>
          </p:cNvSpPr>
          <p:nvPr>
            <p:custDataLst>
              <p:tags r:id="rId46"/>
            </p:custDataLst>
          </p:nvPr>
        </p:nvSpPr>
        <p:spPr bwMode="auto">
          <a:xfrm>
            <a:off x="2438400" y="4800600"/>
            <a:ext cx="5334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129" name="Line 45"/>
          <p:cNvSpPr>
            <a:spLocks noChangeShapeType="1"/>
          </p:cNvSpPr>
          <p:nvPr>
            <p:custDataLst>
              <p:tags r:id="rId47"/>
            </p:custDataLst>
          </p:nvPr>
        </p:nvSpPr>
        <p:spPr bwMode="auto">
          <a:xfrm flipV="1">
            <a:off x="8382000" y="2971800"/>
            <a:ext cx="0" cy="228600"/>
          </a:xfrm>
          <a:prstGeom prst="line">
            <a:avLst/>
          </a:prstGeom>
          <a:noFill/>
          <a:ln w="25400" cap="sq">
            <a:solidFill>
              <a:schemeClr val="accent2"/>
            </a:solidFill>
            <a:round/>
            <a:headEnd type="none" w="med" len="med"/>
            <a:tailEnd type="arrow" w="med" len="med"/>
          </a:ln>
          <a:effectLst/>
        </p:spPr>
        <p:txBody>
          <a:bodyPr wrap="square" anchor="ctr" anchorCtr="1">
            <a:noAutofit/>
          </a:bodyPr>
          <a:lstStyle/>
          <a:p>
            <a:endParaRPr lang="en-US"/>
          </a:p>
        </p:txBody>
      </p:sp>
      <p:sp>
        <p:nvSpPr>
          <p:cNvPr id="130" name="Line 45"/>
          <p:cNvSpPr>
            <a:spLocks noChangeShapeType="1"/>
          </p:cNvSpPr>
          <p:nvPr>
            <p:custDataLst>
              <p:tags r:id="rId48"/>
            </p:custDataLst>
          </p:nvPr>
        </p:nvSpPr>
        <p:spPr bwMode="auto">
          <a:xfrm flipV="1">
            <a:off x="6400800" y="2971800"/>
            <a:ext cx="0" cy="228600"/>
          </a:xfrm>
          <a:prstGeom prst="line">
            <a:avLst/>
          </a:prstGeom>
          <a:noFill/>
          <a:ln w="25400" cap="sq">
            <a:solidFill>
              <a:schemeClr val="accent2"/>
            </a:solidFill>
            <a:round/>
            <a:headEnd type="none" w="med" len="med"/>
            <a:tailEnd type="arrow" w="med" len="med"/>
          </a:ln>
          <a:effectLst/>
        </p:spPr>
        <p:txBody>
          <a:bodyPr wrap="square" anchor="ctr" anchorCtr="1">
            <a:noAutofit/>
          </a:bodyPr>
          <a:lstStyle/>
          <a:p>
            <a:endParaRPr lang="en-US"/>
          </a:p>
        </p:txBody>
      </p:sp>
      <p:sp>
        <p:nvSpPr>
          <p:cNvPr id="131" name="Line 45"/>
          <p:cNvSpPr>
            <a:spLocks noChangeShapeType="1"/>
          </p:cNvSpPr>
          <p:nvPr>
            <p:custDataLst>
              <p:tags r:id="rId49"/>
            </p:custDataLst>
          </p:nvPr>
        </p:nvSpPr>
        <p:spPr bwMode="auto">
          <a:xfrm flipV="1">
            <a:off x="5715000" y="3429000"/>
            <a:ext cx="0" cy="228600"/>
          </a:xfrm>
          <a:prstGeom prst="line">
            <a:avLst/>
          </a:prstGeom>
          <a:noFill/>
          <a:ln w="25400" cap="sq">
            <a:solidFill>
              <a:schemeClr val="accent2"/>
            </a:solidFill>
            <a:round/>
            <a:headEnd type="none" w="med" len="med"/>
            <a:tailEnd type="arrow" w="med" len="med"/>
          </a:ln>
          <a:effectLst/>
        </p:spPr>
        <p:txBody>
          <a:bodyPr wrap="square" anchor="ctr" anchorCtr="1">
            <a:noAutofit/>
          </a:bodyPr>
          <a:lstStyle/>
          <a:p>
            <a:endParaRPr lang="en-US"/>
          </a:p>
        </p:txBody>
      </p:sp>
      <p:sp>
        <p:nvSpPr>
          <p:cNvPr id="132" name="Line 45"/>
          <p:cNvSpPr>
            <a:spLocks noChangeShapeType="1"/>
          </p:cNvSpPr>
          <p:nvPr>
            <p:custDataLst>
              <p:tags r:id="rId50"/>
            </p:custDataLst>
          </p:nvPr>
        </p:nvSpPr>
        <p:spPr bwMode="auto">
          <a:xfrm flipV="1">
            <a:off x="3200400" y="4953000"/>
            <a:ext cx="0" cy="228600"/>
          </a:xfrm>
          <a:prstGeom prst="line">
            <a:avLst/>
          </a:prstGeom>
          <a:noFill/>
          <a:ln w="25400" cap="sq">
            <a:solidFill>
              <a:schemeClr val="accent2"/>
            </a:solidFill>
            <a:round/>
            <a:headEnd type="none" w="med" len="med"/>
            <a:tailEnd type="arrow" w="med" len="med"/>
          </a:ln>
          <a:effectLst/>
        </p:spPr>
        <p:txBody>
          <a:bodyPr wrap="square" anchor="ctr" anchorCtr="1">
            <a:noAutofit/>
          </a:bodyPr>
          <a:lstStyle/>
          <a:p>
            <a:endParaRPr lang="en-US"/>
          </a:p>
        </p:txBody>
      </p:sp>
      <p:sp>
        <p:nvSpPr>
          <p:cNvPr id="133" name="Line 45"/>
          <p:cNvSpPr>
            <a:spLocks noChangeShapeType="1"/>
          </p:cNvSpPr>
          <p:nvPr>
            <p:custDataLst>
              <p:tags r:id="rId51"/>
            </p:custDataLst>
          </p:nvPr>
        </p:nvSpPr>
        <p:spPr bwMode="auto">
          <a:xfrm flipV="1">
            <a:off x="1066800" y="4953000"/>
            <a:ext cx="0" cy="228600"/>
          </a:xfrm>
          <a:prstGeom prst="line">
            <a:avLst/>
          </a:prstGeom>
          <a:noFill/>
          <a:ln w="25400" cap="sq">
            <a:solidFill>
              <a:schemeClr val="accent2"/>
            </a:solidFill>
            <a:round/>
            <a:headEnd type="none" w="med" len="med"/>
            <a:tailEnd type="arrow" w="med" len="med"/>
          </a:ln>
          <a:effectLst/>
        </p:spPr>
        <p:txBody>
          <a:bodyPr wrap="square" anchor="ctr" anchorCtr="1">
            <a:noAutofit/>
          </a:bodyPr>
          <a:lstStyle/>
          <a:p>
            <a:endParaRPr lang="en-US"/>
          </a:p>
        </p:txBody>
      </p:sp>
      <p:sp>
        <p:nvSpPr>
          <p:cNvPr id="163" name="Oval 17"/>
          <p:cNvSpPr>
            <a:spLocks noChangeArrowheads="1"/>
          </p:cNvSpPr>
          <p:nvPr>
            <p:custDataLst>
              <p:tags r:id="rId52"/>
            </p:custDataLst>
          </p:nvPr>
        </p:nvSpPr>
        <p:spPr bwMode="auto">
          <a:xfrm>
            <a:off x="457200" y="4267200"/>
            <a:ext cx="1143000" cy="685800"/>
          </a:xfrm>
          <a:prstGeom prst="ellipse">
            <a:avLst/>
          </a:prstGeom>
          <a:noFill/>
          <a:ln w="25400" algn="ctr">
            <a:solidFill>
              <a:srgbClr val="FFFFFF"/>
            </a:solidFill>
            <a:round/>
            <a:headEnd/>
            <a:tailEnd/>
          </a:ln>
          <a:effectLst/>
        </p:spPr>
        <p:txBody>
          <a:bodyPr wrap="none" anchor="ctr">
            <a:noAutofit/>
          </a:bodyPr>
          <a:lstStyle/>
          <a:p>
            <a:pPr algn="ctr" eaLnBrk="1" hangingPunct="1">
              <a:lnSpc>
                <a:spcPct val="116000"/>
              </a:lnSpc>
              <a:buClr>
                <a:srgbClr val="40458C"/>
              </a:buClr>
              <a:buSzPct val="100000"/>
              <a:buFont typeface="Times New Roman" pitchFamily="18" charset="0"/>
              <a:buNone/>
            </a:pPr>
            <a:r>
              <a:rPr lang="en-US" dirty="0">
                <a:solidFill>
                  <a:srgbClr val="FFFFFF"/>
                </a:solidFill>
                <a:latin typeface="Calibri"/>
              </a:rPr>
              <a:t>new </a:t>
            </a:r>
            <a:r>
              <a:rPr lang="en-US" dirty="0" smtClean="0">
                <a:solidFill>
                  <a:srgbClr val="FFFFFF"/>
                </a:solidFill>
                <a:latin typeface="Calibri"/>
              </a:rPr>
              <a:t/>
            </a:r>
            <a:br>
              <a:rPr lang="en-US" dirty="0" smtClean="0">
                <a:solidFill>
                  <a:srgbClr val="FFFFFF"/>
                </a:solidFill>
                <a:latin typeface="Calibri"/>
              </a:rPr>
            </a:br>
            <a:r>
              <a:rPr lang="en-US" dirty="0" smtClean="0">
                <a:solidFill>
                  <a:srgbClr val="FFFFFF"/>
                </a:solidFill>
                <a:latin typeface="Calibri"/>
              </a:rPr>
              <a:t>pc</a:t>
            </a:r>
            <a:endParaRPr lang="en-US" dirty="0">
              <a:solidFill>
                <a:srgbClr val="FFFFFF"/>
              </a:solidFill>
              <a:latin typeface="Calibri"/>
            </a:endParaRPr>
          </a:p>
        </p:txBody>
      </p:sp>
      <p:sp>
        <p:nvSpPr>
          <p:cNvPr id="164" name="Line 49"/>
          <p:cNvSpPr>
            <a:spLocks noChangeShapeType="1"/>
          </p:cNvSpPr>
          <p:nvPr>
            <p:custDataLst>
              <p:tags r:id="rId53"/>
            </p:custDataLst>
          </p:nvPr>
        </p:nvSpPr>
        <p:spPr bwMode="auto">
          <a:xfrm flipH="1" flipV="1">
            <a:off x="2209800" y="5410200"/>
            <a:ext cx="2590800" cy="0"/>
          </a:xfrm>
          <a:prstGeom prst="line">
            <a:avLst/>
          </a:prstGeom>
          <a:noFill/>
          <a:ln w="25400" cap="sq">
            <a:solidFill>
              <a:schemeClr val="accent1"/>
            </a:solidFill>
            <a:round/>
            <a:headEnd/>
            <a:tailEnd/>
          </a:ln>
          <a:effectLst/>
        </p:spPr>
        <p:txBody>
          <a:bodyPr wrap="square" anchor="ctr" anchorCtr="1">
            <a:noAutofit/>
          </a:bodyPr>
          <a:lstStyle/>
          <a:p>
            <a:endParaRPr lang="en-US"/>
          </a:p>
        </p:txBody>
      </p:sp>
      <p:sp>
        <p:nvSpPr>
          <p:cNvPr id="165" name="Rectangle 19"/>
          <p:cNvSpPr>
            <a:spLocks noChangeArrowheads="1"/>
          </p:cNvSpPr>
          <p:nvPr>
            <p:custDataLst>
              <p:tags r:id="rId54"/>
            </p:custDataLst>
          </p:nvPr>
        </p:nvSpPr>
        <p:spPr bwMode="auto">
          <a:xfrm>
            <a:off x="8305800" y="2209800"/>
            <a:ext cx="152400" cy="762000"/>
          </a:xfrm>
          <a:custGeom>
            <a:avLst/>
            <a:gdLst>
              <a:gd name="connsiteX0" fmla="*/ 0 w 609600"/>
              <a:gd name="connsiteY0" fmla="*/ 0 h 1143000"/>
              <a:gd name="connsiteX1" fmla="*/ 609600 w 609600"/>
              <a:gd name="connsiteY1" fmla="*/ 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0 w 609600"/>
              <a:gd name="connsiteY4" fmla="*/ 0 h 1143000"/>
              <a:gd name="connsiteX0" fmla="*/ 30480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304800 w 609600"/>
              <a:gd name="connsiteY4" fmla="*/ 0 h 1143000"/>
              <a:gd name="connsiteX0" fmla="*/ 0 w 304800"/>
              <a:gd name="connsiteY0" fmla="*/ 0 h 1143000"/>
              <a:gd name="connsiteX1" fmla="*/ 304800 w 304800"/>
              <a:gd name="connsiteY1" fmla="*/ 152400 h 1143000"/>
              <a:gd name="connsiteX2" fmla="*/ 304800 w 304800"/>
              <a:gd name="connsiteY2" fmla="*/ 990600 h 1143000"/>
              <a:gd name="connsiteX3" fmla="*/ 0 w 304800"/>
              <a:gd name="connsiteY3" fmla="*/ 1143000 h 1143000"/>
              <a:gd name="connsiteX4" fmla="*/ 0 w 304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143000">
                <a:moveTo>
                  <a:pt x="0" y="0"/>
                </a:moveTo>
                <a:lnTo>
                  <a:pt x="304800" y="152400"/>
                </a:lnTo>
                <a:lnTo>
                  <a:pt x="304800" y="990600"/>
                </a:lnTo>
                <a:lnTo>
                  <a:pt x="0" y="1143000"/>
                </a:lnTo>
                <a:lnTo>
                  <a:pt x="0" y="0"/>
                </a:lnTo>
                <a:close/>
              </a:path>
            </a:pathLst>
          </a:custGeom>
          <a:noFill/>
          <a:ln w="25400" cap="sq" algn="ctr">
            <a:solidFill>
              <a:schemeClr val="bg1"/>
            </a:solidFill>
            <a:miter lim="800000"/>
            <a:headEnd/>
            <a:tailEnd/>
          </a:ln>
          <a:effectLst/>
        </p:spPr>
        <p:txBody>
          <a:bodyPr wrap="square" anchor="ctr" anchorCtr="1">
            <a:noAutofit/>
          </a:bodyPr>
          <a:lstStyle/>
          <a:p>
            <a:endParaRPr lang="en-US"/>
          </a:p>
        </p:txBody>
      </p:sp>
      <p:sp>
        <p:nvSpPr>
          <p:cNvPr id="166" name="Line 49"/>
          <p:cNvSpPr>
            <a:spLocks noChangeShapeType="1"/>
          </p:cNvSpPr>
          <p:nvPr>
            <p:custDataLst>
              <p:tags r:id="rId55"/>
            </p:custDataLst>
          </p:nvPr>
        </p:nvSpPr>
        <p:spPr bwMode="auto">
          <a:xfrm flipH="1" flipV="1">
            <a:off x="1524000" y="2209800"/>
            <a:ext cx="0" cy="1524000"/>
          </a:xfrm>
          <a:prstGeom prst="line">
            <a:avLst/>
          </a:prstGeom>
          <a:noFill/>
          <a:ln w="25400" cap="sq">
            <a:solidFill>
              <a:schemeClr val="bg1"/>
            </a:solidFill>
            <a:round/>
            <a:headEnd/>
            <a:tailEnd/>
          </a:ln>
          <a:effectLst/>
        </p:spPr>
        <p:txBody>
          <a:bodyPr wrap="square" anchor="ctr" anchorCtr="1">
            <a:noAutofit/>
          </a:bodyPr>
          <a:lstStyle/>
          <a:p>
            <a:endParaRPr lang="en-US"/>
          </a:p>
        </p:txBody>
      </p:sp>
      <p:sp>
        <p:nvSpPr>
          <p:cNvPr id="167" name="Line 49"/>
          <p:cNvSpPr>
            <a:spLocks noChangeShapeType="1"/>
          </p:cNvSpPr>
          <p:nvPr>
            <p:custDataLst>
              <p:tags r:id="rId56"/>
            </p:custDataLst>
          </p:nvPr>
        </p:nvSpPr>
        <p:spPr bwMode="auto">
          <a:xfrm flipV="1">
            <a:off x="1524000" y="3733800"/>
            <a:ext cx="762000" cy="0"/>
          </a:xfrm>
          <a:prstGeom prst="line">
            <a:avLst/>
          </a:prstGeom>
          <a:noFill/>
          <a:ln w="25400" cap="sq">
            <a:solidFill>
              <a:schemeClr val="bg1"/>
            </a:solidFill>
            <a:round/>
            <a:headEnd/>
            <a:tailEnd/>
          </a:ln>
          <a:effectLst/>
        </p:spPr>
        <p:txBody>
          <a:bodyPr wrap="square" anchor="ctr" anchorCtr="1">
            <a:noAutofit/>
          </a:bodyPr>
          <a:lstStyle/>
          <a:p>
            <a:endParaRPr lang="en-US"/>
          </a:p>
        </p:txBody>
      </p:sp>
      <p:sp>
        <p:nvSpPr>
          <p:cNvPr id="168" name="Rectangle 19"/>
          <p:cNvSpPr>
            <a:spLocks noChangeArrowheads="1"/>
          </p:cNvSpPr>
          <p:nvPr>
            <p:custDataLst>
              <p:tags r:id="rId57"/>
            </p:custDataLst>
          </p:nvPr>
        </p:nvSpPr>
        <p:spPr bwMode="auto">
          <a:xfrm>
            <a:off x="5638800" y="2667000"/>
            <a:ext cx="152400" cy="762000"/>
          </a:xfrm>
          <a:custGeom>
            <a:avLst/>
            <a:gdLst>
              <a:gd name="connsiteX0" fmla="*/ 0 w 609600"/>
              <a:gd name="connsiteY0" fmla="*/ 0 h 1143000"/>
              <a:gd name="connsiteX1" fmla="*/ 609600 w 609600"/>
              <a:gd name="connsiteY1" fmla="*/ 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0 w 609600"/>
              <a:gd name="connsiteY4" fmla="*/ 0 h 1143000"/>
              <a:gd name="connsiteX0" fmla="*/ 30480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304800 w 609600"/>
              <a:gd name="connsiteY4" fmla="*/ 0 h 1143000"/>
              <a:gd name="connsiteX0" fmla="*/ 0 w 304800"/>
              <a:gd name="connsiteY0" fmla="*/ 0 h 1143000"/>
              <a:gd name="connsiteX1" fmla="*/ 304800 w 304800"/>
              <a:gd name="connsiteY1" fmla="*/ 152400 h 1143000"/>
              <a:gd name="connsiteX2" fmla="*/ 304800 w 304800"/>
              <a:gd name="connsiteY2" fmla="*/ 990600 h 1143000"/>
              <a:gd name="connsiteX3" fmla="*/ 0 w 304800"/>
              <a:gd name="connsiteY3" fmla="*/ 1143000 h 1143000"/>
              <a:gd name="connsiteX4" fmla="*/ 0 w 304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143000">
                <a:moveTo>
                  <a:pt x="0" y="0"/>
                </a:moveTo>
                <a:lnTo>
                  <a:pt x="304800" y="152400"/>
                </a:lnTo>
                <a:lnTo>
                  <a:pt x="304800" y="990600"/>
                </a:lnTo>
                <a:lnTo>
                  <a:pt x="0" y="1143000"/>
                </a:lnTo>
                <a:lnTo>
                  <a:pt x="0" y="0"/>
                </a:lnTo>
                <a:close/>
              </a:path>
            </a:pathLst>
          </a:custGeom>
          <a:noFill/>
          <a:ln w="25400" cap="sq" algn="ctr">
            <a:solidFill>
              <a:schemeClr val="bg1"/>
            </a:solidFill>
            <a:miter lim="800000"/>
            <a:headEnd/>
            <a:tailEnd/>
          </a:ln>
          <a:effectLst/>
        </p:spPr>
        <p:txBody>
          <a:bodyPr wrap="square" anchor="ctr" anchorCtr="1">
            <a:noAutofit/>
          </a:bodyPr>
          <a:lstStyle/>
          <a:p>
            <a:endParaRPr lang="en-US"/>
          </a:p>
        </p:txBody>
      </p:sp>
      <p:grpSp>
        <p:nvGrpSpPr>
          <p:cNvPr id="4" name="Group 3"/>
          <p:cNvGrpSpPr/>
          <p:nvPr/>
        </p:nvGrpSpPr>
        <p:grpSpPr>
          <a:xfrm>
            <a:off x="6705600" y="3124200"/>
            <a:ext cx="1219200" cy="1175639"/>
            <a:chOff x="6705600" y="3124200"/>
            <a:chExt cx="1219200" cy="1175639"/>
          </a:xfrm>
        </p:grpSpPr>
        <p:sp>
          <p:nvSpPr>
            <p:cNvPr id="78" name="Text Box 5"/>
            <p:cNvSpPr txBox="1">
              <a:spLocks noChangeArrowheads="1"/>
            </p:cNvSpPr>
            <p:nvPr>
              <p:custDataLst>
                <p:tags r:id="rId89"/>
              </p:custDataLst>
            </p:nvPr>
          </p:nvSpPr>
          <p:spPr bwMode="auto">
            <a:xfrm>
              <a:off x="6858000" y="3886200"/>
              <a:ext cx="976100" cy="413639"/>
            </a:xfrm>
            <a:prstGeom prst="rect">
              <a:avLst/>
            </a:prstGeom>
            <a:noFill/>
            <a:ln w="25400" cap="sq" algn="ctr">
              <a:no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dirty="0">
                  <a:solidFill>
                    <a:srgbClr val="FFFFFF"/>
                  </a:solidFill>
                  <a:latin typeface="Calibri"/>
                </a:rPr>
                <a:t>memory</a:t>
              </a:r>
            </a:p>
          </p:txBody>
        </p:sp>
        <p:sp>
          <p:nvSpPr>
            <p:cNvPr id="82" name="Text Box 5"/>
            <p:cNvSpPr txBox="1">
              <a:spLocks noChangeArrowheads="1"/>
            </p:cNvSpPr>
            <p:nvPr>
              <p:custDataLst>
                <p:tags r:id="rId90"/>
              </p:custDataLst>
            </p:nvPr>
          </p:nvSpPr>
          <p:spPr bwMode="auto">
            <a:xfrm>
              <a:off x="6705600" y="3505200"/>
              <a:ext cx="518900" cy="394275"/>
            </a:xfrm>
            <a:prstGeom prst="rect">
              <a:avLst/>
            </a:prstGeom>
            <a:noFill/>
            <a:ln w="25400" cap="sq" algn="ctr">
              <a:no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dirty="0" smtClean="0">
                  <a:solidFill>
                    <a:srgbClr val="FFFFFF"/>
                  </a:solidFill>
                  <a:latin typeface="Calibri"/>
                </a:rPr>
                <a:t>d</a:t>
              </a:r>
              <a:r>
                <a:rPr lang="en-US" baseline="-25000" dirty="0" smtClean="0">
                  <a:solidFill>
                    <a:srgbClr val="FFFFFF"/>
                  </a:solidFill>
                  <a:latin typeface="Calibri"/>
                </a:rPr>
                <a:t>in</a:t>
              </a:r>
              <a:endParaRPr lang="en-US" baseline="-25000" dirty="0">
                <a:solidFill>
                  <a:srgbClr val="FFFFFF"/>
                </a:solidFill>
                <a:latin typeface="Calibri"/>
              </a:endParaRPr>
            </a:p>
          </p:txBody>
        </p:sp>
        <p:sp>
          <p:nvSpPr>
            <p:cNvPr id="83" name="Text Box 5"/>
            <p:cNvSpPr txBox="1">
              <a:spLocks noChangeArrowheads="1"/>
            </p:cNvSpPr>
            <p:nvPr>
              <p:custDataLst>
                <p:tags r:id="rId91"/>
              </p:custDataLst>
            </p:nvPr>
          </p:nvSpPr>
          <p:spPr bwMode="auto">
            <a:xfrm>
              <a:off x="7391400" y="3505200"/>
              <a:ext cx="518900" cy="394275"/>
            </a:xfrm>
            <a:prstGeom prst="rect">
              <a:avLst/>
            </a:prstGeom>
            <a:noFill/>
            <a:ln w="25400" cap="sq" algn="ctr">
              <a:no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dirty="0" err="1" smtClean="0">
                  <a:solidFill>
                    <a:srgbClr val="FFFFFF"/>
                  </a:solidFill>
                  <a:latin typeface="Calibri"/>
                </a:rPr>
                <a:t>d</a:t>
              </a:r>
              <a:r>
                <a:rPr lang="en-US" baseline="-25000" dirty="0" err="1" smtClean="0">
                  <a:solidFill>
                    <a:srgbClr val="FFFFFF"/>
                  </a:solidFill>
                  <a:latin typeface="Calibri"/>
                </a:rPr>
                <a:t>out</a:t>
              </a:r>
              <a:endParaRPr lang="en-US" baseline="-25000" dirty="0">
                <a:solidFill>
                  <a:srgbClr val="FFFFFF"/>
                </a:solidFill>
                <a:latin typeface="Calibri"/>
              </a:endParaRPr>
            </a:p>
          </p:txBody>
        </p:sp>
        <p:sp>
          <p:nvSpPr>
            <p:cNvPr id="85" name="Text Box 5"/>
            <p:cNvSpPr txBox="1">
              <a:spLocks noChangeArrowheads="1"/>
            </p:cNvSpPr>
            <p:nvPr>
              <p:custDataLst>
                <p:tags r:id="rId92"/>
              </p:custDataLst>
            </p:nvPr>
          </p:nvSpPr>
          <p:spPr bwMode="auto">
            <a:xfrm>
              <a:off x="6781800" y="3124200"/>
              <a:ext cx="976100" cy="394275"/>
            </a:xfrm>
            <a:prstGeom prst="rect">
              <a:avLst/>
            </a:prstGeom>
            <a:noFill/>
            <a:ln w="25400" cap="sq" algn="ctr">
              <a:no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dirty="0" err="1" smtClean="0">
                  <a:solidFill>
                    <a:srgbClr val="FFFFFF"/>
                  </a:solidFill>
                  <a:latin typeface="Calibri"/>
                </a:rPr>
                <a:t>addr</a:t>
              </a:r>
              <a:endParaRPr lang="en-US" dirty="0">
                <a:solidFill>
                  <a:srgbClr val="FFFFFF"/>
                </a:solidFill>
                <a:latin typeface="Calibri"/>
              </a:endParaRPr>
            </a:p>
          </p:txBody>
        </p:sp>
        <p:sp>
          <p:nvSpPr>
            <p:cNvPr id="170" name="Rectangle 4"/>
            <p:cNvSpPr>
              <a:spLocks noChangeArrowheads="1"/>
            </p:cNvSpPr>
            <p:nvPr>
              <p:custDataLst>
                <p:tags r:id="rId93"/>
              </p:custDataLst>
            </p:nvPr>
          </p:nvSpPr>
          <p:spPr bwMode="auto">
            <a:xfrm>
              <a:off x="6781800" y="3200400"/>
              <a:ext cx="1143000" cy="1066800"/>
            </a:xfrm>
            <a:prstGeom prst="rect">
              <a:avLst/>
            </a:prstGeom>
            <a:noFill/>
            <a:ln w="25400" cap="sq" algn="ctr">
              <a:solidFill>
                <a:srgbClr val="FFFFFF"/>
              </a:solidFill>
              <a:miter lim="800000"/>
              <a:headEnd/>
              <a:tailEnd/>
            </a:ln>
            <a:effectLst/>
          </p:spPr>
          <p:txBody>
            <a:bodyPr wrap="square" anchor="ctr" anchorCtr="1">
              <a:noAutofit/>
            </a:bodyPr>
            <a:lstStyle/>
            <a:p>
              <a:endParaRPr lang="en-US"/>
            </a:p>
          </p:txBody>
        </p:sp>
      </p:grpSp>
      <p:sp>
        <p:nvSpPr>
          <p:cNvPr id="172" name="Line 48"/>
          <p:cNvSpPr>
            <a:spLocks noChangeShapeType="1"/>
          </p:cNvSpPr>
          <p:nvPr>
            <p:custDataLst>
              <p:tags r:id="rId58"/>
            </p:custDataLst>
          </p:nvPr>
        </p:nvSpPr>
        <p:spPr bwMode="auto">
          <a:xfrm flipH="1">
            <a:off x="2362200" y="2895600"/>
            <a:ext cx="228600" cy="0"/>
          </a:xfrm>
          <a:prstGeom prst="line">
            <a:avLst/>
          </a:prstGeom>
          <a:noFill/>
          <a:ln w="25400" cap="sq">
            <a:solidFill>
              <a:srgbClr val="66FF33"/>
            </a:solidFill>
            <a:round/>
            <a:headEnd/>
            <a:tailEnd/>
          </a:ln>
          <a:effectLst/>
        </p:spPr>
        <p:txBody>
          <a:bodyPr wrap="square" anchor="ctr" anchorCtr="1">
            <a:noAutofit/>
          </a:bodyPr>
          <a:lstStyle/>
          <a:p>
            <a:endParaRPr lang="en-US" dirty="0"/>
          </a:p>
        </p:txBody>
      </p:sp>
      <p:sp>
        <p:nvSpPr>
          <p:cNvPr id="174" name="Line 45"/>
          <p:cNvSpPr>
            <a:spLocks noChangeShapeType="1"/>
          </p:cNvSpPr>
          <p:nvPr>
            <p:custDataLst>
              <p:tags r:id="rId59"/>
            </p:custDataLst>
          </p:nvPr>
        </p:nvSpPr>
        <p:spPr bwMode="auto">
          <a:xfrm flipV="1">
            <a:off x="2286000" y="3276600"/>
            <a:ext cx="0" cy="228600"/>
          </a:xfrm>
          <a:prstGeom prst="line">
            <a:avLst/>
          </a:prstGeom>
          <a:noFill/>
          <a:ln w="25400" cap="sq">
            <a:solidFill>
              <a:schemeClr val="accent2"/>
            </a:solidFill>
            <a:round/>
            <a:headEnd type="none" w="med" len="med"/>
            <a:tailEnd type="arrow" w="med" len="med"/>
          </a:ln>
          <a:effectLst/>
        </p:spPr>
        <p:txBody>
          <a:bodyPr wrap="square" anchor="ctr" anchorCtr="1">
            <a:noAutofit/>
          </a:bodyPr>
          <a:lstStyle/>
          <a:p>
            <a:endParaRPr lang="en-US"/>
          </a:p>
        </p:txBody>
      </p:sp>
      <p:sp>
        <p:nvSpPr>
          <p:cNvPr id="175" name="Rectangle 19"/>
          <p:cNvSpPr>
            <a:spLocks noChangeArrowheads="1"/>
          </p:cNvSpPr>
          <p:nvPr>
            <p:custDataLst>
              <p:tags r:id="rId60"/>
            </p:custDataLst>
          </p:nvPr>
        </p:nvSpPr>
        <p:spPr bwMode="auto">
          <a:xfrm>
            <a:off x="2209800" y="2514600"/>
            <a:ext cx="152400" cy="762000"/>
          </a:xfrm>
          <a:custGeom>
            <a:avLst/>
            <a:gdLst>
              <a:gd name="connsiteX0" fmla="*/ 0 w 609600"/>
              <a:gd name="connsiteY0" fmla="*/ 0 h 1143000"/>
              <a:gd name="connsiteX1" fmla="*/ 609600 w 609600"/>
              <a:gd name="connsiteY1" fmla="*/ 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0 w 609600"/>
              <a:gd name="connsiteY4" fmla="*/ 0 h 1143000"/>
              <a:gd name="connsiteX0" fmla="*/ 30480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304800 w 609600"/>
              <a:gd name="connsiteY4" fmla="*/ 0 h 1143000"/>
              <a:gd name="connsiteX0" fmla="*/ 0 w 304800"/>
              <a:gd name="connsiteY0" fmla="*/ 0 h 1143000"/>
              <a:gd name="connsiteX1" fmla="*/ 304800 w 304800"/>
              <a:gd name="connsiteY1" fmla="*/ 152400 h 1143000"/>
              <a:gd name="connsiteX2" fmla="*/ 304800 w 304800"/>
              <a:gd name="connsiteY2" fmla="*/ 990600 h 1143000"/>
              <a:gd name="connsiteX3" fmla="*/ 0 w 304800"/>
              <a:gd name="connsiteY3" fmla="*/ 1143000 h 1143000"/>
              <a:gd name="connsiteX4" fmla="*/ 0 w 304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143000">
                <a:moveTo>
                  <a:pt x="0" y="0"/>
                </a:moveTo>
                <a:lnTo>
                  <a:pt x="304800" y="152400"/>
                </a:lnTo>
                <a:lnTo>
                  <a:pt x="304800" y="990600"/>
                </a:lnTo>
                <a:lnTo>
                  <a:pt x="0" y="1143000"/>
                </a:lnTo>
                <a:lnTo>
                  <a:pt x="0" y="0"/>
                </a:lnTo>
                <a:close/>
              </a:path>
            </a:pathLst>
          </a:custGeom>
          <a:noFill/>
          <a:ln w="25400" cap="sq" algn="ctr">
            <a:solidFill>
              <a:schemeClr val="bg1"/>
            </a:solidFill>
            <a:miter lim="800000"/>
            <a:headEnd/>
            <a:tailEnd/>
          </a:ln>
          <a:effectLst/>
        </p:spPr>
        <p:txBody>
          <a:bodyPr wrap="square" anchor="ctr" anchorCtr="1">
            <a:noAutofit/>
          </a:bodyPr>
          <a:lstStyle/>
          <a:p>
            <a:endParaRPr lang="en-US"/>
          </a:p>
        </p:txBody>
      </p:sp>
      <p:sp>
        <p:nvSpPr>
          <p:cNvPr id="176" name="Rectangle 22"/>
          <p:cNvSpPr>
            <a:spLocks noChangeArrowheads="1"/>
          </p:cNvSpPr>
          <p:nvPr>
            <p:custDataLst>
              <p:tags r:id="rId61"/>
            </p:custDataLst>
          </p:nvPr>
        </p:nvSpPr>
        <p:spPr bwMode="auto">
          <a:xfrm>
            <a:off x="2590799" y="1752600"/>
            <a:ext cx="1143001" cy="1363663"/>
          </a:xfrm>
          <a:prstGeom prst="rect">
            <a:avLst/>
          </a:prstGeom>
          <a:noFill/>
          <a:ln w="25400" cap="sq" algn="ctr">
            <a:solidFill>
              <a:srgbClr val="FFFFFF"/>
            </a:solidFill>
            <a:miter lim="800000"/>
            <a:headEnd/>
            <a:tailEnd/>
          </a:ln>
          <a:effectLst/>
        </p:spPr>
        <p:txBody>
          <a:bodyPr anchor="ctr" anchorCtr="1">
            <a:noAutofit/>
          </a:bodyPr>
          <a:lstStyle/>
          <a:p>
            <a:pPr algn="ctr"/>
            <a:r>
              <a:rPr lang="en-US" dirty="0" smtClean="0">
                <a:solidFill>
                  <a:schemeClr val="bg1"/>
                </a:solidFill>
              </a:rPr>
              <a:t>register</a:t>
            </a:r>
            <a:br>
              <a:rPr lang="en-US" dirty="0" smtClean="0">
                <a:solidFill>
                  <a:schemeClr val="bg1"/>
                </a:solidFill>
              </a:rPr>
            </a:br>
            <a:r>
              <a:rPr lang="en-US" dirty="0" smtClean="0">
                <a:solidFill>
                  <a:schemeClr val="bg1"/>
                </a:solidFill>
              </a:rPr>
              <a:t>file</a:t>
            </a:r>
            <a:endParaRPr lang="en-US" dirty="0">
              <a:solidFill>
                <a:schemeClr val="bg1"/>
              </a:solidFill>
            </a:endParaRPr>
          </a:p>
        </p:txBody>
      </p:sp>
      <p:sp>
        <p:nvSpPr>
          <p:cNvPr id="178" name="Text Box 29"/>
          <p:cNvSpPr txBox="1">
            <a:spLocks noChangeArrowheads="1"/>
          </p:cNvSpPr>
          <p:nvPr>
            <p:custDataLst>
              <p:tags r:id="rId62"/>
            </p:custDataLst>
          </p:nvPr>
        </p:nvSpPr>
        <p:spPr bwMode="auto">
          <a:xfrm>
            <a:off x="1295400" y="1984276"/>
            <a:ext cx="399240" cy="225524"/>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1600" dirty="0" smtClean="0">
                <a:solidFill>
                  <a:srgbClr val="FFFFFF"/>
                </a:solidFill>
                <a:latin typeface="Calibri"/>
              </a:rPr>
              <a:t>inst</a:t>
            </a:r>
            <a:endParaRPr lang="en-US" sz="1600" dirty="0">
              <a:solidFill>
                <a:srgbClr val="FFFFFF"/>
              </a:solidFill>
              <a:latin typeface="Calibri"/>
            </a:endParaRPr>
          </a:p>
        </p:txBody>
      </p:sp>
      <p:sp>
        <p:nvSpPr>
          <p:cNvPr id="102" name="Line 25"/>
          <p:cNvSpPr>
            <a:spLocks noChangeShapeType="1"/>
          </p:cNvSpPr>
          <p:nvPr>
            <p:custDataLst>
              <p:tags r:id="rId63"/>
            </p:custDataLst>
          </p:nvPr>
        </p:nvSpPr>
        <p:spPr bwMode="auto">
          <a:xfrm flipV="1">
            <a:off x="2743200" y="3124200"/>
            <a:ext cx="1" cy="228600"/>
          </a:xfrm>
          <a:prstGeom prst="line">
            <a:avLst/>
          </a:prstGeom>
          <a:noFill/>
          <a:ln w="25400" cap="sq">
            <a:solidFill>
              <a:schemeClr val="accent2"/>
            </a:solidFill>
            <a:round/>
            <a:headEnd type="none" w="med" len="med"/>
            <a:tailEnd type="arrow" w="med" len="med"/>
          </a:ln>
          <a:effectLst/>
        </p:spPr>
        <p:txBody>
          <a:bodyPr anchor="ctr" anchorCtr="1">
            <a:noAutofit/>
          </a:bodyPr>
          <a:lstStyle/>
          <a:p>
            <a:endParaRPr lang="en-US" dirty="0"/>
          </a:p>
        </p:txBody>
      </p:sp>
      <p:sp>
        <p:nvSpPr>
          <p:cNvPr id="107" name="Line 25"/>
          <p:cNvSpPr>
            <a:spLocks noChangeShapeType="1"/>
          </p:cNvSpPr>
          <p:nvPr>
            <p:custDataLst>
              <p:tags r:id="rId64"/>
            </p:custDataLst>
          </p:nvPr>
        </p:nvSpPr>
        <p:spPr bwMode="auto">
          <a:xfrm flipV="1">
            <a:off x="3124199" y="3124200"/>
            <a:ext cx="1" cy="228600"/>
          </a:xfrm>
          <a:prstGeom prst="line">
            <a:avLst/>
          </a:prstGeom>
          <a:noFill/>
          <a:ln w="25400" cap="sq">
            <a:solidFill>
              <a:schemeClr val="accent2"/>
            </a:solidFill>
            <a:round/>
            <a:headEnd type="none" w="med" len="med"/>
            <a:tailEnd type="arrow" w="med" len="med"/>
          </a:ln>
          <a:effectLst/>
        </p:spPr>
        <p:txBody>
          <a:bodyPr anchor="ctr" anchorCtr="1">
            <a:noAutofit/>
          </a:bodyPr>
          <a:lstStyle/>
          <a:p>
            <a:endParaRPr lang="en-US" dirty="0"/>
          </a:p>
        </p:txBody>
      </p:sp>
      <p:sp>
        <p:nvSpPr>
          <p:cNvPr id="119" name="Line 25"/>
          <p:cNvSpPr>
            <a:spLocks noChangeShapeType="1"/>
          </p:cNvSpPr>
          <p:nvPr>
            <p:custDataLst>
              <p:tags r:id="rId65"/>
            </p:custDataLst>
          </p:nvPr>
        </p:nvSpPr>
        <p:spPr bwMode="auto">
          <a:xfrm flipV="1">
            <a:off x="3352799" y="3124200"/>
            <a:ext cx="1" cy="228600"/>
          </a:xfrm>
          <a:prstGeom prst="line">
            <a:avLst/>
          </a:prstGeom>
          <a:noFill/>
          <a:ln w="25400" cap="sq">
            <a:solidFill>
              <a:schemeClr val="accent2"/>
            </a:solidFill>
            <a:round/>
            <a:headEnd type="none" w="med" len="med"/>
            <a:tailEnd type="arrow" w="med" len="med"/>
          </a:ln>
          <a:effectLst/>
        </p:spPr>
        <p:txBody>
          <a:bodyPr anchor="ctr" anchorCtr="1">
            <a:noAutofit/>
          </a:bodyPr>
          <a:lstStyle/>
          <a:p>
            <a:endParaRPr lang="en-US" dirty="0"/>
          </a:p>
        </p:txBody>
      </p:sp>
      <p:sp>
        <p:nvSpPr>
          <p:cNvPr id="121" name="Line 25"/>
          <p:cNvSpPr>
            <a:spLocks noChangeShapeType="1"/>
          </p:cNvSpPr>
          <p:nvPr>
            <p:custDataLst>
              <p:tags r:id="rId66"/>
            </p:custDataLst>
          </p:nvPr>
        </p:nvSpPr>
        <p:spPr bwMode="auto">
          <a:xfrm flipV="1">
            <a:off x="3581399" y="3124200"/>
            <a:ext cx="1" cy="228600"/>
          </a:xfrm>
          <a:prstGeom prst="line">
            <a:avLst/>
          </a:prstGeom>
          <a:noFill/>
          <a:ln w="25400" cap="sq">
            <a:solidFill>
              <a:schemeClr val="accent2"/>
            </a:solidFill>
            <a:round/>
            <a:headEnd type="none" w="med" len="med"/>
            <a:tailEnd type="arrow" w="med" len="med"/>
          </a:ln>
          <a:effectLst/>
        </p:spPr>
        <p:txBody>
          <a:bodyPr anchor="ctr" anchorCtr="1">
            <a:noAutofit/>
          </a:bodyPr>
          <a:lstStyle/>
          <a:p>
            <a:endParaRPr lang="en-US" dirty="0"/>
          </a:p>
        </p:txBody>
      </p:sp>
      <p:cxnSp>
        <p:nvCxnSpPr>
          <p:cNvPr id="95" name="Straight Connector 94"/>
          <p:cNvCxnSpPr/>
          <p:nvPr>
            <p:custDataLst>
              <p:tags r:id="rId67"/>
            </p:custDataLst>
          </p:nvPr>
        </p:nvCxnSpPr>
        <p:spPr>
          <a:xfrm>
            <a:off x="1447800" y="3124200"/>
            <a:ext cx="228600" cy="0"/>
          </a:xfrm>
          <a:prstGeom prst="line">
            <a:avLst/>
          </a:prstGeom>
          <a:ln w="88900">
            <a:solidFill>
              <a:schemeClr val="bg2"/>
            </a:solidFill>
          </a:ln>
        </p:spPr>
        <p:style>
          <a:lnRef idx="1">
            <a:schemeClr val="accent1"/>
          </a:lnRef>
          <a:fillRef idx="0">
            <a:schemeClr val="accent1"/>
          </a:fillRef>
          <a:effectRef idx="0">
            <a:schemeClr val="accent1"/>
          </a:effectRef>
          <a:fontRef idx="minor">
            <a:schemeClr val="tx1"/>
          </a:fontRef>
        </p:style>
      </p:cxnSp>
      <p:sp>
        <p:nvSpPr>
          <p:cNvPr id="99" name="Line 44"/>
          <p:cNvSpPr>
            <a:spLocks noChangeShapeType="1"/>
          </p:cNvSpPr>
          <p:nvPr>
            <p:custDataLst>
              <p:tags r:id="rId68"/>
            </p:custDataLst>
          </p:nvPr>
        </p:nvSpPr>
        <p:spPr bwMode="auto">
          <a:xfrm>
            <a:off x="762000" y="3124200"/>
            <a:ext cx="1447800" cy="0"/>
          </a:xfrm>
          <a:prstGeom prst="line">
            <a:avLst/>
          </a:prstGeom>
          <a:noFill/>
          <a:ln w="25400" cap="sq">
            <a:solidFill>
              <a:schemeClr val="accent1"/>
            </a:solidFill>
            <a:round/>
            <a:headEnd type="oval" w="med" len="med"/>
            <a:tailEnd type="arrow" w="med" len="med"/>
          </a:ln>
          <a:effectLst/>
        </p:spPr>
        <p:txBody>
          <a:bodyPr wrap="square" anchor="ctr" anchorCtr="1">
            <a:noAutofit/>
          </a:bodyPr>
          <a:lstStyle/>
          <a:p>
            <a:endParaRPr lang="en-US"/>
          </a:p>
        </p:txBody>
      </p:sp>
      <p:cxnSp>
        <p:nvCxnSpPr>
          <p:cNvPr id="100" name="Straight Connector 99"/>
          <p:cNvCxnSpPr/>
          <p:nvPr>
            <p:custDataLst>
              <p:tags r:id="rId69"/>
            </p:custDataLst>
          </p:nvPr>
        </p:nvCxnSpPr>
        <p:spPr>
          <a:xfrm>
            <a:off x="4724400" y="4800600"/>
            <a:ext cx="228600" cy="0"/>
          </a:xfrm>
          <a:prstGeom prst="line">
            <a:avLst/>
          </a:prstGeom>
          <a:ln w="88900">
            <a:solidFill>
              <a:schemeClr val="bg2"/>
            </a:solidFill>
          </a:ln>
        </p:spPr>
        <p:style>
          <a:lnRef idx="1">
            <a:schemeClr val="accent1"/>
          </a:lnRef>
          <a:fillRef idx="0">
            <a:schemeClr val="accent1"/>
          </a:fillRef>
          <a:effectRef idx="0">
            <a:schemeClr val="accent1"/>
          </a:effectRef>
          <a:fontRef idx="minor">
            <a:schemeClr val="tx1"/>
          </a:fontRef>
        </p:style>
      </p:cxnSp>
      <p:sp>
        <p:nvSpPr>
          <p:cNvPr id="101" name="Line 49"/>
          <p:cNvSpPr>
            <a:spLocks noChangeShapeType="1"/>
          </p:cNvSpPr>
          <p:nvPr>
            <p:custDataLst>
              <p:tags r:id="rId70"/>
            </p:custDataLst>
          </p:nvPr>
        </p:nvSpPr>
        <p:spPr bwMode="auto">
          <a:xfrm flipV="1">
            <a:off x="3657600" y="4800600"/>
            <a:ext cx="1600200" cy="0"/>
          </a:xfrm>
          <a:prstGeom prst="line">
            <a:avLst/>
          </a:prstGeom>
          <a:noFill/>
          <a:ln w="25400" cap="sq">
            <a:solidFill>
              <a:srgbClr val="66FF33"/>
            </a:solidFill>
            <a:round/>
            <a:headEnd/>
            <a:tailEnd/>
          </a:ln>
          <a:effectLst/>
        </p:spPr>
        <p:txBody>
          <a:bodyPr wrap="square" anchor="ctr" anchorCtr="1">
            <a:noAutofit/>
          </a:bodyPr>
          <a:lstStyle/>
          <a:p>
            <a:endParaRPr lang="en-US" dirty="0"/>
          </a:p>
        </p:txBody>
      </p:sp>
      <p:sp>
        <p:nvSpPr>
          <p:cNvPr id="113" name="Text Box 11"/>
          <p:cNvSpPr txBox="1">
            <a:spLocks noChangeArrowheads="1"/>
          </p:cNvSpPr>
          <p:nvPr>
            <p:custDataLst>
              <p:tags r:id="rId71"/>
            </p:custDataLst>
          </p:nvPr>
        </p:nvSpPr>
        <p:spPr bwMode="auto">
          <a:xfrm>
            <a:off x="2971800" y="4648200"/>
            <a:ext cx="685800" cy="304800"/>
          </a:xfrm>
          <a:prstGeom prst="rect">
            <a:avLst/>
          </a:prstGeom>
          <a:noFill/>
          <a:ln w="25400" cap="sq" algn="ctr">
            <a:solidFill>
              <a:schemeClr val="bg1"/>
            </a:solidFill>
            <a:miter lim="800000"/>
            <a:headEnd/>
            <a:tailEnd/>
          </a:ln>
          <a:effectLst/>
        </p:spPr>
        <p:txBody>
          <a:bodyPr wrap="square" lIns="0" rIns="0" anchor="ctr" anchorCtr="1">
            <a:noAutofit/>
          </a:bodyPr>
          <a:lstStyle/>
          <a:p>
            <a:pPr algn="ctr" eaLnBrk="1" hangingPunct="1">
              <a:lnSpc>
                <a:spcPct val="116000"/>
              </a:lnSpc>
              <a:buClr>
                <a:srgbClr val="40458C"/>
              </a:buClr>
              <a:buSzPct val="100000"/>
              <a:buFont typeface="Times New Roman" pitchFamily="18" charset="0"/>
              <a:buNone/>
            </a:pPr>
            <a:r>
              <a:rPr lang="en-US" sz="1600" dirty="0" smtClean="0">
                <a:solidFill>
                  <a:srgbClr val="FFFFFF"/>
                </a:solidFill>
              </a:rPr>
              <a:t>extend</a:t>
            </a:r>
            <a:endParaRPr lang="en-US" sz="1600" dirty="0">
              <a:solidFill>
                <a:srgbClr val="FFFFFF"/>
              </a:solidFill>
            </a:endParaRPr>
          </a:p>
        </p:txBody>
      </p:sp>
      <p:cxnSp>
        <p:nvCxnSpPr>
          <p:cNvPr id="114" name="Straight Connector 113"/>
          <p:cNvCxnSpPr/>
          <p:nvPr>
            <p:custDataLst>
              <p:tags r:id="rId72"/>
            </p:custDataLst>
          </p:nvPr>
        </p:nvCxnSpPr>
        <p:spPr>
          <a:xfrm rot="5400000">
            <a:off x="4724400" y="2819400"/>
            <a:ext cx="152400" cy="0"/>
          </a:xfrm>
          <a:prstGeom prst="line">
            <a:avLst/>
          </a:prstGeom>
          <a:ln w="889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16" name="Straight Connector 115"/>
          <p:cNvCxnSpPr/>
          <p:nvPr>
            <p:custDataLst>
              <p:tags r:id="rId73"/>
            </p:custDataLst>
          </p:nvPr>
        </p:nvCxnSpPr>
        <p:spPr>
          <a:xfrm rot="5400000">
            <a:off x="4724400" y="3429000"/>
            <a:ext cx="152400" cy="0"/>
          </a:xfrm>
          <a:prstGeom prst="line">
            <a:avLst/>
          </a:prstGeom>
          <a:ln w="88900">
            <a:solidFill>
              <a:schemeClr val="bg2"/>
            </a:solidFill>
          </a:ln>
        </p:spPr>
        <p:style>
          <a:lnRef idx="1">
            <a:schemeClr val="accent1"/>
          </a:lnRef>
          <a:fillRef idx="0">
            <a:schemeClr val="accent1"/>
          </a:fillRef>
          <a:effectRef idx="0">
            <a:schemeClr val="accent1"/>
          </a:effectRef>
          <a:fontRef idx="minor">
            <a:schemeClr val="tx1"/>
          </a:fontRef>
        </p:style>
      </p:cxnSp>
      <p:sp>
        <p:nvSpPr>
          <p:cNvPr id="125" name="Line 49"/>
          <p:cNvSpPr>
            <a:spLocks noChangeShapeType="1"/>
          </p:cNvSpPr>
          <p:nvPr>
            <p:custDataLst>
              <p:tags r:id="rId74"/>
            </p:custDataLst>
          </p:nvPr>
        </p:nvSpPr>
        <p:spPr bwMode="auto">
          <a:xfrm flipV="1">
            <a:off x="4800600" y="1981200"/>
            <a:ext cx="0" cy="1981200"/>
          </a:xfrm>
          <a:prstGeom prst="line">
            <a:avLst/>
          </a:prstGeom>
          <a:noFill/>
          <a:ln w="25400" cap="sq">
            <a:solidFill>
              <a:srgbClr val="66FF33"/>
            </a:solidFill>
            <a:round/>
            <a:headEnd type="oval" w="med" len="med"/>
            <a:tailEnd type="oval" w="med" len="med"/>
          </a:ln>
          <a:effectLst/>
        </p:spPr>
        <p:txBody>
          <a:bodyPr wrap="square" anchor="ctr" anchorCtr="1">
            <a:noAutofit/>
          </a:bodyPr>
          <a:lstStyle/>
          <a:p>
            <a:endParaRPr lang="en-US"/>
          </a:p>
        </p:txBody>
      </p:sp>
      <p:cxnSp>
        <p:nvCxnSpPr>
          <p:cNvPr id="127" name="Straight Connector 126"/>
          <p:cNvCxnSpPr/>
          <p:nvPr>
            <p:custDataLst>
              <p:tags r:id="rId75"/>
            </p:custDataLst>
          </p:nvPr>
        </p:nvCxnSpPr>
        <p:spPr>
          <a:xfrm rot="5400000">
            <a:off x="5181600" y="3733800"/>
            <a:ext cx="152400" cy="0"/>
          </a:xfrm>
          <a:prstGeom prst="line">
            <a:avLst/>
          </a:prstGeom>
          <a:ln w="88900">
            <a:solidFill>
              <a:schemeClr val="bg2"/>
            </a:solidFill>
          </a:ln>
        </p:spPr>
        <p:style>
          <a:lnRef idx="1">
            <a:schemeClr val="accent1"/>
          </a:lnRef>
          <a:fillRef idx="0">
            <a:schemeClr val="accent1"/>
          </a:fillRef>
          <a:effectRef idx="0">
            <a:schemeClr val="accent1"/>
          </a:effectRef>
          <a:fontRef idx="minor">
            <a:schemeClr val="tx1"/>
          </a:fontRef>
        </p:style>
      </p:cxnSp>
      <p:sp>
        <p:nvSpPr>
          <p:cNvPr id="134" name="Line 49"/>
          <p:cNvSpPr>
            <a:spLocks noChangeShapeType="1"/>
          </p:cNvSpPr>
          <p:nvPr>
            <p:custDataLst>
              <p:tags r:id="rId76"/>
            </p:custDataLst>
          </p:nvPr>
        </p:nvSpPr>
        <p:spPr bwMode="auto">
          <a:xfrm>
            <a:off x="5257800" y="3276600"/>
            <a:ext cx="0" cy="1523999"/>
          </a:xfrm>
          <a:prstGeom prst="line">
            <a:avLst/>
          </a:prstGeom>
          <a:noFill/>
          <a:ln w="25400" cap="sq">
            <a:solidFill>
              <a:srgbClr val="66FF33"/>
            </a:solidFill>
            <a:round/>
            <a:headEnd/>
            <a:tailEnd/>
          </a:ln>
          <a:effectLst/>
        </p:spPr>
        <p:txBody>
          <a:bodyPr wrap="square" anchor="ctr" anchorCtr="1">
            <a:noAutofit/>
          </a:bodyPr>
          <a:lstStyle/>
          <a:p>
            <a:endParaRPr lang="en-US"/>
          </a:p>
        </p:txBody>
      </p:sp>
      <p:grpSp>
        <p:nvGrpSpPr>
          <p:cNvPr id="136" name="Group 135"/>
          <p:cNvGrpSpPr/>
          <p:nvPr>
            <p:custDataLst>
              <p:tags r:id="rId77"/>
            </p:custDataLst>
          </p:nvPr>
        </p:nvGrpSpPr>
        <p:grpSpPr>
          <a:xfrm>
            <a:off x="914400" y="2971800"/>
            <a:ext cx="304800" cy="304800"/>
            <a:chOff x="990600" y="2971800"/>
            <a:chExt cx="304800" cy="304800"/>
          </a:xfrm>
          <a:solidFill>
            <a:schemeClr val="tx1"/>
          </a:solidFill>
        </p:grpSpPr>
        <p:sp>
          <p:nvSpPr>
            <p:cNvPr id="137" name="Freeform 136"/>
            <p:cNvSpPr/>
            <p:nvPr>
              <p:custDataLst>
                <p:tags r:id="rId87"/>
              </p:custDataLst>
            </p:nvPr>
          </p:nvSpPr>
          <p:spPr>
            <a:xfrm>
              <a:off x="990600" y="2971800"/>
              <a:ext cx="304800" cy="304800"/>
            </a:xfrm>
            <a:custGeom>
              <a:avLst/>
              <a:gdLst>
                <a:gd name="connsiteX0" fmla="*/ 0 w 685800"/>
                <a:gd name="connsiteY0" fmla="*/ 0 h 762000"/>
                <a:gd name="connsiteX1" fmla="*/ 685800 w 685800"/>
                <a:gd name="connsiteY1" fmla="*/ 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317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952500"/>
                <a:gd name="connsiteX1" fmla="*/ 685800 w 685800"/>
                <a:gd name="connsiteY1" fmla="*/ 317500 h 952500"/>
                <a:gd name="connsiteX2" fmla="*/ 685800 w 685800"/>
                <a:gd name="connsiteY2" fmla="*/ 952500 h 952500"/>
                <a:gd name="connsiteX3" fmla="*/ 0 w 685800"/>
                <a:gd name="connsiteY3" fmla="*/ 762000 h 952500"/>
                <a:gd name="connsiteX4" fmla="*/ 0 w 685800"/>
                <a:gd name="connsiteY4" fmla="*/ 0 h 9525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508000 h 1270000"/>
                <a:gd name="connsiteX6" fmla="*/ 0 w 685800"/>
                <a:gd name="connsiteY6"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171450 w 685800"/>
                <a:gd name="connsiteY5" fmla="*/ 635000 h 1270000"/>
                <a:gd name="connsiteX6" fmla="*/ 0 w 685800"/>
                <a:gd name="connsiteY6" fmla="*/ 508000 h 1270000"/>
                <a:gd name="connsiteX7" fmla="*/ 0 w 685800"/>
                <a:gd name="connsiteY7"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97971 w 685800"/>
                <a:gd name="connsiteY5" fmla="*/ 635000 h 1270000"/>
                <a:gd name="connsiteX6" fmla="*/ 0 w 685800"/>
                <a:gd name="connsiteY6" fmla="*/ 508000 h 1270000"/>
                <a:gd name="connsiteX7" fmla="*/ 0 w 685800"/>
                <a:gd name="connsiteY7" fmla="*/ 0 h 1270000"/>
                <a:gd name="connsiteX0" fmla="*/ 0 w 685800"/>
                <a:gd name="connsiteY0" fmla="*/ 0 h 1270000"/>
                <a:gd name="connsiteX1" fmla="*/ 489857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97971 w 685800"/>
                <a:gd name="connsiteY5" fmla="*/ 635000 h 1270000"/>
                <a:gd name="connsiteX6" fmla="*/ 0 w 685800"/>
                <a:gd name="connsiteY6" fmla="*/ 508000 h 1270000"/>
                <a:gd name="connsiteX7" fmla="*/ 0 w 685800"/>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9797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9797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4082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40821 w 489857"/>
                <a:gd name="connsiteY5" fmla="*/ 635000 h 1270000"/>
                <a:gd name="connsiteX6" fmla="*/ 0 w 489857"/>
                <a:gd name="connsiteY6" fmla="*/ 555625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14375 h 1270000"/>
                <a:gd name="connsiteX5" fmla="*/ 40821 w 489857"/>
                <a:gd name="connsiteY5" fmla="*/ 635000 h 1270000"/>
                <a:gd name="connsiteX6" fmla="*/ 0 w 489857"/>
                <a:gd name="connsiteY6" fmla="*/ 555625 h 1270000"/>
                <a:gd name="connsiteX7" fmla="*/ 0 w 489857"/>
                <a:gd name="connsiteY7" fmla="*/ 0 h 127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9857" h="1270000">
                  <a:moveTo>
                    <a:pt x="0" y="0"/>
                  </a:moveTo>
                  <a:lnTo>
                    <a:pt x="489857" y="317500"/>
                  </a:lnTo>
                  <a:lnTo>
                    <a:pt x="489857" y="952500"/>
                  </a:lnTo>
                  <a:lnTo>
                    <a:pt x="0" y="1270000"/>
                  </a:lnTo>
                  <a:lnTo>
                    <a:pt x="0" y="714375"/>
                  </a:lnTo>
                  <a:lnTo>
                    <a:pt x="40821" y="635000"/>
                  </a:lnTo>
                  <a:lnTo>
                    <a:pt x="0" y="555625"/>
                  </a:lnTo>
                  <a:lnTo>
                    <a:pt x="0" y="0"/>
                  </a:lnTo>
                  <a:close/>
                </a:path>
              </a:pathLst>
            </a:custGeom>
            <a:solidFill>
              <a:schemeClr val="bg2"/>
            </a:solidFill>
            <a:ln w="2857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Text Box 11"/>
            <p:cNvSpPr txBox="1">
              <a:spLocks noChangeArrowheads="1"/>
            </p:cNvSpPr>
            <p:nvPr>
              <p:custDataLst>
                <p:tags r:id="rId88"/>
              </p:custDataLst>
            </p:nvPr>
          </p:nvSpPr>
          <p:spPr bwMode="auto">
            <a:xfrm>
              <a:off x="1081086" y="3002753"/>
              <a:ext cx="152400" cy="228600"/>
            </a:xfrm>
            <a:prstGeom prst="rect">
              <a:avLst/>
            </a:prstGeom>
            <a:noFill/>
            <a:ln w="25400" algn="ctr">
              <a:noFill/>
              <a:miter lim="800000"/>
              <a:headEnd/>
              <a:tailEnd/>
            </a:ln>
            <a:effectLst/>
          </p:spPr>
          <p:txBody>
            <a:bodyPr wrap="none" lIns="0" tIns="0" rIns="0" bIns="0" anchor="ctr" anchorCtr="1">
              <a:noAutofit/>
            </a:bodyPr>
            <a:lstStyle/>
            <a:p>
              <a:pPr algn="ctr" eaLnBrk="1" hangingPunct="1">
                <a:lnSpc>
                  <a:spcPct val="116000"/>
                </a:lnSpc>
                <a:buClr>
                  <a:srgbClr val="40458C"/>
                </a:buClr>
                <a:buSzPct val="100000"/>
                <a:buFont typeface="Times New Roman" pitchFamily="18" charset="0"/>
                <a:buNone/>
              </a:pPr>
              <a:r>
                <a:rPr lang="en-US" sz="1600" dirty="0" smtClean="0">
                  <a:solidFill>
                    <a:srgbClr val="FFFFFF"/>
                  </a:solidFill>
                  <a:latin typeface="Consolas" pitchFamily="49" charset="0"/>
                </a:rPr>
                <a:t>+4</a:t>
              </a:r>
              <a:endParaRPr lang="en-US" sz="1600" dirty="0">
                <a:solidFill>
                  <a:srgbClr val="FFFFFF"/>
                </a:solidFill>
                <a:latin typeface="Consolas" pitchFamily="49" charset="0"/>
              </a:endParaRPr>
            </a:p>
          </p:txBody>
        </p:sp>
      </p:grpSp>
      <p:grpSp>
        <p:nvGrpSpPr>
          <p:cNvPr id="139" name="Group 138"/>
          <p:cNvGrpSpPr/>
          <p:nvPr>
            <p:custDataLst>
              <p:tags r:id="rId78"/>
            </p:custDataLst>
          </p:nvPr>
        </p:nvGrpSpPr>
        <p:grpSpPr>
          <a:xfrm>
            <a:off x="1676400" y="2971800"/>
            <a:ext cx="304800" cy="304800"/>
            <a:chOff x="990600" y="2971800"/>
            <a:chExt cx="304800" cy="304800"/>
          </a:xfrm>
          <a:solidFill>
            <a:schemeClr val="tx1"/>
          </a:solidFill>
        </p:grpSpPr>
        <p:sp>
          <p:nvSpPr>
            <p:cNvPr id="140" name="Freeform 139"/>
            <p:cNvSpPr/>
            <p:nvPr>
              <p:custDataLst>
                <p:tags r:id="rId85"/>
              </p:custDataLst>
            </p:nvPr>
          </p:nvSpPr>
          <p:spPr>
            <a:xfrm>
              <a:off x="990600" y="2971800"/>
              <a:ext cx="304800" cy="304800"/>
            </a:xfrm>
            <a:custGeom>
              <a:avLst/>
              <a:gdLst>
                <a:gd name="connsiteX0" fmla="*/ 0 w 685800"/>
                <a:gd name="connsiteY0" fmla="*/ 0 h 762000"/>
                <a:gd name="connsiteX1" fmla="*/ 685800 w 685800"/>
                <a:gd name="connsiteY1" fmla="*/ 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317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952500"/>
                <a:gd name="connsiteX1" fmla="*/ 685800 w 685800"/>
                <a:gd name="connsiteY1" fmla="*/ 317500 h 952500"/>
                <a:gd name="connsiteX2" fmla="*/ 685800 w 685800"/>
                <a:gd name="connsiteY2" fmla="*/ 952500 h 952500"/>
                <a:gd name="connsiteX3" fmla="*/ 0 w 685800"/>
                <a:gd name="connsiteY3" fmla="*/ 762000 h 952500"/>
                <a:gd name="connsiteX4" fmla="*/ 0 w 685800"/>
                <a:gd name="connsiteY4" fmla="*/ 0 h 9525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508000 h 1270000"/>
                <a:gd name="connsiteX6" fmla="*/ 0 w 685800"/>
                <a:gd name="connsiteY6"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171450 w 685800"/>
                <a:gd name="connsiteY5" fmla="*/ 635000 h 1270000"/>
                <a:gd name="connsiteX6" fmla="*/ 0 w 685800"/>
                <a:gd name="connsiteY6" fmla="*/ 508000 h 1270000"/>
                <a:gd name="connsiteX7" fmla="*/ 0 w 685800"/>
                <a:gd name="connsiteY7"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97971 w 685800"/>
                <a:gd name="connsiteY5" fmla="*/ 635000 h 1270000"/>
                <a:gd name="connsiteX6" fmla="*/ 0 w 685800"/>
                <a:gd name="connsiteY6" fmla="*/ 508000 h 1270000"/>
                <a:gd name="connsiteX7" fmla="*/ 0 w 685800"/>
                <a:gd name="connsiteY7" fmla="*/ 0 h 1270000"/>
                <a:gd name="connsiteX0" fmla="*/ 0 w 685800"/>
                <a:gd name="connsiteY0" fmla="*/ 0 h 1270000"/>
                <a:gd name="connsiteX1" fmla="*/ 489857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97971 w 685800"/>
                <a:gd name="connsiteY5" fmla="*/ 635000 h 1270000"/>
                <a:gd name="connsiteX6" fmla="*/ 0 w 685800"/>
                <a:gd name="connsiteY6" fmla="*/ 508000 h 1270000"/>
                <a:gd name="connsiteX7" fmla="*/ 0 w 685800"/>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9797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9797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4082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40821 w 489857"/>
                <a:gd name="connsiteY5" fmla="*/ 635000 h 1270000"/>
                <a:gd name="connsiteX6" fmla="*/ 0 w 489857"/>
                <a:gd name="connsiteY6" fmla="*/ 555625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14375 h 1270000"/>
                <a:gd name="connsiteX5" fmla="*/ 40821 w 489857"/>
                <a:gd name="connsiteY5" fmla="*/ 635000 h 1270000"/>
                <a:gd name="connsiteX6" fmla="*/ 0 w 489857"/>
                <a:gd name="connsiteY6" fmla="*/ 555625 h 1270000"/>
                <a:gd name="connsiteX7" fmla="*/ 0 w 489857"/>
                <a:gd name="connsiteY7" fmla="*/ 0 h 127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9857" h="1270000">
                  <a:moveTo>
                    <a:pt x="0" y="0"/>
                  </a:moveTo>
                  <a:lnTo>
                    <a:pt x="489857" y="317500"/>
                  </a:lnTo>
                  <a:lnTo>
                    <a:pt x="489857" y="952500"/>
                  </a:lnTo>
                  <a:lnTo>
                    <a:pt x="0" y="1270000"/>
                  </a:lnTo>
                  <a:lnTo>
                    <a:pt x="0" y="714375"/>
                  </a:lnTo>
                  <a:lnTo>
                    <a:pt x="40821" y="635000"/>
                  </a:lnTo>
                  <a:lnTo>
                    <a:pt x="0" y="555625"/>
                  </a:lnTo>
                  <a:lnTo>
                    <a:pt x="0" y="0"/>
                  </a:lnTo>
                  <a:close/>
                </a:path>
              </a:pathLst>
            </a:custGeom>
            <a:solidFill>
              <a:schemeClr val="bg2"/>
            </a:solidFill>
            <a:ln w="2857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Text Box 11"/>
            <p:cNvSpPr txBox="1">
              <a:spLocks noChangeArrowheads="1"/>
            </p:cNvSpPr>
            <p:nvPr>
              <p:custDataLst>
                <p:tags r:id="rId86"/>
              </p:custDataLst>
            </p:nvPr>
          </p:nvSpPr>
          <p:spPr bwMode="auto">
            <a:xfrm>
              <a:off x="1081086" y="3002753"/>
              <a:ext cx="152400" cy="228600"/>
            </a:xfrm>
            <a:prstGeom prst="rect">
              <a:avLst/>
            </a:prstGeom>
            <a:noFill/>
            <a:ln w="25400" algn="ctr">
              <a:noFill/>
              <a:miter lim="800000"/>
              <a:headEnd/>
              <a:tailEnd/>
            </a:ln>
            <a:effectLst/>
          </p:spPr>
          <p:txBody>
            <a:bodyPr wrap="none" lIns="0" tIns="0" rIns="0" bIns="0" anchor="ctr" anchorCtr="1">
              <a:noAutofit/>
            </a:bodyPr>
            <a:lstStyle/>
            <a:p>
              <a:pPr algn="ctr" eaLnBrk="1" hangingPunct="1">
                <a:lnSpc>
                  <a:spcPct val="116000"/>
                </a:lnSpc>
                <a:buClr>
                  <a:srgbClr val="40458C"/>
                </a:buClr>
                <a:buSzPct val="100000"/>
                <a:buFont typeface="Times New Roman" pitchFamily="18" charset="0"/>
                <a:buNone/>
              </a:pPr>
              <a:r>
                <a:rPr lang="en-US" sz="1600" dirty="0" smtClean="0">
                  <a:solidFill>
                    <a:srgbClr val="FFFFFF"/>
                  </a:solidFill>
                  <a:latin typeface="Consolas" pitchFamily="49" charset="0"/>
                </a:rPr>
                <a:t>+4</a:t>
              </a:r>
              <a:endParaRPr lang="en-US" sz="1600" dirty="0">
                <a:solidFill>
                  <a:srgbClr val="FFFFFF"/>
                </a:solidFill>
                <a:latin typeface="Consolas" pitchFamily="49" charset="0"/>
              </a:endParaRPr>
            </a:p>
          </p:txBody>
        </p:sp>
      </p:grpSp>
      <p:sp>
        <p:nvSpPr>
          <p:cNvPr id="115" name="TextBox 114"/>
          <p:cNvSpPr txBox="1"/>
          <p:nvPr/>
        </p:nvSpPr>
        <p:spPr>
          <a:xfrm>
            <a:off x="1843086" y="5943600"/>
            <a:ext cx="3648050" cy="523220"/>
          </a:xfrm>
          <a:prstGeom prst="rect">
            <a:avLst/>
          </a:prstGeom>
          <a:noFill/>
        </p:spPr>
        <p:txBody>
          <a:bodyPr wrap="none" rtlCol="0">
            <a:spAutoFit/>
          </a:bodyPr>
          <a:lstStyle/>
          <a:p>
            <a:r>
              <a:rPr lang="en-US" sz="2800" dirty="0" smtClean="0">
                <a:solidFill>
                  <a:schemeClr val="accent1"/>
                </a:solidFill>
              </a:rPr>
              <a:t>A Single cycle processor</a:t>
            </a:r>
          </a:p>
        </p:txBody>
      </p:sp>
      <p:grpSp>
        <p:nvGrpSpPr>
          <p:cNvPr id="2" name="Group 1"/>
          <p:cNvGrpSpPr/>
          <p:nvPr/>
        </p:nvGrpSpPr>
        <p:grpSpPr>
          <a:xfrm>
            <a:off x="5715000" y="1676400"/>
            <a:ext cx="1143000" cy="1524000"/>
            <a:chOff x="5715000" y="1676400"/>
            <a:chExt cx="1143000" cy="1524000"/>
          </a:xfrm>
        </p:grpSpPr>
        <p:sp>
          <p:nvSpPr>
            <p:cNvPr id="2249780" name="Text Box 52"/>
            <p:cNvSpPr txBox="1">
              <a:spLocks noChangeArrowheads="1"/>
            </p:cNvSpPr>
            <p:nvPr>
              <p:custDataLst>
                <p:tags r:id="rId79"/>
              </p:custDataLst>
            </p:nvPr>
          </p:nvSpPr>
          <p:spPr bwMode="auto">
            <a:xfrm>
              <a:off x="6172200" y="2209800"/>
              <a:ext cx="470000" cy="394275"/>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1800" dirty="0" err="1">
                  <a:solidFill>
                    <a:srgbClr val="FFFFFF"/>
                  </a:solidFill>
                  <a:latin typeface="Calibri"/>
                </a:rPr>
                <a:t>alu</a:t>
              </a:r>
              <a:endParaRPr lang="en-US" sz="1800" dirty="0">
                <a:solidFill>
                  <a:srgbClr val="FFFFFF"/>
                </a:solidFill>
                <a:latin typeface="Calibri"/>
              </a:endParaRPr>
            </a:p>
          </p:txBody>
        </p:sp>
        <p:sp>
          <p:nvSpPr>
            <p:cNvPr id="48" name="Line 44"/>
            <p:cNvSpPr>
              <a:spLocks noChangeShapeType="1"/>
            </p:cNvSpPr>
            <p:nvPr>
              <p:custDataLst>
                <p:tags r:id="rId80"/>
              </p:custDataLst>
            </p:nvPr>
          </p:nvSpPr>
          <p:spPr bwMode="auto">
            <a:xfrm>
              <a:off x="5791200" y="2971800"/>
              <a:ext cx="2286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151" name="Freeform 150"/>
            <p:cNvSpPr/>
            <p:nvPr>
              <p:custDataLst>
                <p:tags r:id="rId81"/>
              </p:custDataLst>
            </p:nvPr>
          </p:nvSpPr>
          <p:spPr>
            <a:xfrm>
              <a:off x="6019800" y="1676400"/>
              <a:ext cx="609600" cy="1524000"/>
            </a:xfrm>
            <a:custGeom>
              <a:avLst/>
              <a:gdLst>
                <a:gd name="connsiteX0" fmla="*/ 0 w 685800"/>
                <a:gd name="connsiteY0" fmla="*/ 0 h 762000"/>
                <a:gd name="connsiteX1" fmla="*/ 685800 w 685800"/>
                <a:gd name="connsiteY1" fmla="*/ 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317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952500"/>
                <a:gd name="connsiteX1" fmla="*/ 685800 w 685800"/>
                <a:gd name="connsiteY1" fmla="*/ 317500 h 952500"/>
                <a:gd name="connsiteX2" fmla="*/ 685800 w 685800"/>
                <a:gd name="connsiteY2" fmla="*/ 952500 h 952500"/>
                <a:gd name="connsiteX3" fmla="*/ 0 w 685800"/>
                <a:gd name="connsiteY3" fmla="*/ 762000 h 952500"/>
                <a:gd name="connsiteX4" fmla="*/ 0 w 685800"/>
                <a:gd name="connsiteY4" fmla="*/ 0 h 9525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508000 h 1270000"/>
                <a:gd name="connsiteX6" fmla="*/ 0 w 685800"/>
                <a:gd name="connsiteY6"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171450 w 685800"/>
                <a:gd name="connsiteY5" fmla="*/ 635000 h 1270000"/>
                <a:gd name="connsiteX6" fmla="*/ 0 w 685800"/>
                <a:gd name="connsiteY6" fmla="*/ 508000 h 1270000"/>
                <a:gd name="connsiteX7" fmla="*/ 0 w 685800"/>
                <a:gd name="connsiteY7" fmla="*/ 0 h 127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5800" h="1270000">
                  <a:moveTo>
                    <a:pt x="0" y="0"/>
                  </a:moveTo>
                  <a:lnTo>
                    <a:pt x="685800" y="317500"/>
                  </a:lnTo>
                  <a:lnTo>
                    <a:pt x="685800" y="952500"/>
                  </a:lnTo>
                  <a:lnTo>
                    <a:pt x="0" y="1270000"/>
                  </a:lnTo>
                  <a:lnTo>
                    <a:pt x="0" y="762000"/>
                  </a:lnTo>
                  <a:lnTo>
                    <a:pt x="171450" y="635000"/>
                  </a:lnTo>
                  <a:lnTo>
                    <a:pt x="0" y="508000"/>
                  </a:lnTo>
                  <a:lnTo>
                    <a:pt x="0" y="0"/>
                  </a:lnTo>
                  <a:close/>
                </a:path>
              </a:pathLst>
            </a:cu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Line 45"/>
            <p:cNvSpPr>
              <a:spLocks noChangeShapeType="1"/>
            </p:cNvSpPr>
            <p:nvPr>
              <p:custDataLst>
                <p:tags r:id="rId82"/>
              </p:custDataLst>
            </p:nvPr>
          </p:nvSpPr>
          <p:spPr bwMode="auto">
            <a:xfrm flipV="1">
              <a:off x="6553200" y="2895600"/>
              <a:ext cx="0" cy="228600"/>
            </a:xfrm>
            <a:prstGeom prst="line">
              <a:avLst/>
            </a:prstGeom>
            <a:noFill/>
            <a:ln w="25400" cap="sq">
              <a:solidFill>
                <a:srgbClr val="00FF00"/>
              </a:solidFill>
              <a:round/>
              <a:headEnd type="none" w="med" len="med"/>
              <a:tailEnd type="arrow" w="med" len="med"/>
            </a:ln>
            <a:effectLst/>
          </p:spPr>
          <p:txBody>
            <a:bodyPr wrap="square" anchor="ctr" anchorCtr="1">
              <a:noAutofit/>
            </a:bodyPr>
            <a:lstStyle/>
            <a:p>
              <a:endParaRPr lang="en-US"/>
            </a:p>
          </p:txBody>
        </p:sp>
        <p:sp>
          <p:nvSpPr>
            <p:cNvPr id="122" name="Line 43"/>
            <p:cNvSpPr>
              <a:spLocks noChangeShapeType="1"/>
            </p:cNvSpPr>
            <p:nvPr>
              <p:custDataLst>
                <p:tags r:id="rId83"/>
              </p:custDataLst>
            </p:nvPr>
          </p:nvSpPr>
          <p:spPr bwMode="auto">
            <a:xfrm flipV="1">
              <a:off x="5715000" y="1981200"/>
              <a:ext cx="304800" cy="3076"/>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124" name="Line 48"/>
            <p:cNvSpPr>
              <a:spLocks noChangeShapeType="1"/>
            </p:cNvSpPr>
            <p:nvPr>
              <p:custDataLst>
                <p:tags r:id="rId84"/>
              </p:custDataLst>
            </p:nvPr>
          </p:nvSpPr>
          <p:spPr bwMode="auto">
            <a:xfrm flipH="1">
              <a:off x="6629400" y="2362200"/>
              <a:ext cx="228600" cy="0"/>
            </a:xfrm>
            <a:prstGeom prst="line">
              <a:avLst/>
            </a:prstGeom>
            <a:noFill/>
            <a:ln w="25400" cap="sq">
              <a:solidFill>
                <a:srgbClr val="66FF33"/>
              </a:solidFill>
              <a:round/>
              <a:headEnd/>
              <a:tailEnd/>
            </a:ln>
            <a:effectLst/>
          </p:spPr>
          <p:txBody>
            <a:bodyPr wrap="square" anchor="ctr" anchorCtr="1">
              <a:noAutofit/>
            </a:bodyPr>
            <a:lstStyle/>
            <a:p>
              <a:endParaRPr lang="en-US" dirty="0"/>
            </a:p>
          </p:txBody>
        </p:sp>
      </p:grpSp>
      <p:sp>
        <p:nvSpPr>
          <p:cNvPr id="3" name="Oval 2"/>
          <p:cNvSpPr/>
          <p:nvPr/>
        </p:nvSpPr>
        <p:spPr>
          <a:xfrm>
            <a:off x="2057400" y="1295400"/>
            <a:ext cx="2380440" cy="2254537"/>
          </a:xfrm>
          <a:prstGeom prst="ellipse">
            <a:avLst/>
          </a:prstGeom>
          <a:noFill/>
          <a:ln w="444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16680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Goals for today</a:t>
            </a:r>
            <a:endParaRPr lang="en-US" dirty="0"/>
          </a:p>
        </p:txBody>
      </p:sp>
      <p:sp>
        <p:nvSpPr>
          <p:cNvPr id="3" name="Content Placeholder 2"/>
          <p:cNvSpPr>
            <a:spLocks noGrp="1"/>
          </p:cNvSpPr>
          <p:nvPr>
            <p:ph idx="1"/>
          </p:nvPr>
        </p:nvSpPr>
        <p:spPr/>
        <p:txBody>
          <a:bodyPr/>
          <a:lstStyle/>
          <a:p>
            <a:pPr marL="0" indent="0">
              <a:buNone/>
            </a:pPr>
            <a:r>
              <a:rPr lang="en-US" dirty="0" smtClean="0"/>
              <a:t>Review</a:t>
            </a:r>
          </a:p>
          <a:p>
            <a:pPr lvl="1"/>
            <a:r>
              <a:rPr lang="en-US" dirty="0" smtClean="0"/>
              <a:t>Finite State Machines</a:t>
            </a:r>
          </a:p>
          <a:p>
            <a:pPr marL="0" indent="0">
              <a:buNone/>
            </a:pPr>
            <a:r>
              <a:rPr lang="en-US" dirty="0" smtClean="0"/>
              <a:t>Memory</a:t>
            </a:r>
          </a:p>
          <a:p>
            <a:pPr lvl="1"/>
            <a:r>
              <a:rPr lang="en-US" dirty="0" smtClean="0"/>
              <a:t>Register Files</a:t>
            </a:r>
          </a:p>
          <a:p>
            <a:pPr lvl="1"/>
            <a:r>
              <a:rPr lang="en-US" dirty="0" smtClean="0"/>
              <a:t>Tri-state devices</a:t>
            </a:r>
          </a:p>
          <a:p>
            <a:pPr lvl="1"/>
            <a:r>
              <a:rPr lang="en-US" dirty="0" smtClean="0"/>
              <a:t>SRAM (Static RAM—random access memory)</a:t>
            </a:r>
          </a:p>
          <a:p>
            <a:pPr lvl="1"/>
            <a:r>
              <a:rPr lang="en-US" dirty="0" smtClean="0"/>
              <a:t>DRAM (Dynamic RAM)</a:t>
            </a:r>
            <a:endParaRPr lang="en-US" dirty="0"/>
          </a:p>
        </p:txBody>
      </p:sp>
    </p:spTree>
    <p:extLst>
      <p:ext uri="{BB962C8B-B14F-4D97-AF65-F5344CB8AC3E}">
        <p14:creationId xmlns:p14="http://schemas.microsoft.com/office/powerpoint/2010/main" val="42341122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custDataLst>
              <p:tags r:id="rId1"/>
            </p:custDataLst>
          </p:nvPr>
        </p:nvSpPr>
        <p:spPr/>
        <p:txBody>
          <a:bodyPr>
            <a:normAutofit fontScale="90000"/>
          </a:bodyPr>
          <a:lstStyle/>
          <a:p>
            <a:r>
              <a:rPr lang="en-US" dirty="0" smtClean="0"/>
              <a:t>Register File</a:t>
            </a:r>
            <a:endParaRPr lang="en-US" dirty="0"/>
          </a:p>
        </p:txBody>
      </p:sp>
      <p:sp>
        <p:nvSpPr>
          <p:cNvPr id="1995779" name="Rectangle 3"/>
          <p:cNvSpPr>
            <a:spLocks noGrp="1" noChangeArrowheads="1"/>
          </p:cNvSpPr>
          <p:nvPr>
            <p:ph idx="1"/>
            <p:custDataLst>
              <p:tags r:id="rId2"/>
            </p:custDataLst>
          </p:nvPr>
        </p:nvSpPr>
        <p:spPr>
          <a:xfrm>
            <a:off x="228600" y="609600"/>
            <a:ext cx="5105400" cy="6172200"/>
          </a:xfrm>
        </p:spPr>
        <p:txBody>
          <a:bodyPr>
            <a:noAutofit/>
          </a:bodyPr>
          <a:lstStyle/>
          <a:p>
            <a:r>
              <a:rPr lang="en-US" dirty="0" smtClean="0">
                <a:solidFill>
                  <a:schemeClr val="accent1"/>
                </a:solidFill>
              </a:rPr>
              <a:t>Register File</a:t>
            </a:r>
            <a:endParaRPr lang="en-US" dirty="0"/>
          </a:p>
          <a:p>
            <a:pPr lvl="1"/>
            <a:r>
              <a:rPr lang="en-US" dirty="0" smtClean="0"/>
              <a:t>N read/write registers</a:t>
            </a:r>
            <a:endParaRPr lang="en-US" dirty="0"/>
          </a:p>
          <a:p>
            <a:pPr lvl="1"/>
            <a:r>
              <a:rPr lang="en-US" dirty="0" smtClean="0"/>
              <a:t>Indexed by </a:t>
            </a:r>
            <a:br>
              <a:rPr lang="en-US" dirty="0" smtClean="0"/>
            </a:br>
            <a:r>
              <a:rPr lang="en-US" dirty="0" smtClean="0"/>
              <a:t>register number</a:t>
            </a:r>
          </a:p>
          <a:p>
            <a:pPr lvl="1"/>
            <a:endParaRPr lang="en-US" dirty="0" smtClean="0"/>
          </a:p>
          <a:p>
            <a:pPr lvl="1"/>
            <a:endParaRPr lang="en-US" dirty="0"/>
          </a:p>
          <a:p>
            <a:endParaRPr lang="en-US" dirty="0"/>
          </a:p>
        </p:txBody>
      </p:sp>
      <p:sp>
        <p:nvSpPr>
          <p:cNvPr id="5" name="Rectangle 4"/>
          <p:cNvSpPr/>
          <p:nvPr>
            <p:custDataLst>
              <p:tags r:id="rId3"/>
            </p:custDataLst>
          </p:nvPr>
        </p:nvSpPr>
        <p:spPr>
          <a:xfrm>
            <a:off x="4724400" y="991394"/>
            <a:ext cx="3581400" cy="3124200"/>
          </a:xfrm>
          <a:prstGeom prst="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accent1"/>
                </a:solidFill>
              </a:rPr>
              <a:t>Dual-Read-Port</a:t>
            </a:r>
            <a:br>
              <a:rPr lang="en-US" sz="2800" dirty="0" smtClean="0">
                <a:solidFill>
                  <a:schemeClr val="accent1"/>
                </a:solidFill>
              </a:rPr>
            </a:br>
            <a:r>
              <a:rPr lang="en-US" sz="2800" dirty="0" smtClean="0">
                <a:solidFill>
                  <a:schemeClr val="accent1"/>
                </a:solidFill>
              </a:rPr>
              <a:t>Single-Write-Port</a:t>
            </a:r>
          </a:p>
          <a:p>
            <a:pPr algn="ctr"/>
            <a:r>
              <a:rPr lang="en-US" sz="2800" dirty="0" smtClean="0">
                <a:solidFill>
                  <a:schemeClr val="accent1"/>
                </a:solidFill>
              </a:rPr>
              <a:t>32 x 32 </a:t>
            </a:r>
            <a:br>
              <a:rPr lang="en-US" sz="2800" dirty="0" smtClean="0">
                <a:solidFill>
                  <a:schemeClr val="accent1"/>
                </a:solidFill>
              </a:rPr>
            </a:br>
            <a:r>
              <a:rPr lang="en-US" sz="2800" b="1" i="1" dirty="0" smtClean="0">
                <a:solidFill>
                  <a:schemeClr val="accent1"/>
                </a:solidFill>
              </a:rPr>
              <a:t>Register File</a:t>
            </a:r>
            <a:endParaRPr lang="en-US" sz="2800" b="1" i="1" dirty="0">
              <a:solidFill>
                <a:schemeClr val="accent1"/>
              </a:solidFill>
            </a:endParaRPr>
          </a:p>
        </p:txBody>
      </p:sp>
      <p:sp>
        <p:nvSpPr>
          <p:cNvPr id="6" name="TextBox 5"/>
          <p:cNvSpPr txBox="1"/>
          <p:nvPr>
            <p:custDataLst>
              <p:tags r:id="rId4"/>
            </p:custDataLst>
          </p:nvPr>
        </p:nvSpPr>
        <p:spPr>
          <a:xfrm>
            <a:off x="7772400" y="1219994"/>
            <a:ext cx="564578" cy="523220"/>
          </a:xfrm>
          <a:prstGeom prst="rect">
            <a:avLst/>
          </a:prstGeom>
          <a:noFill/>
        </p:spPr>
        <p:txBody>
          <a:bodyPr wrap="none" rtlCol="0">
            <a:spAutoFit/>
          </a:bodyPr>
          <a:lstStyle/>
          <a:p>
            <a:r>
              <a:rPr lang="en-US" sz="2800" dirty="0" smtClean="0">
                <a:solidFill>
                  <a:schemeClr val="bg1"/>
                </a:solidFill>
              </a:rPr>
              <a:t>Q</a:t>
            </a:r>
            <a:r>
              <a:rPr lang="en-US" sz="2800" baseline="-25000" dirty="0" smtClean="0">
                <a:solidFill>
                  <a:schemeClr val="bg1"/>
                </a:solidFill>
              </a:rPr>
              <a:t>A</a:t>
            </a:r>
          </a:p>
        </p:txBody>
      </p:sp>
      <p:sp>
        <p:nvSpPr>
          <p:cNvPr id="7" name="TextBox 6"/>
          <p:cNvSpPr txBox="1"/>
          <p:nvPr>
            <p:custDataLst>
              <p:tags r:id="rId5"/>
            </p:custDataLst>
          </p:nvPr>
        </p:nvSpPr>
        <p:spPr>
          <a:xfrm>
            <a:off x="7772400" y="2210594"/>
            <a:ext cx="564578" cy="523220"/>
          </a:xfrm>
          <a:prstGeom prst="rect">
            <a:avLst/>
          </a:prstGeom>
          <a:noFill/>
        </p:spPr>
        <p:txBody>
          <a:bodyPr wrap="none" rtlCol="0">
            <a:spAutoFit/>
          </a:bodyPr>
          <a:lstStyle/>
          <a:p>
            <a:r>
              <a:rPr lang="en-US" sz="2800" dirty="0" smtClean="0">
                <a:solidFill>
                  <a:schemeClr val="bg1"/>
                </a:solidFill>
              </a:rPr>
              <a:t>Q</a:t>
            </a:r>
            <a:r>
              <a:rPr lang="en-US" sz="2800" baseline="-25000" dirty="0" smtClean="0">
                <a:solidFill>
                  <a:schemeClr val="bg1"/>
                </a:solidFill>
              </a:rPr>
              <a:t>B</a:t>
            </a:r>
          </a:p>
        </p:txBody>
      </p:sp>
      <p:sp>
        <p:nvSpPr>
          <p:cNvPr id="8" name="TextBox 7"/>
          <p:cNvSpPr txBox="1"/>
          <p:nvPr>
            <p:custDataLst>
              <p:tags r:id="rId6"/>
            </p:custDataLst>
          </p:nvPr>
        </p:nvSpPr>
        <p:spPr>
          <a:xfrm>
            <a:off x="4793556" y="1534974"/>
            <a:ext cx="616644" cy="523220"/>
          </a:xfrm>
          <a:prstGeom prst="rect">
            <a:avLst/>
          </a:prstGeom>
          <a:noFill/>
        </p:spPr>
        <p:txBody>
          <a:bodyPr wrap="none" rtlCol="0">
            <a:spAutoFit/>
          </a:bodyPr>
          <a:lstStyle/>
          <a:p>
            <a:r>
              <a:rPr lang="en-US" sz="2800" dirty="0" smtClean="0">
                <a:solidFill>
                  <a:schemeClr val="bg1"/>
                </a:solidFill>
              </a:rPr>
              <a:t>D</a:t>
            </a:r>
            <a:r>
              <a:rPr lang="en-US" sz="2800" baseline="-25000" dirty="0" smtClean="0">
                <a:solidFill>
                  <a:schemeClr val="bg1"/>
                </a:solidFill>
              </a:rPr>
              <a:t>W</a:t>
            </a:r>
          </a:p>
        </p:txBody>
      </p:sp>
      <p:sp>
        <p:nvSpPr>
          <p:cNvPr id="9" name="TextBox 8"/>
          <p:cNvSpPr txBox="1"/>
          <p:nvPr>
            <p:custDataLst>
              <p:tags r:id="rId7"/>
            </p:custDataLst>
          </p:nvPr>
        </p:nvSpPr>
        <p:spPr>
          <a:xfrm>
            <a:off x="5943600" y="3582194"/>
            <a:ext cx="590290" cy="523220"/>
          </a:xfrm>
          <a:prstGeom prst="rect">
            <a:avLst/>
          </a:prstGeom>
          <a:noFill/>
        </p:spPr>
        <p:txBody>
          <a:bodyPr wrap="none" rtlCol="0">
            <a:spAutoFit/>
          </a:bodyPr>
          <a:lstStyle/>
          <a:p>
            <a:r>
              <a:rPr lang="en-US" sz="2800" dirty="0" smtClean="0">
                <a:solidFill>
                  <a:schemeClr val="bg1"/>
                </a:solidFill>
              </a:rPr>
              <a:t>R</a:t>
            </a:r>
            <a:r>
              <a:rPr lang="en-US" sz="2800" baseline="-25000" dirty="0" smtClean="0">
                <a:solidFill>
                  <a:schemeClr val="bg1"/>
                </a:solidFill>
              </a:rPr>
              <a:t>W</a:t>
            </a:r>
          </a:p>
        </p:txBody>
      </p:sp>
      <p:sp>
        <p:nvSpPr>
          <p:cNvPr id="10" name="TextBox 9"/>
          <p:cNvSpPr txBox="1"/>
          <p:nvPr>
            <p:custDataLst>
              <p:tags r:id="rId8"/>
            </p:custDataLst>
          </p:nvPr>
        </p:nvSpPr>
        <p:spPr>
          <a:xfrm>
            <a:off x="6553200" y="3582194"/>
            <a:ext cx="518091" cy="523220"/>
          </a:xfrm>
          <a:prstGeom prst="rect">
            <a:avLst/>
          </a:prstGeom>
          <a:noFill/>
        </p:spPr>
        <p:txBody>
          <a:bodyPr wrap="none" rtlCol="0">
            <a:spAutoFit/>
          </a:bodyPr>
          <a:lstStyle/>
          <a:p>
            <a:r>
              <a:rPr lang="en-US" sz="2800" dirty="0" smtClean="0">
                <a:solidFill>
                  <a:schemeClr val="bg1"/>
                </a:solidFill>
              </a:rPr>
              <a:t>R</a:t>
            </a:r>
            <a:r>
              <a:rPr lang="en-US" sz="2800" baseline="-25000" dirty="0" smtClean="0">
                <a:solidFill>
                  <a:schemeClr val="bg1"/>
                </a:solidFill>
              </a:rPr>
              <a:t>A</a:t>
            </a:r>
          </a:p>
        </p:txBody>
      </p:sp>
      <p:sp>
        <p:nvSpPr>
          <p:cNvPr id="11" name="TextBox 10"/>
          <p:cNvSpPr txBox="1"/>
          <p:nvPr>
            <p:custDataLst>
              <p:tags r:id="rId9"/>
            </p:custDataLst>
          </p:nvPr>
        </p:nvSpPr>
        <p:spPr>
          <a:xfrm>
            <a:off x="7162800" y="3582194"/>
            <a:ext cx="510076" cy="523220"/>
          </a:xfrm>
          <a:prstGeom prst="rect">
            <a:avLst/>
          </a:prstGeom>
          <a:noFill/>
        </p:spPr>
        <p:txBody>
          <a:bodyPr wrap="none" rtlCol="0">
            <a:spAutoFit/>
          </a:bodyPr>
          <a:lstStyle/>
          <a:p>
            <a:r>
              <a:rPr lang="en-US" sz="2800" dirty="0" smtClean="0">
                <a:solidFill>
                  <a:schemeClr val="bg1"/>
                </a:solidFill>
              </a:rPr>
              <a:t>R</a:t>
            </a:r>
            <a:r>
              <a:rPr lang="en-US" sz="2800" baseline="-25000" dirty="0" smtClean="0">
                <a:solidFill>
                  <a:schemeClr val="bg1"/>
                </a:solidFill>
              </a:rPr>
              <a:t>B</a:t>
            </a:r>
          </a:p>
        </p:txBody>
      </p:sp>
      <p:sp>
        <p:nvSpPr>
          <p:cNvPr id="12" name="TextBox 11"/>
          <p:cNvSpPr txBox="1"/>
          <p:nvPr>
            <p:custDataLst>
              <p:tags r:id="rId10"/>
            </p:custDataLst>
          </p:nvPr>
        </p:nvSpPr>
        <p:spPr>
          <a:xfrm>
            <a:off x="5105400" y="3582194"/>
            <a:ext cx="503664" cy="523220"/>
          </a:xfrm>
          <a:prstGeom prst="rect">
            <a:avLst/>
          </a:prstGeom>
          <a:noFill/>
        </p:spPr>
        <p:txBody>
          <a:bodyPr wrap="none" rtlCol="0">
            <a:spAutoFit/>
          </a:bodyPr>
          <a:lstStyle/>
          <a:p>
            <a:r>
              <a:rPr lang="en-US" sz="2800" dirty="0" smtClean="0">
                <a:solidFill>
                  <a:schemeClr val="bg1"/>
                </a:solidFill>
              </a:rPr>
              <a:t>W</a:t>
            </a:r>
            <a:endParaRPr lang="en-US" sz="2800" baseline="-25000" dirty="0" smtClean="0">
              <a:solidFill>
                <a:schemeClr val="bg1"/>
              </a:solidFill>
            </a:endParaRPr>
          </a:p>
        </p:txBody>
      </p:sp>
      <p:cxnSp>
        <p:nvCxnSpPr>
          <p:cNvPr id="13" name="Straight Arrow Connector 12"/>
          <p:cNvCxnSpPr/>
          <p:nvPr>
            <p:custDataLst>
              <p:tags r:id="rId11"/>
            </p:custDataLst>
          </p:nvPr>
        </p:nvCxnSpPr>
        <p:spPr>
          <a:xfrm>
            <a:off x="4260156" y="1753394"/>
            <a:ext cx="533400" cy="1588"/>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custDataLst>
              <p:tags r:id="rId12"/>
            </p:custDataLst>
          </p:nvPr>
        </p:nvCxnSpPr>
        <p:spPr>
          <a:xfrm>
            <a:off x="8382000" y="1524794"/>
            <a:ext cx="533400" cy="1588"/>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custDataLst>
              <p:tags r:id="rId13"/>
            </p:custDataLst>
          </p:nvPr>
        </p:nvCxnSpPr>
        <p:spPr>
          <a:xfrm>
            <a:off x="8382000" y="2439194"/>
            <a:ext cx="533400" cy="1588"/>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custDataLst>
              <p:tags r:id="rId14"/>
            </p:custDataLst>
          </p:nvPr>
        </p:nvCxnSpPr>
        <p:spPr>
          <a:xfrm rot="5400000" flipH="1" flipV="1">
            <a:off x="5067300" y="4381500"/>
            <a:ext cx="532606" cy="794"/>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custDataLst>
              <p:tags r:id="rId15"/>
            </p:custDataLst>
          </p:nvPr>
        </p:nvCxnSpPr>
        <p:spPr>
          <a:xfrm rot="5400000" flipH="1" flipV="1">
            <a:off x="5906294" y="4381500"/>
            <a:ext cx="532606" cy="794"/>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custDataLst>
              <p:tags r:id="rId16"/>
            </p:custDataLst>
          </p:nvPr>
        </p:nvCxnSpPr>
        <p:spPr>
          <a:xfrm rot="5400000" flipH="1" flipV="1">
            <a:off x="6515894" y="4381500"/>
            <a:ext cx="532606" cy="794"/>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custDataLst>
              <p:tags r:id="rId17"/>
            </p:custDataLst>
          </p:nvPr>
        </p:nvCxnSpPr>
        <p:spPr>
          <a:xfrm rot="5400000" flipH="1" flipV="1">
            <a:off x="7101376" y="4381500"/>
            <a:ext cx="532606" cy="794"/>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custDataLst>
              <p:tags r:id="rId18"/>
            </p:custDataLst>
          </p:nvPr>
        </p:nvCxnSpPr>
        <p:spPr>
          <a:xfrm rot="16200000" flipH="1">
            <a:off x="8496300" y="1486694"/>
            <a:ext cx="152400" cy="762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21" name="TextBox 20"/>
          <p:cNvSpPr txBox="1"/>
          <p:nvPr>
            <p:custDataLst>
              <p:tags r:id="rId19"/>
            </p:custDataLst>
          </p:nvPr>
        </p:nvSpPr>
        <p:spPr>
          <a:xfrm>
            <a:off x="8382000" y="1524794"/>
            <a:ext cx="444352" cy="400110"/>
          </a:xfrm>
          <a:prstGeom prst="rect">
            <a:avLst/>
          </a:prstGeom>
          <a:noFill/>
        </p:spPr>
        <p:txBody>
          <a:bodyPr wrap="none" rtlCol="0">
            <a:spAutoFit/>
          </a:bodyPr>
          <a:lstStyle/>
          <a:p>
            <a:r>
              <a:rPr lang="en-US" sz="2000" dirty="0" smtClean="0">
                <a:solidFill>
                  <a:schemeClr val="bg1"/>
                </a:solidFill>
              </a:rPr>
              <a:t>32</a:t>
            </a:r>
          </a:p>
        </p:txBody>
      </p:sp>
      <p:cxnSp>
        <p:nvCxnSpPr>
          <p:cNvPr id="22" name="Straight Connector 21"/>
          <p:cNvCxnSpPr/>
          <p:nvPr>
            <p:custDataLst>
              <p:tags r:id="rId20"/>
            </p:custDataLst>
          </p:nvPr>
        </p:nvCxnSpPr>
        <p:spPr>
          <a:xfrm rot="16200000" flipH="1">
            <a:off x="8496300" y="2401094"/>
            <a:ext cx="152400" cy="762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23" name="TextBox 22"/>
          <p:cNvSpPr txBox="1"/>
          <p:nvPr>
            <p:custDataLst>
              <p:tags r:id="rId21"/>
            </p:custDataLst>
          </p:nvPr>
        </p:nvSpPr>
        <p:spPr>
          <a:xfrm>
            <a:off x="8382000" y="2439194"/>
            <a:ext cx="444352" cy="400110"/>
          </a:xfrm>
          <a:prstGeom prst="rect">
            <a:avLst/>
          </a:prstGeom>
          <a:noFill/>
        </p:spPr>
        <p:txBody>
          <a:bodyPr wrap="none" rtlCol="0">
            <a:spAutoFit/>
          </a:bodyPr>
          <a:lstStyle/>
          <a:p>
            <a:r>
              <a:rPr lang="en-US" sz="2000" dirty="0" smtClean="0">
                <a:solidFill>
                  <a:schemeClr val="bg1"/>
                </a:solidFill>
              </a:rPr>
              <a:t>32</a:t>
            </a:r>
          </a:p>
        </p:txBody>
      </p:sp>
      <p:cxnSp>
        <p:nvCxnSpPr>
          <p:cNvPr id="24" name="Straight Connector 23"/>
          <p:cNvCxnSpPr/>
          <p:nvPr>
            <p:custDataLst>
              <p:tags r:id="rId22"/>
            </p:custDataLst>
          </p:nvPr>
        </p:nvCxnSpPr>
        <p:spPr>
          <a:xfrm rot="16200000" flipH="1">
            <a:off x="4374456" y="1715294"/>
            <a:ext cx="152400" cy="762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25" name="TextBox 24"/>
          <p:cNvSpPr txBox="1"/>
          <p:nvPr>
            <p:custDataLst>
              <p:tags r:id="rId23"/>
            </p:custDataLst>
          </p:nvPr>
        </p:nvSpPr>
        <p:spPr>
          <a:xfrm>
            <a:off x="4260156" y="1753394"/>
            <a:ext cx="444352" cy="400110"/>
          </a:xfrm>
          <a:prstGeom prst="rect">
            <a:avLst/>
          </a:prstGeom>
          <a:noFill/>
        </p:spPr>
        <p:txBody>
          <a:bodyPr wrap="none" rtlCol="0">
            <a:spAutoFit/>
          </a:bodyPr>
          <a:lstStyle/>
          <a:p>
            <a:r>
              <a:rPr lang="en-US" sz="2000" dirty="0" smtClean="0">
                <a:solidFill>
                  <a:schemeClr val="bg1"/>
                </a:solidFill>
              </a:rPr>
              <a:t>32</a:t>
            </a:r>
          </a:p>
        </p:txBody>
      </p:sp>
      <p:cxnSp>
        <p:nvCxnSpPr>
          <p:cNvPr id="26" name="Straight Connector 25"/>
          <p:cNvCxnSpPr/>
          <p:nvPr>
            <p:custDataLst>
              <p:tags r:id="rId24"/>
            </p:custDataLst>
          </p:nvPr>
        </p:nvCxnSpPr>
        <p:spPr>
          <a:xfrm>
            <a:off x="5257800" y="4344194"/>
            <a:ext cx="152400" cy="762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27" name="TextBox 26"/>
          <p:cNvSpPr txBox="1"/>
          <p:nvPr>
            <p:custDataLst>
              <p:tags r:id="rId25"/>
            </p:custDataLst>
          </p:nvPr>
        </p:nvSpPr>
        <p:spPr>
          <a:xfrm>
            <a:off x="5334000" y="4191794"/>
            <a:ext cx="314510" cy="400110"/>
          </a:xfrm>
          <a:prstGeom prst="rect">
            <a:avLst/>
          </a:prstGeom>
          <a:noFill/>
        </p:spPr>
        <p:txBody>
          <a:bodyPr wrap="none" rtlCol="0">
            <a:spAutoFit/>
          </a:bodyPr>
          <a:lstStyle/>
          <a:p>
            <a:r>
              <a:rPr lang="en-US" sz="2000" dirty="0" smtClean="0">
                <a:solidFill>
                  <a:schemeClr val="bg1"/>
                </a:solidFill>
              </a:rPr>
              <a:t>1</a:t>
            </a:r>
          </a:p>
        </p:txBody>
      </p:sp>
      <p:cxnSp>
        <p:nvCxnSpPr>
          <p:cNvPr id="28" name="Straight Connector 27"/>
          <p:cNvCxnSpPr/>
          <p:nvPr>
            <p:custDataLst>
              <p:tags r:id="rId26"/>
            </p:custDataLst>
          </p:nvPr>
        </p:nvCxnSpPr>
        <p:spPr>
          <a:xfrm>
            <a:off x="6096000" y="4344194"/>
            <a:ext cx="152400" cy="762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29" name="TextBox 28"/>
          <p:cNvSpPr txBox="1"/>
          <p:nvPr>
            <p:custDataLst>
              <p:tags r:id="rId27"/>
            </p:custDataLst>
          </p:nvPr>
        </p:nvSpPr>
        <p:spPr>
          <a:xfrm>
            <a:off x="6172200" y="4191794"/>
            <a:ext cx="314510" cy="400110"/>
          </a:xfrm>
          <a:prstGeom prst="rect">
            <a:avLst/>
          </a:prstGeom>
          <a:noFill/>
        </p:spPr>
        <p:txBody>
          <a:bodyPr wrap="none" rtlCol="0">
            <a:spAutoFit/>
          </a:bodyPr>
          <a:lstStyle/>
          <a:p>
            <a:r>
              <a:rPr lang="en-US" sz="2000" dirty="0" smtClean="0">
                <a:solidFill>
                  <a:schemeClr val="bg1"/>
                </a:solidFill>
              </a:rPr>
              <a:t>5</a:t>
            </a:r>
          </a:p>
        </p:txBody>
      </p:sp>
      <p:cxnSp>
        <p:nvCxnSpPr>
          <p:cNvPr id="30" name="Straight Connector 29"/>
          <p:cNvCxnSpPr/>
          <p:nvPr>
            <p:custDataLst>
              <p:tags r:id="rId28"/>
            </p:custDataLst>
          </p:nvPr>
        </p:nvCxnSpPr>
        <p:spPr>
          <a:xfrm>
            <a:off x="6705600" y="4344194"/>
            <a:ext cx="152400" cy="762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31" name="TextBox 30"/>
          <p:cNvSpPr txBox="1"/>
          <p:nvPr>
            <p:custDataLst>
              <p:tags r:id="rId29"/>
            </p:custDataLst>
          </p:nvPr>
        </p:nvSpPr>
        <p:spPr>
          <a:xfrm>
            <a:off x="6781800" y="4191794"/>
            <a:ext cx="314510" cy="400110"/>
          </a:xfrm>
          <a:prstGeom prst="rect">
            <a:avLst/>
          </a:prstGeom>
          <a:noFill/>
        </p:spPr>
        <p:txBody>
          <a:bodyPr wrap="none" rtlCol="0">
            <a:spAutoFit/>
          </a:bodyPr>
          <a:lstStyle/>
          <a:p>
            <a:r>
              <a:rPr lang="en-US" sz="2000" dirty="0" smtClean="0">
                <a:solidFill>
                  <a:schemeClr val="bg1"/>
                </a:solidFill>
              </a:rPr>
              <a:t>5</a:t>
            </a:r>
          </a:p>
        </p:txBody>
      </p:sp>
      <p:cxnSp>
        <p:nvCxnSpPr>
          <p:cNvPr id="32" name="Straight Connector 31"/>
          <p:cNvCxnSpPr/>
          <p:nvPr>
            <p:custDataLst>
              <p:tags r:id="rId30"/>
            </p:custDataLst>
          </p:nvPr>
        </p:nvCxnSpPr>
        <p:spPr>
          <a:xfrm>
            <a:off x="7291876" y="4344194"/>
            <a:ext cx="152400" cy="762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33" name="TextBox 32"/>
          <p:cNvSpPr txBox="1"/>
          <p:nvPr>
            <p:custDataLst>
              <p:tags r:id="rId31"/>
            </p:custDataLst>
          </p:nvPr>
        </p:nvSpPr>
        <p:spPr>
          <a:xfrm>
            <a:off x="7358366" y="4191794"/>
            <a:ext cx="314510" cy="400110"/>
          </a:xfrm>
          <a:prstGeom prst="rect">
            <a:avLst/>
          </a:prstGeom>
          <a:noFill/>
        </p:spPr>
        <p:txBody>
          <a:bodyPr wrap="none" rtlCol="0">
            <a:spAutoFit/>
          </a:bodyPr>
          <a:lstStyle/>
          <a:p>
            <a:r>
              <a:rPr lang="en-US" sz="2000" dirty="0" smtClean="0">
                <a:solidFill>
                  <a:schemeClr val="bg1"/>
                </a:solidFill>
              </a:rPr>
              <a:t>5</a:t>
            </a:r>
          </a:p>
        </p:txBody>
      </p:sp>
      <p:pic>
        <p:nvPicPr>
          <p:cNvPr id="34" name="CP3 Ink 7e9837ee-9d41-4b04-8da2-afaa5200b8d9"/>
          <p:cNvPicPr>
            <a:picLocks noChangeAspect="1" noChangeArrowheads="1"/>
          </p:cNvPicPr>
          <p:nvPr>
            <p:custDataLst>
              <p:tags r:id="rId32"/>
            </p:custDataLst>
          </p:nvPr>
        </p:nvPicPr>
        <p:blipFill>
          <a:blip r:embed="rId35">
            <a:extLst>
              <a:ext uri="{28A0092B-C50C-407E-A947-70E740481C1C}">
                <a14:useLocalDpi xmlns:a14="http://schemas.microsoft.com/office/drawing/2010/main" val="0"/>
              </a:ext>
            </a:extLst>
          </a:blip>
          <a:srcRect/>
          <a:stretch>
            <a:fillRect/>
          </a:stretch>
        </p:blipFill>
        <p:spPr bwMode="auto">
          <a:xfrm>
            <a:off x="4049025" y="1478400"/>
            <a:ext cx="5101951" cy="43315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37049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8226" name="Rectangle 2"/>
          <p:cNvSpPr>
            <a:spLocks noGrp="1" noChangeArrowheads="1"/>
          </p:cNvSpPr>
          <p:nvPr>
            <p:ph type="title"/>
            <p:custDataLst>
              <p:tags r:id="rId1"/>
            </p:custDataLst>
          </p:nvPr>
        </p:nvSpPr>
        <p:spPr/>
        <p:txBody>
          <a:bodyPr>
            <a:noAutofit/>
          </a:bodyPr>
          <a:lstStyle/>
          <a:p>
            <a:r>
              <a:rPr lang="en-US" dirty="0" smtClean="0"/>
              <a:t>Register File</a:t>
            </a:r>
            <a:endParaRPr lang="en-US" dirty="0"/>
          </a:p>
        </p:txBody>
      </p:sp>
      <p:sp>
        <p:nvSpPr>
          <p:cNvPr id="1588227" name="Rectangle 3"/>
          <p:cNvSpPr>
            <a:spLocks noGrp="1" noChangeArrowheads="1"/>
          </p:cNvSpPr>
          <p:nvPr>
            <p:ph idx="1"/>
            <p:custDataLst>
              <p:tags r:id="rId2"/>
            </p:custDataLst>
          </p:nvPr>
        </p:nvSpPr>
        <p:spPr>
          <a:xfrm>
            <a:off x="3810000" y="628650"/>
            <a:ext cx="5105400" cy="3352800"/>
          </a:xfrm>
        </p:spPr>
        <p:txBody>
          <a:bodyPr>
            <a:noAutofit/>
          </a:bodyPr>
          <a:lstStyle/>
          <a:p>
            <a:r>
              <a:rPr lang="en-US" dirty="0" smtClean="0">
                <a:solidFill>
                  <a:schemeClr val="accent1"/>
                </a:solidFill>
              </a:rPr>
              <a:t>Recall: Register</a:t>
            </a:r>
          </a:p>
          <a:p>
            <a:pPr>
              <a:buFont typeface="Arial" pitchFamily="34" charset="0"/>
              <a:buChar char="•"/>
            </a:pPr>
            <a:r>
              <a:rPr lang="en-US" dirty="0" smtClean="0"/>
              <a:t>D </a:t>
            </a:r>
            <a:r>
              <a:rPr lang="en-US" dirty="0"/>
              <a:t>flip-flops in parallel </a:t>
            </a:r>
            <a:endParaRPr lang="en-US" dirty="0" smtClean="0"/>
          </a:p>
          <a:p>
            <a:pPr>
              <a:buFont typeface="Arial" pitchFamily="34" charset="0"/>
              <a:buChar char="•"/>
            </a:pPr>
            <a:r>
              <a:rPr lang="en-US" dirty="0" smtClean="0"/>
              <a:t>shared clock</a:t>
            </a:r>
          </a:p>
          <a:p>
            <a:pPr>
              <a:buFont typeface="Arial" pitchFamily="34" charset="0"/>
              <a:buChar char="•"/>
            </a:pPr>
            <a:r>
              <a:rPr lang="en-US" dirty="0" smtClean="0"/>
              <a:t>extra clocked inputs:</a:t>
            </a:r>
            <a:br>
              <a:rPr lang="en-US" dirty="0" smtClean="0"/>
            </a:br>
            <a:r>
              <a:rPr lang="en-US" dirty="0" err="1" smtClean="0"/>
              <a:t>write_enable</a:t>
            </a:r>
            <a:r>
              <a:rPr lang="en-US" dirty="0" smtClean="0"/>
              <a:t>, reset, …</a:t>
            </a:r>
            <a:endParaRPr lang="en-US" dirty="0"/>
          </a:p>
        </p:txBody>
      </p:sp>
      <p:sp>
        <p:nvSpPr>
          <p:cNvPr id="1588228" name="Rectangle 4"/>
          <p:cNvSpPr>
            <a:spLocks noChangeArrowheads="1"/>
          </p:cNvSpPr>
          <p:nvPr>
            <p:custDataLst>
              <p:tags r:id="rId3"/>
            </p:custDataLst>
          </p:nvPr>
        </p:nvSpPr>
        <p:spPr bwMode="auto">
          <a:xfrm>
            <a:off x="1608138" y="911230"/>
            <a:ext cx="412750" cy="641350"/>
          </a:xfrm>
          <a:prstGeom prst="rect">
            <a:avLst/>
          </a:prstGeom>
          <a:noFill/>
          <a:ln w="38100" algn="ctr">
            <a:solidFill>
              <a:schemeClr val="accent4">
                <a:lumMod val="60000"/>
                <a:lumOff val="40000"/>
              </a:schemeClr>
            </a:solidFill>
            <a:miter lim="800000"/>
            <a:headEnd/>
            <a:tailEnd/>
          </a:ln>
          <a:effectLst/>
        </p:spPr>
        <p:txBody>
          <a:bodyPr anchor="ctr">
            <a:noAutofit/>
          </a:bodyPr>
          <a:lstStyle/>
          <a:p>
            <a:endParaRPr lang="en-US"/>
          </a:p>
        </p:txBody>
      </p:sp>
      <p:sp>
        <p:nvSpPr>
          <p:cNvPr id="1588231" name="Line 7"/>
          <p:cNvSpPr>
            <a:spLocks noChangeShapeType="1"/>
          </p:cNvSpPr>
          <p:nvPr>
            <p:custDataLst>
              <p:tags r:id="rId4"/>
            </p:custDataLst>
          </p:nvPr>
        </p:nvSpPr>
        <p:spPr bwMode="auto">
          <a:xfrm flipH="1" flipV="1">
            <a:off x="912812" y="1058868"/>
            <a:ext cx="695325" cy="4762"/>
          </a:xfrm>
          <a:prstGeom prst="line">
            <a:avLst/>
          </a:prstGeom>
          <a:noFill/>
          <a:ln w="28575">
            <a:solidFill>
              <a:srgbClr val="FFFFFF"/>
            </a:solidFill>
            <a:round/>
            <a:headEnd/>
            <a:tailEnd/>
          </a:ln>
          <a:effectLst/>
        </p:spPr>
        <p:txBody>
          <a:bodyPr anchor="ctr">
            <a:noAutofit/>
          </a:bodyPr>
          <a:lstStyle/>
          <a:p>
            <a:endParaRPr lang="en-US"/>
          </a:p>
        </p:txBody>
      </p:sp>
      <p:sp>
        <p:nvSpPr>
          <p:cNvPr id="1588232" name="Line 8"/>
          <p:cNvSpPr>
            <a:spLocks noChangeShapeType="1"/>
          </p:cNvSpPr>
          <p:nvPr>
            <p:custDataLst>
              <p:tags r:id="rId5"/>
            </p:custDataLst>
          </p:nvPr>
        </p:nvSpPr>
        <p:spPr bwMode="auto">
          <a:xfrm flipH="1">
            <a:off x="1106487" y="1374780"/>
            <a:ext cx="501650" cy="4763"/>
          </a:xfrm>
          <a:prstGeom prst="line">
            <a:avLst/>
          </a:prstGeom>
          <a:noFill/>
          <a:ln w="28575">
            <a:solidFill>
              <a:srgbClr val="FFFFFF"/>
            </a:solidFill>
            <a:round/>
            <a:headEnd/>
            <a:tailEnd/>
          </a:ln>
          <a:effectLst/>
        </p:spPr>
        <p:txBody>
          <a:bodyPr anchor="ctr">
            <a:noAutofit/>
          </a:bodyPr>
          <a:lstStyle/>
          <a:p>
            <a:endParaRPr lang="en-US"/>
          </a:p>
        </p:txBody>
      </p:sp>
      <p:sp>
        <p:nvSpPr>
          <p:cNvPr id="1588234" name="Line 10"/>
          <p:cNvSpPr>
            <a:spLocks noChangeShapeType="1"/>
          </p:cNvSpPr>
          <p:nvPr>
            <p:custDataLst>
              <p:tags r:id="rId6"/>
            </p:custDataLst>
          </p:nvPr>
        </p:nvSpPr>
        <p:spPr bwMode="auto">
          <a:xfrm flipH="1">
            <a:off x="2020887" y="1063630"/>
            <a:ext cx="533400" cy="0"/>
          </a:xfrm>
          <a:prstGeom prst="line">
            <a:avLst/>
          </a:prstGeom>
          <a:noFill/>
          <a:ln w="25400">
            <a:solidFill>
              <a:schemeClr val="bg2">
                <a:lumMod val="60000"/>
                <a:lumOff val="40000"/>
              </a:schemeClr>
            </a:solidFill>
            <a:round/>
            <a:headEnd/>
            <a:tailEnd/>
          </a:ln>
          <a:effectLst/>
        </p:spPr>
        <p:txBody>
          <a:bodyPr anchor="ctr">
            <a:noAutofit/>
          </a:bodyPr>
          <a:lstStyle/>
          <a:p>
            <a:endParaRPr lang="en-US"/>
          </a:p>
        </p:txBody>
      </p:sp>
      <p:sp>
        <p:nvSpPr>
          <p:cNvPr id="1588240" name="Line 16"/>
          <p:cNvSpPr>
            <a:spLocks noChangeShapeType="1"/>
          </p:cNvSpPr>
          <p:nvPr>
            <p:custDataLst>
              <p:tags r:id="rId7"/>
            </p:custDataLst>
          </p:nvPr>
        </p:nvSpPr>
        <p:spPr bwMode="auto">
          <a:xfrm flipH="1">
            <a:off x="2249487" y="1386857"/>
            <a:ext cx="173038" cy="0"/>
          </a:xfrm>
          <a:prstGeom prst="line">
            <a:avLst/>
          </a:prstGeom>
          <a:noFill/>
          <a:ln w="25400">
            <a:solidFill>
              <a:schemeClr val="bg2">
                <a:lumMod val="60000"/>
                <a:lumOff val="40000"/>
              </a:schemeClr>
            </a:solidFill>
            <a:round/>
            <a:headEnd/>
            <a:tailEnd/>
          </a:ln>
          <a:effectLst/>
        </p:spPr>
        <p:txBody>
          <a:bodyPr wrap="none" anchor="ctr">
            <a:noAutofit/>
          </a:bodyPr>
          <a:lstStyle/>
          <a:p>
            <a:endParaRPr lang="en-US"/>
          </a:p>
        </p:txBody>
      </p:sp>
      <p:sp>
        <p:nvSpPr>
          <p:cNvPr id="1588242" name="Line 18"/>
          <p:cNvSpPr>
            <a:spLocks noChangeShapeType="1"/>
          </p:cNvSpPr>
          <p:nvPr>
            <p:custDataLst>
              <p:tags r:id="rId8"/>
            </p:custDataLst>
          </p:nvPr>
        </p:nvSpPr>
        <p:spPr bwMode="auto">
          <a:xfrm flipH="1">
            <a:off x="2935287" y="1063630"/>
            <a:ext cx="338138" cy="0"/>
          </a:xfrm>
          <a:prstGeom prst="line">
            <a:avLst/>
          </a:prstGeom>
          <a:noFill/>
          <a:ln w="28575">
            <a:solidFill>
              <a:srgbClr val="FFFFFF"/>
            </a:solidFill>
            <a:round/>
            <a:headEnd/>
            <a:tailEnd/>
          </a:ln>
          <a:effectLst/>
        </p:spPr>
        <p:txBody>
          <a:bodyPr wrap="none" anchor="ctr">
            <a:noAutofit/>
          </a:bodyPr>
          <a:lstStyle/>
          <a:p>
            <a:endParaRPr lang="en-US"/>
          </a:p>
        </p:txBody>
      </p:sp>
      <p:sp>
        <p:nvSpPr>
          <p:cNvPr id="1588245" name="Line 21"/>
          <p:cNvSpPr>
            <a:spLocks noChangeShapeType="1"/>
          </p:cNvSpPr>
          <p:nvPr>
            <p:custDataLst>
              <p:tags r:id="rId9"/>
            </p:custDataLst>
          </p:nvPr>
        </p:nvSpPr>
        <p:spPr bwMode="auto">
          <a:xfrm flipH="1" flipV="1">
            <a:off x="1435100" y="1374780"/>
            <a:ext cx="0" cy="266700"/>
          </a:xfrm>
          <a:prstGeom prst="line">
            <a:avLst/>
          </a:prstGeom>
          <a:noFill/>
          <a:ln w="25400">
            <a:solidFill>
              <a:schemeClr val="bg2">
                <a:lumMod val="60000"/>
                <a:lumOff val="40000"/>
              </a:schemeClr>
            </a:solidFill>
            <a:round/>
            <a:headEnd/>
            <a:tailEnd type="oval"/>
          </a:ln>
          <a:effectLst/>
        </p:spPr>
        <p:txBody>
          <a:bodyPr anchor="ctr">
            <a:noAutofit/>
          </a:bodyPr>
          <a:lstStyle/>
          <a:p>
            <a:endParaRPr lang="en-US"/>
          </a:p>
        </p:txBody>
      </p:sp>
      <p:sp>
        <p:nvSpPr>
          <p:cNvPr id="1588246" name="Line 22"/>
          <p:cNvSpPr>
            <a:spLocks noChangeShapeType="1"/>
          </p:cNvSpPr>
          <p:nvPr>
            <p:custDataLst>
              <p:tags r:id="rId10"/>
            </p:custDataLst>
          </p:nvPr>
        </p:nvSpPr>
        <p:spPr bwMode="auto">
          <a:xfrm flipH="1" flipV="1">
            <a:off x="2249487" y="1375745"/>
            <a:ext cx="0" cy="277812"/>
          </a:xfrm>
          <a:prstGeom prst="line">
            <a:avLst/>
          </a:prstGeom>
          <a:noFill/>
          <a:ln w="25400">
            <a:solidFill>
              <a:schemeClr val="bg2">
                <a:lumMod val="60000"/>
                <a:lumOff val="40000"/>
              </a:schemeClr>
            </a:solidFill>
            <a:round/>
            <a:headEnd/>
            <a:tailEnd/>
          </a:ln>
          <a:effectLst/>
        </p:spPr>
        <p:txBody>
          <a:bodyPr anchor="ctr">
            <a:noAutofit/>
          </a:bodyPr>
          <a:lstStyle/>
          <a:p>
            <a:endParaRPr lang="en-US"/>
          </a:p>
        </p:txBody>
      </p:sp>
      <p:sp>
        <p:nvSpPr>
          <p:cNvPr id="1588247" name="Line 23"/>
          <p:cNvSpPr>
            <a:spLocks noChangeShapeType="1"/>
          </p:cNvSpPr>
          <p:nvPr>
            <p:custDataLst>
              <p:tags r:id="rId11"/>
            </p:custDataLst>
          </p:nvPr>
        </p:nvSpPr>
        <p:spPr bwMode="auto">
          <a:xfrm flipH="1" flipV="1">
            <a:off x="1435097" y="1641480"/>
            <a:ext cx="814390" cy="0"/>
          </a:xfrm>
          <a:prstGeom prst="line">
            <a:avLst/>
          </a:prstGeom>
          <a:noFill/>
          <a:ln w="25400">
            <a:solidFill>
              <a:schemeClr val="bg2">
                <a:lumMod val="60000"/>
                <a:lumOff val="40000"/>
              </a:schemeClr>
            </a:solidFill>
            <a:round/>
            <a:headEnd/>
            <a:tailEnd/>
          </a:ln>
          <a:effectLst/>
        </p:spPr>
        <p:txBody>
          <a:bodyPr anchor="ctr">
            <a:noAutofit/>
          </a:bodyPr>
          <a:lstStyle/>
          <a:p>
            <a:endParaRPr lang="en-US"/>
          </a:p>
        </p:txBody>
      </p:sp>
      <p:sp>
        <p:nvSpPr>
          <p:cNvPr id="1588249" name="Oval 25"/>
          <p:cNvSpPr>
            <a:spLocks noChangeArrowheads="1"/>
          </p:cNvSpPr>
          <p:nvPr>
            <p:custDataLst>
              <p:tags r:id="rId12"/>
            </p:custDataLst>
          </p:nvPr>
        </p:nvSpPr>
        <p:spPr bwMode="auto">
          <a:xfrm>
            <a:off x="2423404" y="1345097"/>
            <a:ext cx="87312" cy="88900"/>
          </a:xfrm>
          <a:prstGeom prst="ellipse">
            <a:avLst/>
          </a:prstGeom>
          <a:noFill/>
          <a:ln w="25400" algn="ctr">
            <a:solidFill>
              <a:schemeClr val="bg2">
                <a:lumMod val="60000"/>
                <a:lumOff val="40000"/>
              </a:schemeClr>
            </a:solidFill>
            <a:round/>
            <a:headEnd/>
            <a:tailEnd/>
          </a:ln>
          <a:effectLst/>
        </p:spPr>
        <p:txBody>
          <a:bodyPr wrap="none" anchor="ctr">
            <a:noAutofit/>
          </a:bodyPr>
          <a:lstStyle/>
          <a:p>
            <a:endParaRPr lang="en-US"/>
          </a:p>
        </p:txBody>
      </p:sp>
      <p:sp>
        <p:nvSpPr>
          <p:cNvPr id="1588250" name="Rectangle 26"/>
          <p:cNvSpPr>
            <a:spLocks noChangeArrowheads="1"/>
          </p:cNvSpPr>
          <p:nvPr>
            <p:custDataLst>
              <p:tags r:id="rId13"/>
            </p:custDataLst>
          </p:nvPr>
        </p:nvSpPr>
        <p:spPr bwMode="auto">
          <a:xfrm>
            <a:off x="1331912" y="835030"/>
            <a:ext cx="1755775" cy="914400"/>
          </a:xfrm>
          <a:prstGeom prst="rect">
            <a:avLst/>
          </a:prstGeom>
          <a:noFill/>
          <a:ln w="28575" algn="ctr">
            <a:solidFill>
              <a:schemeClr val="accent1"/>
            </a:solidFill>
            <a:miter lim="800000"/>
            <a:headEnd/>
            <a:tailEnd/>
          </a:ln>
          <a:effectLst/>
        </p:spPr>
        <p:txBody>
          <a:bodyPr anchor="ctr">
            <a:noAutofit/>
          </a:bodyPr>
          <a:lstStyle/>
          <a:p>
            <a:endParaRPr lang="en-US"/>
          </a:p>
        </p:txBody>
      </p:sp>
      <p:sp>
        <p:nvSpPr>
          <p:cNvPr id="1588254" name="Line 30"/>
          <p:cNvSpPr>
            <a:spLocks noChangeShapeType="1"/>
          </p:cNvSpPr>
          <p:nvPr>
            <p:custDataLst>
              <p:tags r:id="rId14"/>
            </p:custDataLst>
          </p:nvPr>
        </p:nvSpPr>
        <p:spPr bwMode="auto">
          <a:xfrm flipH="1" flipV="1">
            <a:off x="877887" y="2197105"/>
            <a:ext cx="730250" cy="9525"/>
          </a:xfrm>
          <a:prstGeom prst="line">
            <a:avLst/>
          </a:prstGeom>
          <a:noFill/>
          <a:ln w="28575">
            <a:solidFill>
              <a:srgbClr val="FFFFFF"/>
            </a:solidFill>
            <a:round/>
            <a:headEnd/>
            <a:tailEnd type="none"/>
          </a:ln>
          <a:effectLst/>
        </p:spPr>
        <p:txBody>
          <a:bodyPr anchor="ctr">
            <a:noAutofit/>
          </a:bodyPr>
          <a:lstStyle/>
          <a:p>
            <a:endParaRPr lang="en-US"/>
          </a:p>
        </p:txBody>
      </p:sp>
      <p:sp>
        <p:nvSpPr>
          <p:cNvPr id="1588255" name="Line 31"/>
          <p:cNvSpPr>
            <a:spLocks noChangeShapeType="1"/>
          </p:cNvSpPr>
          <p:nvPr>
            <p:custDataLst>
              <p:tags r:id="rId15"/>
            </p:custDataLst>
          </p:nvPr>
        </p:nvSpPr>
        <p:spPr bwMode="auto">
          <a:xfrm flipH="1" flipV="1">
            <a:off x="1106487" y="2555880"/>
            <a:ext cx="501650" cy="9525"/>
          </a:xfrm>
          <a:prstGeom prst="line">
            <a:avLst/>
          </a:prstGeom>
          <a:noFill/>
          <a:ln w="28575">
            <a:solidFill>
              <a:srgbClr val="FFFFFF"/>
            </a:solidFill>
            <a:round/>
            <a:headEnd/>
            <a:tailEnd type="oval"/>
          </a:ln>
          <a:effectLst/>
        </p:spPr>
        <p:txBody>
          <a:bodyPr anchor="ctr">
            <a:noAutofit/>
          </a:bodyPr>
          <a:lstStyle/>
          <a:p>
            <a:endParaRPr lang="en-US"/>
          </a:p>
        </p:txBody>
      </p:sp>
      <p:sp>
        <p:nvSpPr>
          <p:cNvPr id="1588277" name="Line 53"/>
          <p:cNvSpPr>
            <a:spLocks noChangeShapeType="1"/>
          </p:cNvSpPr>
          <p:nvPr>
            <p:custDataLst>
              <p:tags r:id="rId16"/>
            </p:custDataLst>
          </p:nvPr>
        </p:nvSpPr>
        <p:spPr bwMode="auto">
          <a:xfrm flipH="1" flipV="1">
            <a:off x="865187" y="3403595"/>
            <a:ext cx="746125" cy="7938"/>
          </a:xfrm>
          <a:prstGeom prst="line">
            <a:avLst/>
          </a:prstGeom>
          <a:noFill/>
          <a:ln w="28575">
            <a:solidFill>
              <a:srgbClr val="FFFFFF"/>
            </a:solidFill>
            <a:round/>
            <a:headEnd/>
            <a:tailEnd/>
          </a:ln>
          <a:effectLst/>
        </p:spPr>
        <p:txBody>
          <a:bodyPr anchor="ctr">
            <a:noAutofit/>
          </a:bodyPr>
          <a:lstStyle/>
          <a:p>
            <a:endParaRPr lang="en-US"/>
          </a:p>
        </p:txBody>
      </p:sp>
      <p:sp>
        <p:nvSpPr>
          <p:cNvPr id="1588278" name="Line 54"/>
          <p:cNvSpPr>
            <a:spLocks noChangeShapeType="1"/>
          </p:cNvSpPr>
          <p:nvPr>
            <p:custDataLst>
              <p:tags r:id="rId17"/>
            </p:custDataLst>
          </p:nvPr>
        </p:nvSpPr>
        <p:spPr bwMode="auto">
          <a:xfrm flipH="1">
            <a:off x="1101725" y="3754438"/>
            <a:ext cx="509587" cy="0"/>
          </a:xfrm>
          <a:prstGeom prst="line">
            <a:avLst/>
          </a:prstGeom>
          <a:noFill/>
          <a:ln w="28575">
            <a:solidFill>
              <a:srgbClr val="FFFFFF"/>
            </a:solidFill>
            <a:round/>
            <a:headEnd/>
            <a:tailEnd type="oval"/>
          </a:ln>
          <a:effectLst/>
        </p:spPr>
        <p:txBody>
          <a:bodyPr anchor="ctr">
            <a:noAutofit/>
          </a:bodyPr>
          <a:lstStyle/>
          <a:p>
            <a:endParaRPr lang="en-US"/>
          </a:p>
        </p:txBody>
      </p:sp>
      <p:sp>
        <p:nvSpPr>
          <p:cNvPr id="1588300" name="Line 76"/>
          <p:cNvSpPr>
            <a:spLocks noChangeShapeType="1"/>
          </p:cNvSpPr>
          <p:nvPr>
            <p:custDataLst>
              <p:tags r:id="rId18"/>
            </p:custDataLst>
          </p:nvPr>
        </p:nvSpPr>
        <p:spPr bwMode="auto">
          <a:xfrm flipH="1" flipV="1">
            <a:off x="895350" y="4578345"/>
            <a:ext cx="715962" cy="9525"/>
          </a:xfrm>
          <a:prstGeom prst="line">
            <a:avLst/>
          </a:prstGeom>
          <a:noFill/>
          <a:ln w="28575">
            <a:solidFill>
              <a:srgbClr val="FFFFFF"/>
            </a:solidFill>
            <a:round/>
            <a:headEnd/>
            <a:tailEnd/>
          </a:ln>
          <a:effectLst/>
        </p:spPr>
        <p:txBody>
          <a:bodyPr anchor="ctr">
            <a:noAutofit/>
          </a:bodyPr>
          <a:lstStyle/>
          <a:p>
            <a:endParaRPr lang="en-US"/>
          </a:p>
        </p:txBody>
      </p:sp>
      <p:sp>
        <p:nvSpPr>
          <p:cNvPr id="1588320" name="Line 96"/>
          <p:cNvSpPr>
            <a:spLocks noChangeShapeType="1"/>
          </p:cNvSpPr>
          <p:nvPr>
            <p:custDataLst>
              <p:tags r:id="rId19"/>
            </p:custDataLst>
          </p:nvPr>
        </p:nvSpPr>
        <p:spPr bwMode="auto">
          <a:xfrm flipV="1">
            <a:off x="1106487" y="1390648"/>
            <a:ext cx="0" cy="4114802"/>
          </a:xfrm>
          <a:prstGeom prst="line">
            <a:avLst/>
          </a:prstGeom>
          <a:noFill/>
          <a:ln w="28575" cap="sq">
            <a:solidFill>
              <a:srgbClr val="FFFFFF"/>
            </a:solidFill>
            <a:round/>
            <a:headEnd type="none" w="med" len="med"/>
            <a:tailEnd type="none" w="med" len="med"/>
          </a:ln>
          <a:effectLst/>
        </p:spPr>
        <p:txBody>
          <a:bodyPr wrap="none" anchor="ctr">
            <a:noAutofit/>
          </a:bodyPr>
          <a:lstStyle/>
          <a:p>
            <a:endParaRPr lang="en-US"/>
          </a:p>
        </p:txBody>
      </p:sp>
      <p:sp>
        <p:nvSpPr>
          <p:cNvPr id="1588321" name="Text Box 97"/>
          <p:cNvSpPr txBox="1">
            <a:spLocks noChangeArrowheads="1"/>
          </p:cNvSpPr>
          <p:nvPr>
            <p:custDataLst>
              <p:tags r:id="rId20"/>
            </p:custDataLst>
          </p:nvPr>
        </p:nvSpPr>
        <p:spPr bwMode="auto">
          <a:xfrm>
            <a:off x="685800" y="5409703"/>
            <a:ext cx="638316" cy="629147"/>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3200" dirty="0" err="1">
                <a:solidFill>
                  <a:srgbClr val="FFFFFF"/>
                </a:solidFill>
                <a:latin typeface="Calibri"/>
              </a:rPr>
              <a:t>clk</a:t>
            </a:r>
            <a:endParaRPr lang="en-US" sz="2400" dirty="0">
              <a:solidFill>
                <a:srgbClr val="FFFFFF"/>
              </a:solidFill>
              <a:latin typeface="Calibri"/>
            </a:endParaRPr>
          </a:p>
        </p:txBody>
      </p:sp>
      <p:sp>
        <p:nvSpPr>
          <p:cNvPr id="1588322" name="Text Box 98"/>
          <p:cNvSpPr txBox="1">
            <a:spLocks noChangeArrowheads="1"/>
          </p:cNvSpPr>
          <p:nvPr>
            <p:custDataLst>
              <p:tags r:id="rId21"/>
            </p:custDataLst>
          </p:nvPr>
        </p:nvSpPr>
        <p:spPr bwMode="auto">
          <a:xfrm>
            <a:off x="344487" y="704850"/>
            <a:ext cx="646331" cy="663580"/>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3200" dirty="0">
                <a:solidFill>
                  <a:srgbClr val="FFFFFF"/>
                </a:solidFill>
                <a:latin typeface="Calibri"/>
              </a:rPr>
              <a:t>D0</a:t>
            </a:r>
          </a:p>
        </p:txBody>
      </p:sp>
      <p:sp>
        <p:nvSpPr>
          <p:cNvPr id="1588323" name="Text Box 99"/>
          <p:cNvSpPr txBox="1">
            <a:spLocks noChangeArrowheads="1"/>
          </p:cNvSpPr>
          <p:nvPr>
            <p:custDataLst>
              <p:tags r:id="rId22"/>
            </p:custDataLst>
          </p:nvPr>
        </p:nvSpPr>
        <p:spPr bwMode="auto">
          <a:xfrm>
            <a:off x="344487" y="4175120"/>
            <a:ext cx="646331" cy="663580"/>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3200" dirty="0">
                <a:solidFill>
                  <a:srgbClr val="FFFFFF"/>
                </a:solidFill>
                <a:latin typeface="Calibri"/>
              </a:rPr>
              <a:t>D3</a:t>
            </a:r>
          </a:p>
        </p:txBody>
      </p:sp>
      <p:sp>
        <p:nvSpPr>
          <p:cNvPr id="1588324" name="Text Box 100"/>
          <p:cNvSpPr txBox="1">
            <a:spLocks noChangeArrowheads="1"/>
          </p:cNvSpPr>
          <p:nvPr>
            <p:custDataLst>
              <p:tags r:id="rId23"/>
            </p:custDataLst>
          </p:nvPr>
        </p:nvSpPr>
        <p:spPr bwMode="auto">
          <a:xfrm>
            <a:off x="344487" y="1847850"/>
            <a:ext cx="646331" cy="663580"/>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3200" dirty="0">
                <a:solidFill>
                  <a:srgbClr val="FFFFFF"/>
                </a:solidFill>
                <a:latin typeface="Calibri"/>
              </a:rPr>
              <a:t>D1</a:t>
            </a:r>
          </a:p>
        </p:txBody>
      </p:sp>
      <p:sp>
        <p:nvSpPr>
          <p:cNvPr id="1588325" name="Text Box 101"/>
          <p:cNvSpPr txBox="1">
            <a:spLocks noChangeArrowheads="1"/>
          </p:cNvSpPr>
          <p:nvPr>
            <p:custDataLst>
              <p:tags r:id="rId24"/>
            </p:custDataLst>
          </p:nvPr>
        </p:nvSpPr>
        <p:spPr bwMode="auto">
          <a:xfrm>
            <a:off x="344487" y="3067050"/>
            <a:ext cx="646331" cy="663580"/>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3200" dirty="0">
                <a:solidFill>
                  <a:srgbClr val="FFFFFF"/>
                </a:solidFill>
                <a:latin typeface="Calibri"/>
              </a:rPr>
              <a:t>D2</a:t>
            </a:r>
          </a:p>
        </p:txBody>
      </p:sp>
      <p:sp>
        <p:nvSpPr>
          <p:cNvPr id="1588326" name="Rectangle 102"/>
          <p:cNvSpPr>
            <a:spLocks noChangeArrowheads="1"/>
          </p:cNvSpPr>
          <p:nvPr>
            <p:custDataLst>
              <p:tags r:id="rId25"/>
            </p:custDataLst>
          </p:nvPr>
        </p:nvSpPr>
        <p:spPr bwMode="auto">
          <a:xfrm>
            <a:off x="5257800" y="4114800"/>
            <a:ext cx="1066800" cy="1828800"/>
          </a:xfrm>
          <a:prstGeom prst="rect">
            <a:avLst/>
          </a:prstGeom>
          <a:noFill/>
          <a:ln w="38100" algn="ctr">
            <a:solidFill>
              <a:schemeClr val="accent1"/>
            </a:solidFill>
            <a:miter lim="800000"/>
            <a:headEnd/>
            <a:tailEnd/>
          </a:ln>
          <a:effectLst/>
        </p:spPr>
        <p:txBody>
          <a:bodyPr anchor="ctr">
            <a:noAutofit/>
          </a:bodyPr>
          <a:lstStyle/>
          <a:p>
            <a:endParaRPr lang="en-US"/>
          </a:p>
        </p:txBody>
      </p:sp>
      <p:sp>
        <p:nvSpPr>
          <p:cNvPr id="1588327" name="Line 103"/>
          <p:cNvSpPr>
            <a:spLocks noChangeShapeType="1"/>
          </p:cNvSpPr>
          <p:nvPr>
            <p:custDataLst>
              <p:tags r:id="rId26"/>
            </p:custDataLst>
          </p:nvPr>
        </p:nvSpPr>
        <p:spPr bwMode="auto">
          <a:xfrm>
            <a:off x="4419600" y="5029200"/>
            <a:ext cx="838200" cy="0"/>
          </a:xfrm>
          <a:prstGeom prst="line">
            <a:avLst/>
          </a:prstGeom>
          <a:noFill/>
          <a:ln w="28575">
            <a:solidFill>
              <a:srgbClr val="FFFFFF"/>
            </a:solidFill>
            <a:round/>
            <a:headEnd type="none" w="med" len="med"/>
            <a:tailEnd type="arrow" w="med" len="med"/>
          </a:ln>
          <a:effectLst/>
        </p:spPr>
        <p:txBody>
          <a:bodyPr wrap="none" anchor="ctr">
            <a:noAutofit/>
          </a:bodyPr>
          <a:lstStyle/>
          <a:p>
            <a:endParaRPr lang="en-US"/>
          </a:p>
        </p:txBody>
      </p:sp>
      <p:sp>
        <p:nvSpPr>
          <p:cNvPr id="1588328" name="Line 104"/>
          <p:cNvSpPr>
            <a:spLocks noChangeShapeType="1"/>
          </p:cNvSpPr>
          <p:nvPr>
            <p:custDataLst>
              <p:tags r:id="rId27"/>
            </p:custDataLst>
          </p:nvPr>
        </p:nvSpPr>
        <p:spPr bwMode="auto">
          <a:xfrm>
            <a:off x="6324600" y="5046663"/>
            <a:ext cx="838200" cy="0"/>
          </a:xfrm>
          <a:prstGeom prst="line">
            <a:avLst/>
          </a:prstGeom>
          <a:noFill/>
          <a:ln w="28575">
            <a:solidFill>
              <a:srgbClr val="FFFFFF"/>
            </a:solidFill>
            <a:round/>
            <a:headEnd type="none" w="med" len="med"/>
            <a:tailEnd type="arrow" w="med" len="med"/>
          </a:ln>
          <a:effectLst/>
        </p:spPr>
        <p:txBody>
          <a:bodyPr wrap="none" anchor="ctr">
            <a:noAutofit/>
          </a:bodyPr>
          <a:lstStyle/>
          <a:p>
            <a:endParaRPr lang="en-US"/>
          </a:p>
        </p:txBody>
      </p:sp>
      <p:sp>
        <p:nvSpPr>
          <p:cNvPr id="1588329" name="Line 105"/>
          <p:cNvSpPr>
            <a:spLocks noChangeShapeType="1"/>
          </p:cNvSpPr>
          <p:nvPr>
            <p:custDataLst>
              <p:tags r:id="rId28"/>
            </p:custDataLst>
          </p:nvPr>
        </p:nvSpPr>
        <p:spPr bwMode="auto">
          <a:xfrm flipH="1">
            <a:off x="4800600" y="4953000"/>
            <a:ext cx="76200" cy="152400"/>
          </a:xfrm>
          <a:prstGeom prst="line">
            <a:avLst/>
          </a:prstGeom>
          <a:noFill/>
          <a:ln w="28575">
            <a:solidFill>
              <a:srgbClr val="FFFFFF"/>
            </a:solidFill>
            <a:round/>
            <a:headEnd/>
            <a:tailEnd/>
          </a:ln>
          <a:effectLst/>
        </p:spPr>
        <p:txBody>
          <a:bodyPr wrap="none" anchor="ctr">
            <a:noAutofit/>
          </a:bodyPr>
          <a:lstStyle/>
          <a:p>
            <a:endParaRPr lang="en-US"/>
          </a:p>
        </p:txBody>
      </p:sp>
      <p:sp>
        <p:nvSpPr>
          <p:cNvPr id="1588330" name="Line 106"/>
          <p:cNvSpPr>
            <a:spLocks noChangeShapeType="1"/>
          </p:cNvSpPr>
          <p:nvPr>
            <p:custDataLst>
              <p:tags r:id="rId29"/>
            </p:custDataLst>
          </p:nvPr>
        </p:nvSpPr>
        <p:spPr bwMode="auto">
          <a:xfrm flipH="1">
            <a:off x="6629400" y="4970463"/>
            <a:ext cx="76200" cy="152400"/>
          </a:xfrm>
          <a:prstGeom prst="line">
            <a:avLst/>
          </a:prstGeom>
          <a:noFill/>
          <a:ln w="28575">
            <a:solidFill>
              <a:srgbClr val="FFFFFF"/>
            </a:solidFill>
            <a:round/>
            <a:headEnd/>
            <a:tailEnd/>
          </a:ln>
          <a:effectLst/>
        </p:spPr>
        <p:txBody>
          <a:bodyPr wrap="none" anchor="ctr">
            <a:noAutofit/>
          </a:bodyPr>
          <a:lstStyle/>
          <a:p>
            <a:endParaRPr lang="en-US"/>
          </a:p>
        </p:txBody>
      </p:sp>
      <p:sp>
        <p:nvSpPr>
          <p:cNvPr id="1588331" name="Text Box 107"/>
          <p:cNvSpPr txBox="1">
            <a:spLocks noChangeArrowheads="1"/>
          </p:cNvSpPr>
          <p:nvPr>
            <p:custDataLst>
              <p:tags r:id="rId30"/>
            </p:custDataLst>
          </p:nvPr>
        </p:nvSpPr>
        <p:spPr bwMode="auto">
          <a:xfrm>
            <a:off x="4465290" y="4945063"/>
            <a:ext cx="367409" cy="592150"/>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2800" dirty="0">
                <a:solidFill>
                  <a:srgbClr val="FFFFFF"/>
                </a:solidFill>
                <a:latin typeface="Calibri"/>
              </a:rPr>
              <a:t>4</a:t>
            </a:r>
          </a:p>
        </p:txBody>
      </p:sp>
      <p:sp>
        <p:nvSpPr>
          <p:cNvPr id="1588332" name="Text Box 108"/>
          <p:cNvSpPr txBox="1">
            <a:spLocks noChangeArrowheads="1"/>
          </p:cNvSpPr>
          <p:nvPr>
            <p:custDataLst>
              <p:tags r:id="rId31"/>
            </p:custDataLst>
          </p:nvPr>
        </p:nvSpPr>
        <p:spPr bwMode="auto">
          <a:xfrm>
            <a:off x="6497290" y="4970463"/>
            <a:ext cx="367409" cy="562013"/>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2800">
                <a:solidFill>
                  <a:srgbClr val="FFFFFF"/>
                </a:solidFill>
                <a:latin typeface="Calibri"/>
              </a:rPr>
              <a:t>4</a:t>
            </a:r>
          </a:p>
        </p:txBody>
      </p:sp>
      <p:sp>
        <p:nvSpPr>
          <p:cNvPr id="1588333" name="Line 109"/>
          <p:cNvSpPr>
            <a:spLocks noChangeShapeType="1"/>
          </p:cNvSpPr>
          <p:nvPr>
            <p:custDataLst>
              <p:tags r:id="rId32"/>
            </p:custDataLst>
          </p:nvPr>
        </p:nvSpPr>
        <p:spPr bwMode="auto">
          <a:xfrm flipV="1">
            <a:off x="5715000" y="5715000"/>
            <a:ext cx="76200" cy="228600"/>
          </a:xfrm>
          <a:prstGeom prst="line">
            <a:avLst/>
          </a:prstGeom>
          <a:noFill/>
          <a:ln w="38100">
            <a:solidFill>
              <a:schemeClr val="accent1"/>
            </a:solidFill>
            <a:round/>
            <a:headEnd/>
            <a:tailEnd/>
          </a:ln>
          <a:effectLst/>
        </p:spPr>
        <p:txBody>
          <a:bodyPr wrap="none" anchor="ctr">
            <a:noAutofit/>
          </a:bodyPr>
          <a:lstStyle/>
          <a:p>
            <a:endParaRPr lang="en-US" dirty="0"/>
          </a:p>
        </p:txBody>
      </p:sp>
      <p:sp>
        <p:nvSpPr>
          <p:cNvPr id="1588334" name="Line 110"/>
          <p:cNvSpPr>
            <a:spLocks noChangeShapeType="1"/>
          </p:cNvSpPr>
          <p:nvPr>
            <p:custDataLst>
              <p:tags r:id="rId33"/>
            </p:custDataLst>
          </p:nvPr>
        </p:nvSpPr>
        <p:spPr bwMode="auto">
          <a:xfrm flipH="1" flipV="1">
            <a:off x="5791200" y="5715000"/>
            <a:ext cx="76200" cy="228600"/>
          </a:xfrm>
          <a:prstGeom prst="line">
            <a:avLst/>
          </a:prstGeom>
          <a:noFill/>
          <a:ln w="38100">
            <a:solidFill>
              <a:schemeClr val="accent1"/>
            </a:solidFill>
            <a:round/>
            <a:headEnd/>
            <a:tailEnd/>
          </a:ln>
          <a:effectLst/>
        </p:spPr>
        <p:txBody>
          <a:bodyPr anchor="ctr">
            <a:noAutofit/>
          </a:bodyPr>
          <a:lstStyle/>
          <a:p>
            <a:endParaRPr lang="en-US"/>
          </a:p>
        </p:txBody>
      </p:sp>
      <p:sp>
        <p:nvSpPr>
          <p:cNvPr id="1588335" name="Line 111"/>
          <p:cNvSpPr>
            <a:spLocks noChangeShapeType="1"/>
          </p:cNvSpPr>
          <p:nvPr>
            <p:custDataLst>
              <p:tags r:id="rId34"/>
            </p:custDataLst>
          </p:nvPr>
        </p:nvSpPr>
        <p:spPr bwMode="auto">
          <a:xfrm>
            <a:off x="5791200" y="5943600"/>
            <a:ext cx="0" cy="228600"/>
          </a:xfrm>
          <a:prstGeom prst="line">
            <a:avLst/>
          </a:prstGeom>
          <a:noFill/>
          <a:ln w="28575">
            <a:solidFill>
              <a:srgbClr val="FFFFFF"/>
            </a:solidFill>
            <a:round/>
            <a:headEnd/>
            <a:tailEnd/>
          </a:ln>
          <a:effectLst/>
        </p:spPr>
        <p:txBody>
          <a:bodyPr wrap="none" anchor="ctr">
            <a:noAutofit/>
          </a:bodyPr>
          <a:lstStyle/>
          <a:p>
            <a:endParaRPr lang="en-US"/>
          </a:p>
        </p:txBody>
      </p:sp>
      <p:sp>
        <p:nvSpPr>
          <p:cNvPr id="1588337" name="Text Box 113"/>
          <p:cNvSpPr txBox="1">
            <a:spLocks noChangeArrowheads="1"/>
          </p:cNvSpPr>
          <p:nvPr>
            <p:custDataLst>
              <p:tags r:id="rId35"/>
            </p:custDataLst>
          </p:nvPr>
        </p:nvSpPr>
        <p:spPr bwMode="auto">
          <a:xfrm>
            <a:off x="5315673" y="4495800"/>
            <a:ext cx="966931" cy="1234825"/>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3200" dirty="0">
                <a:solidFill>
                  <a:srgbClr val="FFFFFF"/>
                </a:solidFill>
                <a:latin typeface="Calibri"/>
              </a:rPr>
              <a:t>4-bit</a:t>
            </a:r>
          </a:p>
          <a:p>
            <a:pPr algn="ctr" eaLnBrk="1" hangingPunct="1">
              <a:lnSpc>
                <a:spcPct val="116000"/>
              </a:lnSpc>
              <a:buClr>
                <a:srgbClr val="40458C"/>
              </a:buClr>
              <a:buSzPct val="100000"/>
              <a:buFont typeface="Times New Roman" pitchFamily="18" charset="0"/>
              <a:buNone/>
            </a:pPr>
            <a:r>
              <a:rPr lang="en-US" sz="3200" dirty="0" err="1">
                <a:solidFill>
                  <a:srgbClr val="FFFFFF"/>
                </a:solidFill>
                <a:latin typeface="Calibri"/>
              </a:rPr>
              <a:t>reg</a:t>
            </a:r>
            <a:endParaRPr lang="en-US" sz="3200" dirty="0">
              <a:solidFill>
                <a:srgbClr val="FFFFFF"/>
              </a:solidFill>
              <a:latin typeface="Calibri"/>
            </a:endParaRPr>
          </a:p>
        </p:txBody>
      </p:sp>
      <p:sp>
        <p:nvSpPr>
          <p:cNvPr id="130" name="Rectangle 4"/>
          <p:cNvSpPr>
            <a:spLocks noChangeArrowheads="1"/>
          </p:cNvSpPr>
          <p:nvPr>
            <p:custDataLst>
              <p:tags r:id="rId36"/>
            </p:custDataLst>
          </p:nvPr>
        </p:nvSpPr>
        <p:spPr bwMode="auto">
          <a:xfrm>
            <a:off x="2554288" y="911230"/>
            <a:ext cx="380999" cy="641350"/>
          </a:xfrm>
          <a:prstGeom prst="rect">
            <a:avLst/>
          </a:prstGeom>
          <a:noFill/>
          <a:ln w="38100" algn="ctr">
            <a:solidFill>
              <a:schemeClr val="accent4">
                <a:lumMod val="60000"/>
                <a:lumOff val="40000"/>
              </a:schemeClr>
            </a:solidFill>
            <a:miter lim="800000"/>
            <a:headEnd/>
            <a:tailEnd/>
          </a:ln>
          <a:effectLst/>
        </p:spPr>
        <p:txBody>
          <a:bodyPr anchor="ctr">
            <a:noAutofit/>
          </a:bodyPr>
          <a:lstStyle/>
          <a:p>
            <a:endParaRPr lang="en-US"/>
          </a:p>
        </p:txBody>
      </p:sp>
      <p:sp>
        <p:nvSpPr>
          <p:cNvPr id="93" name="Rectangle 4"/>
          <p:cNvSpPr>
            <a:spLocks noChangeArrowheads="1"/>
          </p:cNvSpPr>
          <p:nvPr>
            <p:custDataLst>
              <p:tags r:id="rId37"/>
            </p:custDataLst>
          </p:nvPr>
        </p:nvSpPr>
        <p:spPr bwMode="auto">
          <a:xfrm>
            <a:off x="1611313" y="2111380"/>
            <a:ext cx="412750" cy="641350"/>
          </a:xfrm>
          <a:prstGeom prst="rect">
            <a:avLst/>
          </a:prstGeom>
          <a:noFill/>
          <a:ln w="38100" algn="ctr">
            <a:solidFill>
              <a:schemeClr val="accent4">
                <a:lumMod val="60000"/>
                <a:lumOff val="40000"/>
              </a:schemeClr>
            </a:solidFill>
            <a:miter lim="800000"/>
            <a:headEnd/>
            <a:tailEnd/>
          </a:ln>
          <a:effectLst/>
        </p:spPr>
        <p:txBody>
          <a:bodyPr anchor="ctr">
            <a:noAutofit/>
          </a:bodyPr>
          <a:lstStyle/>
          <a:p>
            <a:endParaRPr lang="en-US"/>
          </a:p>
        </p:txBody>
      </p:sp>
      <p:sp>
        <p:nvSpPr>
          <p:cNvPr id="94" name="Line 10"/>
          <p:cNvSpPr>
            <a:spLocks noChangeShapeType="1"/>
          </p:cNvSpPr>
          <p:nvPr>
            <p:custDataLst>
              <p:tags r:id="rId38"/>
            </p:custDataLst>
          </p:nvPr>
        </p:nvSpPr>
        <p:spPr bwMode="auto">
          <a:xfrm flipH="1">
            <a:off x="2024062" y="2263780"/>
            <a:ext cx="533400" cy="0"/>
          </a:xfrm>
          <a:prstGeom prst="line">
            <a:avLst/>
          </a:prstGeom>
          <a:noFill/>
          <a:ln w="25400">
            <a:solidFill>
              <a:schemeClr val="bg2">
                <a:lumMod val="60000"/>
                <a:lumOff val="40000"/>
              </a:schemeClr>
            </a:solidFill>
            <a:round/>
            <a:headEnd/>
            <a:tailEnd/>
          </a:ln>
          <a:effectLst/>
        </p:spPr>
        <p:txBody>
          <a:bodyPr anchor="ctr">
            <a:noAutofit/>
          </a:bodyPr>
          <a:lstStyle/>
          <a:p>
            <a:endParaRPr lang="en-US"/>
          </a:p>
        </p:txBody>
      </p:sp>
      <p:sp>
        <p:nvSpPr>
          <p:cNvPr id="95" name="Line 16"/>
          <p:cNvSpPr>
            <a:spLocks noChangeShapeType="1"/>
          </p:cNvSpPr>
          <p:nvPr>
            <p:custDataLst>
              <p:tags r:id="rId39"/>
            </p:custDataLst>
          </p:nvPr>
        </p:nvSpPr>
        <p:spPr bwMode="auto">
          <a:xfrm flipH="1">
            <a:off x="2252662" y="2587007"/>
            <a:ext cx="173038" cy="0"/>
          </a:xfrm>
          <a:prstGeom prst="line">
            <a:avLst/>
          </a:prstGeom>
          <a:noFill/>
          <a:ln w="25400">
            <a:solidFill>
              <a:schemeClr val="bg2">
                <a:lumMod val="60000"/>
                <a:lumOff val="40000"/>
              </a:schemeClr>
            </a:solidFill>
            <a:round/>
            <a:headEnd/>
            <a:tailEnd/>
          </a:ln>
          <a:effectLst/>
        </p:spPr>
        <p:txBody>
          <a:bodyPr wrap="none" anchor="ctr">
            <a:noAutofit/>
          </a:bodyPr>
          <a:lstStyle/>
          <a:p>
            <a:endParaRPr lang="en-US"/>
          </a:p>
        </p:txBody>
      </p:sp>
      <p:sp>
        <p:nvSpPr>
          <p:cNvPr id="96" name="Line 18"/>
          <p:cNvSpPr>
            <a:spLocks noChangeShapeType="1"/>
          </p:cNvSpPr>
          <p:nvPr>
            <p:custDataLst>
              <p:tags r:id="rId40"/>
            </p:custDataLst>
          </p:nvPr>
        </p:nvSpPr>
        <p:spPr bwMode="auto">
          <a:xfrm flipH="1">
            <a:off x="2938462" y="2263780"/>
            <a:ext cx="338138" cy="0"/>
          </a:xfrm>
          <a:prstGeom prst="line">
            <a:avLst/>
          </a:prstGeom>
          <a:noFill/>
          <a:ln w="28575">
            <a:solidFill>
              <a:srgbClr val="FFFFFF"/>
            </a:solidFill>
            <a:round/>
            <a:headEnd/>
            <a:tailEnd/>
          </a:ln>
          <a:effectLst/>
        </p:spPr>
        <p:txBody>
          <a:bodyPr wrap="none" anchor="ctr">
            <a:noAutofit/>
          </a:bodyPr>
          <a:lstStyle/>
          <a:p>
            <a:endParaRPr lang="en-US"/>
          </a:p>
        </p:txBody>
      </p:sp>
      <p:sp>
        <p:nvSpPr>
          <p:cNvPr id="97" name="Line 21"/>
          <p:cNvSpPr>
            <a:spLocks noChangeShapeType="1"/>
          </p:cNvSpPr>
          <p:nvPr>
            <p:custDataLst>
              <p:tags r:id="rId41"/>
            </p:custDataLst>
          </p:nvPr>
        </p:nvSpPr>
        <p:spPr bwMode="auto">
          <a:xfrm flipH="1" flipV="1">
            <a:off x="1438275" y="2574930"/>
            <a:ext cx="0" cy="266700"/>
          </a:xfrm>
          <a:prstGeom prst="line">
            <a:avLst/>
          </a:prstGeom>
          <a:noFill/>
          <a:ln w="25400">
            <a:solidFill>
              <a:schemeClr val="bg2">
                <a:lumMod val="60000"/>
                <a:lumOff val="40000"/>
              </a:schemeClr>
            </a:solidFill>
            <a:round/>
            <a:headEnd/>
            <a:tailEnd type="oval"/>
          </a:ln>
          <a:effectLst/>
        </p:spPr>
        <p:txBody>
          <a:bodyPr anchor="ctr">
            <a:noAutofit/>
          </a:bodyPr>
          <a:lstStyle/>
          <a:p>
            <a:endParaRPr lang="en-US"/>
          </a:p>
        </p:txBody>
      </p:sp>
      <p:sp>
        <p:nvSpPr>
          <p:cNvPr id="98" name="Line 22"/>
          <p:cNvSpPr>
            <a:spLocks noChangeShapeType="1"/>
          </p:cNvSpPr>
          <p:nvPr>
            <p:custDataLst>
              <p:tags r:id="rId42"/>
            </p:custDataLst>
          </p:nvPr>
        </p:nvSpPr>
        <p:spPr bwMode="auto">
          <a:xfrm flipH="1" flipV="1">
            <a:off x="2252662" y="2575895"/>
            <a:ext cx="0" cy="277812"/>
          </a:xfrm>
          <a:prstGeom prst="line">
            <a:avLst/>
          </a:prstGeom>
          <a:noFill/>
          <a:ln w="25400">
            <a:solidFill>
              <a:schemeClr val="bg2">
                <a:lumMod val="60000"/>
                <a:lumOff val="40000"/>
              </a:schemeClr>
            </a:solidFill>
            <a:round/>
            <a:headEnd/>
            <a:tailEnd/>
          </a:ln>
          <a:effectLst/>
        </p:spPr>
        <p:txBody>
          <a:bodyPr anchor="ctr">
            <a:noAutofit/>
          </a:bodyPr>
          <a:lstStyle/>
          <a:p>
            <a:endParaRPr lang="en-US"/>
          </a:p>
        </p:txBody>
      </p:sp>
      <p:sp>
        <p:nvSpPr>
          <p:cNvPr id="99" name="Line 23"/>
          <p:cNvSpPr>
            <a:spLocks noChangeShapeType="1"/>
          </p:cNvSpPr>
          <p:nvPr>
            <p:custDataLst>
              <p:tags r:id="rId43"/>
            </p:custDataLst>
          </p:nvPr>
        </p:nvSpPr>
        <p:spPr bwMode="auto">
          <a:xfrm flipH="1" flipV="1">
            <a:off x="1438272" y="2841630"/>
            <a:ext cx="814390" cy="0"/>
          </a:xfrm>
          <a:prstGeom prst="line">
            <a:avLst/>
          </a:prstGeom>
          <a:noFill/>
          <a:ln w="25400">
            <a:solidFill>
              <a:schemeClr val="bg2">
                <a:lumMod val="60000"/>
                <a:lumOff val="40000"/>
              </a:schemeClr>
            </a:solidFill>
            <a:round/>
            <a:headEnd/>
            <a:tailEnd/>
          </a:ln>
          <a:effectLst/>
        </p:spPr>
        <p:txBody>
          <a:bodyPr anchor="ctr">
            <a:noAutofit/>
          </a:bodyPr>
          <a:lstStyle/>
          <a:p>
            <a:endParaRPr lang="en-US"/>
          </a:p>
        </p:txBody>
      </p:sp>
      <p:sp>
        <p:nvSpPr>
          <p:cNvPr id="100" name="Oval 25"/>
          <p:cNvSpPr>
            <a:spLocks noChangeArrowheads="1"/>
          </p:cNvSpPr>
          <p:nvPr>
            <p:custDataLst>
              <p:tags r:id="rId44"/>
            </p:custDataLst>
          </p:nvPr>
        </p:nvSpPr>
        <p:spPr bwMode="auto">
          <a:xfrm>
            <a:off x="2426579" y="2545247"/>
            <a:ext cx="87312" cy="88900"/>
          </a:xfrm>
          <a:prstGeom prst="ellipse">
            <a:avLst/>
          </a:prstGeom>
          <a:noFill/>
          <a:ln w="25400" algn="ctr">
            <a:solidFill>
              <a:schemeClr val="bg2">
                <a:lumMod val="60000"/>
                <a:lumOff val="40000"/>
              </a:schemeClr>
            </a:solidFill>
            <a:round/>
            <a:headEnd/>
            <a:tailEnd/>
          </a:ln>
          <a:effectLst/>
        </p:spPr>
        <p:txBody>
          <a:bodyPr wrap="none" anchor="ctr">
            <a:noAutofit/>
          </a:bodyPr>
          <a:lstStyle/>
          <a:p>
            <a:endParaRPr lang="en-US"/>
          </a:p>
        </p:txBody>
      </p:sp>
      <p:sp>
        <p:nvSpPr>
          <p:cNvPr id="101" name="Rectangle 26"/>
          <p:cNvSpPr>
            <a:spLocks noChangeArrowheads="1"/>
          </p:cNvSpPr>
          <p:nvPr>
            <p:custDataLst>
              <p:tags r:id="rId45"/>
            </p:custDataLst>
          </p:nvPr>
        </p:nvSpPr>
        <p:spPr bwMode="auto">
          <a:xfrm>
            <a:off x="1335087" y="2035180"/>
            <a:ext cx="1755775" cy="914400"/>
          </a:xfrm>
          <a:prstGeom prst="rect">
            <a:avLst/>
          </a:prstGeom>
          <a:noFill/>
          <a:ln w="28575" algn="ctr">
            <a:solidFill>
              <a:schemeClr val="accent1"/>
            </a:solidFill>
            <a:miter lim="800000"/>
            <a:headEnd/>
            <a:tailEnd/>
          </a:ln>
          <a:effectLst/>
        </p:spPr>
        <p:txBody>
          <a:bodyPr anchor="ctr">
            <a:noAutofit/>
          </a:bodyPr>
          <a:lstStyle/>
          <a:p>
            <a:endParaRPr lang="en-US"/>
          </a:p>
        </p:txBody>
      </p:sp>
      <p:sp>
        <p:nvSpPr>
          <p:cNvPr id="102" name="Rectangle 4"/>
          <p:cNvSpPr>
            <a:spLocks noChangeArrowheads="1"/>
          </p:cNvSpPr>
          <p:nvPr>
            <p:custDataLst>
              <p:tags r:id="rId46"/>
            </p:custDataLst>
          </p:nvPr>
        </p:nvSpPr>
        <p:spPr bwMode="auto">
          <a:xfrm>
            <a:off x="2557463" y="2111380"/>
            <a:ext cx="380999" cy="641350"/>
          </a:xfrm>
          <a:prstGeom prst="rect">
            <a:avLst/>
          </a:prstGeom>
          <a:noFill/>
          <a:ln w="38100" algn="ctr">
            <a:solidFill>
              <a:schemeClr val="accent4">
                <a:lumMod val="60000"/>
                <a:lumOff val="40000"/>
              </a:schemeClr>
            </a:solidFill>
            <a:miter lim="800000"/>
            <a:headEnd/>
            <a:tailEnd/>
          </a:ln>
          <a:effectLst/>
        </p:spPr>
        <p:txBody>
          <a:bodyPr anchor="ctr">
            <a:noAutofit/>
          </a:bodyPr>
          <a:lstStyle/>
          <a:p>
            <a:endParaRPr lang="en-US"/>
          </a:p>
        </p:txBody>
      </p:sp>
      <p:sp>
        <p:nvSpPr>
          <p:cNvPr id="103" name="Rectangle 4"/>
          <p:cNvSpPr>
            <a:spLocks noChangeArrowheads="1"/>
          </p:cNvSpPr>
          <p:nvPr>
            <p:custDataLst>
              <p:tags r:id="rId47"/>
            </p:custDataLst>
          </p:nvPr>
        </p:nvSpPr>
        <p:spPr bwMode="auto">
          <a:xfrm>
            <a:off x="1611313" y="3295650"/>
            <a:ext cx="412750" cy="641350"/>
          </a:xfrm>
          <a:prstGeom prst="rect">
            <a:avLst/>
          </a:prstGeom>
          <a:noFill/>
          <a:ln w="38100" algn="ctr">
            <a:solidFill>
              <a:schemeClr val="accent4">
                <a:lumMod val="60000"/>
                <a:lumOff val="40000"/>
              </a:schemeClr>
            </a:solidFill>
            <a:miter lim="800000"/>
            <a:headEnd/>
            <a:tailEnd/>
          </a:ln>
          <a:effectLst/>
        </p:spPr>
        <p:txBody>
          <a:bodyPr anchor="ctr">
            <a:noAutofit/>
          </a:bodyPr>
          <a:lstStyle/>
          <a:p>
            <a:endParaRPr lang="en-US"/>
          </a:p>
        </p:txBody>
      </p:sp>
      <p:sp>
        <p:nvSpPr>
          <p:cNvPr id="104" name="Line 10"/>
          <p:cNvSpPr>
            <a:spLocks noChangeShapeType="1"/>
          </p:cNvSpPr>
          <p:nvPr>
            <p:custDataLst>
              <p:tags r:id="rId48"/>
            </p:custDataLst>
          </p:nvPr>
        </p:nvSpPr>
        <p:spPr bwMode="auto">
          <a:xfrm flipH="1">
            <a:off x="2024062" y="3448050"/>
            <a:ext cx="533400" cy="0"/>
          </a:xfrm>
          <a:prstGeom prst="line">
            <a:avLst/>
          </a:prstGeom>
          <a:noFill/>
          <a:ln w="25400">
            <a:solidFill>
              <a:schemeClr val="bg2">
                <a:lumMod val="60000"/>
                <a:lumOff val="40000"/>
              </a:schemeClr>
            </a:solidFill>
            <a:round/>
            <a:headEnd/>
            <a:tailEnd/>
          </a:ln>
          <a:effectLst/>
        </p:spPr>
        <p:txBody>
          <a:bodyPr anchor="ctr">
            <a:noAutofit/>
          </a:bodyPr>
          <a:lstStyle/>
          <a:p>
            <a:endParaRPr lang="en-US"/>
          </a:p>
        </p:txBody>
      </p:sp>
      <p:sp>
        <p:nvSpPr>
          <p:cNvPr id="105" name="Line 16"/>
          <p:cNvSpPr>
            <a:spLocks noChangeShapeType="1"/>
          </p:cNvSpPr>
          <p:nvPr>
            <p:custDataLst>
              <p:tags r:id="rId49"/>
            </p:custDataLst>
          </p:nvPr>
        </p:nvSpPr>
        <p:spPr bwMode="auto">
          <a:xfrm flipH="1">
            <a:off x="2252662" y="3771277"/>
            <a:ext cx="173038" cy="0"/>
          </a:xfrm>
          <a:prstGeom prst="line">
            <a:avLst/>
          </a:prstGeom>
          <a:noFill/>
          <a:ln w="25400">
            <a:solidFill>
              <a:schemeClr val="bg2">
                <a:lumMod val="60000"/>
                <a:lumOff val="40000"/>
              </a:schemeClr>
            </a:solidFill>
            <a:round/>
            <a:headEnd/>
            <a:tailEnd/>
          </a:ln>
          <a:effectLst/>
        </p:spPr>
        <p:txBody>
          <a:bodyPr wrap="none" anchor="ctr">
            <a:noAutofit/>
          </a:bodyPr>
          <a:lstStyle/>
          <a:p>
            <a:endParaRPr lang="en-US"/>
          </a:p>
        </p:txBody>
      </p:sp>
      <p:sp>
        <p:nvSpPr>
          <p:cNvPr id="106" name="Line 18"/>
          <p:cNvSpPr>
            <a:spLocks noChangeShapeType="1"/>
          </p:cNvSpPr>
          <p:nvPr>
            <p:custDataLst>
              <p:tags r:id="rId50"/>
            </p:custDataLst>
          </p:nvPr>
        </p:nvSpPr>
        <p:spPr bwMode="auto">
          <a:xfrm flipH="1">
            <a:off x="2938462" y="3448050"/>
            <a:ext cx="338138" cy="0"/>
          </a:xfrm>
          <a:prstGeom prst="line">
            <a:avLst/>
          </a:prstGeom>
          <a:noFill/>
          <a:ln w="28575">
            <a:solidFill>
              <a:srgbClr val="FFFFFF"/>
            </a:solidFill>
            <a:round/>
            <a:headEnd/>
            <a:tailEnd/>
          </a:ln>
          <a:effectLst/>
        </p:spPr>
        <p:txBody>
          <a:bodyPr wrap="none" anchor="ctr">
            <a:noAutofit/>
          </a:bodyPr>
          <a:lstStyle/>
          <a:p>
            <a:endParaRPr lang="en-US"/>
          </a:p>
        </p:txBody>
      </p:sp>
      <p:sp>
        <p:nvSpPr>
          <p:cNvPr id="107" name="Line 21"/>
          <p:cNvSpPr>
            <a:spLocks noChangeShapeType="1"/>
          </p:cNvSpPr>
          <p:nvPr>
            <p:custDataLst>
              <p:tags r:id="rId51"/>
            </p:custDataLst>
          </p:nvPr>
        </p:nvSpPr>
        <p:spPr bwMode="auto">
          <a:xfrm flipH="1" flipV="1">
            <a:off x="1438275" y="3759200"/>
            <a:ext cx="0" cy="266700"/>
          </a:xfrm>
          <a:prstGeom prst="line">
            <a:avLst/>
          </a:prstGeom>
          <a:noFill/>
          <a:ln w="25400">
            <a:solidFill>
              <a:schemeClr val="bg2">
                <a:lumMod val="60000"/>
                <a:lumOff val="40000"/>
              </a:schemeClr>
            </a:solidFill>
            <a:round/>
            <a:headEnd/>
            <a:tailEnd type="oval"/>
          </a:ln>
          <a:effectLst/>
        </p:spPr>
        <p:txBody>
          <a:bodyPr anchor="ctr">
            <a:noAutofit/>
          </a:bodyPr>
          <a:lstStyle/>
          <a:p>
            <a:endParaRPr lang="en-US"/>
          </a:p>
        </p:txBody>
      </p:sp>
      <p:sp>
        <p:nvSpPr>
          <p:cNvPr id="108" name="Line 22"/>
          <p:cNvSpPr>
            <a:spLocks noChangeShapeType="1"/>
          </p:cNvSpPr>
          <p:nvPr>
            <p:custDataLst>
              <p:tags r:id="rId52"/>
            </p:custDataLst>
          </p:nvPr>
        </p:nvSpPr>
        <p:spPr bwMode="auto">
          <a:xfrm flipH="1" flipV="1">
            <a:off x="2252662" y="3760165"/>
            <a:ext cx="0" cy="277812"/>
          </a:xfrm>
          <a:prstGeom prst="line">
            <a:avLst/>
          </a:prstGeom>
          <a:noFill/>
          <a:ln w="25400">
            <a:solidFill>
              <a:schemeClr val="bg2">
                <a:lumMod val="60000"/>
                <a:lumOff val="40000"/>
              </a:schemeClr>
            </a:solidFill>
            <a:round/>
            <a:headEnd/>
            <a:tailEnd/>
          </a:ln>
          <a:effectLst/>
        </p:spPr>
        <p:txBody>
          <a:bodyPr anchor="ctr">
            <a:noAutofit/>
          </a:bodyPr>
          <a:lstStyle/>
          <a:p>
            <a:endParaRPr lang="en-US"/>
          </a:p>
        </p:txBody>
      </p:sp>
      <p:sp>
        <p:nvSpPr>
          <p:cNvPr id="109" name="Line 23"/>
          <p:cNvSpPr>
            <a:spLocks noChangeShapeType="1"/>
          </p:cNvSpPr>
          <p:nvPr>
            <p:custDataLst>
              <p:tags r:id="rId53"/>
            </p:custDataLst>
          </p:nvPr>
        </p:nvSpPr>
        <p:spPr bwMode="auto">
          <a:xfrm flipH="1" flipV="1">
            <a:off x="1438272" y="4025900"/>
            <a:ext cx="814390" cy="0"/>
          </a:xfrm>
          <a:prstGeom prst="line">
            <a:avLst/>
          </a:prstGeom>
          <a:noFill/>
          <a:ln w="25400">
            <a:solidFill>
              <a:schemeClr val="bg2">
                <a:lumMod val="60000"/>
                <a:lumOff val="40000"/>
              </a:schemeClr>
            </a:solidFill>
            <a:round/>
            <a:headEnd/>
            <a:tailEnd/>
          </a:ln>
          <a:effectLst/>
        </p:spPr>
        <p:txBody>
          <a:bodyPr anchor="ctr">
            <a:noAutofit/>
          </a:bodyPr>
          <a:lstStyle/>
          <a:p>
            <a:endParaRPr lang="en-US"/>
          </a:p>
        </p:txBody>
      </p:sp>
      <p:sp>
        <p:nvSpPr>
          <p:cNvPr id="110" name="Oval 25"/>
          <p:cNvSpPr>
            <a:spLocks noChangeArrowheads="1"/>
          </p:cNvSpPr>
          <p:nvPr>
            <p:custDataLst>
              <p:tags r:id="rId54"/>
            </p:custDataLst>
          </p:nvPr>
        </p:nvSpPr>
        <p:spPr bwMode="auto">
          <a:xfrm>
            <a:off x="2426579" y="3729517"/>
            <a:ext cx="87312" cy="88900"/>
          </a:xfrm>
          <a:prstGeom prst="ellipse">
            <a:avLst/>
          </a:prstGeom>
          <a:noFill/>
          <a:ln w="25400" algn="ctr">
            <a:solidFill>
              <a:schemeClr val="bg2">
                <a:lumMod val="60000"/>
                <a:lumOff val="40000"/>
              </a:schemeClr>
            </a:solidFill>
            <a:round/>
            <a:headEnd/>
            <a:tailEnd/>
          </a:ln>
          <a:effectLst/>
        </p:spPr>
        <p:txBody>
          <a:bodyPr wrap="none" anchor="ctr">
            <a:noAutofit/>
          </a:bodyPr>
          <a:lstStyle/>
          <a:p>
            <a:endParaRPr lang="en-US"/>
          </a:p>
        </p:txBody>
      </p:sp>
      <p:sp>
        <p:nvSpPr>
          <p:cNvPr id="111" name="Rectangle 26"/>
          <p:cNvSpPr>
            <a:spLocks noChangeArrowheads="1"/>
          </p:cNvSpPr>
          <p:nvPr>
            <p:custDataLst>
              <p:tags r:id="rId55"/>
            </p:custDataLst>
          </p:nvPr>
        </p:nvSpPr>
        <p:spPr bwMode="auto">
          <a:xfrm>
            <a:off x="1335087" y="3219450"/>
            <a:ext cx="1755775" cy="914400"/>
          </a:xfrm>
          <a:prstGeom prst="rect">
            <a:avLst/>
          </a:prstGeom>
          <a:noFill/>
          <a:ln w="28575" algn="ctr">
            <a:solidFill>
              <a:schemeClr val="accent1"/>
            </a:solidFill>
            <a:miter lim="800000"/>
            <a:headEnd/>
            <a:tailEnd/>
          </a:ln>
          <a:effectLst/>
        </p:spPr>
        <p:txBody>
          <a:bodyPr anchor="ctr">
            <a:noAutofit/>
          </a:bodyPr>
          <a:lstStyle/>
          <a:p>
            <a:endParaRPr lang="en-US"/>
          </a:p>
        </p:txBody>
      </p:sp>
      <p:sp>
        <p:nvSpPr>
          <p:cNvPr id="112" name="Rectangle 4"/>
          <p:cNvSpPr>
            <a:spLocks noChangeArrowheads="1"/>
          </p:cNvSpPr>
          <p:nvPr>
            <p:custDataLst>
              <p:tags r:id="rId56"/>
            </p:custDataLst>
          </p:nvPr>
        </p:nvSpPr>
        <p:spPr bwMode="auto">
          <a:xfrm>
            <a:off x="2557463" y="3295650"/>
            <a:ext cx="380999" cy="641350"/>
          </a:xfrm>
          <a:prstGeom prst="rect">
            <a:avLst/>
          </a:prstGeom>
          <a:noFill/>
          <a:ln w="38100" algn="ctr">
            <a:solidFill>
              <a:schemeClr val="accent4">
                <a:lumMod val="60000"/>
                <a:lumOff val="40000"/>
              </a:schemeClr>
            </a:solidFill>
            <a:miter lim="800000"/>
            <a:headEnd/>
            <a:tailEnd/>
          </a:ln>
          <a:effectLst/>
        </p:spPr>
        <p:txBody>
          <a:bodyPr anchor="ctr">
            <a:noAutofit/>
          </a:bodyPr>
          <a:lstStyle/>
          <a:p>
            <a:endParaRPr lang="en-US"/>
          </a:p>
        </p:txBody>
      </p:sp>
      <p:sp>
        <p:nvSpPr>
          <p:cNvPr id="113" name="Rectangle 4"/>
          <p:cNvSpPr>
            <a:spLocks noChangeArrowheads="1"/>
          </p:cNvSpPr>
          <p:nvPr>
            <p:custDataLst>
              <p:tags r:id="rId57"/>
            </p:custDataLst>
          </p:nvPr>
        </p:nvSpPr>
        <p:spPr bwMode="auto">
          <a:xfrm>
            <a:off x="1611313" y="4470395"/>
            <a:ext cx="412750" cy="641350"/>
          </a:xfrm>
          <a:prstGeom prst="rect">
            <a:avLst/>
          </a:prstGeom>
          <a:noFill/>
          <a:ln w="38100" algn="ctr">
            <a:solidFill>
              <a:schemeClr val="accent4">
                <a:lumMod val="60000"/>
                <a:lumOff val="40000"/>
              </a:schemeClr>
            </a:solidFill>
            <a:miter lim="800000"/>
            <a:headEnd/>
            <a:tailEnd/>
          </a:ln>
          <a:effectLst/>
        </p:spPr>
        <p:txBody>
          <a:bodyPr anchor="ctr">
            <a:noAutofit/>
          </a:bodyPr>
          <a:lstStyle/>
          <a:p>
            <a:endParaRPr lang="en-US"/>
          </a:p>
        </p:txBody>
      </p:sp>
      <p:sp>
        <p:nvSpPr>
          <p:cNvPr id="114" name="Line 10"/>
          <p:cNvSpPr>
            <a:spLocks noChangeShapeType="1"/>
          </p:cNvSpPr>
          <p:nvPr>
            <p:custDataLst>
              <p:tags r:id="rId58"/>
            </p:custDataLst>
          </p:nvPr>
        </p:nvSpPr>
        <p:spPr bwMode="auto">
          <a:xfrm flipH="1">
            <a:off x="2024062" y="4622795"/>
            <a:ext cx="533400" cy="0"/>
          </a:xfrm>
          <a:prstGeom prst="line">
            <a:avLst/>
          </a:prstGeom>
          <a:noFill/>
          <a:ln w="25400">
            <a:solidFill>
              <a:schemeClr val="bg2">
                <a:lumMod val="60000"/>
                <a:lumOff val="40000"/>
              </a:schemeClr>
            </a:solidFill>
            <a:round/>
            <a:headEnd/>
            <a:tailEnd/>
          </a:ln>
          <a:effectLst/>
        </p:spPr>
        <p:txBody>
          <a:bodyPr anchor="ctr">
            <a:noAutofit/>
          </a:bodyPr>
          <a:lstStyle/>
          <a:p>
            <a:endParaRPr lang="en-US"/>
          </a:p>
        </p:txBody>
      </p:sp>
      <p:sp>
        <p:nvSpPr>
          <p:cNvPr id="115" name="Line 16"/>
          <p:cNvSpPr>
            <a:spLocks noChangeShapeType="1"/>
          </p:cNvSpPr>
          <p:nvPr>
            <p:custDataLst>
              <p:tags r:id="rId59"/>
            </p:custDataLst>
          </p:nvPr>
        </p:nvSpPr>
        <p:spPr bwMode="auto">
          <a:xfrm flipH="1">
            <a:off x="2252662" y="4946022"/>
            <a:ext cx="173038" cy="0"/>
          </a:xfrm>
          <a:prstGeom prst="line">
            <a:avLst/>
          </a:prstGeom>
          <a:noFill/>
          <a:ln w="25400">
            <a:solidFill>
              <a:schemeClr val="bg2">
                <a:lumMod val="60000"/>
                <a:lumOff val="40000"/>
              </a:schemeClr>
            </a:solidFill>
            <a:round/>
            <a:headEnd/>
            <a:tailEnd/>
          </a:ln>
          <a:effectLst/>
        </p:spPr>
        <p:txBody>
          <a:bodyPr wrap="none" anchor="ctr">
            <a:noAutofit/>
          </a:bodyPr>
          <a:lstStyle/>
          <a:p>
            <a:endParaRPr lang="en-US"/>
          </a:p>
        </p:txBody>
      </p:sp>
      <p:sp>
        <p:nvSpPr>
          <p:cNvPr id="116" name="Line 18"/>
          <p:cNvSpPr>
            <a:spLocks noChangeShapeType="1"/>
          </p:cNvSpPr>
          <p:nvPr>
            <p:custDataLst>
              <p:tags r:id="rId60"/>
            </p:custDataLst>
          </p:nvPr>
        </p:nvSpPr>
        <p:spPr bwMode="auto">
          <a:xfrm flipH="1">
            <a:off x="2938462" y="4622795"/>
            <a:ext cx="338138" cy="0"/>
          </a:xfrm>
          <a:prstGeom prst="line">
            <a:avLst/>
          </a:prstGeom>
          <a:noFill/>
          <a:ln w="28575">
            <a:solidFill>
              <a:srgbClr val="FFFFFF"/>
            </a:solidFill>
            <a:round/>
            <a:headEnd/>
            <a:tailEnd/>
          </a:ln>
          <a:effectLst/>
        </p:spPr>
        <p:txBody>
          <a:bodyPr wrap="none" anchor="ctr">
            <a:noAutofit/>
          </a:bodyPr>
          <a:lstStyle/>
          <a:p>
            <a:endParaRPr lang="en-US"/>
          </a:p>
        </p:txBody>
      </p:sp>
      <p:sp>
        <p:nvSpPr>
          <p:cNvPr id="118" name="Line 22"/>
          <p:cNvSpPr>
            <a:spLocks noChangeShapeType="1"/>
          </p:cNvSpPr>
          <p:nvPr>
            <p:custDataLst>
              <p:tags r:id="rId61"/>
            </p:custDataLst>
          </p:nvPr>
        </p:nvSpPr>
        <p:spPr bwMode="auto">
          <a:xfrm flipH="1" flipV="1">
            <a:off x="2252662" y="4934910"/>
            <a:ext cx="0" cy="277812"/>
          </a:xfrm>
          <a:prstGeom prst="line">
            <a:avLst/>
          </a:prstGeom>
          <a:noFill/>
          <a:ln w="25400">
            <a:solidFill>
              <a:schemeClr val="bg2">
                <a:lumMod val="60000"/>
                <a:lumOff val="40000"/>
              </a:schemeClr>
            </a:solidFill>
            <a:round/>
            <a:headEnd/>
            <a:tailEnd/>
          </a:ln>
          <a:effectLst/>
        </p:spPr>
        <p:txBody>
          <a:bodyPr anchor="ctr">
            <a:noAutofit/>
          </a:bodyPr>
          <a:lstStyle/>
          <a:p>
            <a:endParaRPr lang="en-US"/>
          </a:p>
        </p:txBody>
      </p:sp>
      <p:sp>
        <p:nvSpPr>
          <p:cNvPr id="119" name="Line 23"/>
          <p:cNvSpPr>
            <a:spLocks noChangeShapeType="1"/>
          </p:cNvSpPr>
          <p:nvPr>
            <p:custDataLst>
              <p:tags r:id="rId62"/>
            </p:custDataLst>
          </p:nvPr>
        </p:nvSpPr>
        <p:spPr bwMode="auto">
          <a:xfrm flipH="1" flipV="1">
            <a:off x="1438272" y="5200645"/>
            <a:ext cx="814390" cy="0"/>
          </a:xfrm>
          <a:prstGeom prst="line">
            <a:avLst/>
          </a:prstGeom>
          <a:noFill/>
          <a:ln w="25400">
            <a:solidFill>
              <a:schemeClr val="bg2">
                <a:lumMod val="60000"/>
                <a:lumOff val="40000"/>
              </a:schemeClr>
            </a:solidFill>
            <a:round/>
            <a:headEnd/>
            <a:tailEnd/>
          </a:ln>
          <a:effectLst/>
        </p:spPr>
        <p:txBody>
          <a:bodyPr anchor="ctr">
            <a:noAutofit/>
          </a:bodyPr>
          <a:lstStyle/>
          <a:p>
            <a:endParaRPr lang="en-US"/>
          </a:p>
        </p:txBody>
      </p:sp>
      <p:sp>
        <p:nvSpPr>
          <p:cNvPr id="120" name="Oval 25"/>
          <p:cNvSpPr>
            <a:spLocks noChangeArrowheads="1"/>
          </p:cNvSpPr>
          <p:nvPr>
            <p:custDataLst>
              <p:tags r:id="rId63"/>
            </p:custDataLst>
          </p:nvPr>
        </p:nvSpPr>
        <p:spPr bwMode="auto">
          <a:xfrm>
            <a:off x="2426579" y="4904262"/>
            <a:ext cx="87312" cy="88900"/>
          </a:xfrm>
          <a:prstGeom prst="ellipse">
            <a:avLst/>
          </a:prstGeom>
          <a:noFill/>
          <a:ln w="25400" algn="ctr">
            <a:solidFill>
              <a:schemeClr val="bg2">
                <a:lumMod val="60000"/>
                <a:lumOff val="40000"/>
              </a:schemeClr>
            </a:solidFill>
            <a:round/>
            <a:headEnd/>
            <a:tailEnd/>
          </a:ln>
          <a:effectLst/>
        </p:spPr>
        <p:txBody>
          <a:bodyPr wrap="none" anchor="ctr">
            <a:noAutofit/>
          </a:bodyPr>
          <a:lstStyle/>
          <a:p>
            <a:endParaRPr lang="en-US"/>
          </a:p>
        </p:txBody>
      </p:sp>
      <p:sp>
        <p:nvSpPr>
          <p:cNvPr id="121" name="Rectangle 26"/>
          <p:cNvSpPr>
            <a:spLocks noChangeArrowheads="1"/>
          </p:cNvSpPr>
          <p:nvPr>
            <p:custDataLst>
              <p:tags r:id="rId64"/>
            </p:custDataLst>
          </p:nvPr>
        </p:nvSpPr>
        <p:spPr bwMode="auto">
          <a:xfrm>
            <a:off x="1335087" y="4394195"/>
            <a:ext cx="1755775" cy="914400"/>
          </a:xfrm>
          <a:prstGeom prst="rect">
            <a:avLst/>
          </a:prstGeom>
          <a:noFill/>
          <a:ln w="28575" algn="ctr">
            <a:solidFill>
              <a:schemeClr val="accent1"/>
            </a:solidFill>
            <a:miter lim="800000"/>
            <a:headEnd/>
            <a:tailEnd/>
          </a:ln>
          <a:effectLst/>
        </p:spPr>
        <p:txBody>
          <a:bodyPr anchor="ctr">
            <a:noAutofit/>
          </a:bodyPr>
          <a:lstStyle/>
          <a:p>
            <a:endParaRPr lang="en-US"/>
          </a:p>
        </p:txBody>
      </p:sp>
      <p:sp>
        <p:nvSpPr>
          <p:cNvPr id="122" name="Rectangle 4"/>
          <p:cNvSpPr>
            <a:spLocks noChangeArrowheads="1"/>
          </p:cNvSpPr>
          <p:nvPr>
            <p:custDataLst>
              <p:tags r:id="rId65"/>
            </p:custDataLst>
          </p:nvPr>
        </p:nvSpPr>
        <p:spPr bwMode="auto">
          <a:xfrm>
            <a:off x="2557463" y="4470395"/>
            <a:ext cx="380999" cy="641350"/>
          </a:xfrm>
          <a:prstGeom prst="rect">
            <a:avLst/>
          </a:prstGeom>
          <a:noFill/>
          <a:ln w="38100" algn="ctr">
            <a:solidFill>
              <a:schemeClr val="accent4">
                <a:lumMod val="60000"/>
                <a:lumOff val="40000"/>
              </a:schemeClr>
            </a:solidFill>
            <a:miter lim="800000"/>
            <a:headEnd/>
            <a:tailEnd/>
          </a:ln>
          <a:effectLst/>
        </p:spPr>
        <p:txBody>
          <a:bodyPr anchor="ctr">
            <a:noAutofit/>
          </a:bodyPr>
          <a:lstStyle/>
          <a:p>
            <a:endParaRPr lang="en-US"/>
          </a:p>
        </p:txBody>
      </p:sp>
      <p:sp>
        <p:nvSpPr>
          <p:cNvPr id="69" name="Line 54"/>
          <p:cNvSpPr>
            <a:spLocks noChangeShapeType="1"/>
          </p:cNvSpPr>
          <p:nvPr>
            <p:custDataLst>
              <p:tags r:id="rId66"/>
            </p:custDataLst>
          </p:nvPr>
        </p:nvSpPr>
        <p:spPr bwMode="auto">
          <a:xfrm flipH="1">
            <a:off x="1100138" y="4937120"/>
            <a:ext cx="509587" cy="0"/>
          </a:xfrm>
          <a:prstGeom prst="line">
            <a:avLst/>
          </a:prstGeom>
          <a:noFill/>
          <a:ln w="28575">
            <a:solidFill>
              <a:srgbClr val="FFFFFF"/>
            </a:solidFill>
            <a:round/>
            <a:headEnd/>
            <a:tailEnd type="oval"/>
          </a:ln>
          <a:effectLst/>
        </p:spPr>
        <p:txBody>
          <a:bodyPr anchor="ctr">
            <a:noAutofit/>
          </a:bodyPr>
          <a:lstStyle/>
          <a:p>
            <a:endParaRPr lang="en-US"/>
          </a:p>
        </p:txBody>
      </p:sp>
      <p:sp>
        <p:nvSpPr>
          <p:cNvPr id="70" name="Line 21"/>
          <p:cNvSpPr>
            <a:spLocks noChangeShapeType="1"/>
          </p:cNvSpPr>
          <p:nvPr>
            <p:custDataLst>
              <p:tags r:id="rId67"/>
            </p:custDataLst>
          </p:nvPr>
        </p:nvSpPr>
        <p:spPr bwMode="auto">
          <a:xfrm flipH="1" flipV="1">
            <a:off x="1438275" y="4933945"/>
            <a:ext cx="0" cy="266700"/>
          </a:xfrm>
          <a:prstGeom prst="line">
            <a:avLst/>
          </a:prstGeom>
          <a:noFill/>
          <a:ln w="25400">
            <a:solidFill>
              <a:schemeClr val="bg2">
                <a:lumMod val="60000"/>
                <a:lumOff val="40000"/>
              </a:schemeClr>
            </a:solidFill>
            <a:round/>
            <a:headEnd/>
            <a:tailEnd type="oval"/>
          </a:ln>
          <a:effectLst/>
        </p:spPr>
        <p:txBody>
          <a:bodyPr anchor="ctr">
            <a:noAutofit/>
          </a:bodyPr>
          <a:lstStyle/>
          <a:p>
            <a:endParaRPr lang="en-US"/>
          </a:p>
        </p:txBody>
      </p:sp>
      <p:sp>
        <p:nvSpPr>
          <p:cNvPr id="71" name="Text Box 97"/>
          <p:cNvSpPr txBox="1">
            <a:spLocks noChangeArrowheads="1"/>
          </p:cNvSpPr>
          <p:nvPr>
            <p:custDataLst>
              <p:tags r:id="rId68"/>
            </p:custDataLst>
          </p:nvPr>
        </p:nvSpPr>
        <p:spPr bwMode="auto">
          <a:xfrm>
            <a:off x="5433942" y="6076453"/>
            <a:ext cx="638316" cy="629147"/>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3200" dirty="0" err="1">
                <a:solidFill>
                  <a:srgbClr val="FFFFFF"/>
                </a:solidFill>
                <a:latin typeface="Calibri"/>
              </a:rPr>
              <a:t>clk</a:t>
            </a:r>
            <a:endParaRPr lang="en-US" sz="2400" dirty="0">
              <a:solidFill>
                <a:srgbClr val="FFFFFF"/>
              </a:solidFill>
              <a:latin typeface="Calibri"/>
            </a:endParaRPr>
          </a:p>
        </p:txBody>
      </p:sp>
    </p:spTree>
    <p:extLst>
      <p:ext uri="{BB962C8B-B14F-4D97-AF65-F5344CB8AC3E}">
        <p14:creationId xmlns:p14="http://schemas.microsoft.com/office/powerpoint/2010/main" val="660023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8832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8832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58832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58832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58833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58833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58833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58833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58833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58833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58833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7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88326" grpId="0" animBg="1"/>
      <p:bldP spid="1588327" grpId="0" animBg="1"/>
      <p:bldP spid="1588328" grpId="0" animBg="1"/>
      <p:bldP spid="1588329" grpId="0" animBg="1"/>
      <p:bldP spid="1588330" grpId="0" animBg="1"/>
      <p:bldP spid="1588331" grpId="0"/>
      <p:bldP spid="1588332" grpId="0"/>
      <p:bldP spid="1588333" grpId="0" animBg="1"/>
      <p:bldP spid="1588334" grpId="0" animBg="1"/>
      <p:bldP spid="1588335" grpId="0" animBg="1"/>
      <p:bldP spid="1588337" grpId="0"/>
      <p:bldP spid="71"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5779" name="Rectangle 3"/>
          <p:cNvSpPr>
            <a:spLocks noGrp="1" noChangeArrowheads="1"/>
          </p:cNvSpPr>
          <p:nvPr>
            <p:ph idx="1"/>
            <p:custDataLst>
              <p:tags r:id="rId1"/>
            </p:custDataLst>
          </p:nvPr>
        </p:nvSpPr>
        <p:spPr>
          <a:xfrm>
            <a:off x="76200" y="609600"/>
            <a:ext cx="8610600" cy="6172200"/>
          </a:xfrm>
        </p:spPr>
        <p:txBody>
          <a:bodyPr>
            <a:noAutofit/>
          </a:bodyPr>
          <a:lstStyle/>
          <a:p>
            <a:r>
              <a:rPr lang="en-US" dirty="0" smtClean="0">
                <a:solidFill>
                  <a:schemeClr val="accent1"/>
                </a:solidFill>
              </a:rPr>
              <a:t>Register File</a:t>
            </a:r>
            <a:endParaRPr lang="en-US" dirty="0"/>
          </a:p>
          <a:p>
            <a:pPr lvl="1"/>
            <a:r>
              <a:rPr lang="en-US" dirty="0" smtClean="0"/>
              <a:t>N read/write registers</a:t>
            </a:r>
            <a:endParaRPr lang="en-US" dirty="0"/>
          </a:p>
          <a:p>
            <a:pPr lvl="1"/>
            <a:r>
              <a:rPr lang="en-US" dirty="0" smtClean="0"/>
              <a:t>Indexed by </a:t>
            </a:r>
            <a:br>
              <a:rPr lang="en-US" dirty="0" smtClean="0"/>
            </a:br>
            <a:r>
              <a:rPr lang="en-US" dirty="0" smtClean="0"/>
              <a:t>register number</a:t>
            </a:r>
          </a:p>
          <a:p>
            <a:pPr lvl="1"/>
            <a:endParaRPr lang="en-US" dirty="0"/>
          </a:p>
          <a:p>
            <a:endParaRPr lang="en-US" dirty="0" smtClean="0"/>
          </a:p>
          <a:p>
            <a:endParaRPr lang="en-US" dirty="0"/>
          </a:p>
          <a:p>
            <a:r>
              <a:rPr lang="en-US" dirty="0" smtClean="0">
                <a:solidFill>
                  <a:schemeClr val="accent1"/>
                </a:solidFill>
              </a:rPr>
              <a:t>How to write to </a:t>
            </a:r>
            <a:r>
              <a:rPr lang="en-US" b="1" i="1" dirty="0" smtClean="0">
                <a:solidFill>
                  <a:schemeClr val="accent1"/>
                </a:solidFill>
              </a:rPr>
              <a:t>one</a:t>
            </a:r>
            <a:r>
              <a:rPr lang="en-US" dirty="0" smtClean="0">
                <a:solidFill>
                  <a:schemeClr val="accent1"/>
                </a:solidFill>
              </a:rPr>
              <a:t> register in the register file?</a:t>
            </a:r>
          </a:p>
          <a:p>
            <a:pPr lvl="1"/>
            <a:r>
              <a:rPr lang="en-US" dirty="0" smtClean="0"/>
              <a:t>Need a decoder</a:t>
            </a:r>
          </a:p>
          <a:p>
            <a:pPr lvl="1"/>
            <a:endParaRPr lang="en-US" dirty="0" smtClean="0"/>
          </a:p>
          <a:p>
            <a:pPr lvl="1"/>
            <a:endParaRPr lang="en-US" dirty="0"/>
          </a:p>
          <a:p>
            <a:endParaRPr lang="en-US" dirty="0"/>
          </a:p>
        </p:txBody>
      </p:sp>
      <p:sp>
        <p:nvSpPr>
          <p:cNvPr id="4" name="Title 3"/>
          <p:cNvSpPr>
            <a:spLocks noGrp="1"/>
          </p:cNvSpPr>
          <p:nvPr>
            <p:ph type="title"/>
            <p:custDataLst>
              <p:tags r:id="rId2"/>
            </p:custDataLst>
          </p:nvPr>
        </p:nvSpPr>
        <p:spPr/>
        <p:txBody>
          <a:bodyPr>
            <a:normAutofit fontScale="90000"/>
          </a:bodyPr>
          <a:lstStyle/>
          <a:p>
            <a:r>
              <a:rPr lang="en-US" dirty="0" smtClean="0"/>
              <a:t>Register File</a:t>
            </a:r>
            <a:endParaRPr lang="en-US" dirty="0"/>
          </a:p>
        </p:txBody>
      </p:sp>
      <p:grpSp>
        <p:nvGrpSpPr>
          <p:cNvPr id="35" name="Group 34"/>
          <p:cNvGrpSpPr/>
          <p:nvPr/>
        </p:nvGrpSpPr>
        <p:grpSpPr>
          <a:xfrm>
            <a:off x="5913335" y="1066800"/>
            <a:ext cx="1020865" cy="428451"/>
            <a:chOff x="5257800" y="1066800"/>
            <a:chExt cx="1020865" cy="428451"/>
          </a:xfrm>
        </p:grpSpPr>
        <p:sp>
          <p:nvSpPr>
            <p:cNvPr id="36" name="Rectangle 102"/>
            <p:cNvSpPr>
              <a:spLocks noChangeArrowheads="1"/>
            </p:cNvSpPr>
            <p:nvPr>
              <p:custDataLst>
                <p:tags r:id="rId20"/>
              </p:custDataLst>
            </p:nvPr>
          </p:nvSpPr>
          <p:spPr bwMode="auto">
            <a:xfrm>
              <a:off x="5257800" y="1143000"/>
              <a:ext cx="1020865" cy="352251"/>
            </a:xfrm>
            <a:prstGeom prst="rect">
              <a:avLst/>
            </a:prstGeom>
            <a:noFill/>
            <a:ln w="38100" algn="ctr">
              <a:solidFill>
                <a:schemeClr val="accent1"/>
              </a:solidFill>
              <a:miter lim="800000"/>
              <a:headEnd/>
              <a:tailEnd/>
            </a:ln>
            <a:effectLst/>
          </p:spPr>
          <p:txBody>
            <a:bodyPr anchor="ctr">
              <a:noAutofit/>
            </a:bodyPr>
            <a:lstStyle/>
            <a:p>
              <a:endParaRPr lang="en-US"/>
            </a:p>
          </p:txBody>
        </p:sp>
        <p:sp>
          <p:nvSpPr>
            <p:cNvPr id="39" name="Text Box 113"/>
            <p:cNvSpPr txBox="1">
              <a:spLocks noChangeArrowheads="1"/>
            </p:cNvSpPr>
            <p:nvPr>
              <p:custDataLst>
                <p:tags r:id="rId21"/>
              </p:custDataLst>
            </p:nvPr>
          </p:nvSpPr>
          <p:spPr bwMode="auto">
            <a:xfrm>
              <a:off x="5488295" y="1066800"/>
              <a:ext cx="683905" cy="428451"/>
            </a:xfrm>
            <a:prstGeom prst="rect">
              <a:avLst/>
            </a:prstGeom>
            <a:noFill/>
            <a:ln w="25400" algn="ctr">
              <a:noFill/>
              <a:miter lim="800000"/>
              <a:headEnd/>
              <a:tailEnd/>
            </a:ln>
            <a:effectLst/>
          </p:spPr>
          <p:txBody>
            <a:bodyPr wrap="none" lIns="0" tIns="0" rIns="0" bIns="0">
              <a:spAutoFit/>
            </a:bodyPr>
            <a:lstStyle/>
            <a:p>
              <a:pPr algn="ctr" eaLnBrk="1" hangingPunct="1">
                <a:lnSpc>
                  <a:spcPct val="116000"/>
                </a:lnSpc>
                <a:buClr>
                  <a:srgbClr val="40458C"/>
                </a:buClr>
                <a:buSzPct val="100000"/>
                <a:buFont typeface="Times New Roman" pitchFamily="18" charset="0"/>
                <a:buNone/>
              </a:pPr>
              <a:r>
                <a:rPr lang="en-US" sz="2400" dirty="0" err="1" smtClean="0">
                  <a:solidFill>
                    <a:srgbClr val="FFFFFF"/>
                  </a:solidFill>
                  <a:latin typeface="Calibri"/>
                </a:rPr>
                <a:t>Reg</a:t>
              </a:r>
              <a:r>
                <a:rPr lang="en-US" sz="2400" dirty="0" smtClean="0">
                  <a:solidFill>
                    <a:srgbClr val="FFFFFF"/>
                  </a:solidFill>
                  <a:latin typeface="Calibri"/>
                </a:rPr>
                <a:t> 0</a:t>
              </a:r>
              <a:endParaRPr lang="en-US" sz="2400" dirty="0">
                <a:solidFill>
                  <a:srgbClr val="FFFFFF"/>
                </a:solidFill>
                <a:latin typeface="Calibri"/>
              </a:endParaRPr>
            </a:p>
          </p:txBody>
        </p:sp>
      </p:grpSp>
      <p:grpSp>
        <p:nvGrpSpPr>
          <p:cNvPr id="40" name="Group 39"/>
          <p:cNvGrpSpPr/>
          <p:nvPr/>
        </p:nvGrpSpPr>
        <p:grpSpPr>
          <a:xfrm>
            <a:off x="5913335" y="1672986"/>
            <a:ext cx="1020865" cy="536814"/>
            <a:chOff x="5257800" y="958437"/>
            <a:chExt cx="1020865" cy="536814"/>
          </a:xfrm>
        </p:grpSpPr>
        <p:sp>
          <p:nvSpPr>
            <p:cNvPr id="41" name="Rectangle 102"/>
            <p:cNvSpPr>
              <a:spLocks noChangeArrowheads="1"/>
            </p:cNvSpPr>
            <p:nvPr>
              <p:custDataLst>
                <p:tags r:id="rId18"/>
              </p:custDataLst>
            </p:nvPr>
          </p:nvSpPr>
          <p:spPr bwMode="auto">
            <a:xfrm>
              <a:off x="5257800" y="1143000"/>
              <a:ext cx="1020865" cy="352251"/>
            </a:xfrm>
            <a:prstGeom prst="rect">
              <a:avLst/>
            </a:prstGeom>
            <a:noFill/>
            <a:ln w="38100" algn="ctr">
              <a:solidFill>
                <a:schemeClr val="accent1"/>
              </a:solidFill>
              <a:miter lim="800000"/>
              <a:headEnd/>
              <a:tailEnd/>
            </a:ln>
            <a:effectLst/>
          </p:spPr>
          <p:txBody>
            <a:bodyPr anchor="ctr">
              <a:noAutofit/>
            </a:bodyPr>
            <a:lstStyle/>
            <a:p>
              <a:endParaRPr lang="en-US"/>
            </a:p>
          </p:txBody>
        </p:sp>
        <p:sp>
          <p:nvSpPr>
            <p:cNvPr id="44" name="Text Box 113"/>
            <p:cNvSpPr txBox="1">
              <a:spLocks noChangeArrowheads="1"/>
            </p:cNvSpPr>
            <p:nvPr>
              <p:custDataLst>
                <p:tags r:id="rId19"/>
              </p:custDataLst>
            </p:nvPr>
          </p:nvSpPr>
          <p:spPr bwMode="auto">
            <a:xfrm>
              <a:off x="5498119" y="958437"/>
              <a:ext cx="387927" cy="536814"/>
            </a:xfrm>
            <a:prstGeom prst="rect">
              <a:avLst/>
            </a:prstGeom>
            <a:noFill/>
            <a:ln w="25400" algn="ctr">
              <a:noFill/>
              <a:miter lim="800000"/>
              <a:headEnd/>
              <a:tailEnd/>
            </a:ln>
            <a:effectLst/>
          </p:spPr>
          <p:txBody>
            <a:bodyPr wrap="none" lIns="0" tIns="0" rIns="0" bIns="0">
              <a:spAutoFit/>
            </a:bodyPr>
            <a:lstStyle/>
            <a:p>
              <a:pPr algn="ctr" eaLnBrk="1" hangingPunct="1">
                <a:lnSpc>
                  <a:spcPct val="116000"/>
                </a:lnSpc>
                <a:buClr>
                  <a:srgbClr val="40458C"/>
                </a:buClr>
                <a:buSzPct val="100000"/>
                <a:buFont typeface="Times New Roman" pitchFamily="18" charset="0"/>
                <a:buNone/>
              </a:pPr>
              <a:r>
                <a:rPr lang="en-US" sz="3200" dirty="0" smtClean="0">
                  <a:solidFill>
                    <a:srgbClr val="FFFFFF"/>
                  </a:solidFill>
                  <a:latin typeface="Calibri"/>
                </a:rPr>
                <a:t>….</a:t>
              </a:r>
              <a:endParaRPr lang="en-US" sz="3200" dirty="0">
                <a:solidFill>
                  <a:srgbClr val="FFFFFF"/>
                </a:solidFill>
                <a:latin typeface="Calibri"/>
              </a:endParaRPr>
            </a:p>
          </p:txBody>
        </p:sp>
      </p:grpSp>
      <p:grpSp>
        <p:nvGrpSpPr>
          <p:cNvPr id="45" name="Group 44"/>
          <p:cNvGrpSpPr/>
          <p:nvPr/>
        </p:nvGrpSpPr>
        <p:grpSpPr>
          <a:xfrm>
            <a:off x="5913335" y="2162349"/>
            <a:ext cx="1020865" cy="428451"/>
            <a:chOff x="5257800" y="1066800"/>
            <a:chExt cx="1020865" cy="428451"/>
          </a:xfrm>
        </p:grpSpPr>
        <p:sp>
          <p:nvSpPr>
            <p:cNvPr id="46" name="Rectangle 102"/>
            <p:cNvSpPr>
              <a:spLocks noChangeArrowheads="1"/>
            </p:cNvSpPr>
            <p:nvPr>
              <p:custDataLst>
                <p:tags r:id="rId16"/>
              </p:custDataLst>
            </p:nvPr>
          </p:nvSpPr>
          <p:spPr bwMode="auto">
            <a:xfrm>
              <a:off x="5257800" y="1143000"/>
              <a:ext cx="1020865" cy="352251"/>
            </a:xfrm>
            <a:prstGeom prst="rect">
              <a:avLst/>
            </a:prstGeom>
            <a:noFill/>
            <a:ln w="38100" algn="ctr">
              <a:solidFill>
                <a:schemeClr val="accent1"/>
              </a:solidFill>
              <a:miter lim="800000"/>
              <a:headEnd/>
              <a:tailEnd/>
            </a:ln>
            <a:effectLst/>
          </p:spPr>
          <p:txBody>
            <a:bodyPr anchor="ctr">
              <a:noAutofit/>
            </a:bodyPr>
            <a:lstStyle/>
            <a:p>
              <a:endParaRPr lang="en-US"/>
            </a:p>
          </p:txBody>
        </p:sp>
        <p:sp>
          <p:nvSpPr>
            <p:cNvPr id="49" name="Text Box 113"/>
            <p:cNvSpPr txBox="1">
              <a:spLocks noChangeArrowheads="1"/>
            </p:cNvSpPr>
            <p:nvPr>
              <p:custDataLst>
                <p:tags r:id="rId17"/>
              </p:custDataLst>
            </p:nvPr>
          </p:nvSpPr>
          <p:spPr bwMode="auto">
            <a:xfrm>
              <a:off x="5409003" y="1066800"/>
              <a:ext cx="839397" cy="402611"/>
            </a:xfrm>
            <a:prstGeom prst="rect">
              <a:avLst/>
            </a:prstGeom>
            <a:noFill/>
            <a:ln w="25400" algn="ctr">
              <a:noFill/>
              <a:miter lim="800000"/>
              <a:headEnd/>
              <a:tailEnd/>
            </a:ln>
            <a:effectLst/>
          </p:spPr>
          <p:txBody>
            <a:bodyPr wrap="none" lIns="0" tIns="0" rIns="0" bIns="0">
              <a:spAutoFit/>
            </a:bodyPr>
            <a:lstStyle/>
            <a:p>
              <a:pPr algn="ctr" eaLnBrk="1" hangingPunct="1">
                <a:lnSpc>
                  <a:spcPct val="116000"/>
                </a:lnSpc>
                <a:buClr>
                  <a:srgbClr val="40458C"/>
                </a:buClr>
                <a:buSzPct val="100000"/>
                <a:buFont typeface="Times New Roman" pitchFamily="18" charset="0"/>
                <a:buNone/>
              </a:pPr>
              <a:r>
                <a:rPr lang="en-US" sz="2400" dirty="0" err="1" smtClean="0">
                  <a:solidFill>
                    <a:srgbClr val="FFFFFF"/>
                  </a:solidFill>
                  <a:latin typeface="Calibri"/>
                </a:rPr>
                <a:t>Reg</a:t>
              </a:r>
              <a:r>
                <a:rPr lang="en-US" sz="2400" dirty="0" smtClean="0">
                  <a:solidFill>
                    <a:srgbClr val="FFFFFF"/>
                  </a:solidFill>
                  <a:latin typeface="Calibri"/>
                </a:rPr>
                <a:t> </a:t>
              </a:r>
              <a:r>
                <a:rPr lang="en-US" sz="2400" i="1" dirty="0" smtClean="0">
                  <a:solidFill>
                    <a:srgbClr val="FFFFFF"/>
                  </a:solidFill>
                  <a:latin typeface="Calibri"/>
                </a:rPr>
                <a:t>30</a:t>
              </a:r>
              <a:endParaRPr lang="en-US" sz="2400" dirty="0">
                <a:solidFill>
                  <a:srgbClr val="FFFFFF"/>
                </a:solidFill>
                <a:latin typeface="Calibri"/>
              </a:endParaRPr>
            </a:p>
          </p:txBody>
        </p:sp>
      </p:grpSp>
      <p:grpSp>
        <p:nvGrpSpPr>
          <p:cNvPr id="50" name="Group 49"/>
          <p:cNvGrpSpPr/>
          <p:nvPr/>
        </p:nvGrpSpPr>
        <p:grpSpPr>
          <a:xfrm>
            <a:off x="5913335" y="2514600"/>
            <a:ext cx="1020865" cy="428451"/>
            <a:chOff x="5257800" y="1066800"/>
            <a:chExt cx="1020865" cy="428451"/>
          </a:xfrm>
        </p:grpSpPr>
        <p:sp>
          <p:nvSpPr>
            <p:cNvPr id="51" name="Rectangle 102"/>
            <p:cNvSpPr>
              <a:spLocks noChangeArrowheads="1"/>
            </p:cNvSpPr>
            <p:nvPr>
              <p:custDataLst>
                <p:tags r:id="rId14"/>
              </p:custDataLst>
            </p:nvPr>
          </p:nvSpPr>
          <p:spPr bwMode="auto">
            <a:xfrm>
              <a:off x="5257800" y="1143000"/>
              <a:ext cx="1020865" cy="352251"/>
            </a:xfrm>
            <a:prstGeom prst="rect">
              <a:avLst/>
            </a:prstGeom>
            <a:noFill/>
            <a:ln w="38100" algn="ctr">
              <a:solidFill>
                <a:schemeClr val="accent1"/>
              </a:solidFill>
              <a:miter lim="800000"/>
              <a:headEnd/>
              <a:tailEnd/>
            </a:ln>
            <a:effectLst/>
          </p:spPr>
          <p:txBody>
            <a:bodyPr anchor="ctr">
              <a:noAutofit/>
            </a:bodyPr>
            <a:lstStyle/>
            <a:p>
              <a:endParaRPr lang="en-US"/>
            </a:p>
          </p:txBody>
        </p:sp>
        <p:sp>
          <p:nvSpPr>
            <p:cNvPr id="54" name="Text Box 113"/>
            <p:cNvSpPr txBox="1">
              <a:spLocks noChangeArrowheads="1"/>
            </p:cNvSpPr>
            <p:nvPr>
              <p:custDataLst>
                <p:tags r:id="rId15"/>
              </p:custDataLst>
            </p:nvPr>
          </p:nvSpPr>
          <p:spPr bwMode="auto">
            <a:xfrm>
              <a:off x="5409003" y="1066800"/>
              <a:ext cx="839397" cy="402611"/>
            </a:xfrm>
            <a:prstGeom prst="rect">
              <a:avLst/>
            </a:prstGeom>
            <a:noFill/>
            <a:ln w="25400" algn="ctr">
              <a:noFill/>
              <a:miter lim="800000"/>
              <a:headEnd/>
              <a:tailEnd/>
            </a:ln>
            <a:effectLst/>
          </p:spPr>
          <p:txBody>
            <a:bodyPr wrap="none" lIns="0" tIns="0" rIns="0" bIns="0">
              <a:spAutoFit/>
            </a:bodyPr>
            <a:lstStyle/>
            <a:p>
              <a:pPr algn="ctr" eaLnBrk="1" hangingPunct="1">
                <a:lnSpc>
                  <a:spcPct val="116000"/>
                </a:lnSpc>
                <a:buClr>
                  <a:srgbClr val="40458C"/>
                </a:buClr>
                <a:buSzPct val="100000"/>
                <a:buFont typeface="Times New Roman" pitchFamily="18" charset="0"/>
                <a:buNone/>
              </a:pPr>
              <a:r>
                <a:rPr lang="en-US" sz="2400" dirty="0" err="1" smtClean="0">
                  <a:solidFill>
                    <a:srgbClr val="FFFFFF"/>
                  </a:solidFill>
                  <a:latin typeface="Calibri"/>
                </a:rPr>
                <a:t>Reg</a:t>
              </a:r>
              <a:r>
                <a:rPr lang="en-US" sz="2400" dirty="0" smtClean="0">
                  <a:solidFill>
                    <a:srgbClr val="FFFFFF"/>
                  </a:solidFill>
                  <a:latin typeface="Calibri"/>
                </a:rPr>
                <a:t> </a:t>
              </a:r>
              <a:r>
                <a:rPr lang="en-US" sz="2400" i="1" dirty="0" smtClean="0">
                  <a:solidFill>
                    <a:srgbClr val="FFFFFF"/>
                  </a:solidFill>
                  <a:latin typeface="Calibri"/>
                </a:rPr>
                <a:t>31</a:t>
              </a:r>
              <a:endParaRPr lang="en-US" sz="2400" dirty="0">
                <a:solidFill>
                  <a:srgbClr val="FFFFFF"/>
                </a:solidFill>
                <a:latin typeface="Calibri"/>
              </a:endParaRPr>
            </a:p>
          </p:txBody>
        </p:sp>
      </p:grpSp>
      <p:grpSp>
        <p:nvGrpSpPr>
          <p:cNvPr id="55" name="Group 54"/>
          <p:cNvGrpSpPr/>
          <p:nvPr/>
        </p:nvGrpSpPr>
        <p:grpSpPr>
          <a:xfrm>
            <a:off x="5913335" y="1400349"/>
            <a:ext cx="1020865" cy="428451"/>
            <a:chOff x="5257800" y="1066800"/>
            <a:chExt cx="1020865" cy="428451"/>
          </a:xfrm>
        </p:grpSpPr>
        <p:sp>
          <p:nvSpPr>
            <p:cNvPr id="56" name="Rectangle 102"/>
            <p:cNvSpPr>
              <a:spLocks noChangeArrowheads="1"/>
            </p:cNvSpPr>
            <p:nvPr>
              <p:custDataLst>
                <p:tags r:id="rId12"/>
              </p:custDataLst>
            </p:nvPr>
          </p:nvSpPr>
          <p:spPr bwMode="auto">
            <a:xfrm>
              <a:off x="5257800" y="1143000"/>
              <a:ext cx="1020865" cy="352251"/>
            </a:xfrm>
            <a:prstGeom prst="rect">
              <a:avLst/>
            </a:prstGeom>
            <a:noFill/>
            <a:ln w="38100" algn="ctr">
              <a:solidFill>
                <a:schemeClr val="accent1"/>
              </a:solidFill>
              <a:miter lim="800000"/>
              <a:headEnd/>
              <a:tailEnd/>
            </a:ln>
            <a:effectLst/>
          </p:spPr>
          <p:txBody>
            <a:bodyPr anchor="ctr">
              <a:noAutofit/>
            </a:bodyPr>
            <a:lstStyle/>
            <a:p>
              <a:endParaRPr lang="en-US"/>
            </a:p>
          </p:txBody>
        </p:sp>
        <p:sp>
          <p:nvSpPr>
            <p:cNvPr id="59" name="Text Box 113"/>
            <p:cNvSpPr txBox="1">
              <a:spLocks noChangeArrowheads="1"/>
            </p:cNvSpPr>
            <p:nvPr>
              <p:custDataLst>
                <p:tags r:id="rId13"/>
              </p:custDataLst>
            </p:nvPr>
          </p:nvSpPr>
          <p:spPr bwMode="auto">
            <a:xfrm>
              <a:off x="5488294" y="1066800"/>
              <a:ext cx="683906" cy="402611"/>
            </a:xfrm>
            <a:prstGeom prst="rect">
              <a:avLst/>
            </a:prstGeom>
            <a:noFill/>
            <a:ln w="25400" algn="ctr">
              <a:noFill/>
              <a:miter lim="800000"/>
              <a:headEnd/>
              <a:tailEnd/>
            </a:ln>
            <a:effectLst/>
          </p:spPr>
          <p:txBody>
            <a:bodyPr wrap="none" lIns="0" tIns="0" rIns="0" bIns="0">
              <a:spAutoFit/>
            </a:bodyPr>
            <a:lstStyle/>
            <a:p>
              <a:pPr algn="ctr" eaLnBrk="1" hangingPunct="1">
                <a:lnSpc>
                  <a:spcPct val="116000"/>
                </a:lnSpc>
                <a:buClr>
                  <a:srgbClr val="40458C"/>
                </a:buClr>
                <a:buSzPct val="100000"/>
                <a:buFont typeface="Times New Roman" pitchFamily="18" charset="0"/>
                <a:buNone/>
              </a:pPr>
              <a:r>
                <a:rPr lang="en-US" sz="2400" dirty="0" err="1" smtClean="0">
                  <a:solidFill>
                    <a:srgbClr val="FFFFFF"/>
                  </a:solidFill>
                  <a:latin typeface="Calibri"/>
                </a:rPr>
                <a:t>Reg</a:t>
              </a:r>
              <a:r>
                <a:rPr lang="en-US" sz="2400" dirty="0" smtClean="0">
                  <a:solidFill>
                    <a:srgbClr val="FFFFFF"/>
                  </a:solidFill>
                  <a:latin typeface="Calibri"/>
                </a:rPr>
                <a:t> 1</a:t>
              </a:r>
              <a:endParaRPr lang="en-US" sz="2400" dirty="0">
                <a:solidFill>
                  <a:srgbClr val="FFFFFF"/>
                </a:solidFill>
                <a:latin typeface="Calibri"/>
              </a:endParaRPr>
            </a:p>
          </p:txBody>
        </p:sp>
      </p:grpSp>
      <p:sp>
        <p:nvSpPr>
          <p:cNvPr id="60" name="AutoShape 5"/>
          <p:cNvSpPr>
            <a:spLocks noChangeArrowheads="1"/>
          </p:cNvSpPr>
          <p:nvPr/>
        </p:nvSpPr>
        <p:spPr bwMode="auto">
          <a:xfrm>
            <a:off x="5555652" y="1276157"/>
            <a:ext cx="209550" cy="228600"/>
          </a:xfrm>
          <a:prstGeom prst="flowChartDelay">
            <a:avLst/>
          </a:prstGeom>
          <a:noFill/>
          <a:ln w="25400">
            <a:solidFill>
              <a:schemeClr val="tx1"/>
            </a:solidFill>
            <a:miter lim="800000"/>
            <a:headEnd/>
            <a:tailEn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nchor="ctr">
            <a:spAutoFit/>
          </a:bodyPr>
          <a:lstStyle/>
          <a:p>
            <a:endParaRPr lang="en-US"/>
          </a:p>
        </p:txBody>
      </p:sp>
      <p:sp>
        <p:nvSpPr>
          <p:cNvPr id="2" name="Isosceles Triangle 1"/>
          <p:cNvSpPr/>
          <p:nvPr/>
        </p:nvSpPr>
        <p:spPr>
          <a:xfrm rot="5400000">
            <a:off x="5926188" y="1308252"/>
            <a:ext cx="126695" cy="152400"/>
          </a:xfrm>
          <a:prstGeom prst="triangl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Isosceles Triangle 61"/>
          <p:cNvSpPr/>
          <p:nvPr/>
        </p:nvSpPr>
        <p:spPr>
          <a:xfrm rot="5400000">
            <a:off x="5926188" y="1663548"/>
            <a:ext cx="126695" cy="152400"/>
          </a:xfrm>
          <a:prstGeom prst="triangl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Isosceles Triangle 63"/>
          <p:cNvSpPr/>
          <p:nvPr/>
        </p:nvSpPr>
        <p:spPr>
          <a:xfrm rot="5400000">
            <a:off x="5926188" y="2375052"/>
            <a:ext cx="126695" cy="152400"/>
          </a:xfrm>
          <a:prstGeom prst="triangl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Isosceles Triangle 64"/>
          <p:cNvSpPr/>
          <p:nvPr/>
        </p:nvSpPr>
        <p:spPr>
          <a:xfrm rot="5400000">
            <a:off x="5926188" y="2756052"/>
            <a:ext cx="126695" cy="152400"/>
          </a:xfrm>
          <a:prstGeom prst="triangl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168" name="Straight Connector 7167"/>
          <p:cNvCxnSpPr>
            <a:stCxn id="60" idx="3"/>
            <a:endCxn id="2" idx="3"/>
          </p:cNvCxnSpPr>
          <p:nvPr/>
        </p:nvCxnSpPr>
        <p:spPr>
          <a:xfrm flipV="1">
            <a:off x="5765202" y="1384453"/>
            <a:ext cx="148134" cy="6004"/>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81" name="AutoShape 5"/>
          <p:cNvSpPr>
            <a:spLocks noChangeArrowheads="1"/>
          </p:cNvSpPr>
          <p:nvPr/>
        </p:nvSpPr>
        <p:spPr bwMode="auto">
          <a:xfrm>
            <a:off x="5555651" y="1676400"/>
            <a:ext cx="209550" cy="228600"/>
          </a:xfrm>
          <a:prstGeom prst="flowChartDelay">
            <a:avLst/>
          </a:prstGeom>
          <a:noFill/>
          <a:ln w="25400">
            <a:solidFill>
              <a:schemeClr val="tx1"/>
            </a:solidFill>
            <a:miter lim="800000"/>
            <a:headEnd/>
            <a:tailEn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nchor="ctr">
            <a:spAutoFit/>
          </a:bodyPr>
          <a:lstStyle/>
          <a:p>
            <a:endParaRPr lang="en-US"/>
          </a:p>
        </p:txBody>
      </p:sp>
      <p:cxnSp>
        <p:nvCxnSpPr>
          <p:cNvPr id="82" name="Straight Connector 81"/>
          <p:cNvCxnSpPr>
            <a:stCxn id="81" idx="3"/>
          </p:cNvCxnSpPr>
          <p:nvPr/>
        </p:nvCxnSpPr>
        <p:spPr>
          <a:xfrm flipV="1">
            <a:off x="5765201" y="1784696"/>
            <a:ext cx="148134" cy="6004"/>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83" name="AutoShape 5"/>
          <p:cNvSpPr>
            <a:spLocks noChangeArrowheads="1"/>
          </p:cNvSpPr>
          <p:nvPr/>
        </p:nvSpPr>
        <p:spPr bwMode="auto">
          <a:xfrm>
            <a:off x="5532335" y="2362200"/>
            <a:ext cx="209550" cy="228600"/>
          </a:xfrm>
          <a:prstGeom prst="flowChartDelay">
            <a:avLst/>
          </a:prstGeom>
          <a:noFill/>
          <a:ln w="25400">
            <a:solidFill>
              <a:schemeClr val="tx1"/>
            </a:solidFill>
            <a:miter lim="800000"/>
            <a:headEnd/>
            <a:tailEn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nchor="ctr">
            <a:spAutoFit/>
          </a:bodyPr>
          <a:lstStyle/>
          <a:p>
            <a:endParaRPr lang="en-US"/>
          </a:p>
        </p:txBody>
      </p:sp>
      <p:cxnSp>
        <p:nvCxnSpPr>
          <p:cNvPr id="84" name="Straight Connector 83"/>
          <p:cNvCxnSpPr>
            <a:stCxn id="83" idx="3"/>
          </p:cNvCxnSpPr>
          <p:nvPr/>
        </p:nvCxnSpPr>
        <p:spPr>
          <a:xfrm flipV="1">
            <a:off x="5741885" y="2470496"/>
            <a:ext cx="148134" cy="6004"/>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85" name="AutoShape 5"/>
          <p:cNvSpPr>
            <a:spLocks noChangeArrowheads="1"/>
          </p:cNvSpPr>
          <p:nvPr/>
        </p:nvSpPr>
        <p:spPr bwMode="auto">
          <a:xfrm>
            <a:off x="5532335" y="2743200"/>
            <a:ext cx="209550" cy="228600"/>
          </a:xfrm>
          <a:prstGeom prst="flowChartDelay">
            <a:avLst/>
          </a:prstGeom>
          <a:noFill/>
          <a:ln w="25400">
            <a:solidFill>
              <a:schemeClr val="tx1"/>
            </a:solidFill>
            <a:miter lim="800000"/>
            <a:headEnd/>
            <a:tailEn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nchor="ctr">
            <a:spAutoFit/>
          </a:bodyPr>
          <a:lstStyle/>
          <a:p>
            <a:endParaRPr lang="en-US"/>
          </a:p>
        </p:txBody>
      </p:sp>
      <p:cxnSp>
        <p:nvCxnSpPr>
          <p:cNvPr id="86" name="Straight Connector 85"/>
          <p:cNvCxnSpPr>
            <a:stCxn id="85" idx="3"/>
          </p:cNvCxnSpPr>
          <p:nvPr/>
        </p:nvCxnSpPr>
        <p:spPr>
          <a:xfrm flipV="1">
            <a:off x="5741885" y="2851496"/>
            <a:ext cx="148134" cy="6004"/>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7183" name="Rectangle 7182"/>
          <p:cNvSpPr/>
          <p:nvPr/>
        </p:nvSpPr>
        <p:spPr>
          <a:xfrm>
            <a:off x="4465535" y="1295400"/>
            <a:ext cx="865769" cy="1621811"/>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84" name="TextBox 7183"/>
          <p:cNvSpPr txBox="1"/>
          <p:nvPr/>
        </p:nvSpPr>
        <p:spPr>
          <a:xfrm>
            <a:off x="4422942" y="1857549"/>
            <a:ext cx="956993" cy="646331"/>
          </a:xfrm>
          <a:prstGeom prst="rect">
            <a:avLst/>
          </a:prstGeom>
          <a:noFill/>
        </p:spPr>
        <p:txBody>
          <a:bodyPr wrap="none" rtlCol="0">
            <a:spAutoFit/>
          </a:bodyPr>
          <a:lstStyle/>
          <a:p>
            <a:r>
              <a:rPr lang="en-US" dirty="0" smtClean="0"/>
              <a:t>5-to-32</a:t>
            </a:r>
          </a:p>
          <a:p>
            <a:r>
              <a:rPr lang="en-US" dirty="0" smtClean="0"/>
              <a:t>decoder</a:t>
            </a:r>
            <a:endParaRPr lang="en-US" dirty="0"/>
          </a:p>
        </p:txBody>
      </p:sp>
      <p:cxnSp>
        <p:nvCxnSpPr>
          <p:cNvPr id="7186" name="Straight Connector 7185"/>
          <p:cNvCxnSpPr/>
          <p:nvPr/>
        </p:nvCxnSpPr>
        <p:spPr>
          <a:xfrm>
            <a:off x="5331304" y="1301405"/>
            <a:ext cx="224348"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190" name="Straight Connector 7189"/>
          <p:cNvCxnSpPr/>
          <p:nvPr/>
        </p:nvCxnSpPr>
        <p:spPr>
          <a:xfrm flipH="1">
            <a:off x="5331304" y="1679402"/>
            <a:ext cx="224348"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flipH="1">
            <a:off x="5331304" y="2365202"/>
            <a:ext cx="196779"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flipH="1">
            <a:off x="5331304" y="2743200"/>
            <a:ext cx="196779"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199" name="Straight Connector 7198"/>
          <p:cNvCxnSpPr/>
          <p:nvPr/>
        </p:nvCxnSpPr>
        <p:spPr>
          <a:xfrm flipH="1">
            <a:off x="5443478" y="1447800"/>
            <a:ext cx="112174" cy="0"/>
          </a:xfrm>
          <a:prstGeom prst="line">
            <a:avLst/>
          </a:prstGeom>
          <a:ln w="28575">
            <a:solidFill>
              <a:schemeClr val="bg1"/>
            </a:solidFill>
            <a:tailEnd type="none"/>
          </a:ln>
        </p:spPr>
        <p:style>
          <a:lnRef idx="1">
            <a:schemeClr val="accent1"/>
          </a:lnRef>
          <a:fillRef idx="0">
            <a:schemeClr val="accent1"/>
          </a:fillRef>
          <a:effectRef idx="0">
            <a:schemeClr val="accent1"/>
          </a:effectRef>
          <a:fontRef idx="minor">
            <a:schemeClr val="tx1"/>
          </a:fontRef>
        </p:style>
      </p:cxnSp>
      <p:cxnSp>
        <p:nvCxnSpPr>
          <p:cNvPr id="106" name="Straight Connector 105"/>
          <p:cNvCxnSpPr/>
          <p:nvPr/>
        </p:nvCxnSpPr>
        <p:spPr>
          <a:xfrm flipH="1">
            <a:off x="5456135" y="1828800"/>
            <a:ext cx="112174" cy="0"/>
          </a:xfrm>
          <a:prstGeom prst="line">
            <a:avLst/>
          </a:prstGeom>
          <a:ln w="28575">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107" name="Straight Connector 106"/>
          <p:cNvCxnSpPr/>
          <p:nvPr/>
        </p:nvCxnSpPr>
        <p:spPr>
          <a:xfrm flipH="1">
            <a:off x="5420161" y="2514600"/>
            <a:ext cx="112174" cy="0"/>
          </a:xfrm>
          <a:prstGeom prst="line">
            <a:avLst/>
          </a:prstGeom>
          <a:ln w="28575">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flipH="1">
            <a:off x="5420161" y="2895600"/>
            <a:ext cx="112174" cy="0"/>
          </a:xfrm>
          <a:prstGeom prst="line">
            <a:avLst/>
          </a:prstGeom>
          <a:ln w="28575">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flipH="1">
            <a:off x="5420161" y="1447800"/>
            <a:ext cx="23320" cy="2335878"/>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12" name="Line 106"/>
          <p:cNvSpPr>
            <a:spLocks noChangeShapeType="1"/>
          </p:cNvSpPr>
          <p:nvPr>
            <p:custDataLst>
              <p:tags r:id="rId3"/>
            </p:custDataLst>
          </p:nvPr>
        </p:nvSpPr>
        <p:spPr bwMode="auto">
          <a:xfrm rot="16200000" flipH="1">
            <a:off x="5372100" y="3619500"/>
            <a:ext cx="76200" cy="152400"/>
          </a:xfrm>
          <a:prstGeom prst="line">
            <a:avLst/>
          </a:prstGeom>
          <a:noFill/>
          <a:ln w="28575">
            <a:solidFill>
              <a:srgbClr val="FFFFFF"/>
            </a:solidFill>
            <a:round/>
            <a:headEnd/>
            <a:tailEnd/>
          </a:ln>
          <a:effectLst/>
        </p:spPr>
        <p:txBody>
          <a:bodyPr wrap="none" anchor="ctr">
            <a:noAutofit/>
          </a:bodyPr>
          <a:lstStyle/>
          <a:p>
            <a:endParaRPr lang="en-US"/>
          </a:p>
        </p:txBody>
      </p:sp>
      <p:sp>
        <p:nvSpPr>
          <p:cNvPr id="113" name="Text Box 108"/>
          <p:cNvSpPr txBox="1">
            <a:spLocks noChangeArrowheads="1"/>
          </p:cNvSpPr>
          <p:nvPr>
            <p:custDataLst>
              <p:tags r:id="rId4"/>
            </p:custDataLst>
          </p:nvPr>
        </p:nvSpPr>
        <p:spPr bwMode="auto">
          <a:xfrm>
            <a:off x="4460442" y="3517816"/>
            <a:ext cx="340158" cy="520784"/>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latin typeface="Calibri"/>
              </a:rPr>
              <a:t>5</a:t>
            </a:r>
            <a:endParaRPr lang="en-US" sz="2400" dirty="0">
              <a:solidFill>
                <a:srgbClr val="FFFFFF"/>
              </a:solidFill>
              <a:latin typeface="Calibri"/>
            </a:endParaRPr>
          </a:p>
        </p:txBody>
      </p:sp>
      <p:sp>
        <p:nvSpPr>
          <p:cNvPr id="114" name="Text Box 108"/>
          <p:cNvSpPr txBox="1">
            <a:spLocks noChangeArrowheads="1"/>
          </p:cNvSpPr>
          <p:nvPr>
            <p:custDataLst>
              <p:tags r:id="rId5"/>
            </p:custDataLst>
          </p:nvPr>
        </p:nvSpPr>
        <p:spPr bwMode="auto">
          <a:xfrm>
            <a:off x="4632705" y="3714928"/>
            <a:ext cx="531429" cy="494944"/>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latin typeface="Calibri"/>
              </a:rPr>
              <a:t>R</a:t>
            </a:r>
            <a:r>
              <a:rPr lang="en-US" sz="2400" baseline="-25000" dirty="0" smtClean="0">
                <a:solidFill>
                  <a:srgbClr val="FFFFFF"/>
                </a:solidFill>
                <a:latin typeface="Calibri"/>
              </a:rPr>
              <a:t>W</a:t>
            </a:r>
            <a:endParaRPr lang="en-US" sz="2400" baseline="-25000" dirty="0">
              <a:solidFill>
                <a:srgbClr val="FFFFFF"/>
              </a:solidFill>
              <a:latin typeface="Calibri"/>
            </a:endParaRPr>
          </a:p>
        </p:txBody>
      </p:sp>
      <p:sp>
        <p:nvSpPr>
          <p:cNvPr id="119" name="Line 104"/>
          <p:cNvSpPr>
            <a:spLocks noChangeShapeType="1"/>
          </p:cNvSpPr>
          <p:nvPr>
            <p:custDataLst>
              <p:tags r:id="rId6"/>
            </p:custDataLst>
          </p:nvPr>
        </p:nvSpPr>
        <p:spPr bwMode="auto">
          <a:xfrm rot="16200000">
            <a:off x="4368216" y="3327985"/>
            <a:ext cx="888077" cy="23308"/>
          </a:xfrm>
          <a:prstGeom prst="line">
            <a:avLst/>
          </a:prstGeom>
          <a:noFill/>
          <a:ln w="28575">
            <a:solidFill>
              <a:srgbClr val="FFFFFF"/>
            </a:solidFill>
            <a:round/>
            <a:headEnd type="none" w="med" len="med"/>
            <a:tailEnd type="arrow" w="med" len="med"/>
          </a:ln>
          <a:effectLst/>
        </p:spPr>
        <p:txBody>
          <a:bodyPr wrap="none" anchor="ctr">
            <a:noAutofit/>
          </a:bodyPr>
          <a:lstStyle/>
          <a:p>
            <a:endParaRPr lang="en-US"/>
          </a:p>
        </p:txBody>
      </p:sp>
      <p:sp>
        <p:nvSpPr>
          <p:cNvPr id="121" name="Text Box 108"/>
          <p:cNvSpPr txBox="1">
            <a:spLocks noChangeArrowheads="1"/>
          </p:cNvSpPr>
          <p:nvPr>
            <p:custDataLst>
              <p:tags r:id="rId7"/>
            </p:custDataLst>
          </p:nvPr>
        </p:nvSpPr>
        <p:spPr bwMode="auto">
          <a:xfrm>
            <a:off x="5181600" y="3733800"/>
            <a:ext cx="458780" cy="520784"/>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2400" dirty="0">
                <a:solidFill>
                  <a:srgbClr val="FFFFFF"/>
                </a:solidFill>
                <a:latin typeface="Calibri"/>
              </a:rPr>
              <a:t>W</a:t>
            </a:r>
            <a:endParaRPr lang="en-US" sz="2400" baseline="-25000" dirty="0">
              <a:solidFill>
                <a:srgbClr val="FFFFFF"/>
              </a:solidFill>
              <a:latin typeface="Calibri"/>
            </a:endParaRPr>
          </a:p>
        </p:txBody>
      </p:sp>
      <p:cxnSp>
        <p:nvCxnSpPr>
          <p:cNvPr id="74" name="Straight Connector 73"/>
          <p:cNvCxnSpPr/>
          <p:nvPr/>
        </p:nvCxnSpPr>
        <p:spPr>
          <a:xfrm>
            <a:off x="5815952" y="1143000"/>
            <a:ext cx="0" cy="1524001"/>
          </a:xfrm>
          <a:prstGeom prst="line">
            <a:avLst/>
          </a:prstGeom>
          <a:ln w="28575">
            <a:solidFill>
              <a:schemeClr val="bg1"/>
            </a:solidFill>
            <a:headEnd type="oval"/>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flipH="1" flipV="1">
            <a:off x="5815952" y="2667000"/>
            <a:ext cx="97383" cy="1"/>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p:cNvCxnSpPr/>
          <p:nvPr/>
        </p:nvCxnSpPr>
        <p:spPr>
          <a:xfrm flipH="1">
            <a:off x="5815952" y="2286000"/>
            <a:ext cx="97384" cy="1"/>
          </a:xfrm>
          <a:prstGeom prst="line">
            <a:avLst/>
          </a:prstGeom>
          <a:ln w="28575">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132" name="Straight Connector 131"/>
          <p:cNvCxnSpPr/>
          <p:nvPr/>
        </p:nvCxnSpPr>
        <p:spPr>
          <a:xfrm flipH="1">
            <a:off x="5821095" y="1569218"/>
            <a:ext cx="97384" cy="1"/>
          </a:xfrm>
          <a:prstGeom prst="line">
            <a:avLst/>
          </a:prstGeom>
          <a:ln w="28575">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flipH="1">
            <a:off x="4031420" y="1143000"/>
            <a:ext cx="1881916"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37" name="Line 106"/>
          <p:cNvSpPr>
            <a:spLocks noChangeShapeType="1"/>
          </p:cNvSpPr>
          <p:nvPr>
            <p:custDataLst>
              <p:tags r:id="rId8"/>
            </p:custDataLst>
          </p:nvPr>
        </p:nvSpPr>
        <p:spPr bwMode="auto">
          <a:xfrm rot="16200000" flipH="1">
            <a:off x="4762500" y="3619500"/>
            <a:ext cx="76200" cy="152400"/>
          </a:xfrm>
          <a:prstGeom prst="line">
            <a:avLst/>
          </a:prstGeom>
          <a:noFill/>
          <a:ln w="28575">
            <a:solidFill>
              <a:srgbClr val="FFFFFF"/>
            </a:solidFill>
            <a:round/>
            <a:headEnd/>
            <a:tailEnd/>
          </a:ln>
          <a:effectLst/>
        </p:spPr>
        <p:txBody>
          <a:bodyPr wrap="none" anchor="ctr">
            <a:noAutofit/>
          </a:bodyPr>
          <a:lstStyle/>
          <a:p>
            <a:endParaRPr lang="en-US"/>
          </a:p>
        </p:txBody>
      </p:sp>
      <p:sp>
        <p:nvSpPr>
          <p:cNvPr id="90" name="Rectangle 89"/>
          <p:cNvSpPr/>
          <p:nvPr/>
        </p:nvSpPr>
        <p:spPr>
          <a:xfrm>
            <a:off x="4260020" y="879565"/>
            <a:ext cx="3055180" cy="2638251"/>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Text Box 108"/>
          <p:cNvSpPr txBox="1">
            <a:spLocks noChangeArrowheads="1"/>
          </p:cNvSpPr>
          <p:nvPr>
            <p:custDataLst>
              <p:tags r:id="rId9"/>
            </p:custDataLst>
          </p:nvPr>
        </p:nvSpPr>
        <p:spPr bwMode="auto">
          <a:xfrm>
            <a:off x="3657600" y="838200"/>
            <a:ext cx="373820" cy="520784"/>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latin typeface="Calibri"/>
              </a:rPr>
              <a:t>D</a:t>
            </a:r>
            <a:endParaRPr lang="en-US" sz="2400" baseline="-25000" dirty="0">
              <a:solidFill>
                <a:srgbClr val="FFFFFF"/>
              </a:solidFill>
              <a:latin typeface="Calibri"/>
            </a:endParaRPr>
          </a:p>
        </p:txBody>
      </p:sp>
      <p:sp>
        <p:nvSpPr>
          <p:cNvPr id="143" name="Line 106"/>
          <p:cNvSpPr>
            <a:spLocks noChangeShapeType="1"/>
          </p:cNvSpPr>
          <p:nvPr>
            <p:custDataLst>
              <p:tags r:id="rId10"/>
            </p:custDataLst>
          </p:nvPr>
        </p:nvSpPr>
        <p:spPr bwMode="auto">
          <a:xfrm>
            <a:off x="4114800" y="1066800"/>
            <a:ext cx="76200" cy="152400"/>
          </a:xfrm>
          <a:prstGeom prst="line">
            <a:avLst/>
          </a:prstGeom>
          <a:noFill/>
          <a:ln w="28575">
            <a:solidFill>
              <a:srgbClr val="FFFFFF"/>
            </a:solidFill>
            <a:round/>
            <a:headEnd/>
            <a:tailEnd/>
          </a:ln>
          <a:effectLst/>
        </p:spPr>
        <p:txBody>
          <a:bodyPr wrap="none" anchor="ctr">
            <a:noAutofit/>
          </a:bodyPr>
          <a:lstStyle/>
          <a:p>
            <a:endParaRPr lang="en-US"/>
          </a:p>
        </p:txBody>
      </p:sp>
      <p:sp>
        <p:nvSpPr>
          <p:cNvPr id="144" name="Text Box 108"/>
          <p:cNvSpPr txBox="1">
            <a:spLocks noChangeArrowheads="1"/>
          </p:cNvSpPr>
          <p:nvPr>
            <p:custDataLst>
              <p:tags r:id="rId11"/>
            </p:custDataLst>
          </p:nvPr>
        </p:nvSpPr>
        <p:spPr bwMode="auto">
          <a:xfrm>
            <a:off x="3810000" y="609600"/>
            <a:ext cx="495649" cy="520784"/>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latin typeface="Calibri"/>
              </a:rPr>
              <a:t>32</a:t>
            </a:r>
            <a:endParaRPr lang="en-US" sz="2400" dirty="0">
              <a:solidFill>
                <a:srgbClr val="FFFFFF"/>
              </a:solidFill>
              <a:latin typeface="Calibri"/>
            </a:endParaRPr>
          </a:p>
        </p:txBody>
      </p:sp>
    </p:spTree>
    <p:extLst>
      <p:ext uri="{BB962C8B-B14F-4D97-AF65-F5344CB8AC3E}">
        <p14:creationId xmlns:p14="http://schemas.microsoft.com/office/powerpoint/2010/main" val="3430846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4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4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0"/>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5"/>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0"/>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6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6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65"/>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74"/>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78"/>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29"/>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32"/>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1995779">
                                            <p:txEl>
                                              <p:pRg st="6" end="6"/>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1995779">
                                            <p:txEl>
                                              <p:pRg st="7" end="7"/>
                                            </p:tx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7184"/>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7183"/>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119"/>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114"/>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113"/>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137"/>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121"/>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112"/>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66"/>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108"/>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85"/>
                                        </p:tgtEl>
                                        <p:attrNameLst>
                                          <p:attrName>style.visibility</p:attrName>
                                        </p:attrNameLst>
                                      </p:cBhvr>
                                      <p:to>
                                        <p:strVal val="visible"/>
                                      </p:to>
                                    </p:set>
                                  </p:childTnLst>
                                </p:cTn>
                              </p:par>
                              <p:par>
                                <p:cTn id="75" presetID="1" presetClass="entr" presetSubtype="0" fill="hold" nodeType="withEffect">
                                  <p:stCondLst>
                                    <p:cond delay="0"/>
                                  </p:stCondLst>
                                  <p:childTnLst>
                                    <p:set>
                                      <p:cBhvr>
                                        <p:cTn id="76" dur="1" fill="hold">
                                          <p:stCondLst>
                                            <p:cond delay="0"/>
                                          </p:stCondLst>
                                        </p:cTn>
                                        <p:tgtEl>
                                          <p:spTgt spid="99"/>
                                        </p:tgtEl>
                                        <p:attrNameLst>
                                          <p:attrName>style.visibility</p:attrName>
                                        </p:attrNameLst>
                                      </p:cBhvr>
                                      <p:to>
                                        <p:strVal val="visible"/>
                                      </p:to>
                                    </p:set>
                                  </p:childTnLst>
                                </p:cTn>
                              </p:par>
                              <p:par>
                                <p:cTn id="77" presetID="1" presetClass="entr" presetSubtype="0" fill="hold" nodeType="withEffect">
                                  <p:stCondLst>
                                    <p:cond delay="0"/>
                                  </p:stCondLst>
                                  <p:childTnLst>
                                    <p:set>
                                      <p:cBhvr>
                                        <p:cTn id="78" dur="1" fill="hold">
                                          <p:stCondLst>
                                            <p:cond delay="0"/>
                                          </p:stCondLst>
                                        </p:cTn>
                                        <p:tgtEl>
                                          <p:spTgt spid="86"/>
                                        </p:tgtEl>
                                        <p:attrNameLst>
                                          <p:attrName>style.visibility</p:attrName>
                                        </p:attrNameLst>
                                      </p:cBhvr>
                                      <p:to>
                                        <p:strVal val="visible"/>
                                      </p:to>
                                    </p:set>
                                  </p:childTnLst>
                                </p:cTn>
                              </p:par>
                              <p:par>
                                <p:cTn id="79" presetID="1" presetClass="entr" presetSubtype="0" fill="hold" nodeType="withEffect">
                                  <p:stCondLst>
                                    <p:cond delay="0"/>
                                  </p:stCondLst>
                                  <p:childTnLst>
                                    <p:set>
                                      <p:cBhvr>
                                        <p:cTn id="80" dur="1" fill="hold">
                                          <p:stCondLst>
                                            <p:cond delay="0"/>
                                          </p:stCondLst>
                                        </p:cTn>
                                        <p:tgtEl>
                                          <p:spTgt spid="107"/>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83"/>
                                        </p:tgtEl>
                                        <p:attrNameLst>
                                          <p:attrName>style.visibility</p:attrName>
                                        </p:attrNameLst>
                                      </p:cBhvr>
                                      <p:to>
                                        <p:strVal val="visible"/>
                                      </p:to>
                                    </p:set>
                                  </p:childTnLst>
                                </p:cTn>
                              </p:par>
                              <p:par>
                                <p:cTn id="83" presetID="1" presetClass="entr" presetSubtype="0" fill="hold" nodeType="withEffect">
                                  <p:stCondLst>
                                    <p:cond delay="0"/>
                                  </p:stCondLst>
                                  <p:childTnLst>
                                    <p:set>
                                      <p:cBhvr>
                                        <p:cTn id="84" dur="1" fill="hold">
                                          <p:stCondLst>
                                            <p:cond delay="0"/>
                                          </p:stCondLst>
                                        </p:cTn>
                                        <p:tgtEl>
                                          <p:spTgt spid="98"/>
                                        </p:tgtEl>
                                        <p:attrNameLst>
                                          <p:attrName>style.visibility</p:attrName>
                                        </p:attrNameLst>
                                      </p:cBhvr>
                                      <p:to>
                                        <p:strVal val="visible"/>
                                      </p:to>
                                    </p:set>
                                  </p:childTnLst>
                                </p:cTn>
                              </p:par>
                              <p:par>
                                <p:cTn id="85" presetID="1" presetClass="entr" presetSubtype="0" fill="hold" nodeType="withEffect">
                                  <p:stCondLst>
                                    <p:cond delay="0"/>
                                  </p:stCondLst>
                                  <p:childTnLst>
                                    <p:set>
                                      <p:cBhvr>
                                        <p:cTn id="86" dur="1" fill="hold">
                                          <p:stCondLst>
                                            <p:cond delay="0"/>
                                          </p:stCondLst>
                                        </p:cTn>
                                        <p:tgtEl>
                                          <p:spTgt spid="84"/>
                                        </p:tgtEl>
                                        <p:attrNameLst>
                                          <p:attrName>style.visibility</p:attrName>
                                        </p:attrNameLst>
                                      </p:cBhvr>
                                      <p:to>
                                        <p:strVal val="visible"/>
                                      </p:to>
                                    </p:set>
                                  </p:childTnLst>
                                </p:cTn>
                              </p:par>
                              <p:par>
                                <p:cTn id="87" presetID="1" presetClass="entr" presetSubtype="0" fill="hold" nodeType="withEffect">
                                  <p:stCondLst>
                                    <p:cond delay="0"/>
                                  </p:stCondLst>
                                  <p:childTnLst>
                                    <p:set>
                                      <p:cBhvr>
                                        <p:cTn id="88" dur="1" fill="hold">
                                          <p:stCondLst>
                                            <p:cond delay="0"/>
                                          </p:stCondLst>
                                        </p:cTn>
                                        <p:tgtEl>
                                          <p:spTgt spid="82"/>
                                        </p:tgtEl>
                                        <p:attrNameLst>
                                          <p:attrName>style.visibility</p:attrName>
                                        </p:attrNameLst>
                                      </p:cBhvr>
                                      <p:to>
                                        <p:strVal val="visible"/>
                                      </p:to>
                                    </p:set>
                                  </p:childTnLst>
                                </p:cTn>
                              </p:par>
                              <p:par>
                                <p:cTn id="89" presetID="1" presetClass="entr" presetSubtype="0" fill="hold" grpId="0" nodeType="withEffect">
                                  <p:stCondLst>
                                    <p:cond delay="0"/>
                                  </p:stCondLst>
                                  <p:childTnLst>
                                    <p:set>
                                      <p:cBhvr>
                                        <p:cTn id="90" dur="1" fill="hold">
                                          <p:stCondLst>
                                            <p:cond delay="0"/>
                                          </p:stCondLst>
                                        </p:cTn>
                                        <p:tgtEl>
                                          <p:spTgt spid="81"/>
                                        </p:tgtEl>
                                        <p:attrNameLst>
                                          <p:attrName>style.visibility</p:attrName>
                                        </p:attrNameLst>
                                      </p:cBhvr>
                                      <p:to>
                                        <p:strVal val="visible"/>
                                      </p:to>
                                    </p:set>
                                  </p:childTnLst>
                                </p:cTn>
                              </p:par>
                              <p:par>
                                <p:cTn id="91" presetID="1" presetClass="entr" presetSubtype="0" fill="hold" nodeType="withEffect">
                                  <p:stCondLst>
                                    <p:cond delay="0"/>
                                  </p:stCondLst>
                                  <p:childTnLst>
                                    <p:set>
                                      <p:cBhvr>
                                        <p:cTn id="92" dur="1" fill="hold">
                                          <p:stCondLst>
                                            <p:cond delay="0"/>
                                          </p:stCondLst>
                                        </p:cTn>
                                        <p:tgtEl>
                                          <p:spTgt spid="106"/>
                                        </p:tgtEl>
                                        <p:attrNameLst>
                                          <p:attrName>style.visibility</p:attrName>
                                        </p:attrNameLst>
                                      </p:cBhvr>
                                      <p:to>
                                        <p:strVal val="visible"/>
                                      </p:to>
                                    </p:set>
                                  </p:childTnLst>
                                </p:cTn>
                              </p:par>
                              <p:par>
                                <p:cTn id="93" presetID="1" presetClass="entr" presetSubtype="0" fill="hold" nodeType="withEffect">
                                  <p:stCondLst>
                                    <p:cond delay="0"/>
                                  </p:stCondLst>
                                  <p:childTnLst>
                                    <p:set>
                                      <p:cBhvr>
                                        <p:cTn id="94" dur="1" fill="hold">
                                          <p:stCondLst>
                                            <p:cond delay="0"/>
                                          </p:stCondLst>
                                        </p:cTn>
                                        <p:tgtEl>
                                          <p:spTgt spid="7190"/>
                                        </p:tgtEl>
                                        <p:attrNameLst>
                                          <p:attrName>style.visibility</p:attrName>
                                        </p:attrNameLst>
                                      </p:cBhvr>
                                      <p:to>
                                        <p:strVal val="visible"/>
                                      </p:to>
                                    </p:set>
                                  </p:childTnLst>
                                </p:cTn>
                              </p:par>
                              <p:par>
                                <p:cTn id="95" presetID="1" presetClass="entr" presetSubtype="0" fill="hold" nodeType="withEffect">
                                  <p:stCondLst>
                                    <p:cond delay="0"/>
                                  </p:stCondLst>
                                  <p:childTnLst>
                                    <p:set>
                                      <p:cBhvr>
                                        <p:cTn id="96" dur="1" fill="hold">
                                          <p:stCondLst>
                                            <p:cond delay="0"/>
                                          </p:stCondLst>
                                        </p:cTn>
                                        <p:tgtEl>
                                          <p:spTgt spid="7168"/>
                                        </p:tgtEl>
                                        <p:attrNameLst>
                                          <p:attrName>style.visibility</p:attrName>
                                        </p:attrNameLst>
                                      </p:cBhvr>
                                      <p:to>
                                        <p:strVal val="visible"/>
                                      </p:to>
                                    </p:set>
                                  </p:childTnLst>
                                </p:cTn>
                              </p:par>
                              <p:par>
                                <p:cTn id="97" presetID="1" presetClass="entr" presetSubtype="0" fill="hold" grpId="0" nodeType="withEffect">
                                  <p:stCondLst>
                                    <p:cond delay="0"/>
                                  </p:stCondLst>
                                  <p:childTnLst>
                                    <p:set>
                                      <p:cBhvr>
                                        <p:cTn id="98" dur="1" fill="hold">
                                          <p:stCondLst>
                                            <p:cond delay="0"/>
                                          </p:stCondLst>
                                        </p:cTn>
                                        <p:tgtEl>
                                          <p:spTgt spid="60"/>
                                        </p:tgtEl>
                                        <p:attrNameLst>
                                          <p:attrName>style.visibility</p:attrName>
                                        </p:attrNameLst>
                                      </p:cBhvr>
                                      <p:to>
                                        <p:strVal val="visible"/>
                                      </p:to>
                                    </p:set>
                                  </p:childTnLst>
                                </p:cTn>
                              </p:par>
                              <p:par>
                                <p:cTn id="99" presetID="1" presetClass="entr" presetSubtype="0" fill="hold" nodeType="withEffect">
                                  <p:stCondLst>
                                    <p:cond delay="0"/>
                                  </p:stCondLst>
                                  <p:childTnLst>
                                    <p:set>
                                      <p:cBhvr>
                                        <p:cTn id="100" dur="1" fill="hold">
                                          <p:stCondLst>
                                            <p:cond delay="0"/>
                                          </p:stCondLst>
                                        </p:cTn>
                                        <p:tgtEl>
                                          <p:spTgt spid="7199"/>
                                        </p:tgtEl>
                                        <p:attrNameLst>
                                          <p:attrName>style.visibility</p:attrName>
                                        </p:attrNameLst>
                                      </p:cBhvr>
                                      <p:to>
                                        <p:strVal val="visible"/>
                                      </p:to>
                                    </p:set>
                                  </p:childTnLst>
                                </p:cTn>
                              </p:par>
                              <p:par>
                                <p:cTn id="101" presetID="1" presetClass="entr" presetSubtype="0" fill="hold" nodeType="withEffect">
                                  <p:stCondLst>
                                    <p:cond delay="0"/>
                                  </p:stCondLst>
                                  <p:childTnLst>
                                    <p:set>
                                      <p:cBhvr>
                                        <p:cTn id="102" dur="1" fill="hold">
                                          <p:stCondLst>
                                            <p:cond delay="0"/>
                                          </p:stCondLst>
                                        </p:cTn>
                                        <p:tgtEl>
                                          <p:spTgt spid="7186"/>
                                        </p:tgtEl>
                                        <p:attrNameLst>
                                          <p:attrName>style.visibility</p:attrName>
                                        </p:attrNameLst>
                                      </p:cBhvr>
                                      <p:to>
                                        <p:strVal val="visible"/>
                                      </p:to>
                                    </p:set>
                                  </p:childTnLst>
                                </p:cTn>
                              </p:par>
                            </p:childTnLst>
                          </p:cTn>
                        </p:par>
                      </p:childTnLst>
                    </p:cTn>
                  </p:par>
                  <p:par>
                    <p:cTn id="103" fill="hold">
                      <p:stCondLst>
                        <p:cond delay="indefinite"/>
                      </p:stCondLst>
                      <p:childTnLst>
                        <p:par>
                          <p:cTn id="104" fill="hold">
                            <p:stCondLst>
                              <p:cond delay="0"/>
                            </p:stCondLst>
                            <p:childTnLst>
                              <p:par>
                                <p:cTn id="105" presetID="1" presetClass="entr" presetSubtype="0" fill="hold" grpId="0" nodeType="clickEffect">
                                  <p:stCondLst>
                                    <p:cond delay="0"/>
                                  </p:stCondLst>
                                  <p:childTnLst>
                                    <p:set>
                                      <p:cBhvr>
                                        <p:cTn id="106" dur="1" fill="hold">
                                          <p:stCondLst>
                                            <p:cond delay="0"/>
                                          </p:stCondLst>
                                        </p:cTn>
                                        <p:tgtEl>
                                          <p:spTgt spid="9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2" grpId="0" animBg="1"/>
      <p:bldP spid="62" grpId="0" animBg="1"/>
      <p:bldP spid="64" grpId="0" animBg="1"/>
      <p:bldP spid="65" grpId="0" animBg="1"/>
      <p:bldP spid="81" grpId="0" animBg="1"/>
      <p:bldP spid="83" grpId="0" animBg="1"/>
      <p:bldP spid="85" grpId="0" animBg="1"/>
      <p:bldP spid="7183" grpId="0" animBg="1"/>
      <p:bldP spid="7184" grpId="0"/>
      <p:bldP spid="112" grpId="0" animBg="1"/>
      <p:bldP spid="113" grpId="0"/>
      <p:bldP spid="114" grpId="0"/>
      <p:bldP spid="119" grpId="0" animBg="1"/>
      <p:bldP spid="121" grpId="0"/>
      <p:bldP spid="137" grpId="0" animBg="1"/>
      <p:bldP spid="90" grpId="0" animBg="1"/>
      <p:bldP spid="142" grpId="0"/>
      <p:bldP spid="143" grpId="0" animBg="1"/>
      <p:bldP spid="144"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5779" name="Rectangle 3"/>
          <p:cNvSpPr>
            <a:spLocks noGrp="1" noChangeArrowheads="1"/>
          </p:cNvSpPr>
          <p:nvPr>
            <p:ph idx="1"/>
            <p:custDataLst>
              <p:tags r:id="rId1"/>
            </p:custDataLst>
          </p:nvPr>
        </p:nvSpPr>
        <p:spPr>
          <a:xfrm>
            <a:off x="76200" y="609600"/>
            <a:ext cx="8610600" cy="6172200"/>
          </a:xfrm>
        </p:spPr>
        <p:txBody>
          <a:bodyPr>
            <a:noAutofit/>
          </a:bodyPr>
          <a:lstStyle/>
          <a:p>
            <a:r>
              <a:rPr lang="en-US" dirty="0" smtClean="0">
                <a:solidFill>
                  <a:schemeClr val="accent1"/>
                </a:solidFill>
              </a:rPr>
              <a:t>Register File</a:t>
            </a:r>
            <a:endParaRPr lang="en-US" dirty="0"/>
          </a:p>
          <a:p>
            <a:pPr lvl="1"/>
            <a:r>
              <a:rPr lang="en-US" dirty="0" smtClean="0"/>
              <a:t>N read/write registers</a:t>
            </a:r>
            <a:endParaRPr lang="en-US" dirty="0"/>
          </a:p>
          <a:p>
            <a:pPr lvl="1"/>
            <a:r>
              <a:rPr lang="en-US" dirty="0" smtClean="0"/>
              <a:t>Indexed by </a:t>
            </a:r>
            <a:br>
              <a:rPr lang="en-US" dirty="0" smtClean="0"/>
            </a:br>
            <a:r>
              <a:rPr lang="en-US" dirty="0" smtClean="0"/>
              <a:t>register number</a:t>
            </a:r>
          </a:p>
          <a:p>
            <a:pPr lvl="1"/>
            <a:endParaRPr lang="en-US" dirty="0"/>
          </a:p>
          <a:p>
            <a:endParaRPr lang="en-US" dirty="0" smtClean="0"/>
          </a:p>
          <a:p>
            <a:endParaRPr lang="en-US" dirty="0"/>
          </a:p>
          <a:p>
            <a:r>
              <a:rPr lang="en-US" dirty="0" smtClean="0">
                <a:solidFill>
                  <a:schemeClr val="accent1"/>
                </a:solidFill>
              </a:rPr>
              <a:t>How to write to </a:t>
            </a:r>
            <a:r>
              <a:rPr lang="en-US" b="1" i="1" dirty="0" smtClean="0">
                <a:solidFill>
                  <a:schemeClr val="accent1"/>
                </a:solidFill>
              </a:rPr>
              <a:t>one</a:t>
            </a:r>
            <a:r>
              <a:rPr lang="en-US" dirty="0" smtClean="0">
                <a:solidFill>
                  <a:schemeClr val="accent1"/>
                </a:solidFill>
              </a:rPr>
              <a:t> register in the register file?</a:t>
            </a:r>
          </a:p>
          <a:p>
            <a:pPr lvl="1"/>
            <a:r>
              <a:rPr lang="en-US" dirty="0" smtClean="0"/>
              <a:t>Need a decoder</a:t>
            </a:r>
          </a:p>
          <a:p>
            <a:pPr lvl="1"/>
            <a:endParaRPr lang="en-US" dirty="0" smtClean="0"/>
          </a:p>
          <a:p>
            <a:pPr lvl="1"/>
            <a:endParaRPr lang="en-US" dirty="0"/>
          </a:p>
          <a:p>
            <a:endParaRPr lang="en-US" dirty="0"/>
          </a:p>
        </p:txBody>
      </p:sp>
      <p:sp>
        <p:nvSpPr>
          <p:cNvPr id="4" name="Title 3"/>
          <p:cNvSpPr>
            <a:spLocks noGrp="1"/>
          </p:cNvSpPr>
          <p:nvPr>
            <p:ph type="title"/>
            <p:custDataLst>
              <p:tags r:id="rId2"/>
            </p:custDataLst>
          </p:nvPr>
        </p:nvSpPr>
        <p:spPr/>
        <p:txBody>
          <a:bodyPr>
            <a:normAutofit fontScale="90000"/>
          </a:bodyPr>
          <a:lstStyle/>
          <a:p>
            <a:r>
              <a:rPr lang="en-US" dirty="0" smtClean="0"/>
              <a:t>Activity# write truth table for 3-to-8 decoder</a:t>
            </a:r>
            <a:endParaRPr lang="en-US" dirty="0"/>
          </a:p>
        </p:txBody>
      </p:sp>
      <p:grpSp>
        <p:nvGrpSpPr>
          <p:cNvPr id="35" name="Group 34"/>
          <p:cNvGrpSpPr/>
          <p:nvPr/>
        </p:nvGrpSpPr>
        <p:grpSpPr>
          <a:xfrm>
            <a:off x="5913335" y="1066800"/>
            <a:ext cx="1020865" cy="428451"/>
            <a:chOff x="5257800" y="1066800"/>
            <a:chExt cx="1020865" cy="428451"/>
          </a:xfrm>
        </p:grpSpPr>
        <p:sp>
          <p:nvSpPr>
            <p:cNvPr id="36" name="Rectangle 102"/>
            <p:cNvSpPr>
              <a:spLocks noChangeArrowheads="1"/>
            </p:cNvSpPr>
            <p:nvPr>
              <p:custDataLst>
                <p:tags r:id="rId20"/>
              </p:custDataLst>
            </p:nvPr>
          </p:nvSpPr>
          <p:spPr bwMode="auto">
            <a:xfrm>
              <a:off x="5257800" y="1143000"/>
              <a:ext cx="1020865" cy="352251"/>
            </a:xfrm>
            <a:prstGeom prst="rect">
              <a:avLst/>
            </a:prstGeom>
            <a:noFill/>
            <a:ln w="38100" algn="ctr">
              <a:solidFill>
                <a:schemeClr val="accent1"/>
              </a:solidFill>
              <a:miter lim="800000"/>
              <a:headEnd/>
              <a:tailEnd/>
            </a:ln>
            <a:effectLst/>
          </p:spPr>
          <p:txBody>
            <a:bodyPr anchor="ctr">
              <a:noAutofit/>
            </a:bodyPr>
            <a:lstStyle/>
            <a:p>
              <a:endParaRPr lang="en-US"/>
            </a:p>
          </p:txBody>
        </p:sp>
        <p:sp>
          <p:nvSpPr>
            <p:cNvPr id="39" name="Text Box 113"/>
            <p:cNvSpPr txBox="1">
              <a:spLocks noChangeArrowheads="1"/>
            </p:cNvSpPr>
            <p:nvPr>
              <p:custDataLst>
                <p:tags r:id="rId21"/>
              </p:custDataLst>
            </p:nvPr>
          </p:nvSpPr>
          <p:spPr bwMode="auto">
            <a:xfrm>
              <a:off x="5488295" y="1066800"/>
              <a:ext cx="683905" cy="428451"/>
            </a:xfrm>
            <a:prstGeom prst="rect">
              <a:avLst/>
            </a:prstGeom>
            <a:noFill/>
            <a:ln w="25400" algn="ctr">
              <a:noFill/>
              <a:miter lim="800000"/>
              <a:headEnd/>
              <a:tailEnd/>
            </a:ln>
            <a:effectLst/>
          </p:spPr>
          <p:txBody>
            <a:bodyPr wrap="none" lIns="0" tIns="0" rIns="0" bIns="0">
              <a:spAutoFit/>
            </a:bodyPr>
            <a:lstStyle/>
            <a:p>
              <a:pPr algn="ctr" eaLnBrk="1" hangingPunct="1">
                <a:lnSpc>
                  <a:spcPct val="116000"/>
                </a:lnSpc>
                <a:buClr>
                  <a:srgbClr val="40458C"/>
                </a:buClr>
                <a:buSzPct val="100000"/>
                <a:buFont typeface="Times New Roman" pitchFamily="18" charset="0"/>
                <a:buNone/>
              </a:pPr>
              <a:r>
                <a:rPr lang="en-US" sz="2400" dirty="0" err="1" smtClean="0">
                  <a:solidFill>
                    <a:srgbClr val="FFFFFF"/>
                  </a:solidFill>
                  <a:latin typeface="Calibri"/>
                </a:rPr>
                <a:t>Reg</a:t>
              </a:r>
              <a:r>
                <a:rPr lang="en-US" sz="2400" dirty="0" smtClean="0">
                  <a:solidFill>
                    <a:srgbClr val="FFFFFF"/>
                  </a:solidFill>
                  <a:latin typeface="Calibri"/>
                </a:rPr>
                <a:t> 0</a:t>
              </a:r>
              <a:endParaRPr lang="en-US" sz="2400" dirty="0">
                <a:solidFill>
                  <a:srgbClr val="FFFFFF"/>
                </a:solidFill>
                <a:latin typeface="Calibri"/>
              </a:endParaRPr>
            </a:p>
          </p:txBody>
        </p:sp>
      </p:grpSp>
      <p:grpSp>
        <p:nvGrpSpPr>
          <p:cNvPr id="40" name="Group 39"/>
          <p:cNvGrpSpPr/>
          <p:nvPr/>
        </p:nvGrpSpPr>
        <p:grpSpPr>
          <a:xfrm>
            <a:off x="5913335" y="1672986"/>
            <a:ext cx="1020865" cy="536814"/>
            <a:chOff x="5257800" y="958437"/>
            <a:chExt cx="1020865" cy="536814"/>
          </a:xfrm>
        </p:grpSpPr>
        <p:sp>
          <p:nvSpPr>
            <p:cNvPr id="41" name="Rectangle 102"/>
            <p:cNvSpPr>
              <a:spLocks noChangeArrowheads="1"/>
            </p:cNvSpPr>
            <p:nvPr>
              <p:custDataLst>
                <p:tags r:id="rId18"/>
              </p:custDataLst>
            </p:nvPr>
          </p:nvSpPr>
          <p:spPr bwMode="auto">
            <a:xfrm>
              <a:off x="5257800" y="1143000"/>
              <a:ext cx="1020865" cy="352251"/>
            </a:xfrm>
            <a:prstGeom prst="rect">
              <a:avLst/>
            </a:prstGeom>
            <a:noFill/>
            <a:ln w="38100" algn="ctr">
              <a:solidFill>
                <a:schemeClr val="accent1"/>
              </a:solidFill>
              <a:miter lim="800000"/>
              <a:headEnd/>
              <a:tailEnd/>
            </a:ln>
            <a:effectLst/>
          </p:spPr>
          <p:txBody>
            <a:bodyPr anchor="ctr">
              <a:noAutofit/>
            </a:bodyPr>
            <a:lstStyle/>
            <a:p>
              <a:endParaRPr lang="en-US"/>
            </a:p>
          </p:txBody>
        </p:sp>
        <p:sp>
          <p:nvSpPr>
            <p:cNvPr id="44" name="Text Box 113"/>
            <p:cNvSpPr txBox="1">
              <a:spLocks noChangeArrowheads="1"/>
            </p:cNvSpPr>
            <p:nvPr>
              <p:custDataLst>
                <p:tags r:id="rId19"/>
              </p:custDataLst>
            </p:nvPr>
          </p:nvSpPr>
          <p:spPr bwMode="auto">
            <a:xfrm>
              <a:off x="5498119" y="958437"/>
              <a:ext cx="387927" cy="536814"/>
            </a:xfrm>
            <a:prstGeom prst="rect">
              <a:avLst/>
            </a:prstGeom>
            <a:noFill/>
            <a:ln w="25400" algn="ctr">
              <a:noFill/>
              <a:miter lim="800000"/>
              <a:headEnd/>
              <a:tailEnd/>
            </a:ln>
            <a:effectLst/>
          </p:spPr>
          <p:txBody>
            <a:bodyPr wrap="none" lIns="0" tIns="0" rIns="0" bIns="0">
              <a:spAutoFit/>
            </a:bodyPr>
            <a:lstStyle/>
            <a:p>
              <a:pPr algn="ctr" eaLnBrk="1" hangingPunct="1">
                <a:lnSpc>
                  <a:spcPct val="116000"/>
                </a:lnSpc>
                <a:buClr>
                  <a:srgbClr val="40458C"/>
                </a:buClr>
                <a:buSzPct val="100000"/>
                <a:buFont typeface="Times New Roman" pitchFamily="18" charset="0"/>
                <a:buNone/>
              </a:pPr>
              <a:r>
                <a:rPr lang="en-US" sz="3200" dirty="0" smtClean="0">
                  <a:solidFill>
                    <a:srgbClr val="FFFFFF"/>
                  </a:solidFill>
                  <a:latin typeface="Calibri"/>
                </a:rPr>
                <a:t>….</a:t>
              </a:r>
              <a:endParaRPr lang="en-US" sz="3200" dirty="0">
                <a:solidFill>
                  <a:srgbClr val="FFFFFF"/>
                </a:solidFill>
                <a:latin typeface="Calibri"/>
              </a:endParaRPr>
            </a:p>
          </p:txBody>
        </p:sp>
      </p:grpSp>
      <p:grpSp>
        <p:nvGrpSpPr>
          <p:cNvPr id="45" name="Group 44"/>
          <p:cNvGrpSpPr/>
          <p:nvPr/>
        </p:nvGrpSpPr>
        <p:grpSpPr>
          <a:xfrm>
            <a:off x="5913335" y="2162349"/>
            <a:ext cx="1020865" cy="428451"/>
            <a:chOff x="5257800" y="1066800"/>
            <a:chExt cx="1020865" cy="428451"/>
          </a:xfrm>
        </p:grpSpPr>
        <p:sp>
          <p:nvSpPr>
            <p:cNvPr id="46" name="Rectangle 102"/>
            <p:cNvSpPr>
              <a:spLocks noChangeArrowheads="1"/>
            </p:cNvSpPr>
            <p:nvPr>
              <p:custDataLst>
                <p:tags r:id="rId16"/>
              </p:custDataLst>
            </p:nvPr>
          </p:nvSpPr>
          <p:spPr bwMode="auto">
            <a:xfrm>
              <a:off x="5257800" y="1143000"/>
              <a:ext cx="1020865" cy="352251"/>
            </a:xfrm>
            <a:prstGeom prst="rect">
              <a:avLst/>
            </a:prstGeom>
            <a:noFill/>
            <a:ln w="38100" algn="ctr">
              <a:solidFill>
                <a:schemeClr val="accent1"/>
              </a:solidFill>
              <a:miter lim="800000"/>
              <a:headEnd/>
              <a:tailEnd/>
            </a:ln>
            <a:effectLst/>
          </p:spPr>
          <p:txBody>
            <a:bodyPr anchor="ctr">
              <a:noAutofit/>
            </a:bodyPr>
            <a:lstStyle/>
            <a:p>
              <a:endParaRPr lang="en-US"/>
            </a:p>
          </p:txBody>
        </p:sp>
        <p:sp>
          <p:nvSpPr>
            <p:cNvPr id="49" name="Text Box 113"/>
            <p:cNvSpPr txBox="1">
              <a:spLocks noChangeArrowheads="1"/>
            </p:cNvSpPr>
            <p:nvPr>
              <p:custDataLst>
                <p:tags r:id="rId17"/>
              </p:custDataLst>
            </p:nvPr>
          </p:nvSpPr>
          <p:spPr bwMode="auto">
            <a:xfrm>
              <a:off x="5409003" y="1066800"/>
              <a:ext cx="839397" cy="402611"/>
            </a:xfrm>
            <a:prstGeom prst="rect">
              <a:avLst/>
            </a:prstGeom>
            <a:noFill/>
            <a:ln w="25400" algn="ctr">
              <a:noFill/>
              <a:miter lim="800000"/>
              <a:headEnd/>
              <a:tailEnd/>
            </a:ln>
            <a:effectLst/>
          </p:spPr>
          <p:txBody>
            <a:bodyPr wrap="none" lIns="0" tIns="0" rIns="0" bIns="0">
              <a:spAutoFit/>
            </a:bodyPr>
            <a:lstStyle/>
            <a:p>
              <a:pPr algn="ctr" eaLnBrk="1" hangingPunct="1">
                <a:lnSpc>
                  <a:spcPct val="116000"/>
                </a:lnSpc>
                <a:buClr>
                  <a:srgbClr val="40458C"/>
                </a:buClr>
                <a:buSzPct val="100000"/>
                <a:buFont typeface="Times New Roman" pitchFamily="18" charset="0"/>
                <a:buNone/>
              </a:pPr>
              <a:r>
                <a:rPr lang="en-US" sz="2400" dirty="0" err="1" smtClean="0">
                  <a:solidFill>
                    <a:srgbClr val="FFFFFF"/>
                  </a:solidFill>
                  <a:latin typeface="Calibri"/>
                </a:rPr>
                <a:t>Reg</a:t>
              </a:r>
              <a:r>
                <a:rPr lang="en-US" sz="2400" dirty="0" smtClean="0">
                  <a:solidFill>
                    <a:srgbClr val="FFFFFF"/>
                  </a:solidFill>
                  <a:latin typeface="Calibri"/>
                </a:rPr>
                <a:t> </a:t>
              </a:r>
              <a:r>
                <a:rPr lang="en-US" sz="2400" i="1" dirty="0" smtClean="0">
                  <a:solidFill>
                    <a:srgbClr val="FFFFFF"/>
                  </a:solidFill>
                  <a:latin typeface="Calibri"/>
                </a:rPr>
                <a:t>30</a:t>
              </a:r>
              <a:endParaRPr lang="en-US" sz="2400" dirty="0">
                <a:solidFill>
                  <a:srgbClr val="FFFFFF"/>
                </a:solidFill>
                <a:latin typeface="Calibri"/>
              </a:endParaRPr>
            </a:p>
          </p:txBody>
        </p:sp>
      </p:grpSp>
      <p:grpSp>
        <p:nvGrpSpPr>
          <p:cNvPr id="50" name="Group 49"/>
          <p:cNvGrpSpPr/>
          <p:nvPr/>
        </p:nvGrpSpPr>
        <p:grpSpPr>
          <a:xfrm>
            <a:off x="5913335" y="2514600"/>
            <a:ext cx="1020865" cy="428451"/>
            <a:chOff x="5257800" y="1066800"/>
            <a:chExt cx="1020865" cy="428451"/>
          </a:xfrm>
        </p:grpSpPr>
        <p:sp>
          <p:nvSpPr>
            <p:cNvPr id="51" name="Rectangle 102"/>
            <p:cNvSpPr>
              <a:spLocks noChangeArrowheads="1"/>
            </p:cNvSpPr>
            <p:nvPr>
              <p:custDataLst>
                <p:tags r:id="rId14"/>
              </p:custDataLst>
            </p:nvPr>
          </p:nvSpPr>
          <p:spPr bwMode="auto">
            <a:xfrm>
              <a:off x="5257800" y="1143000"/>
              <a:ext cx="1020865" cy="352251"/>
            </a:xfrm>
            <a:prstGeom prst="rect">
              <a:avLst/>
            </a:prstGeom>
            <a:noFill/>
            <a:ln w="38100" algn="ctr">
              <a:solidFill>
                <a:schemeClr val="accent1"/>
              </a:solidFill>
              <a:miter lim="800000"/>
              <a:headEnd/>
              <a:tailEnd/>
            </a:ln>
            <a:effectLst/>
          </p:spPr>
          <p:txBody>
            <a:bodyPr anchor="ctr">
              <a:noAutofit/>
            </a:bodyPr>
            <a:lstStyle/>
            <a:p>
              <a:endParaRPr lang="en-US"/>
            </a:p>
          </p:txBody>
        </p:sp>
        <p:sp>
          <p:nvSpPr>
            <p:cNvPr id="54" name="Text Box 113"/>
            <p:cNvSpPr txBox="1">
              <a:spLocks noChangeArrowheads="1"/>
            </p:cNvSpPr>
            <p:nvPr>
              <p:custDataLst>
                <p:tags r:id="rId15"/>
              </p:custDataLst>
            </p:nvPr>
          </p:nvSpPr>
          <p:spPr bwMode="auto">
            <a:xfrm>
              <a:off x="5409003" y="1066800"/>
              <a:ext cx="839397" cy="402611"/>
            </a:xfrm>
            <a:prstGeom prst="rect">
              <a:avLst/>
            </a:prstGeom>
            <a:noFill/>
            <a:ln w="25400" algn="ctr">
              <a:noFill/>
              <a:miter lim="800000"/>
              <a:headEnd/>
              <a:tailEnd/>
            </a:ln>
            <a:effectLst/>
          </p:spPr>
          <p:txBody>
            <a:bodyPr wrap="none" lIns="0" tIns="0" rIns="0" bIns="0">
              <a:spAutoFit/>
            </a:bodyPr>
            <a:lstStyle/>
            <a:p>
              <a:pPr algn="ctr" eaLnBrk="1" hangingPunct="1">
                <a:lnSpc>
                  <a:spcPct val="116000"/>
                </a:lnSpc>
                <a:buClr>
                  <a:srgbClr val="40458C"/>
                </a:buClr>
                <a:buSzPct val="100000"/>
                <a:buFont typeface="Times New Roman" pitchFamily="18" charset="0"/>
                <a:buNone/>
              </a:pPr>
              <a:r>
                <a:rPr lang="en-US" sz="2400" dirty="0" err="1" smtClean="0">
                  <a:solidFill>
                    <a:srgbClr val="FFFFFF"/>
                  </a:solidFill>
                  <a:latin typeface="Calibri"/>
                </a:rPr>
                <a:t>Reg</a:t>
              </a:r>
              <a:r>
                <a:rPr lang="en-US" sz="2400" dirty="0" smtClean="0">
                  <a:solidFill>
                    <a:srgbClr val="FFFFFF"/>
                  </a:solidFill>
                  <a:latin typeface="Calibri"/>
                </a:rPr>
                <a:t> </a:t>
              </a:r>
              <a:r>
                <a:rPr lang="en-US" sz="2400" i="1" dirty="0" smtClean="0">
                  <a:solidFill>
                    <a:srgbClr val="FFFFFF"/>
                  </a:solidFill>
                  <a:latin typeface="Calibri"/>
                </a:rPr>
                <a:t>31</a:t>
              </a:r>
              <a:endParaRPr lang="en-US" sz="2400" dirty="0">
                <a:solidFill>
                  <a:srgbClr val="FFFFFF"/>
                </a:solidFill>
                <a:latin typeface="Calibri"/>
              </a:endParaRPr>
            </a:p>
          </p:txBody>
        </p:sp>
      </p:grpSp>
      <p:grpSp>
        <p:nvGrpSpPr>
          <p:cNvPr id="55" name="Group 54"/>
          <p:cNvGrpSpPr/>
          <p:nvPr/>
        </p:nvGrpSpPr>
        <p:grpSpPr>
          <a:xfrm>
            <a:off x="5913335" y="1400349"/>
            <a:ext cx="1020865" cy="428451"/>
            <a:chOff x="5257800" y="1066800"/>
            <a:chExt cx="1020865" cy="428451"/>
          </a:xfrm>
        </p:grpSpPr>
        <p:sp>
          <p:nvSpPr>
            <p:cNvPr id="56" name="Rectangle 102"/>
            <p:cNvSpPr>
              <a:spLocks noChangeArrowheads="1"/>
            </p:cNvSpPr>
            <p:nvPr>
              <p:custDataLst>
                <p:tags r:id="rId12"/>
              </p:custDataLst>
            </p:nvPr>
          </p:nvSpPr>
          <p:spPr bwMode="auto">
            <a:xfrm>
              <a:off x="5257800" y="1143000"/>
              <a:ext cx="1020865" cy="352251"/>
            </a:xfrm>
            <a:prstGeom prst="rect">
              <a:avLst/>
            </a:prstGeom>
            <a:noFill/>
            <a:ln w="38100" algn="ctr">
              <a:solidFill>
                <a:schemeClr val="accent1"/>
              </a:solidFill>
              <a:miter lim="800000"/>
              <a:headEnd/>
              <a:tailEnd/>
            </a:ln>
            <a:effectLst/>
          </p:spPr>
          <p:txBody>
            <a:bodyPr anchor="ctr">
              <a:noAutofit/>
            </a:bodyPr>
            <a:lstStyle/>
            <a:p>
              <a:endParaRPr lang="en-US"/>
            </a:p>
          </p:txBody>
        </p:sp>
        <p:sp>
          <p:nvSpPr>
            <p:cNvPr id="59" name="Text Box 113"/>
            <p:cNvSpPr txBox="1">
              <a:spLocks noChangeArrowheads="1"/>
            </p:cNvSpPr>
            <p:nvPr>
              <p:custDataLst>
                <p:tags r:id="rId13"/>
              </p:custDataLst>
            </p:nvPr>
          </p:nvSpPr>
          <p:spPr bwMode="auto">
            <a:xfrm>
              <a:off x="5488294" y="1066800"/>
              <a:ext cx="683906" cy="402611"/>
            </a:xfrm>
            <a:prstGeom prst="rect">
              <a:avLst/>
            </a:prstGeom>
            <a:noFill/>
            <a:ln w="25400" algn="ctr">
              <a:noFill/>
              <a:miter lim="800000"/>
              <a:headEnd/>
              <a:tailEnd/>
            </a:ln>
            <a:effectLst/>
          </p:spPr>
          <p:txBody>
            <a:bodyPr wrap="none" lIns="0" tIns="0" rIns="0" bIns="0">
              <a:spAutoFit/>
            </a:bodyPr>
            <a:lstStyle/>
            <a:p>
              <a:pPr algn="ctr" eaLnBrk="1" hangingPunct="1">
                <a:lnSpc>
                  <a:spcPct val="116000"/>
                </a:lnSpc>
                <a:buClr>
                  <a:srgbClr val="40458C"/>
                </a:buClr>
                <a:buSzPct val="100000"/>
                <a:buFont typeface="Times New Roman" pitchFamily="18" charset="0"/>
                <a:buNone/>
              </a:pPr>
              <a:r>
                <a:rPr lang="en-US" sz="2400" dirty="0" err="1" smtClean="0">
                  <a:solidFill>
                    <a:srgbClr val="FFFFFF"/>
                  </a:solidFill>
                  <a:latin typeface="Calibri"/>
                </a:rPr>
                <a:t>Reg</a:t>
              </a:r>
              <a:r>
                <a:rPr lang="en-US" sz="2400" dirty="0" smtClean="0">
                  <a:solidFill>
                    <a:srgbClr val="FFFFFF"/>
                  </a:solidFill>
                  <a:latin typeface="Calibri"/>
                </a:rPr>
                <a:t> 1</a:t>
              </a:r>
              <a:endParaRPr lang="en-US" sz="2400" dirty="0">
                <a:solidFill>
                  <a:srgbClr val="FFFFFF"/>
                </a:solidFill>
                <a:latin typeface="Calibri"/>
              </a:endParaRPr>
            </a:p>
          </p:txBody>
        </p:sp>
      </p:grpSp>
      <p:sp>
        <p:nvSpPr>
          <p:cNvPr id="60" name="AutoShape 5"/>
          <p:cNvSpPr>
            <a:spLocks noChangeArrowheads="1"/>
          </p:cNvSpPr>
          <p:nvPr/>
        </p:nvSpPr>
        <p:spPr bwMode="auto">
          <a:xfrm>
            <a:off x="5555652" y="1276157"/>
            <a:ext cx="209550" cy="228600"/>
          </a:xfrm>
          <a:prstGeom prst="flowChartDelay">
            <a:avLst/>
          </a:prstGeom>
          <a:noFill/>
          <a:ln w="25400">
            <a:solidFill>
              <a:schemeClr val="tx1"/>
            </a:solidFill>
            <a:miter lim="800000"/>
            <a:headEnd/>
            <a:tailEn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nchor="ctr">
            <a:spAutoFit/>
          </a:bodyPr>
          <a:lstStyle/>
          <a:p>
            <a:endParaRPr lang="en-US"/>
          </a:p>
        </p:txBody>
      </p:sp>
      <p:sp>
        <p:nvSpPr>
          <p:cNvPr id="2" name="Isosceles Triangle 1"/>
          <p:cNvSpPr/>
          <p:nvPr/>
        </p:nvSpPr>
        <p:spPr>
          <a:xfrm rot="5400000">
            <a:off x="5926188" y="1308252"/>
            <a:ext cx="126695" cy="152400"/>
          </a:xfrm>
          <a:prstGeom prst="triangl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Isosceles Triangle 61"/>
          <p:cNvSpPr/>
          <p:nvPr/>
        </p:nvSpPr>
        <p:spPr>
          <a:xfrm rot="5400000">
            <a:off x="5926188" y="1663548"/>
            <a:ext cx="126695" cy="152400"/>
          </a:xfrm>
          <a:prstGeom prst="triangl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Isosceles Triangle 63"/>
          <p:cNvSpPr/>
          <p:nvPr/>
        </p:nvSpPr>
        <p:spPr>
          <a:xfrm rot="5400000">
            <a:off x="5926188" y="2375052"/>
            <a:ext cx="126695" cy="152400"/>
          </a:xfrm>
          <a:prstGeom prst="triangl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Isosceles Triangle 64"/>
          <p:cNvSpPr/>
          <p:nvPr/>
        </p:nvSpPr>
        <p:spPr>
          <a:xfrm rot="5400000">
            <a:off x="5926188" y="2756052"/>
            <a:ext cx="126695" cy="152400"/>
          </a:xfrm>
          <a:prstGeom prst="triangl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168" name="Straight Connector 7167"/>
          <p:cNvCxnSpPr>
            <a:stCxn id="60" idx="3"/>
            <a:endCxn id="2" idx="3"/>
          </p:cNvCxnSpPr>
          <p:nvPr/>
        </p:nvCxnSpPr>
        <p:spPr>
          <a:xfrm flipV="1">
            <a:off x="5765202" y="1384453"/>
            <a:ext cx="148134" cy="6004"/>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81" name="AutoShape 5"/>
          <p:cNvSpPr>
            <a:spLocks noChangeArrowheads="1"/>
          </p:cNvSpPr>
          <p:nvPr/>
        </p:nvSpPr>
        <p:spPr bwMode="auto">
          <a:xfrm>
            <a:off x="5555651" y="1676400"/>
            <a:ext cx="209550" cy="228600"/>
          </a:xfrm>
          <a:prstGeom prst="flowChartDelay">
            <a:avLst/>
          </a:prstGeom>
          <a:noFill/>
          <a:ln w="25400">
            <a:solidFill>
              <a:schemeClr val="tx1"/>
            </a:solidFill>
            <a:miter lim="800000"/>
            <a:headEnd/>
            <a:tailEn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nchor="ctr">
            <a:spAutoFit/>
          </a:bodyPr>
          <a:lstStyle/>
          <a:p>
            <a:endParaRPr lang="en-US"/>
          </a:p>
        </p:txBody>
      </p:sp>
      <p:cxnSp>
        <p:nvCxnSpPr>
          <p:cNvPr id="82" name="Straight Connector 81"/>
          <p:cNvCxnSpPr>
            <a:stCxn id="81" idx="3"/>
          </p:cNvCxnSpPr>
          <p:nvPr/>
        </p:nvCxnSpPr>
        <p:spPr>
          <a:xfrm flipV="1">
            <a:off x="5765201" y="1784696"/>
            <a:ext cx="148134" cy="6004"/>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83" name="AutoShape 5"/>
          <p:cNvSpPr>
            <a:spLocks noChangeArrowheads="1"/>
          </p:cNvSpPr>
          <p:nvPr/>
        </p:nvSpPr>
        <p:spPr bwMode="auto">
          <a:xfrm>
            <a:off x="5532335" y="2362200"/>
            <a:ext cx="209550" cy="228600"/>
          </a:xfrm>
          <a:prstGeom prst="flowChartDelay">
            <a:avLst/>
          </a:prstGeom>
          <a:noFill/>
          <a:ln w="25400">
            <a:solidFill>
              <a:schemeClr val="tx1"/>
            </a:solidFill>
            <a:miter lim="800000"/>
            <a:headEnd/>
            <a:tailEn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nchor="ctr">
            <a:spAutoFit/>
          </a:bodyPr>
          <a:lstStyle/>
          <a:p>
            <a:endParaRPr lang="en-US"/>
          </a:p>
        </p:txBody>
      </p:sp>
      <p:cxnSp>
        <p:nvCxnSpPr>
          <p:cNvPr id="84" name="Straight Connector 83"/>
          <p:cNvCxnSpPr>
            <a:stCxn id="83" idx="3"/>
          </p:cNvCxnSpPr>
          <p:nvPr/>
        </p:nvCxnSpPr>
        <p:spPr>
          <a:xfrm flipV="1">
            <a:off x="5741885" y="2470496"/>
            <a:ext cx="148134" cy="6004"/>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85" name="AutoShape 5"/>
          <p:cNvSpPr>
            <a:spLocks noChangeArrowheads="1"/>
          </p:cNvSpPr>
          <p:nvPr/>
        </p:nvSpPr>
        <p:spPr bwMode="auto">
          <a:xfrm>
            <a:off x="5532335" y="2743200"/>
            <a:ext cx="209550" cy="228600"/>
          </a:xfrm>
          <a:prstGeom prst="flowChartDelay">
            <a:avLst/>
          </a:prstGeom>
          <a:noFill/>
          <a:ln w="25400">
            <a:solidFill>
              <a:schemeClr val="tx1"/>
            </a:solidFill>
            <a:miter lim="800000"/>
            <a:headEnd/>
            <a:tailEn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nchor="ctr">
            <a:spAutoFit/>
          </a:bodyPr>
          <a:lstStyle/>
          <a:p>
            <a:endParaRPr lang="en-US"/>
          </a:p>
        </p:txBody>
      </p:sp>
      <p:cxnSp>
        <p:nvCxnSpPr>
          <p:cNvPr id="86" name="Straight Connector 85"/>
          <p:cNvCxnSpPr>
            <a:stCxn id="85" idx="3"/>
          </p:cNvCxnSpPr>
          <p:nvPr/>
        </p:nvCxnSpPr>
        <p:spPr>
          <a:xfrm flipV="1">
            <a:off x="5741885" y="2851496"/>
            <a:ext cx="148134" cy="6004"/>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7183" name="Rectangle 7182"/>
          <p:cNvSpPr/>
          <p:nvPr/>
        </p:nvSpPr>
        <p:spPr>
          <a:xfrm>
            <a:off x="4465535" y="1295400"/>
            <a:ext cx="865769" cy="1621811"/>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84" name="TextBox 7183"/>
          <p:cNvSpPr txBox="1"/>
          <p:nvPr/>
        </p:nvSpPr>
        <p:spPr>
          <a:xfrm>
            <a:off x="4422942" y="1857549"/>
            <a:ext cx="956993" cy="646331"/>
          </a:xfrm>
          <a:prstGeom prst="rect">
            <a:avLst/>
          </a:prstGeom>
          <a:noFill/>
        </p:spPr>
        <p:txBody>
          <a:bodyPr wrap="none" rtlCol="0">
            <a:spAutoFit/>
          </a:bodyPr>
          <a:lstStyle/>
          <a:p>
            <a:r>
              <a:rPr lang="en-US" dirty="0" smtClean="0"/>
              <a:t>5-to-32</a:t>
            </a:r>
          </a:p>
          <a:p>
            <a:r>
              <a:rPr lang="en-US" dirty="0" smtClean="0"/>
              <a:t>decoder</a:t>
            </a:r>
            <a:endParaRPr lang="en-US" dirty="0"/>
          </a:p>
        </p:txBody>
      </p:sp>
      <p:cxnSp>
        <p:nvCxnSpPr>
          <p:cNvPr id="7186" name="Straight Connector 7185"/>
          <p:cNvCxnSpPr/>
          <p:nvPr/>
        </p:nvCxnSpPr>
        <p:spPr>
          <a:xfrm>
            <a:off x="5331304" y="1301405"/>
            <a:ext cx="224348"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190" name="Straight Connector 7189"/>
          <p:cNvCxnSpPr/>
          <p:nvPr/>
        </p:nvCxnSpPr>
        <p:spPr>
          <a:xfrm flipH="1">
            <a:off x="5331304" y="1679402"/>
            <a:ext cx="224348"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flipH="1">
            <a:off x="5331304" y="2365202"/>
            <a:ext cx="196779"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flipH="1">
            <a:off x="5331304" y="2743200"/>
            <a:ext cx="196779"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199" name="Straight Connector 7198"/>
          <p:cNvCxnSpPr/>
          <p:nvPr/>
        </p:nvCxnSpPr>
        <p:spPr>
          <a:xfrm flipH="1">
            <a:off x="5443478" y="1447800"/>
            <a:ext cx="112174" cy="0"/>
          </a:xfrm>
          <a:prstGeom prst="line">
            <a:avLst/>
          </a:prstGeom>
          <a:ln w="28575">
            <a:solidFill>
              <a:schemeClr val="bg1"/>
            </a:solidFill>
            <a:tailEnd type="none"/>
          </a:ln>
        </p:spPr>
        <p:style>
          <a:lnRef idx="1">
            <a:schemeClr val="accent1"/>
          </a:lnRef>
          <a:fillRef idx="0">
            <a:schemeClr val="accent1"/>
          </a:fillRef>
          <a:effectRef idx="0">
            <a:schemeClr val="accent1"/>
          </a:effectRef>
          <a:fontRef idx="minor">
            <a:schemeClr val="tx1"/>
          </a:fontRef>
        </p:style>
      </p:cxnSp>
      <p:cxnSp>
        <p:nvCxnSpPr>
          <p:cNvPr id="106" name="Straight Connector 105"/>
          <p:cNvCxnSpPr/>
          <p:nvPr/>
        </p:nvCxnSpPr>
        <p:spPr>
          <a:xfrm flipH="1">
            <a:off x="5456135" y="1828800"/>
            <a:ext cx="112174" cy="0"/>
          </a:xfrm>
          <a:prstGeom prst="line">
            <a:avLst/>
          </a:prstGeom>
          <a:ln w="28575">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107" name="Straight Connector 106"/>
          <p:cNvCxnSpPr/>
          <p:nvPr/>
        </p:nvCxnSpPr>
        <p:spPr>
          <a:xfrm flipH="1">
            <a:off x="5420161" y="2514600"/>
            <a:ext cx="112174" cy="0"/>
          </a:xfrm>
          <a:prstGeom prst="line">
            <a:avLst/>
          </a:prstGeom>
          <a:ln w="28575">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flipH="1">
            <a:off x="5420161" y="2895600"/>
            <a:ext cx="112174" cy="0"/>
          </a:xfrm>
          <a:prstGeom prst="line">
            <a:avLst/>
          </a:prstGeom>
          <a:ln w="28575">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flipH="1">
            <a:off x="5420161" y="1447800"/>
            <a:ext cx="23320" cy="2335878"/>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12" name="Line 106"/>
          <p:cNvSpPr>
            <a:spLocks noChangeShapeType="1"/>
          </p:cNvSpPr>
          <p:nvPr>
            <p:custDataLst>
              <p:tags r:id="rId3"/>
            </p:custDataLst>
          </p:nvPr>
        </p:nvSpPr>
        <p:spPr bwMode="auto">
          <a:xfrm rot="16200000" flipH="1">
            <a:off x="5372100" y="3619500"/>
            <a:ext cx="76200" cy="152400"/>
          </a:xfrm>
          <a:prstGeom prst="line">
            <a:avLst/>
          </a:prstGeom>
          <a:noFill/>
          <a:ln w="28575">
            <a:solidFill>
              <a:srgbClr val="FFFFFF"/>
            </a:solidFill>
            <a:round/>
            <a:headEnd/>
            <a:tailEnd/>
          </a:ln>
          <a:effectLst/>
        </p:spPr>
        <p:txBody>
          <a:bodyPr wrap="none" anchor="ctr">
            <a:noAutofit/>
          </a:bodyPr>
          <a:lstStyle/>
          <a:p>
            <a:endParaRPr lang="en-US"/>
          </a:p>
        </p:txBody>
      </p:sp>
      <p:sp>
        <p:nvSpPr>
          <p:cNvPr id="113" name="Text Box 108"/>
          <p:cNvSpPr txBox="1">
            <a:spLocks noChangeArrowheads="1"/>
          </p:cNvSpPr>
          <p:nvPr>
            <p:custDataLst>
              <p:tags r:id="rId4"/>
            </p:custDataLst>
          </p:nvPr>
        </p:nvSpPr>
        <p:spPr bwMode="auto">
          <a:xfrm>
            <a:off x="4460442" y="3517816"/>
            <a:ext cx="340158" cy="520784"/>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latin typeface="Calibri"/>
              </a:rPr>
              <a:t>5</a:t>
            </a:r>
            <a:endParaRPr lang="en-US" sz="2400" dirty="0">
              <a:solidFill>
                <a:srgbClr val="FFFFFF"/>
              </a:solidFill>
              <a:latin typeface="Calibri"/>
            </a:endParaRPr>
          </a:p>
        </p:txBody>
      </p:sp>
      <p:sp>
        <p:nvSpPr>
          <p:cNvPr id="114" name="Text Box 108"/>
          <p:cNvSpPr txBox="1">
            <a:spLocks noChangeArrowheads="1"/>
          </p:cNvSpPr>
          <p:nvPr>
            <p:custDataLst>
              <p:tags r:id="rId5"/>
            </p:custDataLst>
          </p:nvPr>
        </p:nvSpPr>
        <p:spPr bwMode="auto">
          <a:xfrm>
            <a:off x="4632705" y="3714928"/>
            <a:ext cx="531429" cy="494944"/>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latin typeface="Calibri"/>
              </a:rPr>
              <a:t>R</a:t>
            </a:r>
            <a:r>
              <a:rPr lang="en-US" sz="2400" baseline="-25000" dirty="0" smtClean="0">
                <a:solidFill>
                  <a:srgbClr val="FFFFFF"/>
                </a:solidFill>
                <a:latin typeface="Calibri"/>
              </a:rPr>
              <a:t>W</a:t>
            </a:r>
            <a:endParaRPr lang="en-US" sz="2400" baseline="-25000" dirty="0">
              <a:solidFill>
                <a:srgbClr val="FFFFFF"/>
              </a:solidFill>
              <a:latin typeface="Calibri"/>
            </a:endParaRPr>
          </a:p>
        </p:txBody>
      </p:sp>
      <p:sp>
        <p:nvSpPr>
          <p:cNvPr id="119" name="Line 104"/>
          <p:cNvSpPr>
            <a:spLocks noChangeShapeType="1"/>
          </p:cNvSpPr>
          <p:nvPr>
            <p:custDataLst>
              <p:tags r:id="rId6"/>
            </p:custDataLst>
          </p:nvPr>
        </p:nvSpPr>
        <p:spPr bwMode="auto">
          <a:xfrm rot="16200000">
            <a:off x="4368216" y="3327985"/>
            <a:ext cx="888077" cy="23308"/>
          </a:xfrm>
          <a:prstGeom prst="line">
            <a:avLst/>
          </a:prstGeom>
          <a:noFill/>
          <a:ln w="28575">
            <a:solidFill>
              <a:srgbClr val="FFFFFF"/>
            </a:solidFill>
            <a:round/>
            <a:headEnd type="none" w="med" len="med"/>
            <a:tailEnd type="arrow" w="med" len="med"/>
          </a:ln>
          <a:effectLst/>
        </p:spPr>
        <p:txBody>
          <a:bodyPr wrap="none" anchor="ctr">
            <a:noAutofit/>
          </a:bodyPr>
          <a:lstStyle/>
          <a:p>
            <a:endParaRPr lang="en-US"/>
          </a:p>
        </p:txBody>
      </p:sp>
      <p:sp>
        <p:nvSpPr>
          <p:cNvPr id="121" name="Text Box 108"/>
          <p:cNvSpPr txBox="1">
            <a:spLocks noChangeArrowheads="1"/>
          </p:cNvSpPr>
          <p:nvPr>
            <p:custDataLst>
              <p:tags r:id="rId7"/>
            </p:custDataLst>
          </p:nvPr>
        </p:nvSpPr>
        <p:spPr bwMode="auto">
          <a:xfrm>
            <a:off x="5181600" y="3733800"/>
            <a:ext cx="458780" cy="520784"/>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2400" dirty="0">
                <a:solidFill>
                  <a:srgbClr val="FFFFFF"/>
                </a:solidFill>
                <a:latin typeface="Calibri"/>
              </a:rPr>
              <a:t>W</a:t>
            </a:r>
            <a:endParaRPr lang="en-US" sz="2400" baseline="-25000" dirty="0">
              <a:solidFill>
                <a:srgbClr val="FFFFFF"/>
              </a:solidFill>
              <a:latin typeface="Calibri"/>
            </a:endParaRPr>
          </a:p>
        </p:txBody>
      </p:sp>
      <p:cxnSp>
        <p:nvCxnSpPr>
          <p:cNvPr id="74" name="Straight Connector 73"/>
          <p:cNvCxnSpPr/>
          <p:nvPr/>
        </p:nvCxnSpPr>
        <p:spPr>
          <a:xfrm>
            <a:off x="5815952" y="1143000"/>
            <a:ext cx="0" cy="1524001"/>
          </a:xfrm>
          <a:prstGeom prst="line">
            <a:avLst/>
          </a:prstGeom>
          <a:ln w="28575">
            <a:solidFill>
              <a:schemeClr val="bg1"/>
            </a:solidFill>
            <a:headEnd type="oval"/>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flipH="1" flipV="1">
            <a:off x="5815952" y="2667000"/>
            <a:ext cx="97383" cy="1"/>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p:cNvCxnSpPr/>
          <p:nvPr/>
        </p:nvCxnSpPr>
        <p:spPr>
          <a:xfrm flipH="1">
            <a:off x="5815952" y="2286000"/>
            <a:ext cx="97384" cy="1"/>
          </a:xfrm>
          <a:prstGeom prst="line">
            <a:avLst/>
          </a:prstGeom>
          <a:ln w="28575">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132" name="Straight Connector 131"/>
          <p:cNvCxnSpPr/>
          <p:nvPr/>
        </p:nvCxnSpPr>
        <p:spPr>
          <a:xfrm flipH="1">
            <a:off x="5821095" y="1569218"/>
            <a:ext cx="97384" cy="1"/>
          </a:xfrm>
          <a:prstGeom prst="line">
            <a:avLst/>
          </a:prstGeom>
          <a:ln w="28575">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flipH="1">
            <a:off x="4031420" y="1143000"/>
            <a:ext cx="1881916"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37" name="Line 106"/>
          <p:cNvSpPr>
            <a:spLocks noChangeShapeType="1"/>
          </p:cNvSpPr>
          <p:nvPr>
            <p:custDataLst>
              <p:tags r:id="rId8"/>
            </p:custDataLst>
          </p:nvPr>
        </p:nvSpPr>
        <p:spPr bwMode="auto">
          <a:xfrm rot="16200000" flipH="1">
            <a:off x="4762500" y="3619500"/>
            <a:ext cx="76200" cy="152400"/>
          </a:xfrm>
          <a:prstGeom prst="line">
            <a:avLst/>
          </a:prstGeom>
          <a:noFill/>
          <a:ln w="28575">
            <a:solidFill>
              <a:srgbClr val="FFFFFF"/>
            </a:solidFill>
            <a:round/>
            <a:headEnd/>
            <a:tailEnd/>
          </a:ln>
          <a:effectLst/>
        </p:spPr>
        <p:txBody>
          <a:bodyPr wrap="none" anchor="ctr">
            <a:noAutofit/>
          </a:bodyPr>
          <a:lstStyle/>
          <a:p>
            <a:endParaRPr lang="en-US"/>
          </a:p>
        </p:txBody>
      </p:sp>
      <p:sp>
        <p:nvSpPr>
          <p:cNvPr id="90" name="Rectangle 89"/>
          <p:cNvSpPr/>
          <p:nvPr/>
        </p:nvSpPr>
        <p:spPr>
          <a:xfrm>
            <a:off x="4260020" y="879565"/>
            <a:ext cx="3055180" cy="2638251"/>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Text Box 108"/>
          <p:cNvSpPr txBox="1">
            <a:spLocks noChangeArrowheads="1"/>
          </p:cNvSpPr>
          <p:nvPr>
            <p:custDataLst>
              <p:tags r:id="rId9"/>
            </p:custDataLst>
          </p:nvPr>
        </p:nvSpPr>
        <p:spPr bwMode="auto">
          <a:xfrm>
            <a:off x="3657600" y="838200"/>
            <a:ext cx="373820" cy="520784"/>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latin typeface="Calibri"/>
              </a:rPr>
              <a:t>D</a:t>
            </a:r>
            <a:endParaRPr lang="en-US" sz="2400" baseline="-25000" dirty="0">
              <a:solidFill>
                <a:srgbClr val="FFFFFF"/>
              </a:solidFill>
              <a:latin typeface="Calibri"/>
            </a:endParaRPr>
          </a:p>
        </p:txBody>
      </p:sp>
      <p:sp>
        <p:nvSpPr>
          <p:cNvPr id="143" name="Line 106"/>
          <p:cNvSpPr>
            <a:spLocks noChangeShapeType="1"/>
          </p:cNvSpPr>
          <p:nvPr>
            <p:custDataLst>
              <p:tags r:id="rId10"/>
            </p:custDataLst>
          </p:nvPr>
        </p:nvSpPr>
        <p:spPr bwMode="auto">
          <a:xfrm>
            <a:off x="4114800" y="1066800"/>
            <a:ext cx="76200" cy="152400"/>
          </a:xfrm>
          <a:prstGeom prst="line">
            <a:avLst/>
          </a:prstGeom>
          <a:noFill/>
          <a:ln w="28575">
            <a:solidFill>
              <a:srgbClr val="FFFFFF"/>
            </a:solidFill>
            <a:round/>
            <a:headEnd/>
            <a:tailEnd/>
          </a:ln>
          <a:effectLst/>
        </p:spPr>
        <p:txBody>
          <a:bodyPr wrap="none" anchor="ctr">
            <a:noAutofit/>
          </a:bodyPr>
          <a:lstStyle/>
          <a:p>
            <a:endParaRPr lang="en-US"/>
          </a:p>
        </p:txBody>
      </p:sp>
      <p:sp>
        <p:nvSpPr>
          <p:cNvPr id="144" name="Text Box 108"/>
          <p:cNvSpPr txBox="1">
            <a:spLocks noChangeArrowheads="1"/>
          </p:cNvSpPr>
          <p:nvPr>
            <p:custDataLst>
              <p:tags r:id="rId11"/>
            </p:custDataLst>
          </p:nvPr>
        </p:nvSpPr>
        <p:spPr bwMode="auto">
          <a:xfrm>
            <a:off x="3810000" y="609600"/>
            <a:ext cx="495649" cy="520784"/>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latin typeface="Calibri"/>
              </a:rPr>
              <a:t>32</a:t>
            </a:r>
            <a:endParaRPr lang="en-US" sz="2400" dirty="0">
              <a:solidFill>
                <a:srgbClr val="FFFFFF"/>
              </a:solidFill>
              <a:latin typeface="Calibri"/>
            </a:endParaRPr>
          </a:p>
        </p:txBody>
      </p:sp>
    </p:spTree>
    <p:extLst>
      <p:ext uri="{BB962C8B-B14F-4D97-AF65-F5344CB8AC3E}">
        <p14:creationId xmlns:p14="http://schemas.microsoft.com/office/powerpoint/2010/main" val="74832821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5779" name="Rectangle 3"/>
          <p:cNvSpPr>
            <a:spLocks noGrp="1" noChangeArrowheads="1"/>
          </p:cNvSpPr>
          <p:nvPr>
            <p:ph idx="1"/>
            <p:custDataLst>
              <p:tags r:id="rId1"/>
            </p:custDataLst>
          </p:nvPr>
        </p:nvSpPr>
        <p:spPr>
          <a:xfrm>
            <a:off x="76199" y="609600"/>
            <a:ext cx="5837849" cy="6172200"/>
          </a:xfrm>
        </p:spPr>
        <p:txBody>
          <a:bodyPr>
            <a:noAutofit/>
          </a:bodyPr>
          <a:lstStyle/>
          <a:p>
            <a:r>
              <a:rPr lang="en-US" dirty="0" smtClean="0">
                <a:solidFill>
                  <a:schemeClr val="accent1"/>
                </a:solidFill>
              </a:rPr>
              <a:t>Register File</a:t>
            </a:r>
            <a:endParaRPr lang="en-US" dirty="0"/>
          </a:p>
          <a:p>
            <a:pPr lvl="1"/>
            <a:r>
              <a:rPr lang="en-US" dirty="0" smtClean="0"/>
              <a:t>N read/write registers</a:t>
            </a:r>
            <a:endParaRPr lang="en-US" dirty="0"/>
          </a:p>
          <a:p>
            <a:pPr lvl="1"/>
            <a:r>
              <a:rPr lang="en-US" dirty="0" smtClean="0"/>
              <a:t>Indexed by </a:t>
            </a:r>
            <a:br>
              <a:rPr lang="en-US" dirty="0" smtClean="0"/>
            </a:br>
            <a:r>
              <a:rPr lang="en-US" dirty="0" smtClean="0"/>
              <a:t>register number</a:t>
            </a:r>
          </a:p>
          <a:p>
            <a:pPr lvl="1"/>
            <a:endParaRPr lang="en-US" dirty="0" smtClean="0"/>
          </a:p>
          <a:p>
            <a:endParaRPr lang="en-US" dirty="0" smtClean="0">
              <a:solidFill>
                <a:schemeClr val="accent1"/>
              </a:solidFill>
            </a:endParaRPr>
          </a:p>
          <a:p>
            <a:endParaRPr lang="en-US" dirty="0">
              <a:solidFill>
                <a:schemeClr val="accent1"/>
              </a:solidFill>
            </a:endParaRPr>
          </a:p>
          <a:p>
            <a:r>
              <a:rPr lang="en-US" dirty="0" smtClean="0">
                <a:solidFill>
                  <a:schemeClr val="accent1"/>
                </a:solidFill>
              </a:rPr>
              <a:t>How to read from two registers?</a:t>
            </a:r>
          </a:p>
          <a:p>
            <a:pPr lvl="1"/>
            <a:r>
              <a:rPr lang="en-US" dirty="0" smtClean="0"/>
              <a:t>Need a multiplexor</a:t>
            </a:r>
          </a:p>
        </p:txBody>
      </p:sp>
      <p:sp>
        <p:nvSpPr>
          <p:cNvPr id="4" name="Title 3"/>
          <p:cNvSpPr>
            <a:spLocks noGrp="1"/>
          </p:cNvSpPr>
          <p:nvPr>
            <p:ph type="title"/>
            <p:custDataLst>
              <p:tags r:id="rId2"/>
            </p:custDataLst>
          </p:nvPr>
        </p:nvSpPr>
        <p:spPr/>
        <p:txBody>
          <a:bodyPr>
            <a:normAutofit fontScale="90000"/>
          </a:bodyPr>
          <a:lstStyle/>
          <a:p>
            <a:r>
              <a:rPr lang="en-US" dirty="0" smtClean="0"/>
              <a:t>Register File</a:t>
            </a:r>
            <a:endParaRPr lang="en-US" dirty="0"/>
          </a:p>
        </p:txBody>
      </p:sp>
      <p:sp>
        <p:nvSpPr>
          <p:cNvPr id="39" name="Text Box 108"/>
          <p:cNvSpPr txBox="1">
            <a:spLocks noChangeArrowheads="1"/>
          </p:cNvSpPr>
          <p:nvPr>
            <p:custDataLst>
              <p:tags r:id="rId3"/>
            </p:custDataLst>
          </p:nvPr>
        </p:nvSpPr>
        <p:spPr bwMode="auto">
          <a:xfrm>
            <a:off x="7089420" y="762000"/>
            <a:ext cx="495649" cy="520784"/>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latin typeface="Calibri"/>
              </a:rPr>
              <a:t>32</a:t>
            </a:r>
            <a:endParaRPr lang="en-US" sz="2400" dirty="0">
              <a:solidFill>
                <a:srgbClr val="FFFFFF"/>
              </a:solidFill>
              <a:latin typeface="Calibri"/>
            </a:endParaRPr>
          </a:p>
        </p:txBody>
      </p:sp>
      <p:sp>
        <p:nvSpPr>
          <p:cNvPr id="36" name="Rectangle 102"/>
          <p:cNvSpPr>
            <a:spLocks noChangeArrowheads="1"/>
          </p:cNvSpPr>
          <p:nvPr>
            <p:custDataLst>
              <p:tags r:id="rId4"/>
            </p:custDataLst>
          </p:nvPr>
        </p:nvSpPr>
        <p:spPr bwMode="auto">
          <a:xfrm>
            <a:off x="5914049" y="1143000"/>
            <a:ext cx="1020865" cy="352251"/>
          </a:xfrm>
          <a:prstGeom prst="rect">
            <a:avLst/>
          </a:prstGeom>
          <a:noFill/>
          <a:ln w="38100" algn="ctr">
            <a:solidFill>
              <a:schemeClr val="accent1"/>
            </a:solidFill>
            <a:miter lim="800000"/>
            <a:headEnd/>
            <a:tailEnd/>
          </a:ln>
          <a:effectLst/>
        </p:spPr>
        <p:txBody>
          <a:bodyPr anchor="ctr">
            <a:noAutofit/>
          </a:bodyPr>
          <a:lstStyle/>
          <a:p>
            <a:endParaRPr lang="en-US"/>
          </a:p>
        </p:txBody>
      </p:sp>
      <p:sp>
        <p:nvSpPr>
          <p:cNvPr id="37" name="Line 104"/>
          <p:cNvSpPr>
            <a:spLocks noChangeShapeType="1"/>
          </p:cNvSpPr>
          <p:nvPr>
            <p:custDataLst>
              <p:tags r:id="rId5"/>
            </p:custDataLst>
          </p:nvPr>
        </p:nvSpPr>
        <p:spPr bwMode="auto">
          <a:xfrm>
            <a:off x="6980849" y="1295400"/>
            <a:ext cx="838200" cy="0"/>
          </a:xfrm>
          <a:prstGeom prst="line">
            <a:avLst/>
          </a:prstGeom>
          <a:noFill/>
          <a:ln w="28575">
            <a:solidFill>
              <a:srgbClr val="FFFFFF"/>
            </a:solidFill>
            <a:round/>
            <a:headEnd type="none" w="med" len="med"/>
            <a:tailEnd type="arrow" w="med" len="med"/>
          </a:ln>
          <a:effectLst/>
        </p:spPr>
        <p:txBody>
          <a:bodyPr wrap="none" anchor="ctr">
            <a:noAutofit/>
          </a:bodyPr>
          <a:lstStyle/>
          <a:p>
            <a:endParaRPr lang="en-US"/>
          </a:p>
        </p:txBody>
      </p:sp>
      <p:sp>
        <p:nvSpPr>
          <p:cNvPr id="38" name="Line 106"/>
          <p:cNvSpPr>
            <a:spLocks noChangeShapeType="1"/>
          </p:cNvSpPr>
          <p:nvPr>
            <p:custDataLst>
              <p:tags r:id="rId6"/>
            </p:custDataLst>
          </p:nvPr>
        </p:nvSpPr>
        <p:spPr bwMode="auto">
          <a:xfrm>
            <a:off x="7285649" y="1219200"/>
            <a:ext cx="76200" cy="152400"/>
          </a:xfrm>
          <a:prstGeom prst="line">
            <a:avLst/>
          </a:prstGeom>
          <a:noFill/>
          <a:ln w="28575">
            <a:solidFill>
              <a:srgbClr val="FFFFFF"/>
            </a:solidFill>
            <a:round/>
            <a:headEnd/>
            <a:tailEnd/>
          </a:ln>
          <a:effectLst/>
        </p:spPr>
        <p:txBody>
          <a:bodyPr wrap="none" anchor="ctr">
            <a:noAutofit/>
          </a:bodyPr>
          <a:lstStyle/>
          <a:p>
            <a:endParaRPr lang="en-US"/>
          </a:p>
        </p:txBody>
      </p:sp>
      <p:sp>
        <p:nvSpPr>
          <p:cNvPr id="43" name="Text Box 113"/>
          <p:cNvSpPr txBox="1">
            <a:spLocks noChangeArrowheads="1"/>
          </p:cNvSpPr>
          <p:nvPr>
            <p:custDataLst>
              <p:tags r:id="rId7"/>
            </p:custDataLst>
          </p:nvPr>
        </p:nvSpPr>
        <p:spPr bwMode="auto">
          <a:xfrm>
            <a:off x="6151757" y="1066800"/>
            <a:ext cx="683905" cy="428451"/>
          </a:xfrm>
          <a:prstGeom prst="rect">
            <a:avLst/>
          </a:prstGeom>
          <a:noFill/>
          <a:ln w="25400" algn="ctr">
            <a:noFill/>
            <a:miter lim="800000"/>
            <a:headEnd/>
            <a:tailEnd/>
          </a:ln>
          <a:effectLst/>
        </p:spPr>
        <p:txBody>
          <a:bodyPr wrap="none" lIns="0" tIns="0" rIns="0" bIns="0">
            <a:spAutoFit/>
          </a:bodyPr>
          <a:lstStyle/>
          <a:p>
            <a:pPr algn="ctr" eaLnBrk="1" hangingPunct="1">
              <a:lnSpc>
                <a:spcPct val="116000"/>
              </a:lnSpc>
              <a:buClr>
                <a:srgbClr val="40458C"/>
              </a:buClr>
              <a:buSzPct val="100000"/>
              <a:buFont typeface="Times New Roman" pitchFamily="18" charset="0"/>
              <a:buNone/>
            </a:pPr>
            <a:r>
              <a:rPr lang="en-US" sz="2400" dirty="0" err="1" smtClean="0">
                <a:solidFill>
                  <a:srgbClr val="FFFFFF"/>
                </a:solidFill>
                <a:latin typeface="Calibri"/>
              </a:rPr>
              <a:t>Reg</a:t>
            </a:r>
            <a:r>
              <a:rPr lang="en-US" sz="2400" dirty="0" smtClean="0">
                <a:solidFill>
                  <a:srgbClr val="FFFFFF"/>
                </a:solidFill>
                <a:latin typeface="Calibri"/>
              </a:rPr>
              <a:t> 0</a:t>
            </a:r>
            <a:endParaRPr lang="en-US" sz="2400" dirty="0">
              <a:solidFill>
                <a:srgbClr val="FFFFFF"/>
              </a:solidFill>
              <a:latin typeface="Calibri"/>
            </a:endParaRPr>
          </a:p>
        </p:txBody>
      </p:sp>
      <p:sp>
        <p:nvSpPr>
          <p:cNvPr id="51" name="Rectangle 102"/>
          <p:cNvSpPr>
            <a:spLocks noChangeArrowheads="1"/>
          </p:cNvSpPr>
          <p:nvPr>
            <p:custDataLst>
              <p:tags r:id="rId8"/>
            </p:custDataLst>
          </p:nvPr>
        </p:nvSpPr>
        <p:spPr bwMode="auto">
          <a:xfrm>
            <a:off x="5914049" y="1476549"/>
            <a:ext cx="1020865" cy="352251"/>
          </a:xfrm>
          <a:prstGeom prst="rect">
            <a:avLst/>
          </a:prstGeom>
          <a:noFill/>
          <a:ln w="38100" algn="ctr">
            <a:solidFill>
              <a:schemeClr val="accent1"/>
            </a:solidFill>
            <a:miter lim="800000"/>
            <a:headEnd/>
            <a:tailEnd/>
          </a:ln>
          <a:effectLst/>
        </p:spPr>
        <p:txBody>
          <a:bodyPr anchor="ctr">
            <a:noAutofit/>
          </a:bodyPr>
          <a:lstStyle/>
          <a:p>
            <a:endParaRPr lang="en-US"/>
          </a:p>
        </p:txBody>
      </p:sp>
      <p:sp>
        <p:nvSpPr>
          <p:cNvPr id="52" name="Line 104"/>
          <p:cNvSpPr>
            <a:spLocks noChangeShapeType="1"/>
          </p:cNvSpPr>
          <p:nvPr>
            <p:custDataLst>
              <p:tags r:id="rId9"/>
            </p:custDataLst>
          </p:nvPr>
        </p:nvSpPr>
        <p:spPr bwMode="auto">
          <a:xfrm>
            <a:off x="6980849" y="1628949"/>
            <a:ext cx="838200" cy="0"/>
          </a:xfrm>
          <a:prstGeom prst="line">
            <a:avLst/>
          </a:prstGeom>
          <a:noFill/>
          <a:ln w="28575">
            <a:solidFill>
              <a:srgbClr val="FFFFFF"/>
            </a:solidFill>
            <a:round/>
            <a:headEnd type="none" w="med" len="med"/>
            <a:tailEnd type="arrow" w="med" len="med"/>
          </a:ln>
          <a:effectLst/>
        </p:spPr>
        <p:txBody>
          <a:bodyPr wrap="none" anchor="ctr">
            <a:noAutofit/>
          </a:bodyPr>
          <a:lstStyle/>
          <a:p>
            <a:endParaRPr lang="en-US"/>
          </a:p>
        </p:txBody>
      </p:sp>
      <p:sp>
        <p:nvSpPr>
          <p:cNvPr id="53" name="Line 106"/>
          <p:cNvSpPr>
            <a:spLocks noChangeShapeType="1"/>
          </p:cNvSpPr>
          <p:nvPr>
            <p:custDataLst>
              <p:tags r:id="rId10"/>
            </p:custDataLst>
          </p:nvPr>
        </p:nvSpPr>
        <p:spPr bwMode="auto">
          <a:xfrm>
            <a:off x="7285649" y="1552749"/>
            <a:ext cx="76200" cy="152400"/>
          </a:xfrm>
          <a:prstGeom prst="line">
            <a:avLst/>
          </a:prstGeom>
          <a:noFill/>
          <a:ln w="28575">
            <a:solidFill>
              <a:srgbClr val="FFFFFF"/>
            </a:solidFill>
            <a:round/>
            <a:headEnd/>
            <a:tailEnd/>
          </a:ln>
          <a:effectLst/>
        </p:spPr>
        <p:txBody>
          <a:bodyPr wrap="none" anchor="ctr">
            <a:noAutofit/>
          </a:bodyPr>
          <a:lstStyle/>
          <a:p>
            <a:endParaRPr lang="en-US"/>
          </a:p>
        </p:txBody>
      </p:sp>
      <p:sp>
        <p:nvSpPr>
          <p:cNvPr id="54" name="Text Box 113"/>
          <p:cNvSpPr txBox="1">
            <a:spLocks noChangeArrowheads="1"/>
          </p:cNvSpPr>
          <p:nvPr>
            <p:custDataLst>
              <p:tags r:id="rId11"/>
            </p:custDataLst>
          </p:nvPr>
        </p:nvSpPr>
        <p:spPr bwMode="auto">
          <a:xfrm>
            <a:off x="6151756" y="1400349"/>
            <a:ext cx="683906" cy="402611"/>
          </a:xfrm>
          <a:prstGeom prst="rect">
            <a:avLst/>
          </a:prstGeom>
          <a:noFill/>
          <a:ln w="25400" algn="ctr">
            <a:noFill/>
            <a:miter lim="800000"/>
            <a:headEnd/>
            <a:tailEnd/>
          </a:ln>
          <a:effectLst/>
        </p:spPr>
        <p:txBody>
          <a:bodyPr wrap="none" lIns="0" tIns="0" rIns="0" bIns="0">
            <a:spAutoFit/>
          </a:bodyPr>
          <a:lstStyle/>
          <a:p>
            <a:pPr algn="ctr" eaLnBrk="1" hangingPunct="1">
              <a:lnSpc>
                <a:spcPct val="116000"/>
              </a:lnSpc>
              <a:buClr>
                <a:srgbClr val="40458C"/>
              </a:buClr>
              <a:buSzPct val="100000"/>
              <a:buFont typeface="Times New Roman" pitchFamily="18" charset="0"/>
              <a:buNone/>
            </a:pPr>
            <a:r>
              <a:rPr lang="en-US" sz="2400" dirty="0" err="1" smtClean="0">
                <a:solidFill>
                  <a:srgbClr val="FFFFFF"/>
                </a:solidFill>
                <a:latin typeface="Calibri"/>
              </a:rPr>
              <a:t>Reg</a:t>
            </a:r>
            <a:r>
              <a:rPr lang="en-US" sz="2400" dirty="0" smtClean="0">
                <a:solidFill>
                  <a:srgbClr val="FFFFFF"/>
                </a:solidFill>
                <a:latin typeface="Calibri"/>
              </a:rPr>
              <a:t> 1</a:t>
            </a:r>
            <a:endParaRPr lang="en-US" sz="2400" dirty="0">
              <a:solidFill>
                <a:srgbClr val="FFFFFF"/>
              </a:solidFill>
              <a:latin typeface="Calibri"/>
            </a:endParaRPr>
          </a:p>
        </p:txBody>
      </p:sp>
      <p:grpSp>
        <p:nvGrpSpPr>
          <p:cNvPr id="55" name="Group 54"/>
          <p:cNvGrpSpPr/>
          <p:nvPr/>
        </p:nvGrpSpPr>
        <p:grpSpPr>
          <a:xfrm>
            <a:off x="5914049" y="1672986"/>
            <a:ext cx="1020865" cy="536814"/>
            <a:chOff x="5257800" y="958437"/>
            <a:chExt cx="1020865" cy="536814"/>
          </a:xfrm>
        </p:grpSpPr>
        <p:sp>
          <p:nvSpPr>
            <p:cNvPr id="56" name="Rectangle 102"/>
            <p:cNvSpPr>
              <a:spLocks noChangeArrowheads="1"/>
            </p:cNvSpPr>
            <p:nvPr>
              <p:custDataLst>
                <p:tags r:id="rId41"/>
              </p:custDataLst>
            </p:nvPr>
          </p:nvSpPr>
          <p:spPr bwMode="auto">
            <a:xfrm>
              <a:off x="5257800" y="1143000"/>
              <a:ext cx="1020865" cy="352251"/>
            </a:xfrm>
            <a:prstGeom prst="rect">
              <a:avLst/>
            </a:prstGeom>
            <a:noFill/>
            <a:ln w="38100" algn="ctr">
              <a:solidFill>
                <a:schemeClr val="accent1"/>
              </a:solidFill>
              <a:miter lim="800000"/>
              <a:headEnd/>
              <a:tailEnd/>
            </a:ln>
            <a:effectLst/>
          </p:spPr>
          <p:txBody>
            <a:bodyPr anchor="ctr">
              <a:noAutofit/>
            </a:bodyPr>
            <a:lstStyle/>
            <a:p>
              <a:endParaRPr lang="en-US"/>
            </a:p>
          </p:txBody>
        </p:sp>
        <p:sp>
          <p:nvSpPr>
            <p:cNvPr id="59" name="Text Box 113"/>
            <p:cNvSpPr txBox="1">
              <a:spLocks noChangeArrowheads="1"/>
            </p:cNvSpPr>
            <p:nvPr>
              <p:custDataLst>
                <p:tags r:id="rId42"/>
              </p:custDataLst>
            </p:nvPr>
          </p:nvSpPr>
          <p:spPr bwMode="auto">
            <a:xfrm>
              <a:off x="5498119" y="958437"/>
              <a:ext cx="387927" cy="536814"/>
            </a:xfrm>
            <a:prstGeom prst="rect">
              <a:avLst/>
            </a:prstGeom>
            <a:noFill/>
            <a:ln w="25400" algn="ctr">
              <a:noFill/>
              <a:miter lim="800000"/>
              <a:headEnd/>
              <a:tailEnd/>
            </a:ln>
            <a:effectLst/>
          </p:spPr>
          <p:txBody>
            <a:bodyPr wrap="none" lIns="0" tIns="0" rIns="0" bIns="0">
              <a:spAutoFit/>
            </a:bodyPr>
            <a:lstStyle/>
            <a:p>
              <a:pPr algn="ctr" eaLnBrk="1" hangingPunct="1">
                <a:lnSpc>
                  <a:spcPct val="116000"/>
                </a:lnSpc>
                <a:buClr>
                  <a:srgbClr val="40458C"/>
                </a:buClr>
                <a:buSzPct val="100000"/>
                <a:buFont typeface="Times New Roman" pitchFamily="18" charset="0"/>
                <a:buNone/>
              </a:pPr>
              <a:r>
                <a:rPr lang="en-US" sz="3200" dirty="0" smtClean="0">
                  <a:solidFill>
                    <a:srgbClr val="FFFFFF"/>
                  </a:solidFill>
                  <a:latin typeface="Calibri"/>
                </a:rPr>
                <a:t>….</a:t>
              </a:r>
              <a:endParaRPr lang="en-US" sz="3200" dirty="0">
                <a:solidFill>
                  <a:srgbClr val="FFFFFF"/>
                </a:solidFill>
                <a:latin typeface="Calibri"/>
              </a:endParaRPr>
            </a:p>
          </p:txBody>
        </p:sp>
      </p:grpSp>
      <p:sp>
        <p:nvSpPr>
          <p:cNvPr id="61" name="Rectangle 102"/>
          <p:cNvSpPr>
            <a:spLocks noChangeArrowheads="1"/>
          </p:cNvSpPr>
          <p:nvPr>
            <p:custDataLst>
              <p:tags r:id="rId12"/>
            </p:custDataLst>
          </p:nvPr>
        </p:nvSpPr>
        <p:spPr bwMode="auto">
          <a:xfrm>
            <a:off x="5914049" y="2238549"/>
            <a:ext cx="1020865" cy="352251"/>
          </a:xfrm>
          <a:prstGeom prst="rect">
            <a:avLst/>
          </a:prstGeom>
          <a:noFill/>
          <a:ln w="38100" algn="ctr">
            <a:solidFill>
              <a:schemeClr val="accent1"/>
            </a:solidFill>
            <a:miter lim="800000"/>
            <a:headEnd/>
            <a:tailEnd/>
          </a:ln>
          <a:effectLst/>
        </p:spPr>
        <p:txBody>
          <a:bodyPr anchor="ctr">
            <a:noAutofit/>
          </a:bodyPr>
          <a:lstStyle/>
          <a:p>
            <a:endParaRPr lang="en-US"/>
          </a:p>
        </p:txBody>
      </p:sp>
      <p:sp>
        <p:nvSpPr>
          <p:cNvPr id="62" name="Line 104"/>
          <p:cNvSpPr>
            <a:spLocks noChangeShapeType="1"/>
          </p:cNvSpPr>
          <p:nvPr>
            <p:custDataLst>
              <p:tags r:id="rId13"/>
            </p:custDataLst>
          </p:nvPr>
        </p:nvSpPr>
        <p:spPr bwMode="auto">
          <a:xfrm>
            <a:off x="6980849" y="2390949"/>
            <a:ext cx="838200" cy="0"/>
          </a:xfrm>
          <a:prstGeom prst="line">
            <a:avLst/>
          </a:prstGeom>
          <a:noFill/>
          <a:ln w="28575">
            <a:solidFill>
              <a:srgbClr val="FFFFFF"/>
            </a:solidFill>
            <a:round/>
            <a:headEnd type="none" w="med" len="med"/>
            <a:tailEnd type="arrow" w="med" len="med"/>
          </a:ln>
          <a:effectLst/>
        </p:spPr>
        <p:txBody>
          <a:bodyPr wrap="none" anchor="ctr">
            <a:noAutofit/>
          </a:bodyPr>
          <a:lstStyle/>
          <a:p>
            <a:endParaRPr lang="en-US"/>
          </a:p>
        </p:txBody>
      </p:sp>
      <p:sp>
        <p:nvSpPr>
          <p:cNvPr id="63" name="Line 106"/>
          <p:cNvSpPr>
            <a:spLocks noChangeShapeType="1"/>
          </p:cNvSpPr>
          <p:nvPr>
            <p:custDataLst>
              <p:tags r:id="rId14"/>
            </p:custDataLst>
          </p:nvPr>
        </p:nvSpPr>
        <p:spPr bwMode="auto">
          <a:xfrm>
            <a:off x="7285649" y="2314749"/>
            <a:ext cx="76200" cy="152400"/>
          </a:xfrm>
          <a:prstGeom prst="line">
            <a:avLst/>
          </a:prstGeom>
          <a:noFill/>
          <a:ln w="28575">
            <a:solidFill>
              <a:srgbClr val="FFFFFF"/>
            </a:solidFill>
            <a:round/>
            <a:headEnd/>
            <a:tailEnd/>
          </a:ln>
          <a:effectLst/>
        </p:spPr>
        <p:txBody>
          <a:bodyPr wrap="none" anchor="ctr">
            <a:noAutofit/>
          </a:bodyPr>
          <a:lstStyle/>
          <a:p>
            <a:endParaRPr lang="en-US"/>
          </a:p>
        </p:txBody>
      </p:sp>
      <p:sp>
        <p:nvSpPr>
          <p:cNvPr id="64" name="Text Box 113"/>
          <p:cNvSpPr txBox="1">
            <a:spLocks noChangeArrowheads="1"/>
          </p:cNvSpPr>
          <p:nvPr>
            <p:custDataLst>
              <p:tags r:id="rId15"/>
            </p:custDataLst>
          </p:nvPr>
        </p:nvSpPr>
        <p:spPr bwMode="auto">
          <a:xfrm>
            <a:off x="6072465" y="2162349"/>
            <a:ext cx="839397" cy="402611"/>
          </a:xfrm>
          <a:prstGeom prst="rect">
            <a:avLst/>
          </a:prstGeom>
          <a:noFill/>
          <a:ln w="25400" algn="ctr">
            <a:noFill/>
            <a:miter lim="800000"/>
            <a:headEnd/>
            <a:tailEnd/>
          </a:ln>
          <a:effectLst/>
        </p:spPr>
        <p:txBody>
          <a:bodyPr wrap="none" lIns="0" tIns="0" rIns="0" bIns="0">
            <a:spAutoFit/>
          </a:bodyPr>
          <a:lstStyle/>
          <a:p>
            <a:pPr algn="ctr" eaLnBrk="1" hangingPunct="1">
              <a:lnSpc>
                <a:spcPct val="116000"/>
              </a:lnSpc>
              <a:buClr>
                <a:srgbClr val="40458C"/>
              </a:buClr>
              <a:buSzPct val="100000"/>
              <a:buFont typeface="Times New Roman" pitchFamily="18" charset="0"/>
              <a:buNone/>
            </a:pPr>
            <a:r>
              <a:rPr lang="en-US" sz="2400" dirty="0" err="1" smtClean="0">
                <a:solidFill>
                  <a:srgbClr val="FFFFFF"/>
                </a:solidFill>
                <a:latin typeface="Calibri"/>
              </a:rPr>
              <a:t>Reg</a:t>
            </a:r>
            <a:r>
              <a:rPr lang="en-US" sz="2400" dirty="0" smtClean="0">
                <a:solidFill>
                  <a:srgbClr val="FFFFFF"/>
                </a:solidFill>
                <a:latin typeface="Calibri"/>
              </a:rPr>
              <a:t> </a:t>
            </a:r>
            <a:r>
              <a:rPr lang="en-US" sz="2400" i="1" dirty="0" smtClean="0">
                <a:solidFill>
                  <a:srgbClr val="FFFFFF"/>
                </a:solidFill>
                <a:latin typeface="Calibri"/>
              </a:rPr>
              <a:t>30</a:t>
            </a:r>
            <a:endParaRPr lang="en-US" sz="2400" dirty="0">
              <a:solidFill>
                <a:srgbClr val="FFFFFF"/>
              </a:solidFill>
              <a:latin typeface="Calibri"/>
            </a:endParaRPr>
          </a:p>
        </p:txBody>
      </p:sp>
      <p:sp>
        <p:nvSpPr>
          <p:cNvPr id="66" name="Rectangle 102"/>
          <p:cNvSpPr>
            <a:spLocks noChangeArrowheads="1"/>
          </p:cNvSpPr>
          <p:nvPr>
            <p:custDataLst>
              <p:tags r:id="rId16"/>
            </p:custDataLst>
          </p:nvPr>
        </p:nvSpPr>
        <p:spPr bwMode="auto">
          <a:xfrm>
            <a:off x="5914049" y="2590800"/>
            <a:ext cx="1020865" cy="352251"/>
          </a:xfrm>
          <a:prstGeom prst="rect">
            <a:avLst/>
          </a:prstGeom>
          <a:noFill/>
          <a:ln w="38100" algn="ctr">
            <a:solidFill>
              <a:schemeClr val="accent1"/>
            </a:solidFill>
            <a:miter lim="800000"/>
            <a:headEnd/>
            <a:tailEnd/>
          </a:ln>
          <a:effectLst/>
        </p:spPr>
        <p:txBody>
          <a:bodyPr anchor="ctr">
            <a:noAutofit/>
          </a:bodyPr>
          <a:lstStyle/>
          <a:p>
            <a:endParaRPr lang="en-US"/>
          </a:p>
        </p:txBody>
      </p:sp>
      <p:sp>
        <p:nvSpPr>
          <p:cNvPr id="67" name="Line 104"/>
          <p:cNvSpPr>
            <a:spLocks noChangeShapeType="1"/>
          </p:cNvSpPr>
          <p:nvPr>
            <p:custDataLst>
              <p:tags r:id="rId17"/>
            </p:custDataLst>
          </p:nvPr>
        </p:nvSpPr>
        <p:spPr bwMode="auto">
          <a:xfrm>
            <a:off x="6980849" y="2743200"/>
            <a:ext cx="838200" cy="0"/>
          </a:xfrm>
          <a:prstGeom prst="line">
            <a:avLst/>
          </a:prstGeom>
          <a:noFill/>
          <a:ln w="28575">
            <a:solidFill>
              <a:srgbClr val="FFFFFF"/>
            </a:solidFill>
            <a:round/>
            <a:headEnd type="none" w="med" len="med"/>
            <a:tailEnd type="arrow" w="med" len="med"/>
          </a:ln>
          <a:effectLst/>
        </p:spPr>
        <p:txBody>
          <a:bodyPr wrap="none" anchor="ctr">
            <a:noAutofit/>
          </a:bodyPr>
          <a:lstStyle/>
          <a:p>
            <a:endParaRPr lang="en-US"/>
          </a:p>
        </p:txBody>
      </p:sp>
      <p:sp>
        <p:nvSpPr>
          <p:cNvPr id="68" name="Line 106"/>
          <p:cNvSpPr>
            <a:spLocks noChangeShapeType="1"/>
          </p:cNvSpPr>
          <p:nvPr>
            <p:custDataLst>
              <p:tags r:id="rId18"/>
            </p:custDataLst>
          </p:nvPr>
        </p:nvSpPr>
        <p:spPr bwMode="auto">
          <a:xfrm>
            <a:off x="7285649" y="2667000"/>
            <a:ext cx="76200" cy="152400"/>
          </a:xfrm>
          <a:prstGeom prst="line">
            <a:avLst/>
          </a:prstGeom>
          <a:noFill/>
          <a:ln w="28575">
            <a:solidFill>
              <a:srgbClr val="FFFFFF"/>
            </a:solidFill>
            <a:round/>
            <a:headEnd/>
            <a:tailEnd/>
          </a:ln>
          <a:effectLst/>
        </p:spPr>
        <p:txBody>
          <a:bodyPr wrap="none" anchor="ctr">
            <a:noAutofit/>
          </a:bodyPr>
          <a:lstStyle/>
          <a:p>
            <a:endParaRPr lang="en-US"/>
          </a:p>
        </p:txBody>
      </p:sp>
      <p:sp>
        <p:nvSpPr>
          <p:cNvPr id="69" name="Text Box 113"/>
          <p:cNvSpPr txBox="1">
            <a:spLocks noChangeArrowheads="1"/>
          </p:cNvSpPr>
          <p:nvPr>
            <p:custDataLst>
              <p:tags r:id="rId19"/>
            </p:custDataLst>
          </p:nvPr>
        </p:nvSpPr>
        <p:spPr bwMode="auto">
          <a:xfrm>
            <a:off x="6072465" y="2514600"/>
            <a:ext cx="839397" cy="402611"/>
          </a:xfrm>
          <a:prstGeom prst="rect">
            <a:avLst/>
          </a:prstGeom>
          <a:noFill/>
          <a:ln w="25400" algn="ctr">
            <a:noFill/>
            <a:miter lim="800000"/>
            <a:headEnd/>
            <a:tailEnd/>
          </a:ln>
          <a:effectLst/>
        </p:spPr>
        <p:txBody>
          <a:bodyPr wrap="none" lIns="0" tIns="0" rIns="0" bIns="0">
            <a:spAutoFit/>
          </a:bodyPr>
          <a:lstStyle/>
          <a:p>
            <a:pPr algn="ctr" eaLnBrk="1" hangingPunct="1">
              <a:lnSpc>
                <a:spcPct val="116000"/>
              </a:lnSpc>
              <a:buClr>
                <a:srgbClr val="40458C"/>
              </a:buClr>
              <a:buSzPct val="100000"/>
              <a:buFont typeface="Times New Roman" pitchFamily="18" charset="0"/>
              <a:buNone/>
            </a:pPr>
            <a:r>
              <a:rPr lang="en-US" sz="2400" dirty="0" err="1" smtClean="0">
                <a:solidFill>
                  <a:srgbClr val="FFFFFF"/>
                </a:solidFill>
                <a:latin typeface="Calibri"/>
              </a:rPr>
              <a:t>Reg</a:t>
            </a:r>
            <a:r>
              <a:rPr lang="en-US" sz="2400" dirty="0" smtClean="0">
                <a:solidFill>
                  <a:srgbClr val="FFFFFF"/>
                </a:solidFill>
                <a:latin typeface="Calibri"/>
              </a:rPr>
              <a:t> </a:t>
            </a:r>
            <a:r>
              <a:rPr lang="en-US" sz="2400" i="1" dirty="0" smtClean="0">
                <a:solidFill>
                  <a:srgbClr val="FFFFFF"/>
                </a:solidFill>
                <a:latin typeface="Calibri"/>
              </a:rPr>
              <a:t>31</a:t>
            </a:r>
            <a:endParaRPr lang="en-US" sz="2400" dirty="0">
              <a:solidFill>
                <a:srgbClr val="FFFFFF"/>
              </a:solidFill>
              <a:latin typeface="Calibri"/>
            </a:endParaRPr>
          </a:p>
        </p:txBody>
      </p:sp>
      <p:sp>
        <p:nvSpPr>
          <p:cNvPr id="44" name="Trapezoid 43"/>
          <p:cNvSpPr/>
          <p:nvPr/>
        </p:nvSpPr>
        <p:spPr>
          <a:xfrm rot="5400000">
            <a:off x="7090472" y="1786025"/>
            <a:ext cx="1885603" cy="428451"/>
          </a:xfrm>
          <a:prstGeom prst="trapezoid">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p:cNvSpPr txBox="1"/>
          <p:nvPr/>
        </p:nvSpPr>
        <p:spPr>
          <a:xfrm>
            <a:off x="7865663" y="1486267"/>
            <a:ext cx="381836" cy="923330"/>
          </a:xfrm>
          <a:prstGeom prst="rect">
            <a:avLst/>
          </a:prstGeom>
          <a:noFill/>
        </p:spPr>
        <p:txBody>
          <a:bodyPr wrap="none" rtlCol="0">
            <a:spAutoFit/>
          </a:bodyPr>
          <a:lstStyle/>
          <a:p>
            <a:r>
              <a:rPr lang="en-US" dirty="0" smtClean="0"/>
              <a:t>M</a:t>
            </a:r>
          </a:p>
          <a:p>
            <a:r>
              <a:rPr lang="en-US" dirty="0" smtClean="0"/>
              <a:t>U</a:t>
            </a:r>
          </a:p>
          <a:p>
            <a:r>
              <a:rPr lang="en-US" dirty="0" smtClean="0"/>
              <a:t>X</a:t>
            </a:r>
          </a:p>
        </p:txBody>
      </p:sp>
      <p:sp>
        <p:nvSpPr>
          <p:cNvPr id="72" name="Line 104"/>
          <p:cNvSpPr>
            <a:spLocks noChangeShapeType="1"/>
          </p:cNvSpPr>
          <p:nvPr>
            <p:custDataLst>
              <p:tags r:id="rId20"/>
            </p:custDataLst>
          </p:nvPr>
        </p:nvSpPr>
        <p:spPr bwMode="auto">
          <a:xfrm>
            <a:off x="8276249" y="1981200"/>
            <a:ext cx="571500" cy="19050"/>
          </a:xfrm>
          <a:prstGeom prst="line">
            <a:avLst/>
          </a:prstGeom>
          <a:noFill/>
          <a:ln w="28575">
            <a:solidFill>
              <a:srgbClr val="FFFFFF"/>
            </a:solidFill>
            <a:round/>
            <a:headEnd type="none" w="med" len="med"/>
            <a:tailEnd type="arrow" w="med" len="med"/>
          </a:ln>
          <a:effectLst/>
        </p:spPr>
        <p:txBody>
          <a:bodyPr wrap="none" anchor="ctr">
            <a:noAutofit/>
          </a:bodyPr>
          <a:lstStyle/>
          <a:p>
            <a:endParaRPr lang="en-US"/>
          </a:p>
        </p:txBody>
      </p:sp>
      <p:sp>
        <p:nvSpPr>
          <p:cNvPr id="73" name="Line 106"/>
          <p:cNvSpPr>
            <a:spLocks noChangeShapeType="1"/>
          </p:cNvSpPr>
          <p:nvPr>
            <p:custDataLst>
              <p:tags r:id="rId21"/>
            </p:custDataLst>
          </p:nvPr>
        </p:nvSpPr>
        <p:spPr bwMode="auto">
          <a:xfrm>
            <a:off x="8588262" y="1905000"/>
            <a:ext cx="76200" cy="152400"/>
          </a:xfrm>
          <a:prstGeom prst="line">
            <a:avLst/>
          </a:prstGeom>
          <a:noFill/>
          <a:ln w="28575">
            <a:solidFill>
              <a:srgbClr val="FFFFFF"/>
            </a:solidFill>
            <a:round/>
            <a:headEnd/>
            <a:tailEnd/>
          </a:ln>
          <a:effectLst/>
        </p:spPr>
        <p:txBody>
          <a:bodyPr wrap="none" anchor="ctr">
            <a:noAutofit/>
          </a:bodyPr>
          <a:lstStyle/>
          <a:p>
            <a:endParaRPr lang="en-US"/>
          </a:p>
        </p:txBody>
      </p:sp>
      <p:sp>
        <p:nvSpPr>
          <p:cNvPr id="74" name="Line 104"/>
          <p:cNvSpPr>
            <a:spLocks noChangeShapeType="1"/>
          </p:cNvSpPr>
          <p:nvPr>
            <p:custDataLst>
              <p:tags r:id="rId22"/>
            </p:custDataLst>
          </p:nvPr>
        </p:nvSpPr>
        <p:spPr bwMode="auto">
          <a:xfrm rot="16200000">
            <a:off x="7600891" y="5640307"/>
            <a:ext cx="888077" cy="23308"/>
          </a:xfrm>
          <a:prstGeom prst="line">
            <a:avLst/>
          </a:prstGeom>
          <a:noFill/>
          <a:ln w="28575">
            <a:solidFill>
              <a:srgbClr val="FFFFFF"/>
            </a:solidFill>
            <a:round/>
            <a:headEnd type="none" w="med" len="med"/>
            <a:tailEnd type="arrow" w="med" len="med"/>
          </a:ln>
          <a:effectLst/>
        </p:spPr>
        <p:txBody>
          <a:bodyPr wrap="none" anchor="ctr">
            <a:noAutofit/>
          </a:bodyPr>
          <a:lstStyle/>
          <a:p>
            <a:endParaRPr lang="en-US"/>
          </a:p>
        </p:txBody>
      </p:sp>
      <p:sp>
        <p:nvSpPr>
          <p:cNvPr id="75" name="Line 106"/>
          <p:cNvSpPr>
            <a:spLocks noChangeShapeType="1"/>
          </p:cNvSpPr>
          <p:nvPr>
            <p:custDataLst>
              <p:tags r:id="rId23"/>
            </p:custDataLst>
          </p:nvPr>
        </p:nvSpPr>
        <p:spPr bwMode="auto">
          <a:xfrm rot="16200000" flipH="1">
            <a:off x="8018489" y="5753100"/>
            <a:ext cx="76200" cy="152400"/>
          </a:xfrm>
          <a:prstGeom prst="line">
            <a:avLst/>
          </a:prstGeom>
          <a:noFill/>
          <a:ln w="28575">
            <a:solidFill>
              <a:srgbClr val="FFFFFF"/>
            </a:solidFill>
            <a:round/>
            <a:headEnd/>
            <a:tailEnd/>
          </a:ln>
          <a:effectLst/>
        </p:spPr>
        <p:txBody>
          <a:bodyPr wrap="none" anchor="ctr">
            <a:noAutofit/>
          </a:bodyPr>
          <a:lstStyle/>
          <a:p>
            <a:endParaRPr lang="en-US"/>
          </a:p>
        </p:txBody>
      </p:sp>
      <p:sp>
        <p:nvSpPr>
          <p:cNvPr id="77" name="Trapezoid 76"/>
          <p:cNvSpPr/>
          <p:nvPr/>
        </p:nvSpPr>
        <p:spPr>
          <a:xfrm rot="5400000">
            <a:off x="7090473" y="4081375"/>
            <a:ext cx="1885603" cy="428451"/>
          </a:xfrm>
          <a:prstGeom prst="trapezoid">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Box 77"/>
          <p:cNvSpPr txBox="1"/>
          <p:nvPr/>
        </p:nvSpPr>
        <p:spPr>
          <a:xfrm>
            <a:off x="7894413" y="3572470"/>
            <a:ext cx="381836" cy="923330"/>
          </a:xfrm>
          <a:prstGeom prst="rect">
            <a:avLst/>
          </a:prstGeom>
          <a:noFill/>
        </p:spPr>
        <p:txBody>
          <a:bodyPr wrap="none" rtlCol="0">
            <a:spAutoFit/>
          </a:bodyPr>
          <a:lstStyle/>
          <a:p>
            <a:r>
              <a:rPr lang="en-US" dirty="0" smtClean="0"/>
              <a:t>M</a:t>
            </a:r>
          </a:p>
          <a:p>
            <a:r>
              <a:rPr lang="en-US" dirty="0" smtClean="0"/>
              <a:t>U</a:t>
            </a:r>
          </a:p>
          <a:p>
            <a:r>
              <a:rPr lang="en-US" dirty="0" smtClean="0"/>
              <a:t>X</a:t>
            </a:r>
          </a:p>
        </p:txBody>
      </p:sp>
      <p:sp>
        <p:nvSpPr>
          <p:cNvPr id="79" name="Line 104"/>
          <p:cNvSpPr>
            <a:spLocks noChangeShapeType="1"/>
          </p:cNvSpPr>
          <p:nvPr>
            <p:custDataLst>
              <p:tags r:id="rId24"/>
            </p:custDataLst>
          </p:nvPr>
        </p:nvSpPr>
        <p:spPr bwMode="auto">
          <a:xfrm>
            <a:off x="8276249" y="4267198"/>
            <a:ext cx="571500" cy="1"/>
          </a:xfrm>
          <a:prstGeom prst="line">
            <a:avLst/>
          </a:prstGeom>
          <a:noFill/>
          <a:ln w="28575">
            <a:solidFill>
              <a:srgbClr val="FFFFFF"/>
            </a:solidFill>
            <a:round/>
            <a:headEnd type="none" w="med" len="med"/>
            <a:tailEnd type="arrow" w="med" len="med"/>
          </a:ln>
          <a:effectLst/>
        </p:spPr>
        <p:txBody>
          <a:bodyPr wrap="none" anchor="ctr">
            <a:noAutofit/>
          </a:bodyPr>
          <a:lstStyle/>
          <a:p>
            <a:endParaRPr lang="en-US"/>
          </a:p>
        </p:txBody>
      </p:sp>
      <p:sp>
        <p:nvSpPr>
          <p:cNvPr id="80" name="Line 106"/>
          <p:cNvSpPr>
            <a:spLocks noChangeShapeType="1"/>
          </p:cNvSpPr>
          <p:nvPr>
            <p:custDataLst>
              <p:tags r:id="rId25"/>
            </p:custDataLst>
          </p:nvPr>
        </p:nvSpPr>
        <p:spPr bwMode="auto">
          <a:xfrm>
            <a:off x="8588262" y="4191000"/>
            <a:ext cx="76200" cy="152400"/>
          </a:xfrm>
          <a:prstGeom prst="line">
            <a:avLst/>
          </a:prstGeom>
          <a:noFill/>
          <a:ln w="28575">
            <a:solidFill>
              <a:srgbClr val="FFFFFF"/>
            </a:solidFill>
            <a:round/>
            <a:headEnd/>
            <a:tailEnd/>
          </a:ln>
          <a:effectLst/>
        </p:spPr>
        <p:txBody>
          <a:bodyPr wrap="none" anchor="ctr">
            <a:noAutofit/>
          </a:bodyPr>
          <a:lstStyle/>
          <a:p>
            <a:endParaRPr lang="en-US"/>
          </a:p>
        </p:txBody>
      </p:sp>
      <p:grpSp>
        <p:nvGrpSpPr>
          <p:cNvPr id="76" name="Group 75"/>
          <p:cNvGrpSpPr/>
          <p:nvPr/>
        </p:nvGrpSpPr>
        <p:grpSpPr>
          <a:xfrm>
            <a:off x="7133249" y="3505200"/>
            <a:ext cx="685800" cy="1447800"/>
            <a:chOff x="6477000" y="3505200"/>
            <a:chExt cx="685800" cy="1447800"/>
          </a:xfrm>
        </p:grpSpPr>
        <p:sp>
          <p:nvSpPr>
            <p:cNvPr id="81" name="Line 104"/>
            <p:cNvSpPr>
              <a:spLocks noChangeShapeType="1"/>
            </p:cNvSpPr>
            <p:nvPr>
              <p:custDataLst>
                <p:tags r:id="rId37"/>
              </p:custDataLst>
            </p:nvPr>
          </p:nvSpPr>
          <p:spPr bwMode="auto">
            <a:xfrm>
              <a:off x="6934200" y="3505200"/>
              <a:ext cx="228600" cy="0"/>
            </a:xfrm>
            <a:prstGeom prst="line">
              <a:avLst/>
            </a:prstGeom>
            <a:noFill/>
            <a:ln w="28575">
              <a:solidFill>
                <a:srgbClr val="FFFFFF"/>
              </a:solidFill>
              <a:round/>
              <a:headEnd type="none" w="med" len="med"/>
              <a:tailEnd type="arrow" w="med" len="med"/>
            </a:ln>
            <a:effectLst/>
          </p:spPr>
          <p:txBody>
            <a:bodyPr wrap="none" anchor="ctr">
              <a:noAutofit/>
            </a:bodyPr>
            <a:lstStyle/>
            <a:p>
              <a:endParaRPr lang="en-US"/>
            </a:p>
          </p:txBody>
        </p:sp>
        <p:sp>
          <p:nvSpPr>
            <p:cNvPr id="82" name="Line 104"/>
            <p:cNvSpPr>
              <a:spLocks noChangeShapeType="1"/>
            </p:cNvSpPr>
            <p:nvPr>
              <p:custDataLst>
                <p:tags r:id="rId38"/>
              </p:custDataLst>
            </p:nvPr>
          </p:nvSpPr>
          <p:spPr bwMode="auto">
            <a:xfrm>
              <a:off x="6858000" y="3810000"/>
              <a:ext cx="304800" cy="0"/>
            </a:xfrm>
            <a:prstGeom prst="line">
              <a:avLst/>
            </a:prstGeom>
            <a:noFill/>
            <a:ln w="28575">
              <a:solidFill>
                <a:srgbClr val="FFFFFF"/>
              </a:solidFill>
              <a:round/>
              <a:headEnd type="none" w="med" len="med"/>
              <a:tailEnd type="arrow" w="med" len="med"/>
            </a:ln>
            <a:effectLst/>
          </p:spPr>
          <p:txBody>
            <a:bodyPr wrap="none" anchor="ctr">
              <a:noAutofit/>
            </a:bodyPr>
            <a:lstStyle/>
            <a:p>
              <a:endParaRPr lang="en-US"/>
            </a:p>
          </p:txBody>
        </p:sp>
        <p:sp>
          <p:nvSpPr>
            <p:cNvPr id="84" name="Line 104"/>
            <p:cNvSpPr>
              <a:spLocks noChangeShapeType="1"/>
            </p:cNvSpPr>
            <p:nvPr>
              <p:custDataLst>
                <p:tags r:id="rId39"/>
              </p:custDataLst>
            </p:nvPr>
          </p:nvSpPr>
          <p:spPr bwMode="auto">
            <a:xfrm>
              <a:off x="6553200" y="4572000"/>
              <a:ext cx="609600" cy="0"/>
            </a:xfrm>
            <a:prstGeom prst="line">
              <a:avLst/>
            </a:prstGeom>
            <a:noFill/>
            <a:ln w="28575">
              <a:solidFill>
                <a:srgbClr val="FFFFFF"/>
              </a:solidFill>
              <a:round/>
              <a:headEnd type="none" w="med" len="med"/>
              <a:tailEnd type="arrow" w="med" len="med"/>
            </a:ln>
            <a:effectLst/>
          </p:spPr>
          <p:txBody>
            <a:bodyPr wrap="none" anchor="ctr">
              <a:noAutofit/>
            </a:bodyPr>
            <a:lstStyle/>
            <a:p>
              <a:endParaRPr lang="en-US"/>
            </a:p>
          </p:txBody>
        </p:sp>
        <p:sp>
          <p:nvSpPr>
            <p:cNvPr id="85" name="Line 104"/>
            <p:cNvSpPr>
              <a:spLocks noChangeShapeType="1"/>
            </p:cNvSpPr>
            <p:nvPr>
              <p:custDataLst>
                <p:tags r:id="rId40"/>
              </p:custDataLst>
            </p:nvPr>
          </p:nvSpPr>
          <p:spPr bwMode="auto">
            <a:xfrm>
              <a:off x="6477000" y="4953000"/>
              <a:ext cx="685800" cy="0"/>
            </a:xfrm>
            <a:prstGeom prst="line">
              <a:avLst/>
            </a:prstGeom>
            <a:noFill/>
            <a:ln w="28575">
              <a:solidFill>
                <a:srgbClr val="FFFFFF"/>
              </a:solidFill>
              <a:round/>
              <a:headEnd type="none" w="med" len="med"/>
              <a:tailEnd type="arrow" w="med" len="med"/>
            </a:ln>
            <a:effectLst/>
          </p:spPr>
          <p:txBody>
            <a:bodyPr wrap="none" anchor="ctr">
              <a:noAutofit/>
            </a:bodyPr>
            <a:lstStyle/>
            <a:p>
              <a:endParaRPr lang="en-US"/>
            </a:p>
          </p:txBody>
        </p:sp>
      </p:grpSp>
      <p:cxnSp>
        <p:nvCxnSpPr>
          <p:cNvPr id="87" name="Straight Connector 86"/>
          <p:cNvCxnSpPr>
            <a:endCxn id="81" idx="0"/>
          </p:cNvCxnSpPr>
          <p:nvPr/>
        </p:nvCxnSpPr>
        <p:spPr>
          <a:xfrm>
            <a:off x="7590449" y="1295400"/>
            <a:ext cx="0" cy="2209800"/>
          </a:xfrm>
          <a:prstGeom prst="line">
            <a:avLst/>
          </a:prstGeom>
          <a:ln w="25400">
            <a:solidFill>
              <a:schemeClr val="bg1"/>
            </a:solidFill>
            <a:headEnd type="ova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a:endCxn id="82" idx="0"/>
          </p:cNvCxnSpPr>
          <p:nvPr/>
        </p:nvCxnSpPr>
        <p:spPr>
          <a:xfrm>
            <a:off x="7514249" y="1628949"/>
            <a:ext cx="0" cy="2181051"/>
          </a:xfrm>
          <a:prstGeom prst="line">
            <a:avLst/>
          </a:prstGeom>
          <a:ln w="25400">
            <a:solidFill>
              <a:schemeClr val="bg1"/>
            </a:solidFill>
            <a:headEnd type="oval"/>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a:endCxn id="84" idx="0"/>
          </p:cNvCxnSpPr>
          <p:nvPr/>
        </p:nvCxnSpPr>
        <p:spPr>
          <a:xfrm>
            <a:off x="7209449" y="2390949"/>
            <a:ext cx="0" cy="2181051"/>
          </a:xfrm>
          <a:prstGeom prst="line">
            <a:avLst/>
          </a:prstGeom>
          <a:ln w="25400">
            <a:solidFill>
              <a:schemeClr val="bg1"/>
            </a:solidFill>
            <a:headEnd type="oval"/>
          </a:ln>
        </p:spPr>
        <p:style>
          <a:lnRef idx="1">
            <a:schemeClr val="accent1"/>
          </a:lnRef>
          <a:fillRef idx="0">
            <a:schemeClr val="accent1"/>
          </a:fillRef>
          <a:effectRef idx="0">
            <a:schemeClr val="accent1"/>
          </a:effectRef>
          <a:fontRef idx="minor">
            <a:schemeClr val="tx1"/>
          </a:fontRef>
        </p:style>
      </p:cxnSp>
      <p:cxnSp>
        <p:nvCxnSpPr>
          <p:cNvPr id="6144" name="Straight Connector 6143"/>
          <p:cNvCxnSpPr>
            <a:endCxn id="85" idx="0"/>
          </p:cNvCxnSpPr>
          <p:nvPr/>
        </p:nvCxnSpPr>
        <p:spPr>
          <a:xfrm>
            <a:off x="7133249" y="2743200"/>
            <a:ext cx="0" cy="2209800"/>
          </a:xfrm>
          <a:prstGeom prst="line">
            <a:avLst/>
          </a:prstGeom>
          <a:ln w="25400">
            <a:solidFill>
              <a:schemeClr val="bg1"/>
            </a:solidFill>
            <a:headEnd type="oval"/>
          </a:ln>
        </p:spPr>
        <p:style>
          <a:lnRef idx="1">
            <a:schemeClr val="accent1"/>
          </a:lnRef>
          <a:fillRef idx="0">
            <a:schemeClr val="accent1"/>
          </a:fillRef>
          <a:effectRef idx="0">
            <a:schemeClr val="accent1"/>
          </a:effectRef>
          <a:fontRef idx="minor">
            <a:schemeClr val="tx1"/>
          </a:fontRef>
        </p:style>
      </p:cxnSp>
      <p:sp>
        <p:nvSpPr>
          <p:cNvPr id="100" name="Text Box 108"/>
          <p:cNvSpPr txBox="1">
            <a:spLocks noChangeArrowheads="1"/>
          </p:cNvSpPr>
          <p:nvPr>
            <p:custDataLst>
              <p:tags r:id="rId26"/>
            </p:custDataLst>
          </p:nvPr>
        </p:nvSpPr>
        <p:spPr bwMode="auto">
          <a:xfrm>
            <a:off x="8435862" y="1447800"/>
            <a:ext cx="495649" cy="520784"/>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latin typeface="Calibri"/>
              </a:rPr>
              <a:t>32</a:t>
            </a:r>
            <a:endParaRPr lang="en-US" sz="2400" dirty="0">
              <a:solidFill>
                <a:srgbClr val="FFFFFF"/>
              </a:solidFill>
              <a:latin typeface="Calibri"/>
            </a:endParaRPr>
          </a:p>
        </p:txBody>
      </p:sp>
      <p:sp>
        <p:nvSpPr>
          <p:cNvPr id="101" name="Text Box 108"/>
          <p:cNvSpPr txBox="1">
            <a:spLocks noChangeArrowheads="1"/>
          </p:cNvSpPr>
          <p:nvPr>
            <p:custDataLst>
              <p:tags r:id="rId27"/>
            </p:custDataLst>
          </p:nvPr>
        </p:nvSpPr>
        <p:spPr bwMode="auto">
          <a:xfrm>
            <a:off x="8710124" y="1689016"/>
            <a:ext cx="510076" cy="494944"/>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latin typeface="Calibri"/>
              </a:rPr>
              <a:t>Q</a:t>
            </a:r>
            <a:r>
              <a:rPr lang="en-US" sz="2400" baseline="-25000" dirty="0" smtClean="0">
                <a:solidFill>
                  <a:srgbClr val="FFFFFF"/>
                </a:solidFill>
                <a:latin typeface="Calibri"/>
              </a:rPr>
              <a:t>A</a:t>
            </a:r>
            <a:endParaRPr lang="en-US" sz="2400" baseline="-25000" dirty="0">
              <a:solidFill>
                <a:srgbClr val="FFFFFF"/>
              </a:solidFill>
              <a:latin typeface="Calibri"/>
            </a:endParaRPr>
          </a:p>
        </p:txBody>
      </p:sp>
      <p:sp>
        <p:nvSpPr>
          <p:cNvPr id="102" name="Text Box 108"/>
          <p:cNvSpPr txBox="1">
            <a:spLocks noChangeArrowheads="1"/>
          </p:cNvSpPr>
          <p:nvPr>
            <p:custDataLst>
              <p:tags r:id="rId28"/>
            </p:custDataLst>
          </p:nvPr>
        </p:nvSpPr>
        <p:spPr bwMode="auto">
          <a:xfrm>
            <a:off x="8435862" y="3733799"/>
            <a:ext cx="495649" cy="520784"/>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latin typeface="Calibri"/>
              </a:rPr>
              <a:t>32</a:t>
            </a:r>
            <a:endParaRPr lang="en-US" sz="2400" dirty="0">
              <a:solidFill>
                <a:srgbClr val="FFFFFF"/>
              </a:solidFill>
              <a:latin typeface="Calibri"/>
            </a:endParaRPr>
          </a:p>
        </p:txBody>
      </p:sp>
      <p:sp>
        <p:nvSpPr>
          <p:cNvPr id="103" name="Text Box 108"/>
          <p:cNvSpPr txBox="1">
            <a:spLocks noChangeArrowheads="1"/>
          </p:cNvSpPr>
          <p:nvPr>
            <p:custDataLst>
              <p:tags r:id="rId29"/>
            </p:custDataLst>
          </p:nvPr>
        </p:nvSpPr>
        <p:spPr bwMode="auto">
          <a:xfrm>
            <a:off x="8713330" y="3975015"/>
            <a:ext cx="503664" cy="494944"/>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latin typeface="Calibri"/>
              </a:rPr>
              <a:t>Q</a:t>
            </a:r>
            <a:r>
              <a:rPr lang="en-US" sz="2400" baseline="-25000" dirty="0" smtClean="0">
                <a:solidFill>
                  <a:srgbClr val="FFFFFF"/>
                </a:solidFill>
                <a:latin typeface="Calibri"/>
              </a:rPr>
              <a:t>B</a:t>
            </a:r>
            <a:endParaRPr lang="en-US" sz="2400" baseline="-25000" dirty="0">
              <a:solidFill>
                <a:srgbClr val="FFFFFF"/>
              </a:solidFill>
              <a:latin typeface="Calibri"/>
            </a:endParaRPr>
          </a:p>
        </p:txBody>
      </p:sp>
      <p:sp>
        <p:nvSpPr>
          <p:cNvPr id="104" name="Text Box 108"/>
          <p:cNvSpPr txBox="1">
            <a:spLocks noChangeArrowheads="1"/>
          </p:cNvSpPr>
          <p:nvPr>
            <p:custDataLst>
              <p:tags r:id="rId30"/>
            </p:custDataLst>
          </p:nvPr>
        </p:nvSpPr>
        <p:spPr bwMode="auto">
          <a:xfrm>
            <a:off x="7737042" y="5651416"/>
            <a:ext cx="340158" cy="520784"/>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latin typeface="Calibri"/>
              </a:rPr>
              <a:t>5</a:t>
            </a:r>
            <a:endParaRPr lang="en-US" sz="2400" dirty="0">
              <a:solidFill>
                <a:srgbClr val="FFFFFF"/>
              </a:solidFill>
              <a:latin typeface="Calibri"/>
            </a:endParaRPr>
          </a:p>
        </p:txBody>
      </p:sp>
      <p:cxnSp>
        <p:nvCxnSpPr>
          <p:cNvPr id="6153" name="Elbow Connector 6152"/>
          <p:cNvCxnSpPr>
            <a:endCxn id="44" idx="3"/>
          </p:cNvCxnSpPr>
          <p:nvPr/>
        </p:nvCxnSpPr>
        <p:spPr>
          <a:xfrm rot="5400000" flipH="1" flipV="1">
            <a:off x="5840462" y="3903189"/>
            <a:ext cx="3206504" cy="1179118"/>
          </a:xfrm>
          <a:prstGeom prst="bentConnector3">
            <a:avLst>
              <a:gd name="adj1" fmla="val 91146"/>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113" name="Line 106"/>
          <p:cNvSpPr>
            <a:spLocks noChangeShapeType="1"/>
          </p:cNvSpPr>
          <p:nvPr>
            <p:custDataLst>
              <p:tags r:id="rId31"/>
            </p:custDataLst>
          </p:nvPr>
        </p:nvSpPr>
        <p:spPr bwMode="auto">
          <a:xfrm rot="16200000" flipH="1">
            <a:off x="6790349" y="5765716"/>
            <a:ext cx="76200" cy="152400"/>
          </a:xfrm>
          <a:prstGeom prst="line">
            <a:avLst/>
          </a:prstGeom>
          <a:noFill/>
          <a:ln w="28575">
            <a:solidFill>
              <a:srgbClr val="FFFFFF"/>
            </a:solidFill>
            <a:round/>
            <a:headEnd/>
            <a:tailEnd/>
          </a:ln>
          <a:effectLst/>
        </p:spPr>
        <p:txBody>
          <a:bodyPr wrap="none" anchor="ctr">
            <a:noAutofit/>
          </a:bodyPr>
          <a:lstStyle/>
          <a:p>
            <a:endParaRPr lang="en-US"/>
          </a:p>
        </p:txBody>
      </p:sp>
      <p:sp>
        <p:nvSpPr>
          <p:cNvPr id="114" name="Text Box 108"/>
          <p:cNvSpPr txBox="1">
            <a:spLocks noChangeArrowheads="1"/>
          </p:cNvSpPr>
          <p:nvPr>
            <p:custDataLst>
              <p:tags r:id="rId32"/>
            </p:custDataLst>
          </p:nvPr>
        </p:nvSpPr>
        <p:spPr bwMode="auto">
          <a:xfrm>
            <a:off x="6441642" y="5575216"/>
            <a:ext cx="340158" cy="520784"/>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latin typeface="Calibri"/>
              </a:rPr>
              <a:t>5</a:t>
            </a:r>
            <a:endParaRPr lang="en-US" sz="2400" dirty="0">
              <a:solidFill>
                <a:srgbClr val="FFFFFF"/>
              </a:solidFill>
              <a:latin typeface="Calibri"/>
            </a:endParaRPr>
          </a:p>
        </p:txBody>
      </p:sp>
      <p:sp>
        <p:nvSpPr>
          <p:cNvPr id="6158" name="Rectangle 6157"/>
          <p:cNvSpPr/>
          <p:nvPr/>
        </p:nvSpPr>
        <p:spPr>
          <a:xfrm>
            <a:off x="5533049" y="762000"/>
            <a:ext cx="2971800" cy="4889416"/>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Text Box 108"/>
          <p:cNvSpPr txBox="1">
            <a:spLocks noChangeArrowheads="1"/>
          </p:cNvSpPr>
          <p:nvPr>
            <p:custDataLst>
              <p:tags r:id="rId33"/>
            </p:custDataLst>
          </p:nvPr>
        </p:nvSpPr>
        <p:spPr bwMode="auto">
          <a:xfrm>
            <a:off x="7792623" y="6019800"/>
            <a:ext cx="463588" cy="494944"/>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latin typeface="Calibri"/>
              </a:rPr>
              <a:t>R</a:t>
            </a:r>
            <a:r>
              <a:rPr lang="en-US" sz="2400" baseline="-25000" dirty="0" smtClean="0">
                <a:solidFill>
                  <a:srgbClr val="FFFFFF"/>
                </a:solidFill>
                <a:latin typeface="Calibri"/>
              </a:rPr>
              <a:t>B</a:t>
            </a:r>
            <a:endParaRPr lang="en-US" sz="2400" baseline="-25000" dirty="0">
              <a:solidFill>
                <a:srgbClr val="FFFFFF"/>
              </a:solidFill>
              <a:latin typeface="Calibri"/>
            </a:endParaRPr>
          </a:p>
        </p:txBody>
      </p:sp>
      <p:sp>
        <p:nvSpPr>
          <p:cNvPr id="120" name="Text Box 108"/>
          <p:cNvSpPr txBox="1">
            <a:spLocks noChangeArrowheads="1"/>
          </p:cNvSpPr>
          <p:nvPr>
            <p:custDataLst>
              <p:tags r:id="rId34"/>
            </p:custDataLst>
          </p:nvPr>
        </p:nvSpPr>
        <p:spPr bwMode="auto">
          <a:xfrm>
            <a:off x="6587049" y="5943600"/>
            <a:ext cx="470000" cy="494944"/>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latin typeface="Calibri"/>
              </a:rPr>
              <a:t>R</a:t>
            </a:r>
            <a:r>
              <a:rPr lang="en-US" sz="2400" baseline="-25000" dirty="0">
                <a:solidFill>
                  <a:srgbClr val="FFFFFF"/>
                </a:solidFill>
                <a:latin typeface="Calibri"/>
              </a:rPr>
              <a:t>A</a:t>
            </a:r>
          </a:p>
        </p:txBody>
      </p:sp>
      <p:sp>
        <p:nvSpPr>
          <p:cNvPr id="123" name="Isosceles Triangle 122"/>
          <p:cNvSpPr/>
          <p:nvPr/>
        </p:nvSpPr>
        <p:spPr>
          <a:xfrm rot="5400000">
            <a:off x="5934115" y="1308252"/>
            <a:ext cx="126695" cy="152400"/>
          </a:xfrm>
          <a:prstGeom prst="triangl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Isosceles Triangle 123"/>
          <p:cNvSpPr/>
          <p:nvPr/>
        </p:nvSpPr>
        <p:spPr>
          <a:xfrm rot="5400000">
            <a:off x="5934115" y="1663548"/>
            <a:ext cx="126695" cy="152400"/>
          </a:xfrm>
          <a:prstGeom prst="triangl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Isosceles Triangle 125"/>
          <p:cNvSpPr/>
          <p:nvPr/>
        </p:nvSpPr>
        <p:spPr>
          <a:xfrm rot="5400000">
            <a:off x="5934115" y="2375052"/>
            <a:ext cx="126695" cy="152400"/>
          </a:xfrm>
          <a:prstGeom prst="triangl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Isosceles Triangle 126"/>
          <p:cNvSpPr/>
          <p:nvPr/>
        </p:nvSpPr>
        <p:spPr>
          <a:xfrm rot="5400000">
            <a:off x="5934115" y="2756052"/>
            <a:ext cx="126695" cy="152400"/>
          </a:xfrm>
          <a:prstGeom prst="triangl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Text Box 113"/>
          <p:cNvSpPr txBox="1">
            <a:spLocks noChangeArrowheads="1"/>
          </p:cNvSpPr>
          <p:nvPr>
            <p:custDataLst>
              <p:tags r:id="rId35"/>
            </p:custDataLst>
          </p:nvPr>
        </p:nvSpPr>
        <p:spPr bwMode="auto">
          <a:xfrm>
            <a:off x="7057335" y="1676400"/>
            <a:ext cx="387927" cy="536814"/>
          </a:xfrm>
          <a:prstGeom prst="rect">
            <a:avLst/>
          </a:prstGeom>
          <a:noFill/>
          <a:ln w="25400" algn="ctr">
            <a:noFill/>
            <a:miter lim="800000"/>
            <a:headEnd/>
            <a:tailEnd/>
          </a:ln>
          <a:effectLst/>
        </p:spPr>
        <p:txBody>
          <a:bodyPr wrap="none" lIns="0" tIns="0" rIns="0" bIns="0">
            <a:spAutoFit/>
          </a:bodyPr>
          <a:lstStyle/>
          <a:p>
            <a:pPr algn="ctr" eaLnBrk="1" hangingPunct="1">
              <a:lnSpc>
                <a:spcPct val="116000"/>
              </a:lnSpc>
              <a:buClr>
                <a:srgbClr val="40458C"/>
              </a:buClr>
              <a:buSzPct val="100000"/>
              <a:buFont typeface="Times New Roman" pitchFamily="18" charset="0"/>
              <a:buNone/>
            </a:pPr>
            <a:r>
              <a:rPr lang="en-US" sz="3200" dirty="0" smtClean="0">
                <a:solidFill>
                  <a:srgbClr val="FFFFFF"/>
                </a:solidFill>
                <a:latin typeface="Calibri"/>
              </a:rPr>
              <a:t>….</a:t>
            </a:r>
            <a:endParaRPr lang="en-US" sz="3200" dirty="0">
              <a:solidFill>
                <a:srgbClr val="FFFFFF"/>
              </a:solidFill>
              <a:latin typeface="Calibri"/>
            </a:endParaRPr>
          </a:p>
        </p:txBody>
      </p:sp>
      <p:sp>
        <p:nvSpPr>
          <p:cNvPr id="129" name="Text Box 113"/>
          <p:cNvSpPr txBox="1">
            <a:spLocks noChangeArrowheads="1"/>
          </p:cNvSpPr>
          <p:nvPr>
            <p:custDataLst>
              <p:tags r:id="rId36"/>
            </p:custDataLst>
          </p:nvPr>
        </p:nvSpPr>
        <p:spPr bwMode="auto">
          <a:xfrm>
            <a:off x="7362135" y="3810000"/>
            <a:ext cx="387927" cy="536814"/>
          </a:xfrm>
          <a:prstGeom prst="rect">
            <a:avLst/>
          </a:prstGeom>
          <a:noFill/>
          <a:ln w="25400" algn="ctr">
            <a:noFill/>
            <a:miter lim="800000"/>
            <a:headEnd/>
            <a:tailEnd/>
          </a:ln>
          <a:effectLst/>
        </p:spPr>
        <p:txBody>
          <a:bodyPr wrap="none" lIns="0" tIns="0" rIns="0" bIns="0">
            <a:spAutoFit/>
          </a:bodyPr>
          <a:lstStyle/>
          <a:p>
            <a:pPr algn="ctr" eaLnBrk="1" hangingPunct="1">
              <a:lnSpc>
                <a:spcPct val="116000"/>
              </a:lnSpc>
              <a:buClr>
                <a:srgbClr val="40458C"/>
              </a:buClr>
              <a:buSzPct val="100000"/>
              <a:buFont typeface="Times New Roman" pitchFamily="18" charset="0"/>
              <a:buNone/>
            </a:pPr>
            <a:r>
              <a:rPr lang="en-US" sz="3200" dirty="0" smtClean="0">
                <a:solidFill>
                  <a:srgbClr val="FFFFFF"/>
                </a:solidFill>
                <a:latin typeface="Calibri"/>
              </a:rPr>
              <a:t>….</a:t>
            </a:r>
            <a:endParaRPr lang="en-US" sz="3200" dirty="0">
              <a:solidFill>
                <a:srgbClr val="FFFFFF"/>
              </a:solidFill>
              <a:latin typeface="Calibri"/>
            </a:endParaRPr>
          </a:p>
        </p:txBody>
      </p:sp>
    </p:spTree>
    <p:extLst>
      <p:ext uri="{BB962C8B-B14F-4D97-AF65-F5344CB8AC3E}">
        <p14:creationId xmlns:p14="http://schemas.microsoft.com/office/powerpoint/2010/main" val="2229787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995779">
                                            <p:txEl>
                                              <p:pRg st="7" end="7"/>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49"/>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4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13"/>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14"/>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20"/>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6153"/>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73"/>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72"/>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100"/>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101"/>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6144"/>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93"/>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89"/>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87"/>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129"/>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76"/>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78"/>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77"/>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75"/>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74"/>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104"/>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119"/>
                                        </p:tgtEl>
                                        <p:attrNameLst>
                                          <p:attrName>style.visibility</p:attrName>
                                        </p:attrNameLst>
                                      </p:cBhvr>
                                      <p:to>
                                        <p:strVal val="visible"/>
                                      </p:to>
                                    </p:set>
                                  </p:childTnLst>
                                </p:cTn>
                              </p:par>
                            </p:childTnLst>
                          </p:cTn>
                        </p:par>
                      </p:childTnLst>
                    </p:cTn>
                  </p:par>
                  <p:par>
                    <p:cTn id="85" fill="hold">
                      <p:stCondLst>
                        <p:cond delay="indefinite"/>
                      </p:stCondLst>
                      <p:childTnLst>
                        <p:par>
                          <p:cTn id="86" fill="hold">
                            <p:stCondLst>
                              <p:cond delay="0"/>
                            </p:stCondLst>
                            <p:childTnLst>
                              <p:par>
                                <p:cTn id="87" presetID="1" presetClass="entr" presetSubtype="0" fill="hold" grpId="0" nodeType="clickEffect">
                                  <p:stCondLst>
                                    <p:cond delay="0"/>
                                  </p:stCondLst>
                                  <p:childTnLst>
                                    <p:set>
                                      <p:cBhvr>
                                        <p:cTn id="88" dur="1" fill="hold">
                                          <p:stCondLst>
                                            <p:cond delay="0"/>
                                          </p:stCondLst>
                                        </p:cTn>
                                        <p:tgtEl>
                                          <p:spTgt spid="80"/>
                                        </p:tgtEl>
                                        <p:attrNameLst>
                                          <p:attrName>style.visibility</p:attrName>
                                        </p:attrNameLst>
                                      </p:cBhvr>
                                      <p:to>
                                        <p:strVal val="visible"/>
                                      </p:to>
                                    </p:set>
                                  </p:childTnLst>
                                </p:cTn>
                              </p:par>
                              <p:par>
                                <p:cTn id="89" presetID="1" presetClass="entr" presetSubtype="0" fill="hold" grpId="0" nodeType="withEffect">
                                  <p:stCondLst>
                                    <p:cond delay="0"/>
                                  </p:stCondLst>
                                  <p:childTnLst>
                                    <p:set>
                                      <p:cBhvr>
                                        <p:cTn id="90" dur="1" fill="hold">
                                          <p:stCondLst>
                                            <p:cond delay="0"/>
                                          </p:stCondLst>
                                        </p:cTn>
                                        <p:tgtEl>
                                          <p:spTgt spid="102"/>
                                        </p:tgtEl>
                                        <p:attrNameLst>
                                          <p:attrName>style.visibility</p:attrName>
                                        </p:attrNameLst>
                                      </p:cBhvr>
                                      <p:to>
                                        <p:strVal val="visible"/>
                                      </p:to>
                                    </p:set>
                                  </p:childTnLst>
                                </p:cTn>
                              </p:par>
                              <p:par>
                                <p:cTn id="91" presetID="1" presetClass="entr" presetSubtype="0" fill="hold" grpId="0" nodeType="withEffect">
                                  <p:stCondLst>
                                    <p:cond delay="0"/>
                                  </p:stCondLst>
                                  <p:childTnLst>
                                    <p:set>
                                      <p:cBhvr>
                                        <p:cTn id="92" dur="1" fill="hold">
                                          <p:stCondLst>
                                            <p:cond delay="0"/>
                                          </p:stCondLst>
                                        </p:cTn>
                                        <p:tgtEl>
                                          <p:spTgt spid="79"/>
                                        </p:tgtEl>
                                        <p:attrNameLst>
                                          <p:attrName>style.visibility</p:attrName>
                                        </p:attrNameLst>
                                      </p:cBhvr>
                                      <p:to>
                                        <p:strVal val="visible"/>
                                      </p:to>
                                    </p:set>
                                  </p:childTnLst>
                                </p:cTn>
                              </p:par>
                              <p:par>
                                <p:cTn id="93" presetID="1" presetClass="entr" presetSubtype="0" fill="hold" grpId="0" nodeType="withEffect">
                                  <p:stCondLst>
                                    <p:cond delay="0"/>
                                  </p:stCondLst>
                                  <p:childTnLst>
                                    <p:set>
                                      <p:cBhvr>
                                        <p:cTn id="94" dur="1" fill="hold">
                                          <p:stCondLst>
                                            <p:cond delay="0"/>
                                          </p:stCondLst>
                                        </p:cTn>
                                        <p:tgtEl>
                                          <p:spTgt spid="103"/>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grpId="0" nodeType="clickEffect">
                                  <p:stCondLst>
                                    <p:cond delay="0"/>
                                  </p:stCondLst>
                                  <p:childTnLst>
                                    <p:set>
                                      <p:cBhvr>
                                        <p:cTn id="98" dur="1" fill="hold">
                                          <p:stCondLst>
                                            <p:cond delay="0"/>
                                          </p:stCondLst>
                                        </p:cTn>
                                        <p:tgtEl>
                                          <p:spTgt spid="61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37" grpId="0" animBg="1"/>
      <p:bldP spid="38" grpId="0" animBg="1"/>
      <p:bldP spid="52" grpId="0" animBg="1"/>
      <p:bldP spid="53" grpId="0" animBg="1"/>
      <p:bldP spid="62" grpId="0" animBg="1"/>
      <p:bldP spid="63" grpId="0" animBg="1"/>
      <p:bldP spid="67" grpId="0" animBg="1"/>
      <p:bldP spid="68" grpId="0" animBg="1"/>
      <p:bldP spid="44" grpId="0" animBg="1"/>
      <p:bldP spid="49" grpId="0"/>
      <p:bldP spid="72" grpId="0" animBg="1"/>
      <p:bldP spid="73" grpId="0" animBg="1"/>
      <p:bldP spid="74" grpId="0" animBg="1"/>
      <p:bldP spid="75" grpId="0" animBg="1"/>
      <p:bldP spid="77" grpId="0" animBg="1"/>
      <p:bldP spid="78" grpId="0"/>
      <p:bldP spid="79" grpId="0" animBg="1"/>
      <p:bldP spid="80" grpId="0" animBg="1"/>
      <p:bldP spid="100" grpId="0"/>
      <p:bldP spid="101" grpId="0"/>
      <p:bldP spid="102" grpId="0"/>
      <p:bldP spid="103" grpId="0"/>
      <p:bldP spid="104" grpId="0"/>
      <p:bldP spid="113" grpId="0" animBg="1"/>
      <p:bldP spid="114" grpId="0"/>
      <p:bldP spid="6158" grpId="0" animBg="1"/>
      <p:bldP spid="119" grpId="0"/>
      <p:bldP spid="120" grpId="0"/>
      <p:bldP spid="128" grpId="0"/>
      <p:bldP spid="129"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custDataLst>
              <p:tags r:id="rId1"/>
            </p:custDataLst>
          </p:nvPr>
        </p:nvSpPr>
        <p:spPr/>
        <p:txBody>
          <a:bodyPr>
            <a:normAutofit fontScale="90000"/>
          </a:bodyPr>
          <a:lstStyle/>
          <a:p>
            <a:r>
              <a:rPr lang="en-US" dirty="0" smtClean="0"/>
              <a:t>Register File</a:t>
            </a:r>
            <a:endParaRPr lang="en-US" dirty="0"/>
          </a:p>
        </p:txBody>
      </p:sp>
      <p:sp>
        <p:nvSpPr>
          <p:cNvPr id="1995779" name="Rectangle 3"/>
          <p:cNvSpPr>
            <a:spLocks noGrp="1" noChangeArrowheads="1"/>
          </p:cNvSpPr>
          <p:nvPr>
            <p:ph idx="1"/>
            <p:custDataLst>
              <p:tags r:id="rId2"/>
            </p:custDataLst>
          </p:nvPr>
        </p:nvSpPr>
        <p:spPr>
          <a:xfrm>
            <a:off x="228600" y="609600"/>
            <a:ext cx="5105400" cy="6172200"/>
          </a:xfrm>
        </p:spPr>
        <p:txBody>
          <a:bodyPr>
            <a:noAutofit/>
          </a:bodyPr>
          <a:lstStyle/>
          <a:p>
            <a:r>
              <a:rPr lang="en-US" dirty="0" smtClean="0">
                <a:solidFill>
                  <a:schemeClr val="accent1"/>
                </a:solidFill>
              </a:rPr>
              <a:t>Register File</a:t>
            </a:r>
            <a:endParaRPr lang="en-US" dirty="0"/>
          </a:p>
          <a:p>
            <a:pPr lvl="1"/>
            <a:r>
              <a:rPr lang="en-US" dirty="0" smtClean="0"/>
              <a:t>N read/write registers</a:t>
            </a:r>
            <a:endParaRPr lang="en-US" dirty="0"/>
          </a:p>
          <a:p>
            <a:pPr lvl="1"/>
            <a:r>
              <a:rPr lang="en-US" dirty="0" smtClean="0"/>
              <a:t>Indexed by </a:t>
            </a:r>
            <a:br>
              <a:rPr lang="en-US" dirty="0" smtClean="0"/>
            </a:br>
            <a:r>
              <a:rPr lang="en-US" dirty="0" smtClean="0"/>
              <a:t>register number</a:t>
            </a:r>
          </a:p>
          <a:p>
            <a:pPr lvl="1"/>
            <a:endParaRPr lang="en-US" dirty="0" smtClean="0"/>
          </a:p>
          <a:p>
            <a:pPr lvl="1"/>
            <a:endParaRPr lang="en-US" dirty="0"/>
          </a:p>
          <a:p>
            <a:r>
              <a:rPr lang="en-US" dirty="0" smtClean="0"/>
              <a:t>Implementation:</a:t>
            </a:r>
            <a:endParaRPr lang="en-US" dirty="0"/>
          </a:p>
          <a:p>
            <a:pPr lvl="1"/>
            <a:r>
              <a:rPr lang="en-US" dirty="0" smtClean="0"/>
              <a:t>D flip </a:t>
            </a:r>
            <a:r>
              <a:rPr lang="en-US" dirty="0"/>
              <a:t>flops to store </a:t>
            </a:r>
            <a:r>
              <a:rPr lang="en-US" dirty="0" smtClean="0"/>
              <a:t>bits</a:t>
            </a:r>
          </a:p>
          <a:p>
            <a:pPr lvl="1"/>
            <a:r>
              <a:rPr lang="en-US" dirty="0" smtClean="0"/>
              <a:t>Decoder for each </a:t>
            </a:r>
            <a:r>
              <a:rPr lang="en-US" dirty="0" smtClean="0">
                <a:solidFill>
                  <a:schemeClr val="accent1"/>
                </a:solidFill>
              </a:rPr>
              <a:t>write port</a:t>
            </a:r>
          </a:p>
          <a:p>
            <a:pPr lvl="1"/>
            <a:r>
              <a:rPr lang="en-US" dirty="0" err="1" smtClean="0"/>
              <a:t>Mux</a:t>
            </a:r>
            <a:r>
              <a:rPr lang="en-US" dirty="0" smtClean="0"/>
              <a:t> for each</a:t>
            </a:r>
            <a:r>
              <a:rPr lang="en-US" dirty="0" smtClean="0">
                <a:solidFill>
                  <a:schemeClr val="accent1"/>
                </a:solidFill>
              </a:rPr>
              <a:t> read port</a:t>
            </a:r>
            <a:endParaRPr lang="en-US" dirty="0">
              <a:solidFill>
                <a:schemeClr val="accent1"/>
              </a:solidFill>
            </a:endParaRPr>
          </a:p>
          <a:p>
            <a:endParaRPr lang="en-US" dirty="0"/>
          </a:p>
        </p:txBody>
      </p:sp>
      <p:sp>
        <p:nvSpPr>
          <p:cNvPr id="39" name="Text Box 108"/>
          <p:cNvSpPr txBox="1">
            <a:spLocks noChangeArrowheads="1"/>
          </p:cNvSpPr>
          <p:nvPr>
            <p:custDataLst>
              <p:tags r:id="rId3"/>
            </p:custDataLst>
          </p:nvPr>
        </p:nvSpPr>
        <p:spPr bwMode="auto">
          <a:xfrm>
            <a:off x="7089420" y="762000"/>
            <a:ext cx="495649" cy="520784"/>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latin typeface="Calibri"/>
              </a:rPr>
              <a:t>32</a:t>
            </a:r>
            <a:endParaRPr lang="en-US" sz="2400" dirty="0">
              <a:solidFill>
                <a:srgbClr val="FFFFFF"/>
              </a:solidFill>
              <a:latin typeface="Calibri"/>
            </a:endParaRPr>
          </a:p>
        </p:txBody>
      </p:sp>
      <p:grpSp>
        <p:nvGrpSpPr>
          <p:cNvPr id="3" name="Group 2"/>
          <p:cNvGrpSpPr/>
          <p:nvPr/>
        </p:nvGrpSpPr>
        <p:grpSpPr>
          <a:xfrm>
            <a:off x="5914049" y="1066800"/>
            <a:ext cx="1905000" cy="428451"/>
            <a:chOff x="5257800" y="1066800"/>
            <a:chExt cx="1905000" cy="428451"/>
          </a:xfrm>
        </p:grpSpPr>
        <p:sp>
          <p:nvSpPr>
            <p:cNvPr id="36" name="Rectangle 102"/>
            <p:cNvSpPr>
              <a:spLocks noChangeArrowheads="1"/>
            </p:cNvSpPr>
            <p:nvPr>
              <p:custDataLst>
                <p:tags r:id="rId47"/>
              </p:custDataLst>
            </p:nvPr>
          </p:nvSpPr>
          <p:spPr bwMode="auto">
            <a:xfrm>
              <a:off x="5257800" y="1143000"/>
              <a:ext cx="1020865" cy="352251"/>
            </a:xfrm>
            <a:prstGeom prst="rect">
              <a:avLst/>
            </a:prstGeom>
            <a:noFill/>
            <a:ln w="38100" algn="ctr">
              <a:solidFill>
                <a:schemeClr val="accent1"/>
              </a:solidFill>
              <a:miter lim="800000"/>
              <a:headEnd/>
              <a:tailEnd/>
            </a:ln>
            <a:effectLst/>
          </p:spPr>
          <p:txBody>
            <a:bodyPr anchor="ctr">
              <a:noAutofit/>
            </a:bodyPr>
            <a:lstStyle/>
            <a:p>
              <a:endParaRPr lang="en-US"/>
            </a:p>
          </p:txBody>
        </p:sp>
        <p:sp>
          <p:nvSpPr>
            <p:cNvPr id="37" name="Line 104"/>
            <p:cNvSpPr>
              <a:spLocks noChangeShapeType="1"/>
            </p:cNvSpPr>
            <p:nvPr>
              <p:custDataLst>
                <p:tags r:id="rId48"/>
              </p:custDataLst>
            </p:nvPr>
          </p:nvSpPr>
          <p:spPr bwMode="auto">
            <a:xfrm>
              <a:off x="6324600" y="1295400"/>
              <a:ext cx="838200" cy="0"/>
            </a:xfrm>
            <a:prstGeom prst="line">
              <a:avLst/>
            </a:prstGeom>
            <a:noFill/>
            <a:ln w="28575">
              <a:solidFill>
                <a:srgbClr val="FFFFFF"/>
              </a:solidFill>
              <a:round/>
              <a:headEnd type="none" w="med" len="med"/>
              <a:tailEnd type="arrow" w="med" len="med"/>
            </a:ln>
            <a:effectLst/>
          </p:spPr>
          <p:txBody>
            <a:bodyPr wrap="none" anchor="ctr">
              <a:noAutofit/>
            </a:bodyPr>
            <a:lstStyle/>
            <a:p>
              <a:endParaRPr lang="en-US"/>
            </a:p>
          </p:txBody>
        </p:sp>
        <p:sp>
          <p:nvSpPr>
            <p:cNvPr id="38" name="Line 106"/>
            <p:cNvSpPr>
              <a:spLocks noChangeShapeType="1"/>
            </p:cNvSpPr>
            <p:nvPr>
              <p:custDataLst>
                <p:tags r:id="rId49"/>
              </p:custDataLst>
            </p:nvPr>
          </p:nvSpPr>
          <p:spPr bwMode="auto">
            <a:xfrm>
              <a:off x="6629400" y="1219200"/>
              <a:ext cx="76200" cy="152400"/>
            </a:xfrm>
            <a:prstGeom prst="line">
              <a:avLst/>
            </a:prstGeom>
            <a:noFill/>
            <a:ln w="28575">
              <a:solidFill>
                <a:srgbClr val="FFFFFF"/>
              </a:solidFill>
              <a:round/>
              <a:headEnd/>
              <a:tailEnd/>
            </a:ln>
            <a:effectLst/>
          </p:spPr>
          <p:txBody>
            <a:bodyPr wrap="none" anchor="ctr">
              <a:noAutofit/>
            </a:bodyPr>
            <a:lstStyle/>
            <a:p>
              <a:endParaRPr lang="en-US"/>
            </a:p>
          </p:txBody>
        </p:sp>
        <p:sp>
          <p:nvSpPr>
            <p:cNvPr id="43" name="Text Box 113"/>
            <p:cNvSpPr txBox="1">
              <a:spLocks noChangeArrowheads="1"/>
            </p:cNvSpPr>
            <p:nvPr>
              <p:custDataLst>
                <p:tags r:id="rId50"/>
              </p:custDataLst>
            </p:nvPr>
          </p:nvSpPr>
          <p:spPr bwMode="auto">
            <a:xfrm>
              <a:off x="5495508" y="1066800"/>
              <a:ext cx="683905" cy="428451"/>
            </a:xfrm>
            <a:prstGeom prst="rect">
              <a:avLst/>
            </a:prstGeom>
            <a:noFill/>
            <a:ln w="25400" algn="ctr">
              <a:noFill/>
              <a:miter lim="800000"/>
              <a:headEnd/>
              <a:tailEnd/>
            </a:ln>
            <a:effectLst/>
          </p:spPr>
          <p:txBody>
            <a:bodyPr wrap="none" lIns="0" tIns="0" rIns="0" bIns="0">
              <a:spAutoFit/>
            </a:bodyPr>
            <a:lstStyle/>
            <a:p>
              <a:pPr algn="ctr" eaLnBrk="1" hangingPunct="1">
                <a:lnSpc>
                  <a:spcPct val="116000"/>
                </a:lnSpc>
                <a:buClr>
                  <a:srgbClr val="40458C"/>
                </a:buClr>
                <a:buSzPct val="100000"/>
                <a:buFont typeface="Times New Roman" pitchFamily="18" charset="0"/>
                <a:buNone/>
              </a:pPr>
              <a:r>
                <a:rPr lang="en-US" sz="2400" dirty="0" err="1" smtClean="0">
                  <a:solidFill>
                    <a:srgbClr val="FFFFFF"/>
                  </a:solidFill>
                  <a:latin typeface="Calibri"/>
                </a:rPr>
                <a:t>Reg</a:t>
              </a:r>
              <a:r>
                <a:rPr lang="en-US" sz="2400" dirty="0" smtClean="0">
                  <a:solidFill>
                    <a:srgbClr val="FFFFFF"/>
                  </a:solidFill>
                  <a:latin typeface="Calibri"/>
                </a:rPr>
                <a:t> 0</a:t>
              </a:r>
              <a:endParaRPr lang="en-US" sz="2400" dirty="0">
                <a:solidFill>
                  <a:srgbClr val="FFFFFF"/>
                </a:solidFill>
                <a:latin typeface="Calibri"/>
              </a:endParaRPr>
            </a:p>
          </p:txBody>
        </p:sp>
      </p:grpSp>
      <p:grpSp>
        <p:nvGrpSpPr>
          <p:cNvPr id="50" name="Group 49"/>
          <p:cNvGrpSpPr/>
          <p:nvPr/>
        </p:nvGrpSpPr>
        <p:grpSpPr>
          <a:xfrm>
            <a:off x="5914049" y="1400349"/>
            <a:ext cx="1905000" cy="428451"/>
            <a:chOff x="5257800" y="1066800"/>
            <a:chExt cx="1905000" cy="428451"/>
          </a:xfrm>
        </p:grpSpPr>
        <p:sp>
          <p:nvSpPr>
            <p:cNvPr id="51" name="Rectangle 102"/>
            <p:cNvSpPr>
              <a:spLocks noChangeArrowheads="1"/>
            </p:cNvSpPr>
            <p:nvPr>
              <p:custDataLst>
                <p:tags r:id="rId43"/>
              </p:custDataLst>
            </p:nvPr>
          </p:nvSpPr>
          <p:spPr bwMode="auto">
            <a:xfrm>
              <a:off x="5257800" y="1143000"/>
              <a:ext cx="1020865" cy="352251"/>
            </a:xfrm>
            <a:prstGeom prst="rect">
              <a:avLst/>
            </a:prstGeom>
            <a:noFill/>
            <a:ln w="38100" algn="ctr">
              <a:solidFill>
                <a:schemeClr val="accent1"/>
              </a:solidFill>
              <a:miter lim="800000"/>
              <a:headEnd/>
              <a:tailEnd/>
            </a:ln>
            <a:effectLst/>
          </p:spPr>
          <p:txBody>
            <a:bodyPr anchor="ctr">
              <a:noAutofit/>
            </a:bodyPr>
            <a:lstStyle/>
            <a:p>
              <a:endParaRPr lang="en-US"/>
            </a:p>
          </p:txBody>
        </p:sp>
        <p:sp>
          <p:nvSpPr>
            <p:cNvPr id="52" name="Line 104"/>
            <p:cNvSpPr>
              <a:spLocks noChangeShapeType="1"/>
            </p:cNvSpPr>
            <p:nvPr>
              <p:custDataLst>
                <p:tags r:id="rId44"/>
              </p:custDataLst>
            </p:nvPr>
          </p:nvSpPr>
          <p:spPr bwMode="auto">
            <a:xfrm>
              <a:off x="6324600" y="1295400"/>
              <a:ext cx="838200" cy="0"/>
            </a:xfrm>
            <a:prstGeom prst="line">
              <a:avLst/>
            </a:prstGeom>
            <a:noFill/>
            <a:ln w="28575">
              <a:solidFill>
                <a:srgbClr val="FFFFFF"/>
              </a:solidFill>
              <a:round/>
              <a:headEnd type="none" w="med" len="med"/>
              <a:tailEnd type="arrow" w="med" len="med"/>
            </a:ln>
            <a:effectLst/>
          </p:spPr>
          <p:txBody>
            <a:bodyPr wrap="none" anchor="ctr">
              <a:noAutofit/>
            </a:bodyPr>
            <a:lstStyle/>
            <a:p>
              <a:endParaRPr lang="en-US"/>
            </a:p>
          </p:txBody>
        </p:sp>
        <p:sp>
          <p:nvSpPr>
            <p:cNvPr id="53" name="Line 106"/>
            <p:cNvSpPr>
              <a:spLocks noChangeShapeType="1"/>
            </p:cNvSpPr>
            <p:nvPr>
              <p:custDataLst>
                <p:tags r:id="rId45"/>
              </p:custDataLst>
            </p:nvPr>
          </p:nvSpPr>
          <p:spPr bwMode="auto">
            <a:xfrm>
              <a:off x="6629400" y="1219200"/>
              <a:ext cx="76200" cy="152400"/>
            </a:xfrm>
            <a:prstGeom prst="line">
              <a:avLst/>
            </a:prstGeom>
            <a:noFill/>
            <a:ln w="28575">
              <a:solidFill>
                <a:srgbClr val="FFFFFF"/>
              </a:solidFill>
              <a:round/>
              <a:headEnd/>
              <a:tailEnd/>
            </a:ln>
            <a:effectLst/>
          </p:spPr>
          <p:txBody>
            <a:bodyPr wrap="none" anchor="ctr">
              <a:noAutofit/>
            </a:bodyPr>
            <a:lstStyle/>
            <a:p>
              <a:endParaRPr lang="en-US"/>
            </a:p>
          </p:txBody>
        </p:sp>
        <p:sp>
          <p:nvSpPr>
            <p:cNvPr id="54" name="Text Box 113"/>
            <p:cNvSpPr txBox="1">
              <a:spLocks noChangeArrowheads="1"/>
            </p:cNvSpPr>
            <p:nvPr>
              <p:custDataLst>
                <p:tags r:id="rId46"/>
              </p:custDataLst>
            </p:nvPr>
          </p:nvSpPr>
          <p:spPr bwMode="auto">
            <a:xfrm>
              <a:off x="5495507" y="1066800"/>
              <a:ext cx="683906" cy="402611"/>
            </a:xfrm>
            <a:prstGeom prst="rect">
              <a:avLst/>
            </a:prstGeom>
            <a:noFill/>
            <a:ln w="25400" algn="ctr">
              <a:noFill/>
              <a:miter lim="800000"/>
              <a:headEnd/>
              <a:tailEnd/>
            </a:ln>
            <a:effectLst/>
          </p:spPr>
          <p:txBody>
            <a:bodyPr wrap="none" lIns="0" tIns="0" rIns="0" bIns="0">
              <a:spAutoFit/>
            </a:bodyPr>
            <a:lstStyle/>
            <a:p>
              <a:pPr algn="ctr" eaLnBrk="1" hangingPunct="1">
                <a:lnSpc>
                  <a:spcPct val="116000"/>
                </a:lnSpc>
                <a:buClr>
                  <a:srgbClr val="40458C"/>
                </a:buClr>
                <a:buSzPct val="100000"/>
                <a:buFont typeface="Times New Roman" pitchFamily="18" charset="0"/>
                <a:buNone/>
              </a:pPr>
              <a:r>
                <a:rPr lang="en-US" sz="2400" dirty="0" err="1" smtClean="0">
                  <a:solidFill>
                    <a:srgbClr val="FFFFFF"/>
                  </a:solidFill>
                  <a:latin typeface="Calibri"/>
                </a:rPr>
                <a:t>Reg</a:t>
              </a:r>
              <a:r>
                <a:rPr lang="en-US" sz="2400" dirty="0" smtClean="0">
                  <a:solidFill>
                    <a:srgbClr val="FFFFFF"/>
                  </a:solidFill>
                  <a:latin typeface="Calibri"/>
                </a:rPr>
                <a:t> 1</a:t>
              </a:r>
              <a:endParaRPr lang="en-US" sz="2400" dirty="0">
                <a:solidFill>
                  <a:srgbClr val="FFFFFF"/>
                </a:solidFill>
                <a:latin typeface="Calibri"/>
              </a:endParaRPr>
            </a:p>
          </p:txBody>
        </p:sp>
      </p:grpSp>
      <p:grpSp>
        <p:nvGrpSpPr>
          <p:cNvPr id="55" name="Group 54"/>
          <p:cNvGrpSpPr/>
          <p:nvPr/>
        </p:nvGrpSpPr>
        <p:grpSpPr>
          <a:xfrm>
            <a:off x="5914049" y="1672986"/>
            <a:ext cx="1020865" cy="536814"/>
            <a:chOff x="5257800" y="958437"/>
            <a:chExt cx="1020865" cy="536814"/>
          </a:xfrm>
        </p:grpSpPr>
        <p:sp>
          <p:nvSpPr>
            <p:cNvPr id="56" name="Rectangle 102"/>
            <p:cNvSpPr>
              <a:spLocks noChangeArrowheads="1"/>
            </p:cNvSpPr>
            <p:nvPr>
              <p:custDataLst>
                <p:tags r:id="rId41"/>
              </p:custDataLst>
            </p:nvPr>
          </p:nvSpPr>
          <p:spPr bwMode="auto">
            <a:xfrm>
              <a:off x="5257800" y="1143000"/>
              <a:ext cx="1020865" cy="352251"/>
            </a:xfrm>
            <a:prstGeom prst="rect">
              <a:avLst/>
            </a:prstGeom>
            <a:noFill/>
            <a:ln w="38100" algn="ctr">
              <a:solidFill>
                <a:schemeClr val="accent1"/>
              </a:solidFill>
              <a:miter lim="800000"/>
              <a:headEnd/>
              <a:tailEnd/>
            </a:ln>
            <a:effectLst/>
          </p:spPr>
          <p:txBody>
            <a:bodyPr anchor="ctr">
              <a:noAutofit/>
            </a:bodyPr>
            <a:lstStyle/>
            <a:p>
              <a:endParaRPr lang="en-US"/>
            </a:p>
          </p:txBody>
        </p:sp>
        <p:sp>
          <p:nvSpPr>
            <p:cNvPr id="59" name="Text Box 113"/>
            <p:cNvSpPr txBox="1">
              <a:spLocks noChangeArrowheads="1"/>
            </p:cNvSpPr>
            <p:nvPr>
              <p:custDataLst>
                <p:tags r:id="rId42"/>
              </p:custDataLst>
            </p:nvPr>
          </p:nvSpPr>
          <p:spPr bwMode="auto">
            <a:xfrm>
              <a:off x="5498119" y="958437"/>
              <a:ext cx="387927" cy="536814"/>
            </a:xfrm>
            <a:prstGeom prst="rect">
              <a:avLst/>
            </a:prstGeom>
            <a:noFill/>
            <a:ln w="25400" algn="ctr">
              <a:noFill/>
              <a:miter lim="800000"/>
              <a:headEnd/>
              <a:tailEnd/>
            </a:ln>
            <a:effectLst/>
          </p:spPr>
          <p:txBody>
            <a:bodyPr wrap="none" lIns="0" tIns="0" rIns="0" bIns="0">
              <a:spAutoFit/>
            </a:bodyPr>
            <a:lstStyle/>
            <a:p>
              <a:pPr algn="ctr" eaLnBrk="1" hangingPunct="1">
                <a:lnSpc>
                  <a:spcPct val="116000"/>
                </a:lnSpc>
                <a:buClr>
                  <a:srgbClr val="40458C"/>
                </a:buClr>
                <a:buSzPct val="100000"/>
                <a:buFont typeface="Times New Roman" pitchFamily="18" charset="0"/>
                <a:buNone/>
              </a:pPr>
              <a:r>
                <a:rPr lang="en-US" sz="3200" dirty="0" smtClean="0">
                  <a:solidFill>
                    <a:srgbClr val="FFFFFF"/>
                  </a:solidFill>
                  <a:latin typeface="Calibri"/>
                </a:rPr>
                <a:t>….</a:t>
              </a:r>
              <a:endParaRPr lang="en-US" sz="3200" dirty="0">
                <a:solidFill>
                  <a:srgbClr val="FFFFFF"/>
                </a:solidFill>
                <a:latin typeface="Calibri"/>
              </a:endParaRPr>
            </a:p>
          </p:txBody>
        </p:sp>
      </p:grpSp>
      <p:grpSp>
        <p:nvGrpSpPr>
          <p:cNvPr id="60" name="Group 59"/>
          <p:cNvGrpSpPr/>
          <p:nvPr/>
        </p:nvGrpSpPr>
        <p:grpSpPr>
          <a:xfrm>
            <a:off x="5914049" y="2162349"/>
            <a:ext cx="1905000" cy="428451"/>
            <a:chOff x="5257800" y="1066800"/>
            <a:chExt cx="1905000" cy="428451"/>
          </a:xfrm>
        </p:grpSpPr>
        <p:sp>
          <p:nvSpPr>
            <p:cNvPr id="61" name="Rectangle 102"/>
            <p:cNvSpPr>
              <a:spLocks noChangeArrowheads="1"/>
            </p:cNvSpPr>
            <p:nvPr>
              <p:custDataLst>
                <p:tags r:id="rId37"/>
              </p:custDataLst>
            </p:nvPr>
          </p:nvSpPr>
          <p:spPr bwMode="auto">
            <a:xfrm>
              <a:off x="5257800" y="1143000"/>
              <a:ext cx="1020865" cy="352251"/>
            </a:xfrm>
            <a:prstGeom prst="rect">
              <a:avLst/>
            </a:prstGeom>
            <a:noFill/>
            <a:ln w="38100" algn="ctr">
              <a:solidFill>
                <a:schemeClr val="accent1"/>
              </a:solidFill>
              <a:miter lim="800000"/>
              <a:headEnd/>
              <a:tailEnd/>
            </a:ln>
            <a:effectLst/>
          </p:spPr>
          <p:txBody>
            <a:bodyPr anchor="ctr">
              <a:noAutofit/>
            </a:bodyPr>
            <a:lstStyle/>
            <a:p>
              <a:endParaRPr lang="en-US"/>
            </a:p>
          </p:txBody>
        </p:sp>
        <p:sp>
          <p:nvSpPr>
            <p:cNvPr id="62" name="Line 104"/>
            <p:cNvSpPr>
              <a:spLocks noChangeShapeType="1"/>
            </p:cNvSpPr>
            <p:nvPr>
              <p:custDataLst>
                <p:tags r:id="rId38"/>
              </p:custDataLst>
            </p:nvPr>
          </p:nvSpPr>
          <p:spPr bwMode="auto">
            <a:xfrm>
              <a:off x="6324600" y="1295400"/>
              <a:ext cx="838200" cy="0"/>
            </a:xfrm>
            <a:prstGeom prst="line">
              <a:avLst/>
            </a:prstGeom>
            <a:noFill/>
            <a:ln w="28575">
              <a:solidFill>
                <a:srgbClr val="FFFFFF"/>
              </a:solidFill>
              <a:round/>
              <a:headEnd type="none" w="med" len="med"/>
              <a:tailEnd type="arrow" w="med" len="med"/>
            </a:ln>
            <a:effectLst/>
          </p:spPr>
          <p:txBody>
            <a:bodyPr wrap="none" anchor="ctr">
              <a:noAutofit/>
            </a:bodyPr>
            <a:lstStyle/>
            <a:p>
              <a:endParaRPr lang="en-US"/>
            </a:p>
          </p:txBody>
        </p:sp>
        <p:sp>
          <p:nvSpPr>
            <p:cNvPr id="63" name="Line 106"/>
            <p:cNvSpPr>
              <a:spLocks noChangeShapeType="1"/>
            </p:cNvSpPr>
            <p:nvPr>
              <p:custDataLst>
                <p:tags r:id="rId39"/>
              </p:custDataLst>
            </p:nvPr>
          </p:nvSpPr>
          <p:spPr bwMode="auto">
            <a:xfrm>
              <a:off x="6629400" y="1219200"/>
              <a:ext cx="76200" cy="152400"/>
            </a:xfrm>
            <a:prstGeom prst="line">
              <a:avLst/>
            </a:prstGeom>
            <a:noFill/>
            <a:ln w="28575">
              <a:solidFill>
                <a:srgbClr val="FFFFFF"/>
              </a:solidFill>
              <a:round/>
              <a:headEnd/>
              <a:tailEnd/>
            </a:ln>
            <a:effectLst/>
          </p:spPr>
          <p:txBody>
            <a:bodyPr wrap="none" anchor="ctr">
              <a:noAutofit/>
            </a:bodyPr>
            <a:lstStyle/>
            <a:p>
              <a:endParaRPr lang="en-US"/>
            </a:p>
          </p:txBody>
        </p:sp>
        <p:sp>
          <p:nvSpPr>
            <p:cNvPr id="64" name="Text Box 113"/>
            <p:cNvSpPr txBox="1">
              <a:spLocks noChangeArrowheads="1"/>
            </p:cNvSpPr>
            <p:nvPr>
              <p:custDataLst>
                <p:tags r:id="rId40"/>
              </p:custDataLst>
            </p:nvPr>
          </p:nvSpPr>
          <p:spPr bwMode="auto">
            <a:xfrm>
              <a:off x="5416216" y="1066800"/>
              <a:ext cx="839397" cy="402611"/>
            </a:xfrm>
            <a:prstGeom prst="rect">
              <a:avLst/>
            </a:prstGeom>
            <a:noFill/>
            <a:ln w="25400" algn="ctr">
              <a:noFill/>
              <a:miter lim="800000"/>
              <a:headEnd/>
              <a:tailEnd/>
            </a:ln>
            <a:effectLst/>
          </p:spPr>
          <p:txBody>
            <a:bodyPr wrap="none" lIns="0" tIns="0" rIns="0" bIns="0">
              <a:spAutoFit/>
            </a:bodyPr>
            <a:lstStyle/>
            <a:p>
              <a:pPr algn="ctr" eaLnBrk="1" hangingPunct="1">
                <a:lnSpc>
                  <a:spcPct val="116000"/>
                </a:lnSpc>
                <a:buClr>
                  <a:srgbClr val="40458C"/>
                </a:buClr>
                <a:buSzPct val="100000"/>
                <a:buFont typeface="Times New Roman" pitchFamily="18" charset="0"/>
                <a:buNone/>
              </a:pPr>
              <a:r>
                <a:rPr lang="en-US" sz="2400" dirty="0" err="1" smtClean="0">
                  <a:solidFill>
                    <a:srgbClr val="FFFFFF"/>
                  </a:solidFill>
                  <a:latin typeface="Calibri"/>
                </a:rPr>
                <a:t>Reg</a:t>
              </a:r>
              <a:r>
                <a:rPr lang="en-US" sz="2400" dirty="0" smtClean="0">
                  <a:solidFill>
                    <a:srgbClr val="FFFFFF"/>
                  </a:solidFill>
                  <a:latin typeface="Calibri"/>
                </a:rPr>
                <a:t> </a:t>
              </a:r>
              <a:r>
                <a:rPr lang="en-US" sz="2400" i="1" dirty="0" smtClean="0">
                  <a:solidFill>
                    <a:srgbClr val="FFFFFF"/>
                  </a:solidFill>
                  <a:latin typeface="Calibri"/>
                </a:rPr>
                <a:t>30</a:t>
              </a:r>
              <a:endParaRPr lang="en-US" sz="2400" dirty="0">
                <a:solidFill>
                  <a:srgbClr val="FFFFFF"/>
                </a:solidFill>
                <a:latin typeface="Calibri"/>
              </a:endParaRPr>
            </a:p>
          </p:txBody>
        </p:sp>
      </p:grpSp>
      <p:grpSp>
        <p:nvGrpSpPr>
          <p:cNvPr id="65" name="Group 64"/>
          <p:cNvGrpSpPr/>
          <p:nvPr/>
        </p:nvGrpSpPr>
        <p:grpSpPr>
          <a:xfrm>
            <a:off x="5914049" y="2514600"/>
            <a:ext cx="1905000" cy="428451"/>
            <a:chOff x="5257800" y="1066800"/>
            <a:chExt cx="1905000" cy="428451"/>
          </a:xfrm>
        </p:grpSpPr>
        <p:sp>
          <p:nvSpPr>
            <p:cNvPr id="66" name="Rectangle 102"/>
            <p:cNvSpPr>
              <a:spLocks noChangeArrowheads="1"/>
            </p:cNvSpPr>
            <p:nvPr>
              <p:custDataLst>
                <p:tags r:id="rId33"/>
              </p:custDataLst>
            </p:nvPr>
          </p:nvSpPr>
          <p:spPr bwMode="auto">
            <a:xfrm>
              <a:off x="5257800" y="1143000"/>
              <a:ext cx="1020865" cy="352251"/>
            </a:xfrm>
            <a:prstGeom prst="rect">
              <a:avLst/>
            </a:prstGeom>
            <a:noFill/>
            <a:ln w="38100" algn="ctr">
              <a:solidFill>
                <a:schemeClr val="accent1"/>
              </a:solidFill>
              <a:miter lim="800000"/>
              <a:headEnd/>
              <a:tailEnd/>
            </a:ln>
            <a:effectLst/>
          </p:spPr>
          <p:txBody>
            <a:bodyPr anchor="ctr">
              <a:noAutofit/>
            </a:bodyPr>
            <a:lstStyle/>
            <a:p>
              <a:endParaRPr lang="en-US"/>
            </a:p>
          </p:txBody>
        </p:sp>
        <p:sp>
          <p:nvSpPr>
            <p:cNvPr id="67" name="Line 104"/>
            <p:cNvSpPr>
              <a:spLocks noChangeShapeType="1"/>
            </p:cNvSpPr>
            <p:nvPr>
              <p:custDataLst>
                <p:tags r:id="rId34"/>
              </p:custDataLst>
            </p:nvPr>
          </p:nvSpPr>
          <p:spPr bwMode="auto">
            <a:xfrm>
              <a:off x="6324600" y="1295400"/>
              <a:ext cx="838200" cy="0"/>
            </a:xfrm>
            <a:prstGeom prst="line">
              <a:avLst/>
            </a:prstGeom>
            <a:noFill/>
            <a:ln w="28575">
              <a:solidFill>
                <a:srgbClr val="FFFFFF"/>
              </a:solidFill>
              <a:round/>
              <a:headEnd type="none" w="med" len="med"/>
              <a:tailEnd type="arrow" w="med" len="med"/>
            </a:ln>
            <a:effectLst/>
          </p:spPr>
          <p:txBody>
            <a:bodyPr wrap="none" anchor="ctr">
              <a:noAutofit/>
            </a:bodyPr>
            <a:lstStyle/>
            <a:p>
              <a:endParaRPr lang="en-US"/>
            </a:p>
          </p:txBody>
        </p:sp>
        <p:sp>
          <p:nvSpPr>
            <p:cNvPr id="68" name="Line 106"/>
            <p:cNvSpPr>
              <a:spLocks noChangeShapeType="1"/>
            </p:cNvSpPr>
            <p:nvPr>
              <p:custDataLst>
                <p:tags r:id="rId35"/>
              </p:custDataLst>
            </p:nvPr>
          </p:nvSpPr>
          <p:spPr bwMode="auto">
            <a:xfrm>
              <a:off x="6629400" y="1219200"/>
              <a:ext cx="76200" cy="152400"/>
            </a:xfrm>
            <a:prstGeom prst="line">
              <a:avLst/>
            </a:prstGeom>
            <a:noFill/>
            <a:ln w="28575">
              <a:solidFill>
                <a:srgbClr val="FFFFFF"/>
              </a:solidFill>
              <a:round/>
              <a:headEnd/>
              <a:tailEnd/>
            </a:ln>
            <a:effectLst/>
          </p:spPr>
          <p:txBody>
            <a:bodyPr wrap="none" anchor="ctr">
              <a:noAutofit/>
            </a:bodyPr>
            <a:lstStyle/>
            <a:p>
              <a:endParaRPr lang="en-US"/>
            </a:p>
          </p:txBody>
        </p:sp>
        <p:sp>
          <p:nvSpPr>
            <p:cNvPr id="69" name="Text Box 113"/>
            <p:cNvSpPr txBox="1">
              <a:spLocks noChangeArrowheads="1"/>
            </p:cNvSpPr>
            <p:nvPr>
              <p:custDataLst>
                <p:tags r:id="rId36"/>
              </p:custDataLst>
            </p:nvPr>
          </p:nvSpPr>
          <p:spPr bwMode="auto">
            <a:xfrm>
              <a:off x="5416216" y="1066800"/>
              <a:ext cx="839397" cy="402611"/>
            </a:xfrm>
            <a:prstGeom prst="rect">
              <a:avLst/>
            </a:prstGeom>
            <a:noFill/>
            <a:ln w="25400" algn="ctr">
              <a:noFill/>
              <a:miter lim="800000"/>
              <a:headEnd/>
              <a:tailEnd/>
            </a:ln>
            <a:effectLst/>
          </p:spPr>
          <p:txBody>
            <a:bodyPr wrap="none" lIns="0" tIns="0" rIns="0" bIns="0">
              <a:spAutoFit/>
            </a:bodyPr>
            <a:lstStyle/>
            <a:p>
              <a:pPr algn="ctr" eaLnBrk="1" hangingPunct="1">
                <a:lnSpc>
                  <a:spcPct val="116000"/>
                </a:lnSpc>
                <a:buClr>
                  <a:srgbClr val="40458C"/>
                </a:buClr>
                <a:buSzPct val="100000"/>
                <a:buFont typeface="Times New Roman" pitchFamily="18" charset="0"/>
                <a:buNone/>
              </a:pPr>
              <a:r>
                <a:rPr lang="en-US" sz="2400" dirty="0" err="1" smtClean="0">
                  <a:solidFill>
                    <a:srgbClr val="FFFFFF"/>
                  </a:solidFill>
                  <a:latin typeface="Calibri"/>
                </a:rPr>
                <a:t>Reg</a:t>
              </a:r>
              <a:r>
                <a:rPr lang="en-US" sz="2400" dirty="0" smtClean="0">
                  <a:solidFill>
                    <a:srgbClr val="FFFFFF"/>
                  </a:solidFill>
                  <a:latin typeface="Calibri"/>
                </a:rPr>
                <a:t> </a:t>
              </a:r>
              <a:r>
                <a:rPr lang="en-US" sz="2400" i="1" dirty="0" smtClean="0">
                  <a:solidFill>
                    <a:srgbClr val="FFFFFF"/>
                  </a:solidFill>
                  <a:latin typeface="Calibri"/>
                </a:rPr>
                <a:t>31</a:t>
              </a:r>
              <a:endParaRPr lang="en-US" sz="2400" dirty="0">
                <a:solidFill>
                  <a:srgbClr val="FFFFFF"/>
                </a:solidFill>
                <a:latin typeface="Calibri"/>
              </a:endParaRPr>
            </a:p>
          </p:txBody>
        </p:sp>
      </p:grpSp>
      <p:sp>
        <p:nvSpPr>
          <p:cNvPr id="44" name="Trapezoid 43"/>
          <p:cNvSpPr/>
          <p:nvPr/>
        </p:nvSpPr>
        <p:spPr>
          <a:xfrm rot="5400000">
            <a:off x="7090472" y="1786025"/>
            <a:ext cx="1885603" cy="428451"/>
          </a:xfrm>
          <a:prstGeom prst="trapezoid">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p:cNvSpPr txBox="1"/>
          <p:nvPr/>
        </p:nvSpPr>
        <p:spPr>
          <a:xfrm>
            <a:off x="7865663" y="1486267"/>
            <a:ext cx="381836" cy="923330"/>
          </a:xfrm>
          <a:prstGeom prst="rect">
            <a:avLst/>
          </a:prstGeom>
          <a:noFill/>
        </p:spPr>
        <p:txBody>
          <a:bodyPr wrap="none" rtlCol="0">
            <a:spAutoFit/>
          </a:bodyPr>
          <a:lstStyle/>
          <a:p>
            <a:r>
              <a:rPr lang="en-US" dirty="0" smtClean="0"/>
              <a:t>M</a:t>
            </a:r>
          </a:p>
          <a:p>
            <a:r>
              <a:rPr lang="en-US" dirty="0" smtClean="0"/>
              <a:t>U</a:t>
            </a:r>
          </a:p>
          <a:p>
            <a:r>
              <a:rPr lang="en-US" dirty="0" smtClean="0"/>
              <a:t>X</a:t>
            </a:r>
          </a:p>
        </p:txBody>
      </p:sp>
      <p:sp>
        <p:nvSpPr>
          <p:cNvPr id="72" name="Line 104"/>
          <p:cNvSpPr>
            <a:spLocks noChangeShapeType="1"/>
          </p:cNvSpPr>
          <p:nvPr>
            <p:custDataLst>
              <p:tags r:id="rId4"/>
            </p:custDataLst>
          </p:nvPr>
        </p:nvSpPr>
        <p:spPr bwMode="auto">
          <a:xfrm>
            <a:off x="8276249" y="1981200"/>
            <a:ext cx="571500" cy="19050"/>
          </a:xfrm>
          <a:prstGeom prst="line">
            <a:avLst/>
          </a:prstGeom>
          <a:noFill/>
          <a:ln w="28575">
            <a:solidFill>
              <a:srgbClr val="FFFFFF"/>
            </a:solidFill>
            <a:round/>
            <a:headEnd type="none" w="med" len="med"/>
            <a:tailEnd type="arrow" w="med" len="med"/>
          </a:ln>
          <a:effectLst/>
        </p:spPr>
        <p:txBody>
          <a:bodyPr wrap="none" anchor="ctr">
            <a:noAutofit/>
          </a:bodyPr>
          <a:lstStyle/>
          <a:p>
            <a:endParaRPr lang="en-US"/>
          </a:p>
        </p:txBody>
      </p:sp>
      <p:sp>
        <p:nvSpPr>
          <p:cNvPr id="73" name="Line 106"/>
          <p:cNvSpPr>
            <a:spLocks noChangeShapeType="1"/>
          </p:cNvSpPr>
          <p:nvPr>
            <p:custDataLst>
              <p:tags r:id="rId5"/>
            </p:custDataLst>
          </p:nvPr>
        </p:nvSpPr>
        <p:spPr bwMode="auto">
          <a:xfrm>
            <a:off x="8588262" y="1905000"/>
            <a:ext cx="76200" cy="152400"/>
          </a:xfrm>
          <a:prstGeom prst="line">
            <a:avLst/>
          </a:prstGeom>
          <a:noFill/>
          <a:ln w="28575">
            <a:solidFill>
              <a:srgbClr val="FFFFFF"/>
            </a:solidFill>
            <a:round/>
            <a:headEnd/>
            <a:tailEnd/>
          </a:ln>
          <a:effectLst/>
        </p:spPr>
        <p:txBody>
          <a:bodyPr wrap="none" anchor="ctr">
            <a:noAutofit/>
          </a:bodyPr>
          <a:lstStyle/>
          <a:p>
            <a:endParaRPr lang="en-US"/>
          </a:p>
        </p:txBody>
      </p:sp>
      <p:sp>
        <p:nvSpPr>
          <p:cNvPr id="74" name="Line 104"/>
          <p:cNvSpPr>
            <a:spLocks noChangeShapeType="1"/>
          </p:cNvSpPr>
          <p:nvPr>
            <p:custDataLst>
              <p:tags r:id="rId6"/>
            </p:custDataLst>
          </p:nvPr>
        </p:nvSpPr>
        <p:spPr bwMode="auto">
          <a:xfrm rot="16200000">
            <a:off x="7600891" y="5640307"/>
            <a:ext cx="888077" cy="23308"/>
          </a:xfrm>
          <a:prstGeom prst="line">
            <a:avLst/>
          </a:prstGeom>
          <a:noFill/>
          <a:ln w="28575">
            <a:solidFill>
              <a:srgbClr val="FFFFFF"/>
            </a:solidFill>
            <a:round/>
            <a:headEnd type="none" w="med" len="med"/>
            <a:tailEnd type="arrow" w="med" len="med"/>
          </a:ln>
          <a:effectLst/>
        </p:spPr>
        <p:txBody>
          <a:bodyPr wrap="none" anchor="ctr">
            <a:noAutofit/>
          </a:bodyPr>
          <a:lstStyle/>
          <a:p>
            <a:endParaRPr lang="en-US"/>
          </a:p>
        </p:txBody>
      </p:sp>
      <p:sp>
        <p:nvSpPr>
          <p:cNvPr id="75" name="Line 106"/>
          <p:cNvSpPr>
            <a:spLocks noChangeShapeType="1"/>
          </p:cNvSpPr>
          <p:nvPr>
            <p:custDataLst>
              <p:tags r:id="rId7"/>
            </p:custDataLst>
          </p:nvPr>
        </p:nvSpPr>
        <p:spPr bwMode="auto">
          <a:xfrm rot="16200000" flipH="1">
            <a:off x="8018489" y="5753100"/>
            <a:ext cx="76200" cy="152400"/>
          </a:xfrm>
          <a:prstGeom prst="line">
            <a:avLst/>
          </a:prstGeom>
          <a:noFill/>
          <a:ln w="28575">
            <a:solidFill>
              <a:srgbClr val="FFFFFF"/>
            </a:solidFill>
            <a:round/>
            <a:headEnd/>
            <a:tailEnd/>
          </a:ln>
          <a:effectLst/>
        </p:spPr>
        <p:txBody>
          <a:bodyPr wrap="none" anchor="ctr">
            <a:noAutofit/>
          </a:bodyPr>
          <a:lstStyle/>
          <a:p>
            <a:endParaRPr lang="en-US"/>
          </a:p>
        </p:txBody>
      </p:sp>
      <p:sp>
        <p:nvSpPr>
          <p:cNvPr id="77" name="Trapezoid 76"/>
          <p:cNvSpPr/>
          <p:nvPr/>
        </p:nvSpPr>
        <p:spPr>
          <a:xfrm rot="5400000">
            <a:off x="7090473" y="4081375"/>
            <a:ext cx="1885603" cy="428451"/>
          </a:xfrm>
          <a:prstGeom prst="trapezoid">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Box 77"/>
          <p:cNvSpPr txBox="1"/>
          <p:nvPr/>
        </p:nvSpPr>
        <p:spPr>
          <a:xfrm>
            <a:off x="7894413" y="3572470"/>
            <a:ext cx="381836" cy="923330"/>
          </a:xfrm>
          <a:prstGeom prst="rect">
            <a:avLst/>
          </a:prstGeom>
          <a:noFill/>
        </p:spPr>
        <p:txBody>
          <a:bodyPr wrap="none" rtlCol="0">
            <a:spAutoFit/>
          </a:bodyPr>
          <a:lstStyle/>
          <a:p>
            <a:r>
              <a:rPr lang="en-US" dirty="0" smtClean="0"/>
              <a:t>M</a:t>
            </a:r>
          </a:p>
          <a:p>
            <a:r>
              <a:rPr lang="en-US" dirty="0" smtClean="0"/>
              <a:t>U</a:t>
            </a:r>
          </a:p>
          <a:p>
            <a:r>
              <a:rPr lang="en-US" dirty="0" smtClean="0"/>
              <a:t>X</a:t>
            </a:r>
          </a:p>
        </p:txBody>
      </p:sp>
      <p:sp>
        <p:nvSpPr>
          <p:cNvPr id="79" name="Line 104"/>
          <p:cNvSpPr>
            <a:spLocks noChangeShapeType="1"/>
          </p:cNvSpPr>
          <p:nvPr>
            <p:custDataLst>
              <p:tags r:id="rId8"/>
            </p:custDataLst>
          </p:nvPr>
        </p:nvSpPr>
        <p:spPr bwMode="auto">
          <a:xfrm>
            <a:off x="8276249" y="4267198"/>
            <a:ext cx="571500" cy="1"/>
          </a:xfrm>
          <a:prstGeom prst="line">
            <a:avLst/>
          </a:prstGeom>
          <a:noFill/>
          <a:ln w="28575">
            <a:solidFill>
              <a:srgbClr val="FFFFFF"/>
            </a:solidFill>
            <a:round/>
            <a:headEnd type="none" w="med" len="med"/>
            <a:tailEnd type="arrow" w="med" len="med"/>
          </a:ln>
          <a:effectLst/>
        </p:spPr>
        <p:txBody>
          <a:bodyPr wrap="none" anchor="ctr">
            <a:noAutofit/>
          </a:bodyPr>
          <a:lstStyle/>
          <a:p>
            <a:endParaRPr lang="en-US"/>
          </a:p>
        </p:txBody>
      </p:sp>
      <p:sp>
        <p:nvSpPr>
          <p:cNvPr id="80" name="Line 106"/>
          <p:cNvSpPr>
            <a:spLocks noChangeShapeType="1"/>
          </p:cNvSpPr>
          <p:nvPr>
            <p:custDataLst>
              <p:tags r:id="rId9"/>
            </p:custDataLst>
          </p:nvPr>
        </p:nvSpPr>
        <p:spPr bwMode="auto">
          <a:xfrm>
            <a:off x="8588262" y="4191000"/>
            <a:ext cx="76200" cy="152400"/>
          </a:xfrm>
          <a:prstGeom prst="line">
            <a:avLst/>
          </a:prstGeom>
          <a:noFill/>
          <a:ln w="28575">
            <a:solidFill>
              <a:srgbClr val="FFFFFF"/>
            </a:solidFill>
            <a:round/>
            <a:headEnd/>
            <a:tailEnd/>
          </a:ln>
          <a:effectLst/>
        </p:spPr>
        <p:txBody>
          <a:bodyPr wrap="none" anchor="ctr">
            <a:noAutofit/>
          </a:bodyPr>
          <a:lstStyle/>
          <a:p>
            <a:endParaRPr lang="en-US"/>
          </a:p>
        </p:txBody>
      </p:sp>
      <p:grpSp>
        <p:nvGrpSpPr>
          <p:cNvPr id="76" name="Group 75"/>
          <p:cNvGrpSpPr/>
          <p:nvPr/>
        </p:nvGrpSpPr>
        <p:grpSpPr>
          <a:xfrm>
            <a:off x="7133249" y="3505200"/>
            <a:ext cx="685800" cy="1447800"/>
            <a:chOff x="6477000" y="3505200"/>
            <a:chExt cx="685800" cy="1447800"/>
          </a:xfrm>
        </p:grpSpPr>
        <p:sp>
          <p:nvSpPr>
            <p:cNvPr id="81" name="Line 104"/>
            <p:cNvSpPr>
              <a:spLocks noChangeShapeType="1"/>
            </p:cNvSpPr>
            <p:nvPr>
              <p:custDataLst>
                <p:tags r:id="rId29"/>
              </p:custDataLst>
            </p:nvPr>
          </p:nvSpPr>
          <p:spPr bwMode="auto">
            <a:xfrm>
              <a:off x="6934200" y="3505200"/>
              <a:ext cx="228600" cy="0"/>
            </a:xfrm>
            <a:prstGeom prst="line">
              <a:avLst/>
            </a:prstGeom>
            <a:noFill/>
            <a:ln w="28575">
              <a:solidFill>
                <a:srgbClr val="FFFFFF"/>
              </a:solidFill>
              <a:round/>
              <a:headEnd type="none" w="med" len="med"/>
              <a:tailEnd type="arrow" w="med" len="med"/>
            </a:ln>
            <a:effectLst/>
          </p:spPr>
          <p:txBody>
            <a:bodyPr wrap="none" anchor="ctr">
              <a:noAutofit/>
            </a:bodyPr>
            <a:lstStyle/>
            <a:p>
              <a:endParaRPr lang="en-US"/>
            </a:p>
          </p:txBody>
        </p:sp>
        <p:sp>
          <p:nvSpPr>
            <p:cNvPr id="82" name="Line 104"/>
            <p:cNvSpPr>
              <a:spLocks noChangeShapeType="1"/>
            </p:cNvSpPr>
            <p:nvPr>
              <p:custDataLst>
                <p:tags r:id="rId30"/>
              </p:custDataLst>
            </p:nvPr>
          </p:nvSpPr>
          <p:spPr bwMode="auto">
            <a:xfrm>
              <a:off x="6858000" y="3810000"/>
              <a:ext cx="304800" cy="0"/>
            </a:xfrm>
            <a:prstGeom prst="line">
              <a:avLst/>
            </a:prstGeom>
            <a:noFill/>
            <a:ln w="28575">
              <a:solidFill>
                <a:srgbClr val="FFFFFF"/>
              </a:solidFill>
              <a:round/>
              <a:headEnd type="none" w="med" len="med"/>
              <a:tailEnd type="arrow" w="med" len="med"/>
            </a:ln>
            <a:effectLst/>
          </p:spPr>
          <p:txBody>
            <a:bodyPr wrap="none" anchor="ctr">
              <a:noAutofit/>
            </a:bodyPr>
            <a:lstStyle/>
            <a:p>
              <a:endParaRPr lang="en-US"/>
            </a:p>
          </p:txBody>
        </p:sp>
        <p:sp>
          <p:nvSpPr>
            <p:cNvPr id="84" name="Line 104"/>
            <p:cNvSpPr>
              <a:spLocks noChangeShapeType="1"/>
            </p:cNvSpPr>
            <p:nvPr>
              <p:custDataLst>
                <p:tags r:id="rId31"/>
              </p:custDataLst>
            </p:nvPr>
          </p:nvSpPr>
          <p:spPr bwMode="auto">
            <a:xfrm>
              <a:off x="6553200" y="4572000"/>
              <a:ext cx="609600" cy="0"/>
            </a:xfrm>
            <a:prstGeom prst="line">
              <a:avLst/>
            </a:prstGeom>
            <a:noFill/>
            <a:ln w="28575">
              <a:solidFill>
                <a:srgbClr val="FFFFFF"/>
              </a:solidFill>
              <a:round/>
              <a:headEnd type="none" w="med" len="med"/>
              <a:tailEnd type="arrow" w="med" len="med"/>
            </a:ln>
            <a:effectLst/>
          </p:spPr>
          <p:txBody>
            <a:bodyPr wrap="none" anchor="ctr">
              <a:noAutofit/>
            </a:bodyPr>
            <a:lstStyle/>
            <a:p>
              <a:endParaRPr lang="en-US"/>
            </a:p>
          </p:txBody>
        </p:sp>
        <p:sp>
          <p:nvSpPr>
            <p:cNvPr id="85" name="Line 104"/>
            <p:cNvSpPr>
              <a:spLocks noChangeShapeType="1"/>
            </p:cNvSpPr>
            <p:nvPr>
              <p:custDataLst>
                <p:tags r:id="rId32"/>
              </p:custDataLst>
            </p:nvPr>
          </p:nvSpPr>
          <p:spPr bwMode="auto">
            <a:xfrm>
              <a:off x="6477000" y="4953000"/>
              <a:ext cx="685800" cy="0"/>
            </a:xfrm>
            <a:prstGeom prst="line">
              <a:avLst/>
            </a:prstGeom>
            <a:noFill/>
            <a:ln w="28575">
              <a:solidFill>
                <a:srgbClr val="FFFFFF"/>
              </a:solidFill>
              <a:round/>
              <a:headEnd type="none" w="med" len="med"/>
              <a:tailEnd type="arrow" w="med" len="med"/>
            </a:ln>
            <a:effectLst/>
          </p:spPr>
          <p:txBody>
            <a:bodyPr wrap="none" anchor="ctr">
              <a:noAutofit/>
            </a:bodyPr>
            <a:lstStyle/>
            <a:p>
              <a:endParaRPr lang="en-US"/>
            </a:p>
          </p:txBody>
        </p:sp>
      </p:grpSp>
      <p:cxnSp>
        <p:nvCxnSpPr>
          <p:cNvPr id="87" name="Straight Connector 86"/>
          <p:cNvCxnSpPr>
            <a:endCxn id="81" idx="0"/>
          </p:cNvCxnSpPr>
          <p:nvPr/>
        </p:nvCxnSpPr>
        <p:spPr>
          <a:xfrm>
            <a:off x="7590449" y="1295400"/>
            <a:ext cx="0" cy="2209800"/>
          </a:xfrm>
          <a:prstGeom prst="line">
            <a:avLst/>
          </a:prstGeom>
          <a:ln w="25400">
            <a:solidFill>
              <a:schemeClr val="bg1"/>
            </a:solidFill>
            <a:headEnd type="ova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a:endCxn id="82" idx="0"/>
          </p:cNvCxnSpPr>
          <p:nvPr/>
        </p:nvCxnSpPr>
        <p:spPr>
          <a:xfrm>
            <a:off x="7514249" y="1628949"/>
            <a:ext cx="0" cy="2181051"/>
          </a:xfrm>
          <a:prstGeom prst="line">
            <a:avLst/>
          </a:prstGeom>
          <a:ln w="25400">
            <a:solidFill>
              <a:schemeClr val="bg1"/>
            </a:solidFill>
            <a:headEnd type="oval"/>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a:endCxn id="84" idx="0"/>
          </p:cNvCxnSpPr>
          <p:nvPr/>
        </p:nvCxnSpPr>
        <p:spPr>
          <a:xfrm>
            <a:off x="7209449" y="2390949"/>
            <a:ext cx="0" cy="2181051"/>
          </a:xfrm>
          <a:prstGeom prst="line">
            <a:avLst/>
          </a:prstGeom>
          <a:ln w="25400">
            <a:solidFill>
              <a:schemeClr val="bg1"/>
            </a:solidFill>
            <a:headEnd type="oval"/>
          </a:ln>
        </p:spPr>
        <p:style>
          <a:lnRef idx="1">
            <a:schemeClr val="accent1"/>
          </a:lnRef>
          <a:fillRef idx="0">
            <a:schemeClr val="accent1"/>
          </a:fillRef>
          <a:effectRef idx="0">
            <a:schemeClr val="accent1"/>
          </a:effectRef>
          <a:fontRef idx="minor">
            <a:schemeClr val="tx1"/>
          </a:fontRef>
        </p:style>
      </p:cxnSp>
      <p:cxnSp>
        <p:nvCxnSpPr>
          <p:cNvPr id="6144" name="Straight Connector 6143"/>
          <p:cNvCxnSpPr>
            <a:endCxn id="85" idx="0"/>
          </p:cNvCxnSpPr>
          <p:nvPr/>
        </p:nvCxnSpPr>
        <p:spPr>
          <a:xfrm>
            <a:off x="7133249" y="2743200"/>
            <a:ext cx="0" cy="2209800"/>
          </a:xfrm>
          <a:prstGeom prst="line">
            <a:avLst/>
          </a:prstGeom>
          <a:ln w="25400">
            <a:solidFill>
              <a:schemeClr val="bg1"/>
            </a:solidFill>
            <a:headEnd type="oval"/>
          </a:ln>
        </p:spPr>
        <p:style>
          <a:lnRef idx="1">
            <a:schemeClr val="accent1"/>
          </a:lnRef>
          <a:fillRef idx="0">
            <a:schemeClr val="accent1"/>
          </a:fillRef>
          <a:effectRef idx="0">
            <a:schemeClr val="accent1"/>
          </a:effectRef>
          <a:fontRef idx="minor">
            <a:schemeClr val="tx1"/>
          </a:fontRef>
        </p:style>
      </p:cxnSp>
      <p:sp>
        <p:nvSpPr>
          <p:cNvPr id="100" name="Text Box 108"/>
          <p:cNvSpPr txBox="1">
            <a:spLocks noChangeArrowheads="1"/>
          </p:cNvSpPr>
          <p:nvPr>
            <p:custDataLst>
              <p:tags r:id="rId10"/>
            </p:custDataLst>
          </p:nvPr>
        </p:nvSpPr>
        <p:spPr bwMode="auto">
          <a:xfrm>
            <a:off x="8435862" y="1447800"/>
            <a:ext cx="495649" cy="520784"/>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latin typeface="Calibri"/>
              </a:rPr>
              <a:t>32</a:t>
            </a:r>
            <a:endParaRPr lang="en-US" sz="2400" dirty="0">
              <a:solidFill>
                <a:srgbClr val="FFFFFF"/>
              </a:solidFill>
              <a:latin typeface="Calibri"/>
            </a:endParaRPr>
          </a:p>
        </p:txBody>
      </p:sp>
      <p:sp>
        <p:nvSpPr>
          <p:cNvPr id="101" name="Text Box 108"/>
          <p:cNvSpPr txBox="1">
            <a:spLocks noChangeArrowheads="1"/>
          </p:cNvSpPr>
          <p:nvPr>
            <p:custDataLst>
              <p:tags r:id="rId11"/>
            </p:custDataLst>
          </p:nvPr>
        </p:nvSpPr>
        <p:spPr bwMode="auto">
          <a:xfrm>
            <a:off x="8710124" y="1689016"/>
            <a:ext cx="510076" cy="494944"/>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latin typeface="Calibri"/>
              </a:rPr>
              <a:t>Q</a:t>
            </a:r>
            <a:r>
              <a:rPr lang="en-US" sz="2400" baseline="-25000" dirty="0" smtClean="0">
                <a:solidFill>
                  <a:srgbClr val="FFFFFF"/>
                </a:solidFill>
                <a:latin typeface="Calibri"/>
              </a:rPr>
              <a:t>A</a:t>
            </a:r>
            <a:endParaRPr lang="en-US" sz="2400" baseline="-25000" dirty="0">
              <a:solidFill>
                <a:srgbClr val="FFFFFF"/>
              </a:solidFill>
              <a:latin typeface="Calibri"/>
            </a:endParaRPr>
          </a:p>
        </p:txBody>
      </p:sp>
      <p:sp>
        <p:nvSpPr>
          <p:cNvPr id="102" name="Text Box 108"/>
          <p:cNvSpPr txBox="1">
            <a:spLocks noChangeArrowheads="1"/>
          </p:cNvSpPr>
          <p:nvPr>
            <p:custDataLst>
              <p:tags r:id="rId12"/>
            </p:custDataLst>
          </p:nvPr>
        </p:nvSpPr>
        <p:spPr bwMode="auto">
          <a:xfrm>
            <a:off x="8435862" y="3733799"/>
            <a:ext cx="495649" cy="520784"/>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latin typeface="Calibri"/>
              </a:rPr>
              <a:t>32</a:t>
            </a:r>
            <a:endParaRPr lang="en-US" sz="2400" dirty="0">
              <a:solidFill>
                <a:srgbClr val="FFFFFF"/>
              </a:solidFill>
              <a:latin typeface="Calibri"/>
            </a:endParaRPr>
          </a:p>
        </p:txBody>
      </p:sp>
      <p:sp>
        <p:nvSpPr>
          <p:cNvPr id="103" name="Text Box 108"/>
          <p:cNvSpPr txBox="1">
            <a:spLocks noChangeArrowheads="1"/>
          </p:cNvSpPr>
          <p:nvPr>
            <p:custDataLst>
              <p:tags r:id="rId13"/>
            </p:custDataLst>
          </p:nvPr>
        </p:nvSpPr>
        <p:spPr bwMode="auto">
          <a:xfrm>
            <a:off x="8713330" y="3975015"/>
            <a:ext cx="503664" cy="494944"/>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latin typeface="Calibri"/>
              </a:rPr>
              <a:t>Q</a:t>
            </a:r>
            <a:r>
              <a:rPr lang="en-US" sz="2400" baseline="-25000" dirty="0" smtClean="0">
                <a:solidFill>
                  <a:srgbClr val="FFFFFF"/>
                </a:solidFill>
                <a:latin typeface="Calibri"/>
              </a:rPr>
              <a:t>B</a:t>
            </a:r>
            <a:endParaRPr lang="en-US" sz="2400" baseline="-25000" dirty="0">
              <a:solidFill>
                <a:srgbClr val="FFFFFF"/>
              </a:solidFill>
              <a:latin typeface="Calibri"/>
            </a:endParaRPr>
          </a:p>
        </p:txBody>
      </p:sp>
      <p:sp>
        <p:nvSpPr>
          <p:cNvPr id="104" name="Text Box 108"/>
          <p:cNvSpPr txBox="1">
            <a:spLocks noChangeArrowheads="1"/>
          </p:cNvSpPr>
          <p:nvPr>
            <p:custDataLst>
              <p:tags r:id="rId14"/>
            </p:custDataLst>
          </p:nvPr>
        </p:nvSpPr>
        <p:spPr bwMode="auto">
          <a:xfrm>
            <a:off x="7737042" y="5651416"/>
            <a:ext cx="340158" cy="520784"/>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latin typeface="Calibri"/>
              </a:rPr>
              <a:t>5</a:t>
            </a:r>
            <a:endParaRPr lang="en-US" sz="2400" dirty="0">
              <a:solidFill>
                <a:srgbClr val="FFFFFF"/>
              </a:solidFill>
              <a:latin typeface="Calibri"/>
            </a:endParaRPr>
          </a:p>
        </p:txBody>
      </p:sp>
      <p:cxnSp>
        <p:nvCxnSpPr>
          <p:cNvPr id="6153" name="Elbow Connector 6152"/>
          <p:cNvCxnSpPr>
            <a:endCxn id="44" idx="3"/>
          </p:cNvCxnSpPr>
          <p:nvPr/>
        </p:nvCxnSpPr>
        <p:spPr>
          <a:xfrm rot="5400000" flipH="1" flipV="1">
            <a:off x="5840462" y="3903189"/>
            <a:ext cx="3206504" cy="1179118"/>
          </a:xfrm>
          <a:prstGeom prst="bentConnector3">
            <a:avLst>
              <a:gd name="adj1" fmla="val 91146"/>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113" name="Line 106"/>
          <p:cNvSpPr>
            <a:spLocks noChangeShapeType="1"/>
          </p:cNvSpPr>
          <p:nvPr>
            <p:custDataLst>
              <p:tags r:id="rId15"/>
            </p:custDataLst>
          </p:nvPr>
        </p:nvSpPr>
        <p:spPr bwMode="auto">
          <a:xfrm rot="16200000" flipH="1">
            <a:off x="6790349" y="5765716"/>
            <a:ext cx="76200" cy="152400"/>
          </a:xfrm>
          <a:prstGeom prst="line">
            <a:avLst/>
          </a:prstGeom>
          <a:noFill/>
          <a:ln w="28575">
            <a:solidFill>
              <a:srgbClr val="FFFFFF"/>
            </a:solidFill>
            <a:round/>
            <a:headEnd/>
            <a:tailEnd/>
          </a:ln>
          <a:effectLst/>
        </p:spPr>
        <p:txBody>
          <a:bodyPr wrap="none" anchor="ctr">
            <a:noAutofit/>
          </a:bodyPr>
          <a:lstStyle/>
          <a:p>
            <a:endParaRPr lang="en-US"/>
          </a:p>
        </p:txBody>
      </p:sp>
      <p:sp>
        <p:nvSpPr>
          <p:cNvPr id="114" name="Text Box 108"/>
          <p:cNvSpPr txBox="1">
            <a:spLocks noChangeArrowheads="1"/>
          </p:cNvSpPr>
          <p:nvPr>
            <p:custDataLst>
              <p:tags r:id="rId16"/>
            </p:custDataLst>
          </p:nvPr>
        </p:nvSpPr>
        <p:spPr bwMode="auto">
          <a:xfrm>
            <a:off x="6441642" y="5575216"/>
            <a:ext cx="340158" cy="520784"/>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latin typeface="Calibri"/>
              </a:rPr>
              <a:t>5</a:t>
            </a:r>
            <a:endParaRPr lang="en-US" sz="2400" dirty="0">
              <a:solidFill>
                <a:srgbClr val="FFFFFF"/>
              </a:solidFill>
              <a:latin typeface="Calibri"/>
            </a:endParaRPr>
          </a:p>
        </p:txBody>
      </p:sp>
      <p:sp>
        <p:nvSpPr>
          <p:cNvPr id="119" name="Text Box 108"/>
          <p:cNvSpPr txBox="1">
            <a:spLocks noChangeArrowheads="1"/>
          </p:cNvSpPr>
          <p:nvPr>
            <p:custDataLst>
              <p:tags r:id="rId17"/>
            </p:custDataLst>
          </p:nvPr>
        </p:nvSpPr>
        <p:spPr bwMode="auto">
          <a:xfrm>
            <a:off x="7792623" y="6019800"/>
            <a:ext cx="463588" cy="494944"/>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latin typeface="Calibri"/>
              </a:rPr>
              <a:t>R</a:t>
            </a:r>
            <a:r>
              <a:rPr lang="en-US" sz="2400" baseline="-25000" dirty="0" smtClean="0">
                <a:solidFill>
                  <a:srgbClr val="FFFFFF"/>
                </a:solidFill>
                <a:latin typeface="Calibri"/>
              </a:rPr>
              <a:t>B</a:t>
            </a:r>
            <a:endParaRPr lang="en-US" sz="2400" baseline="-25000" dirty="0">
              <a:solidFill>
                <a:srgbClr val="FFFFFF"/>
              </a:solidFill>
              <a:latin typeface="Calibri"/>
            </a:endParaRPr>
          </a:p>
        </p:txBody>
      </p:sp>
      <p:sp>
        <p:nvSpPr>
          <p:cNvPr id="120" name="Text Box 108"/>
          <p:cNvSpPr txBox="1">
            <a:spLocks noChangeArrowheads="1"/>
          </p:cNvSpPr>
          <p:nvPr>
            <p:custDataLst>
              <p:tags r:id="rId18"/>
            </p:custDataLst>
          </p:nvPr>
        </p:nvSpPr>
        <p:spPr bwMode="auto">
          <a:xfrm>
            <a:off x="6587049" y="5943600"/>
            <a:ext cx="470000" cy="494944"/>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latin typeface="Calibri"/>
              </a:rPr>
              <a:t>R</a:t>
            </a:r>
            <a:r>
              <a:rPr lang="en-US" sz="2400" baseline="-25000" dirty="0">
                <a:solidFill>
                  <a:srgbClr val="FFFFFF"/>
                </a:solidFill>
                <a:latin typeface="Calibri"/>
              </a:rPr>
              <a:t>A</a:t>
            </a:r>
          </a:p>
        </p:txBody>
      </p:sp>
      <p:sp>
        <p:nvSpPr>
          <p:cNvPr id="123" name="Isosceles Triangle 122"/>
          <p:cNvSpPr/>
          <p:nvPr/>
        </p:nvSpPr>
        <p:spPr>
          <a:xfrm rot="5400000">
            <a:off x="5934115" y="1308252"/>
            <a:ext cx="126695" cy="152400"/>
          </a:xfrm>
          <a:prstGeom prst="triangl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Isosceles Triangle 123"/>
          <p:cNvSpPr/>
          <p:nvPr/>
        </p:nvSpPr>
        <p:spPr>
          <a:xfrm rot="5400000">
            <a:off x="5934115" y="1663548"/>
            <a:ext cx="126695" cy="152400"/>
          </a:xfrm>
          <a:prstGeom prst="triangl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Isosceles Triangle 125"/>
          <p:cNvSpPr/>
          <p:nvPr/>
        </p:nvSpPr>
        <p:spPr>
          <a:xfrm rot="5400000">
            <a:off x="5934115" y="2375052"/>
            <a:ext cx="126695" cy="152400"/>
          </a:xfrm>
          <a:prstGeom prst="triangl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Isosceles Triangle 126"/>
          <p:cNvSpPr/>
          <p:nvPr/>
        </p:nvSpPr>
        <p:spPr>
          <a:xfrm rot="5400000">
            <a:off x="5934115" y="2756052"/>
            <a:ext cx="126695" cy="152400"/>
          </a:xfrm>
          <a:prstGeom prst="triangl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Text Box 113"/>
          <p:cNvSpPr txBox="1">
            <a:spLocks noChangeArrowheads="1"/>
          </p:cNvSpPr>
          <p:nvPr>
            <p:custDataLst>
              <p:tags r:id="rId19"/>
            </p:custDataLst>
          </p:nvPr>
        </p:nvSpPr>
        <p:spPr bwMode="auto">
          <a:xfrm>
            <a:off x="7057335" y="1676400"/>
            <a:ext cx="387927" cy="536814"/>
          </a:xfrm>
          <a:prstGeom prst="rect">
            <a:avLst/>
          </a:prstGeom>
          <a:noFill/>
          <a:ln w="25400" algn="ctr">
            <a:noFill/>
            <a:miter lim="800000"/>
            <a:headEnd/>
            <a:tailEnd/>
          </a:ln>
          <a:effectLst/>
        </p:spPr>
        <p:txBody>
          <a:bodyPr wrap="none" lIns="0" tIns="0" rIns="0" bIns="0">
            <a:spAutoFit/>
          </a:bodyPr>
          <a:lstStyle/>
          <a:p>
            <a:pPr algn="ctr" eaLnBrk="1" hangingPunct="1">
              <a:lnSpc>
                <a:spcPct val="116000"/>
              </a:lnSpc>
              <a:buClr>
                <a:srgbClr val="40458C"/>
              </a:buClr>
              <a:buSzPct val="100000"/>
              <a:buFont typeface="Times New Roman" pitchFamily="18" charset="0"/>
              <a:buNone/>
            </a:pPr>
            <a:r>
              <a:rPr lang="en-US" sz="3200" dirty="0" smtClean="0">
                <a:solidFill>
                  <a:srgbClr val="FFFFFF"/>
                </a:solidFill>
                <a:latin typeface="Calibri"/>
              </a:rPr>
              <a:t>….</a:t>
            </a:r>
            <a:endParaRPr lang="en-US" sz="3200" dirty="0">
              <a:solidFill>
                <a:srgbClr val="FFFFFF"/>
              </a:solidFill>
              <a:latin typeface="Calibri"/>
            </a:endParaRPr>
          </a:p>
        </p:txBody>
      </p:sp>
      <p:sp>
        <p:nvSpPr>
          <p:cNvPr id="129" name="Text Box 113"/>
          <p:cNvSpPr txBox="1">
            <a:spLocks noChangeArrowheads="1"/>
          </p:cNvSpPr>
          <p:nvPr>
            <p:custDataLst>
              <p:tags r:id="rId20"/>
            </p:custDataLst>
          </p:nvPr>
        </p:nvSpPr>
        <p:spPr bwMode="auto">
          <a:xfrm>
            <a:off x="7362135" y="3810000"/>
            <a:ext cx="387927" cy="536814"/>
          </a:xfrm>
          <a:prstGeom prst="rect">
            <a:avLst/>
          </a:prstGeom>
          <a:noFill/>
          <a:ln w="25400" algn="ctr">
            <a:noFill/>
            <a:miter lim="800000"/>
            <a:headEnd/>
            <a:tailEnd/>
          </a:ln>
          <a:effectLst/>
        </p:spPr>
        <p:txBody>
          <a:bodyPr wrap="none" lIns="0" tIns="0" rIns="0" bIns="0">
            <a:spAutoFit/>
          </a:bodyPr>
          <a:lstStyle/>
          <a:p>
            <a:pPr algn="ctr" eaLnBrk="1" hangingPunct="1">
              <a:lnSpc>
                <a:spcPct val="116000"/>
              </a:lnSpc>
              <a:buClr>
                <a:srgbClr val="40458C"/>
              </a:buClr>
              <a:buSzPct val="100000"/>
              <a:buFont typeface="Times New Roman" pitchFamily="18" charset="0"/>
              <a:buNone/>
            </a:pPr>
            <a:r>
              <a:rPr lang="en-US" sz="3200" dirty="0" smtClean="0">
                <a:solidFill>
                  <a:srgbClr val="FFFFFF"/>
                </a:solidFill>
                <a:latin typeface="Calibri"/>
              </a:rPr>
              <a:t>….</a:t>
            </a:r>
            <a:endParaRPr lang="en-US" sz="3200" dirty="0">
              <a:solidFill>
                <a:srgbClr val="FFFFFF"/>
              </a:solidFill>
              <a:latin typeface="Calibri"/>
            </a:endParaRPr>
          </a:p>
        </p:txBody>
      </p:sp>
      <p:sp>
        <p:nvSpPr>
          <p:cNvPr id="138" name="AutoShape 5"/>
          <p:cNvSpPr>
            <a:spLocks noChangeArrowheads="1"/>
          </p:cNvSpPr>
          <p:nvPr/>
        </p:nvSpPr>
        <p:spPr bwMode="auto">
          <a:xfrm>
            <a:off x="5555652" y="1276157"/>
            <a:ext cx="209550" cy="228600"/>
          </a:xfrm>
          <a:prstGeom prst="flowChartDelay">
            <a:avLst/>
          </a:prstGeom>
          <a:noFill/>
          <a:ln w="25400">
            <a:solidFill>
              <a:schemeClr val="tx1"/>
            </a:solidFill>
            <a:miter lim="800000"/>
            <a:headEnd/>
            <a:tailEn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nchor="ctr">
            <a:spAutoFit/>
          </a:bodyPr>
          <a:lstStyle/>
          <a:p>
            <a:endParaRPr lang="en-US"/>
          </a:p>
        </p:txBody>
      </p:sp>
      <p:cxnSp>
        <p:nvCxnSpPr>
          <p:cNvPr id="139" name="Straight Connector 138"/>
          <p:cNvCxnSpPr>
            <a:stCxn id="138" idx="3"/>
          </p:cNvCxnSpPr>
          <p:nvPr/>
        </p:nvCxnSpPr>
        <p:spPr>
          <a:xfrm flipV="1">
            <a:off x="5765202" y="1384453"/>
            <a:ext cx="148134" cy="6004"/>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40" name="AutoShape 5"/>
          <p:cNvSpPr>
            <a:spLocks noChangeArrowheads="1"/>
          </p:cNvSpPr>
          <p:nvPr/>
        </p:nvSpPr>
        <p:spPr bwMode="auto">
          <a:xfrm>
            <a:off x="5555651" y="1676400"/>
            <a:ext cx="209550" cy="228600"/>
          </a:xfrm>
          <a:prstGeom prst="flowChartDelay">
            <a:avLst/>
          </a:prstGeom>
          <a:noFill/>
          <a:ln w="25400">
            <a:solidFill>
              <a:schemeClr val="tx1"/>
            </a:solidFill>
            <a:miter lim="800000"/>
            <a:headEnd/>
            <a:tailEn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nchor="ctr">
            <a:spAutoFit/>
          </a:bodyPr>
          <a:lstStyle/>
          <a:p>
            <a:endParaRPr lang="en-US"/>
          </a:p>
        </p:txBody>
      </p:sp>
      <p:cxnSp>
        <p:nvCxnSpPr>
          <p:cNvPr id="141" name="Straight Connector 140"/>
          <p:cNvCxnSpPr>
            <a:stCxn id="140" idx="3"/>
          </p:cNvCxnSpPr>
          <p:nvPr/>
        </p:nvCxnSpPr>
        <p:spPr>
          <a:xfrm flipV="1">
            <a:off x="5765201" y="1784696"/>
            <a:ext cx="148134" cy="6004"/>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42" name="AutoShape 5"/>
          <p:cNvSpPr>
            <a:spLocks noChangeArrowheads="1"/>
          </p:cNvSpPr>
          <p:nvPr/>
        </p:nvSpPr>
        <p:spPr bwMode="auto">
          <a:xfrm>
            <a:off x="5532335" y="2362200"/>
            <a:ext cx="209550" cy="228600"/>
          </a:xfrm>
          <a:prstGeom prst="flowChartDelay">
            <a:avLst/>
          </a:prstGeom>
          <a:noFill/>
          <a:ln w="25400">
            <a:solidFill>
              <a:schemeClr val="tx1"/>
            </a:solidFill>
            <a:miter lim="800000"/>
            <a:headEnd/>
            <a:tailEn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nchor="ctr">
            <a:spAutoFit/>
          </a:bodyPr>
          <a:lstStyle/>
          <a:p>
            <a:endParaRPr lang="en-US"/>
          </a:p>
        </p:txBody>
      </p:sp>
      <p:cxnSp>
        <p:nvCxnSpPr>
          <p:cNvPr id="143" name="Straight Connector 142"/>
          <p:cNvCxnSpPr>
            <a:stCxn id="142" idx="3"/>
          </p:cNvCxnSpPr>
          <p:nvPr/>
        </p:nvCxnSpPr>
        <p:spPr>
          <a:xfrm flipV="1">
            <a:off x="5741885" y="2470496"/>
            <a:ext cx="148134" cy="6004"/>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44" name="AutoShape 5"/>
          <p:cNvSpPr>
            <a:spLocks noChangeArrowheads="1"/>
          </p:cNvSpPr>
          <p:nvPr/>
        </p:nvSpPr>
        <p:spPr bwMode="auto">
          <a:xfrm>
            <a:off x="5532335" y="2743200"/>
            <a:ext cx="209550" cy="228600"/>
          </a:xfrm>
          <a:prstGeom prst="flowChartDelay">
            <a:avLst/>
          </a:prstGeom>
          <a:noFill/>
          <a:ln w="25400">
            <a:solidFill>
              <a:schemeClr val="tx1"/>
            </a:solidFill>
            <a:miter lim="800000"/>
            <a:headEnd/>
            <a:tailEn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nchor="ctr">
            <a:spAutoFit/>
          </a:bodyPr>
          <a:lstStyle/>
          <a:p>
            <a:endParaRPr lang="en-US"/>
          </a:p>
        </p:txBody>
      </p:sp>
      <p:cxnSp>
        <p:nvCxnSpPr>
          <p:cNvPr id="145" name="Straight Connector 144"/>
          <p:cNvCxnSpPr>
            <a:stCxn id="144" idx="3"/>
          </p:cNvCxnSpPr>
          <p:nvPr/>
        </p:nvCxnSpPr>
        <p:spPr>
          <a:xfrm flipV="1">
            <a:off x="5741885" y="2851496"/>
            <a:ext cx="148134" cy="6004"/>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46" name="Rectangle 145"/>
          <p:cNvSpPr/>
          <p:nvPr/>
        </p:nvSpPr>
        <p:spPr>
          <a:xfrm>
            <a:off x="4465535" y="1295400"/>
            <a:ext cx="865769" cy="1621811"/>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TextBox 146"/>
          <p:cNvSpPr txBox="1"/>
          <p:nvPr/>
        </p:nvSpPr>
        <p:spPr>
          <a:xfrm>
            <a:off x="4422942" y="1857549"/>
            <a:ext cx="956993" cy="646331"/>
          </a:xfrm>
          <a:prstGeom prst="rect">
            <a:avLst/>
          </a:prstGeom>
          <a:noFill/>
        </p:spPr>
        <p:txBody>
          <a:bodyPr wrap="none" rtlCol="0">
            <a:spAutoFit/>
          </a:bodyPr>
          <a:lstStyle/>
          <a:p>
            <a:r>
              <a:rPr lang="en-US" dirty="0" smtClean="0"/>
              <a:t>5-to-32</a:t>
            </a:r>
          </a:p>
          <a:p>
            <a:r>
              <a:rPr lang="en-US" dirty="0" smtClean="0"/>
              <a:t>decoder</a:t>
            </a:r>
            <a:endParaRPr lang="en-US" dirty="0"/>
          </a:p>
        </p:txBody>
      </p:sp>
      <p:cxnSp>
        <p:nvCxnSpPr>
          <p:cNvPr id="148" name="Straight Connector 147"/>
          <p:cNvCxnSpPr/>
          <p:nvPr/>
        </p:nvCxnSpPr>
        <p:spPr>
          <a:xfrm>
            <a:off x="5331304" y="1301405"/>
            <a:ext cx="224348"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p:nvPr/>
        </p:nvCxnSpPr>
        <p:spPr>
          <a:xfrm flipH="1">
            <a:off x="5331304" y="1679402"/>
            <a:ext cx="224348"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0" name="Straight Connector 149"/>
          <p:cNvCxnSpPr/>
          <p:nvPr/>
        </p:nvCxnSpPr>
        <p:spPr>
          <a:xfrm flipH="1">
            <a:off x="5331304" y="2365202"/>
            <a:ext cx="196779"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1" name="Straight Connector 150"/>
          <p:cNvCxnSpPr/>
          <p:nvPr/>
        </p:nvCxnSpPr>
        <p:spPr>
          <a:xfrm flipH="1">
            <a:off x="5331304" y="2743200"/>
            <a:ext cx="196779"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2" name="Straight Connector 151"/>
          <p:cNvCxnSpPr/>
          <p:nvPr/>
        </p:nvCxnSpPr>
        <p:spPr>
          <a:xfrm flipH="1">
            <a:off x="5443478" y="1447800"/>
            <a:ext cx="112174" cy="0"/>
          </a:xfrm>
          <a:prstGeom prst="line">
            <a:avLst/>
          </a:prstGeom>
          <a:ln w="28575">
            <a:solidFill>
              <a:schemeClr val="bg1"/>
            </a:solidFill>
            <a:tailEnd type="none"/>
          </a:ln>
        </p:spPr>
        <p:style>
          <a:lnRef idx="1">
            <a:schemeClr val="accent1"/>
          </a:lnRef>
          <a:fillRef idx="0">
            <a:schemeClr val="accent1"/>
          </a:fillRef>
          <a:effectRef idx="0">
            <a:schemeClr val="accent1"/>
          </a:effectRef>
          <a:fontRef idx="minor">
            <a:schemeClr val="tx1"/>
          </a:fontRef>
        </p:style>
      </p:cxnSp>
      <p:cxnSp>
        <p:nvCxnSpPr>
          <p:cNvPr id="153" name="Straight Connector 152"/>
          <p:cNvCxnSpPr/>
          <p:nvPr/>
        </p:nvCxnSpPr>
        <p:spPr>
          <a:xfrm flipH="1">
            <a:off x="5456135" y="1828800"/>
            <a:ext cx="112174" cy="0"/>
          </a:xfrm>
          <a:prstGeom prst="line">
            <a:avLst/>
          </a:prstGeom>
          <a:ln w="28575">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154" name="Straight Connector 153"/>
          <p:cNvCxnSpPr/>
          <p:nvPr/>
        </p:nvCxnSpPr>
        <p:spPr>
          <a:xfrm flipH="1">
            <a:off x="5420161" y="2514600"/>
            <a:ext cx="112174" cy="0"/>
          </a:xfrm>
          <a:prstGeom prst="line">
            <a:avLst/>
          </a:prstGeom>
          <a:ln w="28575">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flipH="1">
            <a:off x="5420161" y="2895600"/>
            <a:ext cx="112174" cy="0"/>
          </a:xfrm>
          <a:prstGeom prst="line">
            <a:avLst/>
          </a:prstGeom>
          <a:ln w="28575">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156" name="Straight Connector 155"/>
          <p:cNvCxnSpPr>
            <a:endCxn id="161" idx="0"/>
          </p:cNvCxnSpPr>
          <p:nvPr/>
        </p:nvCxnSpPr>
        <p:spPr>
          <a:xfrm flipH="1">
            <a:off x="5410990" y="1447800"/>
            <a:ext cx="32491" cy="4508416"/>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57" name="Line 106"/>
          <p:cNvSpPr>
            <a:spLocks noChangeShapeType="1"/>
          </p:cNvSpPr>
          <p:nvPr>
            <p:custDataLst>
              <p:tags r:id="rId21"/>
            </p:custDataLst>
          </p:nvPr>
        </p:nvSpPr>
        <p:spPr bwMode="auto">
          <a:xfrm rot="16200000" flipH="1">
            <a:off x="5372100" y="5753100"/>
            <a:ext cx="76200" cy="152400"/>
          </a:xfrm>
          <a:prstGeom prst="line">
            <a:avLst/>
          </a:prstGeom>
          <a:noFill/>
          <a:ln w="28575">
            <a:solidFill>
              <a:srgbClr val="FFFFFF"/>
            </a:solidFill>
            <a:round/>
            <a:headEnd/>
            <a:tailEnd/>
          </a:ln>
          <a:effectLst/>
        </p:spPr>
        <p:txBody>
          <a:bodyPr wrap="none" anchor="ctr">
            <a:noAutofit/>
          </a:bodyPr>
          <a:lstStyle/>
          <a:p>
            <a:endParaRPr lang="en-US"/>
          </a:p>
        </p:txBody>
      </p:sp>
      <p:sp>
        <p:nvSpPr>
          <p:cNvPr id="158" name="Text Box 108"/>
          <p:cNvSpPr txBox="1">
            <a:spLocks noChangeArrowheads="1"/>
          </p:cNvSpPr>
          <p:nvPr>
            <p:custDataLst>
              <p:tags r:id="rId22"/>
            </p:custDataLst>
          </p:nvPr>
        </p:nvSpPr>
        <p:spPr bwMode="auto">
          <a:xfrm>
            <a:off x="5755842" y="5562600"/>
            <a:ext cx="340158" cy="520784"/>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latin typeface="Calibri"/>
              </a:rPr>
              <a:t>5</a:t>
            </a:r>
            <a:endParaRPr lang="en-US" sz="2400" dirty="0">
              <a:solidFill>
                <a:srgbClr val="FFFFFF"/>
              </a:solidFill>
              <a:latin typeface="Calibri"/>
            </a:endParaRPr>
          </a:p>
        </p:txBody>
      </p:sp>
      <p:sp>
        <p:nvSpPr>
          <p:cNvPr id="159" name="Text Box 108"/>
          <p:cNvSpPr txBox="1">
            <a:spLocks noChangeArrowheads="1"/>
          </p:cNvSpPr>
          <p:nvPr>
            <p:custDataLst>
              <p:tags r:id="rId23"/>
            </p:custDataLst>
          </p:nvPr>
        </p:nvSpPr>
        <p:spPr bwMode="auto">
          <a:xfrm>
            <a:off x="5793171" y="5982056"/>
            <a:ext cx="531429" cy="494944"/>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latin typeface="Calibri"/>
              </a:rPr>
              <a:t>R</a:t>
            </a:r>
            <a:r>
              <a:rPr lang="en-US" sz="2400" baseline="-25000" dirty="0" smtClean="0">
                <a:solidFill>
                  <a:srgbClr val="FFFFFF"/>
                </a:solidFill>
                <a:latin typeface="Calibri"/>
              </a:rPr>
              <a:t>W</a:t>
            </a:r>
            <a:endParaRPr lang="en-US" sz="2400" baseline="-25000" dirty="0">
              <a:solidFill>
                <a:srgbClr val="FFFFFF"/>
              </a:solidFill>
              <a:latin typeface="Calibri"/>
            </a:endParaRPr>
          </a:p>
        </p:txBody>
      </p:sp>
      <p:sp>
        <p:nvSpPr>
          <p:cNvPr id="161" name="Text Box 108"/>
          <p:cNvSpPr txBox="1">
            <a:spLocks noChangeArrowheads="1"/>
          </p:cNvSpPr>
          <p:nvPr>
            <p:custDataLst>
              <p:tags r:id="rId24"/>
            </p:custDataLst>
          </p:nvPr>
        </p:nvSpPr>
        <p:spPr bwMode="auto">
          <a:xfrm>
            <a:off x="5181600" y="5956216"/>
            <a:ext cx="458780" cy="520784"/>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2400" dirty="0">
                <a:solidFill>
                  <a:srgbClr val="FFFFFF"/>
                </a:solidFill>
                <a:latin typeface="Calibri"/>
              </a:rPr>
              <a:t>W</a:t>
            </a:r>
            <a:endParaRPr lang="en-US" sz="2400" baseline="-25000" dirty="0">
              <a:solidFill>
                <a:srgbClr val="FFFFFF"/>
              </a:solidFill>
              <a:latin typeface="Calibri"/>
            </a:endParaRPr>
          </a:p>
        </p:txBody>
      </p:sp>
      <p:cxnSp>
        <p:nvCxnSpPr>
          <p:cNvPr id="162" name="Straight Connector 161"/>
          <p:cNvCxnSpPr/>
          <p:nvPr/>
        </p:nvCxnSpPr>
        <p:spPr>
          <a:xfrm>
            <a:off x="5815952" y="1143000"/>
            <a:ext cx="0" cy="1524001"/>
          </a:xfrm>
          <a:prstGeom prst="line">
            <a:avLst/>
          </a:prstGeom>
          <a:ln w="28575">
            <a:solidFill>
              <a:schemeClr val="bg1"/>
            </a:solidFill>
            <a:headEnd type="oval"/>
          </a:ln>
        </p:spPr>
        <p:style>
          <a:lnRef idx="1">
            <a:schemeClr val="accent1"/>
          </a:lnRef>
          <a:fillRef idx="0">
            <a:schemeClr val="accent1"/>
          </a:fillRef>
          <a:effectRef idx="0">
            <a:schemeClr val="accent1"/>
          </a:effectRef>
          <a:fontRef idx="minor">
            <a:schemeClr val="tx1"/>
          </a:fontRef>
        </p:style>
      </p:cxnSp>
      <p:cxnSp>
        <p:nvCxnSpPr>
          <p:cNvPr id="163" name="Straight Connector 162"/>
          <p:cNvCxnSpPr/>
          <p:nvPr/>
        </p:nvCxnSpPr>
        <p:spPr>
          <a:xfrm flipH="1" flipV="1">
            <a:off x="5815952" y="2667000"/>
            <a:ext cx="97383" cy="1"/>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4" name="Straight Connector 163"/>
          <p:cNvCxnSpPr/>
          <p:nvPr/>
        </p:nvCxnSpPr>
        <p:spPr>
          <a:xfrm flipH="1">
            <a:off x="5815952" y="2286000"/>
            <a:ext cx="97384" cy="1"/>
          </a:xfrm>
          <a:prstGeom prst="line">
            <a:avLst/>
          </a:prstGeom>
          <a:ln w="28575">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a:xfrm flipH="1">
            <a:off x="5821095" y="1569218"/>
            <a:ext cx="97384" cy="1"/>
          </a:xfrm>
          <a:prstGeom prst="line">
            <a:avLst/>
          </a:prstGeom>
          <a:ln w="28575">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166" name="Straight Connector 165"/>
          <p:cNvCxnSpPr/>
          <p:nvPr/>
        </p:nvCxnSpPr>
        <p:spPr>
          <a:xfrm flipH="1">
            <a:off x="4031420" y="1143000"/>
            <a:ext cx="1881916"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67" name="Line 106"/>
          <p:cNvSpPr>
            <a:spLocks noChangeShapeType="1"/>
          </p:cNvSpPr>
          <p:nvPr>
            <p:custDataLst>
              <p:tags r:id="rId25"/>
            </p:custDataLst>
          </p:nvPr>
        </p:nvSpPr>
        <p:spPr bwMode="auto">
          <a:xfrm rot="16200000" flipH="1">
            <a:off x="6057900" y="5753100"/>
            <a:ext cx="76200" cy="152400"/>
          </a:xfrm>
          <a:prstGeom prst="line">
            <a:avLst/>
          </a:prstGeom>
          <a:noFill/>
          <a:ln w="28575">
            <a:solidFill>
              <a:srgbClr val="FFFFFF"/>
            </a:solidFill>
            <a:round/>
            <a:headEnd/>
            <a:tailEnd/>
          </a:ln>
          <a:effectLst/>
        </p:spPr>
        <p:txBody>
          <a:bodyPr wrap="none" anchor="ctr">
            <a:noAutofit/>
          </a:bodyPr>
          <a:lstStyle/>
          <a:p>
            <a:endParaRPr lang="en-US"/>
          </a:p>
        </p:txBody>
      </p:sp>
      <p:sp>
        <p:nvSpPr>
          <p:cNvPr id="168" name="Text Box 108"/>
          <p:cNvSpPr txBox="1">
            <a:spLocks noChangeArrowheads="1"/>
          </p:cNvSpPr>
          <p:nvPr>
            <p:custDataLst>
              <p:tags r:id="rId26"/>
            </p:custDataLst>
          </p:nvPr>
        </p:nvSpPr>
        <p:spPr bwMode="auto">
          <a:xfrm>
            <a:off x="3657600" y="838200"/>
            <a:ext cx="373820" cy="520784"/>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latin typeface="Calibri"/>
              </a:rPr>
              <a:t>D</a:t>
            </a:r>
            <a:endParaRPr lang="en-US" sz="2400" baseline="-25000" dirty="0">
              <a:solidFill>
                <a:srgbClr val="FFFFFF"/>
              </a:solidFill>
              <a:latin typeface="Calibri"/>
            </a:endParaRPr>
          </a:p>
        </p:txBody>
      </p:sp>
      <p:sp>
        <p:nvSpPr>
          <p:cNvPr id="169" name="Line 106"/>
          <p:cNvSpPr>
            <a:spLocks noChangeShapeType="1"/>
          </p:cNvSpPr>
          <p:nvPr>
            <p:custDataLst>
              <p:tags r:id="rId27"/>
            </p:custDataLst>
          </p:nvPr>
        </p:nvSpPr>
        <p:spPr bwMode="auto">
          <a:xfrm>
            <a:off x="4114800" y="1066800"/>
            <a:ext cx="76200" cy="152400"/>
          </a:xfrm>
          <a:prstGeom prst="line">
            <a:avLst/>
          </a:prstGeom>
          <a:noFill/>
          <a:ln w="28575">
            <a:solidFill>
              <a:srgbClr val="FFFFFF"/>
            </a:solidFill>
            <a:round/>
            <a:headEnd/>
            <a:tailEnd/>
          </a:ln>
          <a:effectLst/>
        </p:spPr>
        <p:txBody>
          <a:bodyPr wrap="none" anchor="ctr">
            <a:noAutofit/>
          </a:bodyPr>
          <a:lstStyle/>
          <a:p>
            <a:endParaRPr lang="en-US"/>
          </a:p>
        </p:txBody>
      </p:sp>
      <p:sp>
        <p:nvSpPr>
          <p:cNvPr id="170" name="Text Box 108"/>
          <p:cNvSpPr txBox="1">
            <a:spLocks noChangeArrowheads="1"/>
          </p:cNvSpPr>
          <p:nvPr>
            <p:custDataLst>
              <p:tags r:id="rId28"/>
            </p:custDataLst>
          </p:nvPr>
        </p:nvSpPr>
        <p:spPr bwMode="auto">
          <a:xfrm>
            <a:off x="3810000" y="609600"/>
            <a:ext cx="495649" cy="520784"/>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latin typeface="Calibri"/>
              </a:rPr>
              <a:t>32</a:t>
            </a:r>
            <a:endParaRPr lang="en-US" sz="2400" dirty="0">
              <a:solidFill>
                <a:srgbClr val="FFFFFF"/>
              </a:solidFill>
              <a:latin typeface="Calibri"/>
            </a:endParaRPr>
          </a:p>
        </p:txBody>
      </p:sp>
      <p:sp>
        <p:nvSpPr>
          <p:cNvPr id="171" name="Rectangle 170"/>
          <p:cNvSpPr/>
          <p:nvPr/>
        </p:nvSpPr>
        <p:spPr>
          <a:xfrm>
            <a:off x="4260020" y="879565"/>
            <a:ext cx="4175842" cy="4695651"/>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Elbow Connector 5"/>
          <p:cNvCxnSpPr>
            <a:stCxn id="159" idx="0"/>
          </p:cNvCxnSpPr>
          <p:nvPr/>
        </p:nvCxnSpPr>
        <p:spPr>
          <a:xfrm rot="16200000" flipV="1">
            <a:off x="3897321" y="3820491"/>
            <a:ext cx="3064845" cy="1258286"/>
          </a:xfrm>
          <a:prstGeom prst="bentConnector3">
            <a:avLst>
              <a:gd name="adj1" fmla="val 62786"/>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1461698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custDataLst>
              <p:tags r:id="rId1"/>
            </p:custDataLst>
          </p:nvPr>
        </p:nvSpPr>
        <p:spPr/>
        <p:txBody>
          <a:bodyPr>
            <a:normAutofit fontScale="90000"/>
          </a:bodyPr>
          <a:lstStyle/>
          <a:p>
            <a:r>
              <a:rPr lang="en-US" dirty="0" smtClean="0"/>
              <a:t>Register File</a:t>
            </a:r>
            <a:endParaRPr lang="en-US" dirty="0"/>
          </a:p>
        </p:txBody>
      </p:sp>
      <p:sp>
        <p:nvSpPr>
          <p:cNvPr id="1995779" name="Rectangle 3"/>
          <p:cNvSpPr>
            <a:spLocks noGrp="1" noChangeArrowheads="1"/>
          </p:cNvSpPr>
          <p:nvPr>
            <p:ph idx="1"/>
            <p:custDataLst>
              <p:tags r:id="rId2"/>
            </p:custDataLst>
          </p:nvPr>
        </p:nvSpPr>
        <p:spPr>
          <a:xfrm>
            <a:off x="228600" y="609600"/>
            <a:ext cx="5105400" cy="6172200"/>
          </a:xfrm>
        </p:spPr>
        <p:txBody>
          <a:bodyPr>
            <a:noAutofit/>
          </a:bodyPr>
          <a:lstStyle/>
          <a:p>
            <a:r>
              <a:rPr lang="en-US" dirty="0" smtClean="0">
                <a:solidFill>
                  <a:schemeClr val="accent1"/>
                </a:solidFill>
              </a:rPr>
              <a:t>Register File</a:t>
            </a:r>
            <a:endParaRPr lang="en-US" dirty="0"/>
          </a:p>
          <a:p>
            <a:pPr lvl="1"/>
            <a:r>
              <a:rPr lang="en-US" dirty="0" smtClean="0"/>
              <a:t>N read/write registers</a:t>
            </a:r>
            <a:endParaRPr lang="en-US" dirty="0"/>
          </a:p>
          <a:p>
            <a:pPr lvl="1"/>
            <a:r>
              <a:rPr lang="en-US" dirty="0" smtClean="0"/>
              <a:t>Indexed by </a:t>
            </a:r>
            <a:br>
              <a:rPr lang="en-US" dirty="0" smtClean="0"/>
            </a:br>
            <a:r>
              <a:rPr lang="en-US" dirty="0" smtClean="0"/>
              <a:t>register number</a:t>
            </a:r>
          </a:p>
          <a:p>
            <a:pPr lvl="1"/>
            <a:endParaRPr lang="en-US" dirty="0" smtClean="0"/>
          </a:p>
          <a:p>
            <a:pPr lvl="1"/>
            <a:endParaRPr lang="en-US" dirty="0"/>
          </a:p>
          <a:p>
            <a:r>
              <a:rPr lang="en-US" dirty="0" smtClean="0"/>
              <a:t>Implementation:</a:t>
            </a:r>
            <a:endParaRPr lang="en-US" dirty="0"/>
          </a:p>
          <a:p>
            <a:pPr lvl="1"/>
            <a:r>
              <a:rPr lang="en-US" dirty="0" smtClean="0"/>
              <a:t>D flip </a:t>
            </a:r>
            <a:r>
              <a:rPr lang="en-US" dirty="0"/>
              <a:t>flops to store </a:t>
            </a:r>
            <a:r>
              <a:rPr lang="en-US" dirty="0" smtClean="0"/>
              <a:t>bits</a:t>
            </a:r>
          </a:p>
          <a:p>
            <a:pPr lvl="1"/>
            <a:r>
              <a:rPr lang="en-US" dirty="0" smtClean="0"/>
              <a:t>Decoder for each </a:t>
            </a:r>
            <a:r>
              <a:rPr lang="en-US" dirty="0" smtClean="0">
                <a:solidFill>
                  <a:schemeClr val="accent1"/>
                </a:solidFill>
              </a:rPr>
              <a:t>write port</a:t>
            </a:r>
          </a:p>
          <a:p>
            <a:pPr lvl="1"/>
            <a:r>
              <a:rPr lang="en-US" dirty="0" err="1" smtClean="0"/>
              <a:t>Mux</a:t>
            </a:r>
            <a:r>
              <a:rPr lang="en-US" dirty="0" smtClean="0"/>
              <a:t> for each</a:t>
            </a:r>
            <a:r>
              <a:rPr lang="en-US" dirty="0" smtClean="0">
                <a:solidFill>
                  <a:schemeClr val="accent1"/>
                </a:solidFill>
              </a:rPr>
              <a:t> read port</a:t>
            </a:r>
            <a:endParaRPr lang="en-US" dirty="0">
              <a:solidFill>
                <a:schemeClr val="accent1"/>
              </a:solidFill>
            </a:endParaRPr>
          </a:p>
          <a:p>
            <a:endParaRPr lang="en-US" dirty="0"/>
          </a:p>
        </p:txBody>
      </p:sp>
      <p:sp>
        <p:nvSpPr>
          <p:cNvPr id="5" name="Rectangle 4"/>
          <p:cNvSpPr/>
          <p:nvPr>
            <p:custDataLst>
              <p:tags r:id="rId3"/>
            </p:custDataLst>
          </p:nvPr>
        </p:nvSpPr>
        <p:spPr>
          <a:xfrm>
            <a:off x="4724400" y="991394"/>
            <a:ext cx="3581400" cy="3124200"/>
          </a:xfrm>
          <a:prstGeom prst="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accent1"/>
                </a:solidFill>
              </a:rPr>
              <a:t>Dual-Read-Port</a:t>
            </a:r>
            <a:br>
              <a:rPr lang="en-US" sz="2800" dirty="0" smtClean="0">
                <a:solidFill>
                  <a:schemeClr val="accent1"/>
                </a:solidFill>
              </a:rPr>
            </a:br>
            <a:r>
              <a:rPr lang="en-US" sz="2800" dirty="0" smtClean="0">
                <a:solidFill>
                  <a:schemeClr val="accent1"/>
                </a:solidFill>
              </a:rPr>
              <a:t>Single-Write-Port</a:t>
            </a:r>
          </a:p>
          <a:p>
            <a:pPr algn="ctr"/>
            <a:r>
              <a:rPr lang="en-US" sz="2800" dirty="0" smtClean="0">
                <a:solidFill>
                  <a:schemeClr val="accent1"/>
                </a:solidFill>
              </a:rPr>
              <a:t>32 x 32 </a:t>
            </a:r>
            <a:br>
              <a:rPr lang="en-US" sz="2800" dirty="0" smtClean="0">
                <a:solidFill>
                  <a:schemeClr val="accent1"/>
                </a:solidFill>
              </a:rPr>
            </a:br>
            <a:r>
              <a:rPr lang="en-US" sz="2800" dirty="0" smtClean="0">
                <a:solidFill>
                  <a:schemeClr val="accent1"/>
                </a:solidFill>
              </a:rPr>
              <a:t>Register File</a:t>
            </a:r>
            <a:endParaRPr lang="en-US" sz="2800" dirty="0">
              <a:solidFill>
                <a:schemeClr val="accent1"/>
              </a:solidFill>
            </a:endParaRPr>
          </a:p>
        </p:txBody>
      </p:sp>
      <p:sp>
        <p:nvSpPr>
          <p:cNvPr id="6" name="TextBox 5"/>
          <p:cNvSpPr txBox="1"/>
          <p:nvPr>
            <p:custDataLst>
              <p:tags r:id="rId4"/>
            </p:custDataLst>
          </p:nvPr>
        </p:nvSpPr>
        <p:spPr>
          <a:xfrm>
            <a:off x="7772400" y="1219994"/>
            <a:ext cx="564578" cy="523220"/>
          </a:xfrm>
          <a:prstGeom prst="rect">
            <a:avLst/>
          </a:prstGeom>
          <a:noFill/>
        </p:spPr>
        <p:txBody>
          <a:bodyPr wrap="none" rtlCol="0">
            <a:spAutoFit/>
          </a:bodyPr>
          <a:lstStyle/>
          <a:p>
            <a:r>
              <a:rPr lang="en-US" sz="2800" dirty="0" smtClean="0">
                <a:solidFill>
                  <a:schemeClr val="bg1"/>
                </a:solidFill>
              </a:rPr>
              <a:t>Q</a:t>
            </a:r>
            <a:r>
              <a:rPr lang="en-US" sz="2800" baseline="-25000" dirty="0" smtClean="0">
                <a:solidFill>
                  <a:schemeClr val="bg1"/>
                </a:solidFill>
              </a:rPr>
              <a:t>A</a:t>
            </a:r>
          </a:p>
        </p:txBody>
      </p:sp>
      <p:sp>
        <p:nvSpPr>
          <p:cNvPr id="7" name="TextBox 6"/>
          <p:cNvSpPr txBox="1"/>
          <p:nvPr>
            <p:custDataLst>
              <p:tags r:id="rId5"/>
            </p:custDataLst>
          </p:nvPr>
        </p:nvSpPr>
        <p:spPr>
          <a:xfrm>
            <a:off x="7772400" y="2210594"/>
            <a:ext cx="564578" cy="523220"/>
          </a:xfrm>
          <a:prstGeom prst="rect">
            <a:avLst/>
          </a:prstGeom>
          <a:noFill/>
        </p:spPr>
        <p:txBody>
          <a:bodyPr wrap="none" rtlCol="0">
            <a:spAutoFit/>
          </a:bodyPr>
          <a:lstStyle/>
          <a:p>
            <a:r>
              <a:rPr lang="en-US" sz="2800" dirty="0" smtClean="0">
                <a:solidFill>
                  <a:schemeClr val="bg1"/>
                </a:solidFill>
              </a:rPr>
              <a:t>Q</a:t>
            </a:r>
            <a:r>
              <a:rPr lang="en-US" sz="2800" baseline="-25000" dirty="0" smtClean="0">
                <a:solidFill>
                  <a:schemeClr val="bg1"/>
                </a:solidFill>
              </a:rPr>
              <a:t>B</a:t>
            </a:r>
          </a:p>
        </p:txBody>
      </p:sp>
      <p:sp>
        <p:nvSpPr>
          <p:cNvPr id="8" name="TextBox 7"/>
          <p:cNvSpPr txBox="1"/>
          <p:nvPr>
            <p:custDataLst>
              <p:tags r:id="rId6"/>
            </p:custDataLst>
          </p:nvPr>
        </p:nvSpPr>
        <p:spPr>
          <a:xfrm>
            <a:off x="4793556" y="1534974"/>
            <a:ext cx="616644" cy="523220"/>
          </a:xfrm>
          <a:prstGeom prst="rect">
            <a:avLst/>
          </a:prstGeom>
          <a:noFill/>
        </p:spPr>
        <p:txBody>
          <a:bodyPr wrap="none" rtlCol="0">
            <a:spAutoFit/>
          </a:bodyPr>
          <a:lstStyle/>
          <a:p>
            <a:r>
              <a:rPr lang="en-US" sz="2800" dirty="0" smtClean="0">
                <a:solidFill>
                  <a:schemeClr val="bg1"/>
                </a:solidFill>
              </a:rPr>
              <a:t>D</a:t>
            </a:r>
            <a:r>
              <a:rPr lang="en-US" sz="2800" baseline="-25000" dirty="0" smtClean="0">
                <a:solidFill>
                  <a:schemeClr val="bg1"/>
                </a:solidFill>
              </a:rPr>
              <a:t>W</a:t>
            </a:r>
          </a:p>
        </p:txBody>
      </p:sp>
      <p:sp>
        <p:nvSpPr>
          <p:cNvPr id="9" name="TextBox 8"/>
          <p:cNvSpPr txBox="1"/>
          <p:nvPr>
            <p:custDataLst>
              <p:tags r:id="rId7"/>
            </p:custDataLst>
          </p:nvPr>
        </p:nvSpPr>
        <p:spPr>
          <a:xfrm>
            <a:off x="5943600" y="3582194"/>
            <a:ext cx="590290" cy="523220"/>
          </a:xfrm>
          <a:prstGeom prst="rect">
            <a:avLst/>
          </a:prstGeom>
          <a:noFill/>
        </p:spPr>
        <p:txBody>
          <a:bodyPr wrap="none" rtlCol="0">
            <a:spAutoFit/>
          </a:bodyPr>
          <a:lstStyle/>
          <a:p>
            <a:r>
              <a:rPr lang="en-US" sz="2800" dirty="0" smtClean="0">
                <a:solidFill>
                  <a:schemeClr val="bg1"/>
                </a:solidFill>
              </a:rPr>
              <a:t>R</a:t>
            </a:r>
            <a:r>
              <a:rPr lang="en-US" sz="2800" baseline="-25000" dirty="0" smtClean="0">
                <a:solidFill>
                  <a:schemeClr val="bg1"/>
                </a:solidFill>
              </a:rPr>
              <a:t>W</a:t>
            </a:r>
          </a:p>
        </p:txBody>
      </p:sp>
      <p:sp>
        <p:nvSpPr>
          <p:cNvPr id="10" name="TextBox 9"/>
          <p:cNvSpPr txBox="1"/>
          <p:nvPr>
            <p:custDataLst>
              <p:tags r:id="rId8"/>
            </p:custDataLst>
          </p:nvPr>
        </p:nvSpPr>
        <p:spPr>
          <a:xfrm>
            <a:off x="6553200" y="3582194"/>
            <a:ext cx="518091" cy="523220"/>
          </a:xfrm>
          <a:prstGeom prst="rect">
            <a:avLst/>
          </a:prstGeom>
          <a:noFill/>
        </p:spPr>
        <p:txBody>
          <a:bodyPr wrap="none" rtlCol="0">
            <a:spAutoFit/>
          </a:bodyPr>
          <a:lstStyle/>
          <a:p>
            <a:r>
              <a:rPr lang="en-US" sz="2800" dirty="0" smtClean="0">
                <a:solidFill>
                  <a:schemeClr val="bg1"/>
                </a:solidFill>
              </a:rPr>
              <a:t>R</a:t>
            </a:r>
            <a:r>
              <a:rPr lang="en-US" sz="2800" baseline="-25000" dirty="0" smtClean="0">
                <a:solidFill>
                  <a:schemeClr val="bg1"/>
                </a:solidFill>
              </a:rPr>
              <a:t>A</a:t>
            </a:r>
          </a:p>
        </p:txBody>
      </p:sp>
      <p:sp>
        <p:nvSpPr>
          <p:cNvPr id="11" name="TextBox 10"/>
          <p:cNvSpPr txBox="1"/>
          <p:nvPr>
            <p:custDataLst>
              <p:tags r:id="rId9"/>
            </p:custDataLst>
          </p:nvPr>
        </p:nvSpPr>
        <p:spPr>
          <a:xfrm>
            <a:off x="7162800" y="3582194"/>
            <a:ext cx="510076" cy="523220"/>
          </a:xfrm>
          <a:prstGeom prst="rect">
            <a:avLst/>
          </a:prstGeom>
          <a:noFill/>
        </p:spPr>
        <p:txBody>
          <a:bodyPr wrap="none" rtlCol="0">
            <a:spAutoFit/>
          </a:bodyPr>
          <a:lstStyle/>
          <a:p>
            <a:r>
              <a:rPr lang="en-US" sz="2800" dirty="0" smtClean="0">
                <a:solidFill>
                  <a:schemeClr val="bg1"/>
                </a:solidFill>
              </a:rPr>
              <a:t>R</a:t>
            </a:r>
            <a:r>
              <a:rPr lang="en-US" sz="2800" baseline="-25000" dirty="0" smtClean="0">
                <a:solidFill>
                  <a:schemeClr val="bg1"/>
                </a:solidFill>
              </a:rPr>
              <a:t>B</a:t>
            </a:r>
          </a:p>
        </p:txBody>
      </p:sp>
      <p:sp>
        <p:nvSpPr>
          <p:cNvPr id="12" name="TextBox 11"/>
          <p:cNvSpPr txBox="1"/>
          <p:nvPr>
            <p:custDataLst>
              <p:tags r:id="rId10"/>
            </p:custDataLst>
          </p:nvPr>
        </p:nvSpPr>
        <p:spPr>
          <a:xfrm>
            <a:off x="5105400" y="3582194"/>
            <a:ext cx="503664" cy="523220"/>
          </a:xfrm>
          <a:prstGeom prst="rect">
            <a:avLst/>
          </a:prstGeom>
          <a:noFill/>
        </p:spPr>
        <p:txBody>
          <a:bodyPr wrap="none" rtlCol="0">
            <a:spAutoFit/>
          </a:bodyPr>
          <a:lstStyle/>
          <a:p>
            <a:r>
              <a:rPr lang="en-US" sz="2800" dirty="0" smtClean="0">
                <a:solidFill>
                  <a:schemeClr val="bg1"/>
                </a:solidFill>
              </a:rPr>
              <a:t>W</a:t>
            </a:r>
            <a:endParaRPr lang="en-US" sz="2800" baseline="-25000" dirty="0" smtClean="0">
              <a:solidFill>
                <a:schemeClr val="bg1"/>
              </a:solidFill>
            </a:endParaRPr>
          </a:p>
        </p:txBody>
      </p:sp>
      <p:cxnSp>
        <p:nvCxnSpPr>
          <p:cNvPr id="13" name="Straight Arrow Connector 12"/>
          <p:cNvCxnSpPr/>
          <p:nvPr>
            <p:custDataLst>
              <p:tags r:id="rId11"/>
            </p:custDataLst>
          </p:nvPr>
        </p:nvCxnSpPr>
        <p:spPr>
          <a:xfrm>
            <a:off x="4260156" y="1753394"/>
            <a:ext cx="533400" cy="1588"/>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custDataLst>
              <p:tags r:id="rId12"/>
            </p:custDataLst>
          </p:nvPr>
        </p:nvCxnSpPr>
        <p:spPr>
          <a:xfrm>
            <a:off x="8382000" y="1524794"/>
            <a:ext cx="533400" cy="1588"/>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custDataLst>
              <p:tags r:id="rId13"/>
            </p:custDataLst>
          </p:nvPr>
        </p:nvCxnSpPr>
        <p:spPr>
          <a:xfrm>
            <a:off x="8382000" y="2439194"/>
            <a:ext cx="533400" cy="1588"/>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custDataLst>
              <p:tags r:id="rId14"/>
            </p:custDataLst>
          </p:nvPr>
        </p:nvCxnSpPr>
        <p:spPr>
          <a:xfrm rot="5400000" flipH="1" flipV="1">
            <a:off x="5067300" y="4381500"/>
            <a:ext cx="532606" cy="794"/>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custDataLst>
              <p:tags r:id="rId15"/>
            </p:custDataLst>
          </p:nvPr>
        </p:nvCxnSpPr>
        <p:spPr>
          <a:xfrm rot="5400000" flipH="1" flipV="1">
            <a:off x="5906294" y="4381500"/>
            <a:ext cx="532606" cy="794"/>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custDataLst>
              <p:tags r:id="rId16"/>
            </p:custDataLst>
          </p:nvPr>
        </p:nvCxnSpPr>
        <p:spPr>
          <a:xfrm rot="5400000" flipH="1" flipV="1">
            <a:off x="6515894" y="4381500"/>
            <a:ext cx="532606" cy="794"/>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custDataLst>
              <p:tags r:id="rId17"/>
            </p:custDataLst>
          </p:nvPr>
        </p:nvCxnSpPr>
        <p:spPr>
          <a:xfrm rot="5400000" flipH="1" flipV="1">
            <a:off x="7101376" y="4381500"/>
            <a:ext cx="532606" cy="794"/>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custDataLst>
              <p:tags r:id="rId18"/>
            </p:custDataLst>
          </p:nvPr>
        </p:nvCxnSpPr>
        <p:spPr>
          <a:xfrm rot="16200000" flipH="1">
            <a:off x="8496300" y="1486694"/>
            <a:ext cx="152400" cy="762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21" name="TextBox 20"/>
          <p:cNvSpPr txBox="1"/>
          <p:nvPr>
            <p:custDataLst>
              <p:tags r:id="rId19"/>
            </p:custDataLst>
          </p:nvPr>
        </p:nvSpPr>
        <p:spPr>
          <a:xfrm>
            <a:off x="8382000" y="1524794"/>
            <a:ext cx="444352" cy="400110"/>
          </a:xfrm>
          <a:prstGeom prst="rect">
            <a:avLst/>
          </a:prstGeom>
          <a:noFill/>
        </p:spPr>
        <p:txBody>
          <a:bodyPr wrap="none" rtlCol="0">
            <a:spAutoFit/>
          </a:bodyPr>
          <a:lstStyle/>
          <a:p>
            <a:r>
              <a:rPr lang="en-US" sz="2000" dirty="0" smtClean="0">
                <a:solidFill>
                  <a:schemeClr val="bg1"/>
                </a:solidFill>
              </a:rPr>
              <a:t>32</a:t>
            </a:r>
          </a:p>
        </p:txBody>
      </p:sp>
      <p:cxnSp>
        <p:nvCxnSpPr>
          <p:cNvPr id="22" name="Straight Connector 21"/>
          <p:cNvCxnSpPr/>
          <p:nvPr>
            <p:custDataLst>
              <p:tags r:id="rId20"/>
            </p:custDataLst>
          </p:nvPr>
        </p:nvCxnSpPr>
        <p:spPr>
          <a:xfrm rot="16200000" flipH="1">
            <a:off x="8496300" y="2401094"/>
            <a:ext cx="152400" cy="762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23" name="TextBox 22"/>
          <p:cNvSpPr txBox="1"/>
          <p:nvPr>
            <p:custDataLst>
              <p:tags r:id="rId21"/>
            </p:custDataLst>
          </p:nvPr>
        </p:nvSpPr>
        <p:spPr>
          <a:xfrm>
            <a:off x="8382000" y="2439194"/>
            <a:ext cx="444352" cy="400110"/>
          </a:xfrm>
          <a:prstGeom prst="rect">
            <a:avLst/>
          </a:prstGeom>
          <a:noFill/>
        </p:spPr>
        <p:txBody>
          <a:bodyPr wrap="none" rtlCol="0">
            <a:spAutoFit/>
          </a:bodyPr>
          <a:lstStyle/>
          <a:p>
            <a:r>
              <a:rPr lang="en-US" sz="2000" dirty="0" smtClean="0">
                <a:solidFill>
                  <a:schemeClr val="bg1"/>
                </a:solidFill>
              </a:rPr>
              <a:t>32</a:t>
            </a:r>
          </a:p>
        </p:txBody>
      </p:sp>
      <p:cxnSp>
        <p:nvCxnSpPr>
          <p:cNvPr id="24" name="Straight Connector 23"/>
          <p:cNvCxnSpPr/>
          <p:nvPr>
            <p:custDataLst>
              <p:tags r:id="rId22"/>
            </p:custDataLst>
          </p:nvPr>
        </p:nvCxnSpPr>
        <p:spPr>
          <a:xfrm rot="16200000" flipH="1">
            <a:off x="4374456" y="1715294"/>
            <a:ext cx="152400" cy="762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25" name="TextBox 24"/>
          <p:cNvSpPr txBox="1"/>
          <p:nvPr>
            <p:custDataLst>
              <p:tags r:id="rId23"/>
            </p:custDataLst>
          </p:nvPr>
        </p:nvSpPr>
        <p:spPr>
          <a:xfrm>
            <a:off x="4260156" y="1753394"/>
            <a:ext cx="444352" cy="400110"/>
          </a:xfrm>
          <a:prstGeom prst="rect">
            <a:avLst/>
          </a:prstGeom>
          <a:noFill/>
        </p:spPr>
        <p:txBody>
          <a:bodyPr wrap="none" rtlCol="0">
            <a:spAutoFit/>
          </a:bodyPr>
          <a:lstStyle/>
          <a:p>
            <a:r>
              <a:rPr lang="en-US" sz="2000" dirty="0" smtClean="0">
                <a:solidFill>
                  <a:schemeClr val="bg1"/>
                </a:solidFill>
              </a:rPr>
              <a:t>32</a:t>
            </a:r>
          </a:p>
        </p:txBody>
      </p:sp>
      <p:cxnSp>
        <p:nvCxnSpPr>
          <p:cNvPr id="26" name="Straight Connector 25"/>
          <p:cNvCxnSpPr/>
          <p:nvPr>
            <p:custDataLst>
              <p:tags r:id="rId24"/>
            </p:custDataLst>
          </p:nvPr>
        </p:nvCxnSpPr>
        <p:spPr>
          <a:xfrm>
            <a:off x="5257800" y="4344194"/>
            <a:ext cx="152400" cy="762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27" name="TextBox 26"/>
          <p:cNvSpPr txBox="1"/>
          <p:nvPr>
            <p:custDataLst>
              <p:tags r:id="rId25"/>
            </p:custDataLst>
          </p:nvPr>
        </p:nvSpPr>
        <p:spPr>
          <a:xfrm>
            <a:off x="5334000" y="4191794"/>
            <a:ext cx="314510" cy="400110"/>
          </a:xfrm>
          <a:prstGeom prst="rect">
            <a:avLst/>
          </a:prstGeom>
          <a:noFill/>
        </p:spPr>
        <p:txBody>
          <a:bodyPr wrap="none" rtlCol="0">
            <a:spAutoFit/>
          </a:bodyPr>
          <a:lstStyle/>
          <a:p>
            <a:r>
              <a:rPr lang="en-US" sz="2000" dirty="0" smtClean="0">
                <a:solidFill>
                  <a:schemeClr val="bg1"/>
                </a:solidFill>
              </a:rPr>
              <a:t>1</a:t>
            </a:r>
          </a:p>
        </p:txBody>
      </p:sp>
      <p:cxnSp>
        <p:nvCxnSpPr>
          <p:cNvPr id="28" name="Straight Connector 27"/>
          <p:cNvCxnSpPr/>
          <p:nvPr>
            <p:custDataLst>
              <p:tags r:id="rId26"/>
            </p:custDataLst>
          </p:nvPr>
        </p:nvCxnSpPr>
        <p:spPr>
          <a:xfrm>
            <a:off x="6096000" y="4344194"/>
            <a:ext cx="152400" cy="762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29" name="TextBox 28"/>
          <p:cNvSpPr txBox="1"/>
          <p:nvPr>
            <p:custDataLst>
              <p:tags r:id="rId27"/>
            </p:custDataLst>
          </p:nvPr>
        </p:nvSpPr>
        <p:spPr>
          <a:xfrm>
            <a:off x="6172200" y="4191794"/>
            <a:ext cx="314510" cy="400110"/>
          </a:xfrm>
          <a:prstGeom prst="rect">
            <a:avLst/>
          </a:prstGeom>
          <a:noFill/>
        </p:spPr>
        <p:txBody>
          <a:bodyPr wrap="none" rtlCol="0">
            <a:spAutoFit/>
          </a:bodyPr>
          <a:lstStyle/>
          <a:p>
            <a:r>
              <a:rPr lang="en-US" sz="2000" dirty="0" smtClean="0">
                <a:solidFill>
                  <a:schemeClr val="bg1"/>
                </a:solidFill>
              </a:rPr>
              <a:t>5</a:t>
            </a:r>
          </a:p>
        </p:txBody>
      </p:sp>
      <p:cxnSp>
        <p:nvCxnSpPr>
          <p:cNvPr id="30" name="Straight Connector 29"/>
          <p:cNvCxnSpPr/>
          <p:nvPr>
            <p:custDataLst>
              <p:tags r:id="rId28"/>
            </p:custDataLst>
          </p:nvPr>
        </p:nvCxnSpPr>
        <p:spPr>
          <a:xfrm>
            <a:off x="6705600" y="4344194"/>
            <a:ext cx="152400" cy="762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31" name="TextBox 30"/>
          <p:cNvSpPr txBox="1"/>
          <p:nvPr>
            <p:custDataLst>
              <p:tags r:id="rId29"/>
            </p:custDataLst>
          </p:nvPr>
        </p:nvSpPr>
        <p:spPr>
          <a:xfrm>
            <a:off x="6781800" y="4191794"/>
            <a:ext cx="314510" cy="400110"/>
          </a:xfrm>
          <a:prstGeom prst="rect">
            <a:avLst/>
          </a:prstGeom>
          <a:noFill/>
        </p:spPr>
        <p:txBody>
          <a:bodyPr wrap="none" rtlCol="0">
            <a:spAutoFit/>
          </a:bodyPr>
          <a:lstStyle/>
          <a:p>
            <a:r>
              <a:rPr lang="en-US" sz="2000" dirty="0" smtClean="0">
                <a:solidFill>
                  <a:schemeClr val="bg1"/>
                </a:solidFill>
              </a:rPr>
              <a:t>5</a:t>
            </a:r>
          </a:p>
        </p:txBody>
      </p:sp>
      <p:cxnSp>
        <p:nvCxnSpPr>
          <p:cNvPr id="32" name="Straight Connector 31"/>
          <p:cNvCxnSpPr/>
          <p:nvPr>
            <p:custDataLst>
              <p:tags r:id="rId30"/>
            </p:custDataLst>
          </p:nvPr>
        </p:nvCxnSpPr>
        <p:spPr>
          <a:xfrm>
            <a:off x="7291876" y="4344194"/>
            <a:ext cx="152400" cy="762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33" name="TextBox 32"/>
          <p:cNvSpPr txBox="1"/>
          <p:nvPr>
            <p:custDataLst>
              <p:tags r:id="rId31"/>
            </p:custDataLst>
          </p:nvPr>
        </p:nvSpPr>
        <p:spPr>
          <a:xfrm>
            <a:off x="7358366" y="4191794"/>
            <a:ext cx="314510" cy="400110"/>
          </a:xfrm>
          <a:prstGeom prst="rect">
            <a:avLst/>
          </a:prstGeom>
          <a:noFill/>
        </p:spPr>
        <p:txBody>
          <a:bodyPr wrap="none" rtlCol="0">
            <a:spAutoFit/>
          </a:bodyPr>
          <a:lstStyle/>
          <a:p>
            <a:r>
              <a:rPr lang="en-US" sz="2000" dirty="0" smtClean="0">
                <a:solidFill>
                  <a:schemeClr val="bg1"/>
                </a:solidFill>
              </a:rPr>
              <a:t>5</a:t>
            </a:r>
          </a:p>
        </p:txBody>
      </p:sp>
    </p:spTree>
    <p:extLst>
      <p:ext uri="{BB962C8B-B14F-4D97-AF65-F5344CB8AC3E}">
        <p14:creationId xmlns:p14="http://schemas.microsoft.com/office/powerpoint/2010/main" val="216049451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custDataLst>
              <p:tags r:id="rId1"/>
            </p:custDataLst>
          </p:nvPr>
        </p:nvSpPr>
        <p:spPr/>
        <p:txBody>
          <a:bodyPr>
            <a:normAutofit fontScale="90000"/>
          </a:bodyPr>
          <a:lstStyle/>
          <a:p>
            <a:r>
              <a:rPr lang="en-US" dirty="0" smtClean="0"/>
              <a:t>Register File</a:t>
            </a:r>
            <a:endParaRPr lang="en-US" dirty="0"/>
          </a:p>
        </p:txBody>
      </p:sp>
      <p:sp>
        <p:nvSpPr>
          <p:cNvPr id="1995779" name="Rectangle 3"/>
          <p:cNvSpPr>
            <a:spLocks noGrp="1" noChangeArrowheads="1"/>
          </p:cNvSpPr>
          <p:nvPr>
            <p:ph idx="1"/>
            <p:custDataLst>
              <p:tags r:id="rId2"/>
            </p:custDataLst>
          </p:nvPr>
        </p:nvSpPr>
        <p:spPr>
          <a:xfrm>
            <a:off x="228600" y="609600"/>
            <a:ext cx="5105400" cy="6172200"/>
          </a:xfrm>
        </p:spPr>
        <p:txBody>
          <a:bodyPr>
            <a:noAutofit/>
          </a:bodyPr>
          <a:lstStyle/>
          <a:p>
            <a:r>
              <a:rPr lang="en-US" dirty="0" smtClean="0">
                <a:solidFill>
                  <a:schemeClr val="accent1"/>
                </a:solidFill>
              </a:rPr>
              <a:t>Register File</a:t>
            </a:r>
            <a:endParaRPr lang="en-US" dirty="0"/>
          </a:p>
          <a:p>
            <a:pPr lvl="1"/>
            <a:r>
              <a:rPr lang="en-US" dirty="0" smtClean="0"/>
              <a:t>N read/write registers</a:t>
            </a:r>
            <a:endParaRPr lang="en-US" dirty="0"/>
          </a:p>
          <a:p>
            <a:pPr lvl="1"/>
            <a:r>
              <a:rPr lang="en-US" dirty="0" smtClean="0"/>
              <a:t>Indexed by </a:t>
            </a:r>
            <a:br>
              <a:rPr lang="en-US" dirty="0" smtClean="0"/>
            </a:br>
            <a:r>
              <a:rPr lang="en-US" dirty="0" smtClean="0"/>
              <a:t>register number</a:t>
            </a:r>
          </a:p>
          <a:p>
            <a:pPr lvl="1"/>
            <a:endParaRPr lang="en-US" dirty="0" smtClean="0"/>
          </a:p>
          <a:p>
            <a:pPr lvl="1"/>
            <a:endParaRPr lang="en-US" dirty="0"/>
          </a:p>
          <a:p>
            <a:r>
              <a:rPr lang="en-US" dirty="0" smtClean="0"/>
              <a:t>Implementation:</a:t>
            </a:r>
            <a:endParaRPr lang="en-US" dirty="0"/>
          </a:p>
          <a:p>
            <a:pPr lvl="1"/>
            <a:r>
              <a:rPr lang="en-US" dirty="0" smtClean="0"/>
              <a:t>D flip </a:t>
            </a:r>
            <a:r>
              <a:rPr lang="en-US" dirty="0"/>
              <a:t>flops to store </a:t>
            </a:r>
            <a:r>
              <a:rPr lang="en-US" dirty="0" smtClean="0"/>
              <a:t>bits</a:t>
            </a:r>
          </a:p>
          <a:p>
            <a:pPr lvl="1"/>
            <a:r>
              <a:rPr lang="en-US" dirty="0" smtClean="0">
                <a:solidFill>
                  <a:schemeClr val="accent1"/>
                </a:solidFill>
              </a:rPr>
              <a:t>Decoder</a:t>
            </a:r>
            <a:r>
              <a:rPr lang="en-US" dirty="0" smtClean="0"/>
              <a:t> for each </a:t>
            </a:r>
            <a:r>
              <a:rPr lang="en-US" dirty="0" smtClean="0">
                <a:solidFill>
                  <a:schemeClr val="accent1"/>
                </a:solidFill>
              </a:rPr>
              <a:t>write port</a:t>
            </a:r>
          </a:p>
          <a:p>
            <a:pPr lvl="1"/>
            <a:r>
              <a:rPr lang="en-US" dirty="0" err="1" smtClean="0">
                <a:solidFill>
                  <a:schemeClr val="accent1"/>
                </a:solidFill>
              </a:rPr>
              <a:t>Mux</a:t>
            </a:r>
            <a:r>
              <a:rPr lang="en-US" dirty="0" smtClean="0"/>
              <a:t> for each</a:t>
            </a:r>
            <a:r>
              <a:rPr lang="en-US" dirty="0" smtClean="0">
                <a:solidFill>
                  <a:schemeClr val="accent1"/>
                </a:solidFill>
              </a:rPr>
              <a:t> read port</a:t>
            </a:r>
            <a:endParaRPr lang="en-US" dirty="0">
              <a:solidFill>
                <a:schemeClr val="accent1"/>
              </a:solidFill>
            </a:endParaRPr>
          </a:p>
          <a:p>
            <a:endParaRPr lang="en-US" dirty="0"/>
          </a:p>
        </p:txBody>
      </p:sp>
      <p:sp>
        <p:nvSpPr>
          <p:cNvPr id="35" name="Rectangle 3"/>
          <p:cNvSpPr txBox="1">
            <a:spLocks noChangeArrowheads="1"/>
          </p:cNvSpPr>
          <p:nvPr>
            <p:custDataLst>
              <p:tags r:id="rId3"/>
            </p:custDataLst>
          </p:nvPr>
        </p:nvSpPr>
        <p:spPr>
          <a:xfrm>
            <a:off x="4267200" y="762000"/>
            <a:ext cx="4648200" cy="3962400"/>
          </a:xfrm>
          <a:prstGeom prst="rect">
            <a:avLst/>
          </a:prstGeom>
          <a:ln>
            <a:solidFill>
              <a:schemeClr val="accent1"/>
            </a:solidFill>
          </a:ln>
        </p:spPr>
        <p:txBody>
          <a:bodyPr vert="horz" lIns="91440" tIns="45720" rIns="91440" bIns="45720" rtlCol="0">
            <a:noAutofit/>
          </a:bodyPr>
          <a:lstStyle>
            <a:lvl1pPr marL="342900" indent="-342900" algn="l" defTabSz="914400" rtl="0" eaLnBrk="1" latinLnBrk="0" hangingPunct="1">
              <a:spcBef>
                <a:spcPct val="20000"/>
              </a:spcBef>
              <a:buSzPct val="80000"/>
              <a:buFontTx/>
              <a:buNone/>
              <a:defRPr sz="3200" kern="1200">
                <a:solidFill>
                  <a:schemeClr val="bg1"/>
                </a:solidFill>
                <a:latin typeface="Calibri" pitchFamily="34" charset="0"/>
                <a:ea typeface="+mn-ea"/>
                <a:cs typeface="Arial" pitchFamily="34" charset="0"/>
              </a:defRPr>
            </a:lvl1pPr>
            <a:lvl2pPr marL="458788" indent="-285750" algn="l" defTabSz="914400" rtl="0" eaLnBrk="1" latinLnBrk="0" hangingPunct="1">
              <a:spcBef>
                <a:spcPct val="20000"/>
              </a:spcBef>
              <a:buClr>
                <a:schemeClr val="accent1"/>
              </a:buClr>
              <a:buFont typeface="Arial" pitchFamily="34" charset="0"/>
              <a:buChar char="•"/>
              <a:defRPr sz="2800" kern="1200">
                <a:solidFill>
                  <a:schemeClr val="bg1"/>
                </a:solidFill>
                <a:latin typeface="Calibri" pitchFamily="34" charset="0"/>
                <a:ea typeface="+mn-ea"/>
                <a:cs typeface="Arial" pitchFamily="34" charset="0"/>
              </a:defRPr>
            </a:lvl2pPr>
            <a:lvl3pPr marL="917575" indent="-228600" algn="l" defTabSz="914400" rtl="0" eaLnBrk="1" latinLnBrk="0" hangingPunct="1">
              <a:spcBef>
                <a:spcPct val="20000"/>
              </a:spcBef>
              <a:buClr>
                <a:schemeClr val="accent1"/>
              </a:buClr>
              <a:buFont typeface="Calibri" pitchFamily="34" charset="0"/>
              <a:buChar char="–"/>
              <a:defRPr sz="2400" kern="1200">
                <a:solidFill>
                  <a:schemeClr val="bg1"/>
                </a:solidFill>
                <a:latin typeface="Calibri" pitchFamily="34" charset="0"/>
                <a:ea typeface="+mn-ea"/>
                <a:cs typeface="Arial" pitchFamily="34" charset="0"/>
              </a:defRPr>
            </a:lvl3pPr>
            <a:lvl4pPr marL="1374775" indent="-228600" algn="l" defTabSz="914400" rtl="0" eaLnBrk="1" latinLnBrk="0" hangingPunct="1">
              <a:spcBef>
                <a:spcPct val="20000"/>
              </a:spcBef>
              <a:buClr>
                <a:schemeClr val="accent1"/>
              </a:buClr>
              <a:buFont typeface="Arial" pitchFamily="34" charset="0"/>
              <a:buChar char="•"/>
              <a:defRPr sz="2000" kern="1200">
                <a:solidFill>
                  <a:schemeClr val="bg1"/>
                </a:solidFill>
                <a:latin typeface="Calibri" pitchFamily="34" charset="0"/>
                <a:ea typeface="+mn-ea"/>
                <a:cs typeface="Arial" pitchFamily="34" charset="0"/>
              </a:defRPr>
            </a:lvl4pPr>
            <a:lvl5pPr marL="1831975" indent="-228600" algn="l" defTabSz="914400" rtl="0" eaLnBrk="1" latinLnBrk="0" hangingPunct="1">
              <a:spcBef>
                <a:spcPct val="20000"/>
              </a:spcBef>
              <a:buClr>
                <a:schemeClr val="accent1"/>
              </a:buClr>
              <a:buFont typeface="Arial" pitchFamily="34" charset="0"/>
              <a:buChar char="»"/>
              <a:defRPr sz="2000" kern="1200">
                <a:solidFill>
                  <a:schemeClr val="bg1"/>
                </a:solidFill>
                <a:latin typeface="Calibri"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solidFill>
                  <a:schemeClr val="accent1"/>
                </a:solidFill>
              </a:rPr>
              <a:t>What happens if same register read and written during same clock cycle?</a:t>
            </a:r>
          </a:p>
        </p:txBody>
      </p:sp>
    </p:spTree>
    <p:extLst>
      <p:ext uri="{BB962C8B-B14F-4D97-AF65-F5344CB8AC3E}">
        <p14:creationId xmlns:p14="http://schemas.microsoft.com/office/powerpoint/2010/main" val="374807683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3971" name="Rectangle 3"/>
          <p:cNvSpPr>
            <a:spLocks noGrp="1" noChangeArrowheads="1"/>
          </p:cNvSpPr>
          <p:nvPr>
            <p:ph idx="1"/>
            <p:custDataLst>
              <p:tags r:id="rId1"/>
            </p:custDataLst>
          </p:nvPr>
        </p:nvSpPr>
        <p:spPr/>
        <p:txBody>
          <a:bodyPr>
            <a:noAutofit/>
          </a:bodyPr>
          <a:lstStyle/>
          <a:p>
            <a:r>
              <a:rPr lang="en-US" dirty="0" smtClean="0">
                <a:solidFill>
                  <a:schemeClr val="accent1"/>
                </a:solidFill>
              </a:rPr>
              <a:t>Register File </a:t>
            </a:r>
            <a:r>
              <a:rPr lang="en-US" dirty="0" smtClean="0"/>
              <a:t>tradeoffs</a:t>
            </a:r>
          </a:p>
          <a:p>
            <a:pPr lvl="1">
              <a:buNone/>
            </a:pPr>
            <a:r>
              <a:rPr lang="en-US" dirty="0" smtClean="0">
                <a:solidFill>
                  <a:schemeClr val="accent1"/>
                </a:solidFill>
              </a:rPr>
              <a:t>+</a:t>
            </a:r>
            <a:r>
              <a:rPr lang="en-US" dirty="0" smtClean="0"/>
              <a:t>	Very fast (a few gate delays for </a:t>
            </a:r>
          </a:p>
          <a:p>
            <a:pPr lvl="1">
              <a:buNone/>
            </a:pPr>
            <a:r>
              <a:rPr lang="en-US" dirty="0"/>
              <a:t>	</a:t>
            </a:r>
            <a:r>
              <a:rPr lang="en-US" dirty="0" smtClean="0"/>
              <a:t>	both read and write)</a:t>
            </a:r>
          </a:p>
          <a:p>
            <a:pPr lvl="1">
              <a:buNone/>
            </a:pPr>
            <a:r>
              <a:rPr lang="en-US" dirty="0" smtClean="0">
                <a:solidFill>
                  <a:schemeClr val="accent1"/>
                </a:solidFill>
              </a:rPr>
              <a:t>+</a:t>
            </a:r>
            <a:r>
              <a:rPr lang="en-US" dirty="0" smtClean="0"/>
              <a:t>	Adding extra ports is </a:t>
            </a:r>
          </a:p>
          <a:p>
            <a:pPr lvl="1">
              <a:buNone/>
            </a:pPr>
            <a:r>
              <a:rPr lang="en-US" dirty="0"/>
              <a:t>	</a:t>
            </a:r>
            <a:r>
              <a:rPr lang="en-US" dirty="0" smtClean="0"/>
              <a:t>	straightforward</a:t>
            </a:r>
          </a:p>
          <a:p>
            <a:pPr lvl="1">
              <a:buNone/>
            </a:pPr>
            <a:r>
              <a:rPr lang="en-US" dirty="0" smtClean="0">
                <a:solidFill>
                  <a:schemeClr val="accent1"/>
                </a:solidFill>
              </a:rPr>
              <a:t>–</a:t>
            </a:r>
            <a:r>
              <a:rPr lang="en-US" dirty="0" smtClean="0"/>
              <a:t> 	Doesn’t scale</a:t>
            </a:r>
          </a:p>
          <a:p>
            <a:pPr lvl="1">
              <a:buNone/>
            </a:pPr>
            <a:r>
              <a:rPr lang="en-US" dirty="0"/>
              <a:t>	</a:t>
            </a:r>
            <a:r>
              <a:rPr lang="en-US" dirty="0" smtClean="0"/>
              <a:t>e.g. 32MB register file with </a:t>
            </a:r>
          </a:p>
          <a:p>
            <a:pPr lvl="1">
              <a:buNone/>
            </a:pPr>
            <a:r>
              <a:rPr lang="en-US" dirty="0"/>
              <a:t> </a:t>
            </a:r>
            <a:r>
              <a:rPr lang="en-US" dirty="0" smtClean="0"/>
              <a:t>    32 bit registers</a:t>
            </a:r>
          </a:p>
          <a:p>
            <a:pPr lvl="1">
              <a:buNone/>
            </a:pPr>
            <a:r>
              <a:rPr lang="en-US" dirty="0"/>
              <a:t>	</a:t>
            </a:r>
            <a:r>
              <a:rPr lang="en-US" dirty="0" smtClean="0"/>
              <a:t> Need 32x 1M-to-1 multiplexor </a:t>
            </a:r>
          </a:p>
          <a:p>
            <a:pPr lvl="1">
              <a:buNone/>
            </a:pPr>
            <a:r>
              <a:rPr lang="en-US" dirty="0" smtClean="0"/>
              <a:t>     and 32x 10-to-1M decoder</a:t>
            </a:r>
          </a:p>
          <a:p>
            <a:pPr lvl="1">
              <a:buNone/>
            </a:pPr>
            <a:r>
              <a:rPr lang="en-US" dirty="0"/>
              <a:t> </a:t>
            </a:r>
            <a:r>
              <a:rPr lang="en-US" dirty="0" smtClean="0"/>
              <a:t>    </a:t>
            </a:r>
            <a:r>
              <a:rPr lang="en-US" dirty="0" smtClean="0">
                <a:solidFill>
                  <a:schemeClr val="accent1"/>
                </a:solidFill>
              </a:rPr>
              <a:t>How many logic gates/transistors?</a:t>
            </a:r>
          </a:p>
          <a:p>
            <a:pPr lvl="1">
              <a:buNone/>
            </a:pPr>
            <a:r>
              <a:rPr lang="en-US" dirty="0"/>
              <a:t>	</a:t>
            </a:r>
            <a:endParaRPr lang="en-US" dirty="0" smtClean="0"/>
          </a:p>
        </p:txBody>
      </p:sp>
      <p:sp>
        <p:nvSpPr>
          <p:cNvPr id="2003970" name="Rectangle 2"/>
          <p:cNvSpPr>
            <a:spLocks noGrp="1" noChangeArrowheads="1"/>
          </p:cNvSpPr>
          <p:nvPr>
            <p:ph type="title"/>
            <p:custDataLst>
              <p:tags r:id="rId2"/>
            </p:custDataLst>
          </p:nvPr>
        </p:nvSpPr>
        <p:spPr/>
        <p:txBody>
          <a:bodyPr>
            <a:noAutofit/>
          </a:bodyPr>
          <a:lstStyle/>
          <a:p>
            <a:r>
              <a:rPr lang="en-US" dirty="0" smtClean="0"/>
              <a:t>Tradeoffs</a:t>
            </a:r>
            <a:endParaRPr lang="en-US" dirty="0"/>
          </a:p>
        </p:txBody>
      </p:sp>
      <p:sp>
        <p:nvSpPr>
          <p:cNvPr id="5" name="AutoShape 5"/>
          <p:cNvSpPr>
            <a:spLocks noChangeArrowheads="1"/>
          </p:cNvSpPr>
          <p:nvPr/>
        </p:nvSpPr>
        <p:spPr bwMode="auto">
          <a:xfrm>
            <a:off x="7086600" y="2666996"/>
            <a:ext cx="533400" cy="626280"/>
          </a:xfrm>
          <a:prstGeom prst="flowChartDelay">
            <a:avLst/>
          </a:prstGeom>
          <a:noFill/>
          <a:ln w="25400">
            <a:solidFill>
              <a:schemeClr val="tx1"/>
            </a:solidFill>
            <a:miter lim="800000"/>
            <a:headEnd/>
            <a:tailEn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nchor="ctr">
            <a:spAutoFit/>
          </a:bodyPr>
          <a:lstStyle/>
          <a:p>
            <a:endParaRPr lang="en-US"/>
          </a:p>
        </p:txBody>
      </p:sp>
      <p:sp>
        <p:nvSpPr>
          <p:cNvPr id="13" name="AutoShape 5"/>
          <p:cNvSpPr>
            <a:spLocks noChangeArrowheads="1"/>
          </p:cNvSpPr>
          <p:nvPr/>
        </p:nvSpPr>
        <p:spPr bwMode="auto">
          <a:xfrm>
            <a:off x="7086600" y="3945716"/>
            <a:ext cx="533400" cy="626280"/>
          </a:xfrm>
          <a:prstGeom prst="flowChartDelay">
            <a:avLst/>
          </a:prstGeom>
          <a:noFill/>
          <a:ln w="25400">
            <a:solidFill>
              <a:schemeClr val="tx1"/>
            </a:solidFill>
            <a:miter lim="800000"/>
            <a:headEnd/>
            <a:tailEn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nchor="ctr">
            <a:spAutoFit/>
          </a:bodyPr>
          <a:lstStyle/>
          <a:p>
            <a:endParaRPr lang="en-US"/>
          </a:p>
        </p:txBody>
      </p:sp>
      <p:sp>
        <p:nvSpPr>
          <p:cNvPr id="17" name="AutoShape 5"/>
          <p:cNvSpPr>
            <a:spLocks noChangeArrowheads="1"/>
          </p:cNvSpPr>
          <p:nvPr/>
        </p:nvSpPr>
        <p:spPr bwMode="auto">
          <a:xfrm>
            <a:off x="7086600" y="4555316"/>
            <a:ext cx="533400" cy="626280"/>
          </a:xfrm>
          <a:prstGeom prst="flowChartDelay">
            <a:avLst/>
          </a:prstGeom>
          <a:noFill/>
          <a:ln w="25400">
            <a:solidFill>
              <a:schemeClr val="tx1"/>
            </a:solidFill>
            <a:miter lim="800000"/>
            <a:headEnd/>
            <a:tailEn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nchor="ctr">
            <a:spAutoFit/>
          </a:bodyPr>
          <a:lstStyle/>
          <a:p>
            <a:endParaRPr lang="en-US"/>
          </a:p>
        </p:txBody>
      </p:sp>
      <p:sp>
        <p:nvSpPr>
          <p:cNvPr id="21" name="AutoShape 5"/>
          <p:cNvSpPr>
            <a:spLocks noChangeArrowheads="1"/>
          </p:cNvSpPr>
          <p:nvPr/>
        </p:nvSpPr>
        <p:spPr bwMode="auto">
          <a:xfrm>
            <a:off x="7086600" y="5164916"/>
            <a:ext cx="533400" cy="626280"/>
          </a:xfrm>
          <a:prstGeom prst="flowChartDelay">
            <a:avLst/>
          </a:prstGeom>
          <a:noFill/>
          <a:ln w="25400">
            <a:solidFill>
              <a:schemeClr val="tx1"/>
            </a:solidFill>
            <a:miter lim="800000"/>
            <a:headEnd/>
            <a:tailEn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nchor="ctr">
            <a:spAutoFit/>
          </a:bodyPr>
          <a:lstStyle/>
          <a:p>
            <a:endParaRPr lang="en-US"/>
          </a:p>
        </p:txBody>
      </p:sp>
      <p:sp>
        <p:nvSpPr>
          <p:cNvPr id="25" name="AutoShape 5"/>
          <p:cNvSpPr>
            <a:spLocks noChangeArrowheads="1"/>
          </p:cNvSpPr>
          <p:nvPr/>
        </p:nvSpPr>
        <p:spPr bwMode="auto">
          <a:xfrm>
            <a:off x="7086600" y="761996"/>
            <a:ext cx="533400" cy="626280"/>
          </a:xfrm>
          <a:prstGeom prst="flowChartDelay">
            <a:avLst/>
          </a:prstGeom>
          <a:noFill/>
          <a:ln w="25400">
            <a:solidFill>
              <a:schemeClr val="tx1"/>
            </a:solidFill>
            <a:miter lim="800000"/>
            <a:headEnd/>
            <a:tailEn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nchor="ctr">
            <a:spAutoFit/>
          </a:bodyPr>
          <a:lstStyle/>
          <a:p>
            <a:endParaRPr lang="en-US"/>
          </a:p>
        </p:txBody>
      </p:sp>
      <p:sp>
        <p:nvSpPr>
          <p:cNvPr id="29" name="AutoShape 5"/>
          <p:cNvSpPr>
            <a:spLocks noChangeArrowheads="1"/>
          </p:cNvSpPr>
          <p:nvPr/>
        </p:nvSpPr>
        <p:spPr bwMode="auto">
          <a:xfrm>
            <a:off x="7086600" y="1414436"/>
            <a:ext cx="533400" cy="626280"/>
          </a:xfrm>
          <a:prstGeom prst="flowChartDelay">
            <a:avLst/>
          </a:prstGeom>
          <a:noFill/>
          <a:ln w="25400">
            <a:solidFill>
              <a:schemeClr val="tx1"/>
            </a:solidFill>
            <a:miter lim="800000"/>
            <a:headEnd/>
            <a:tailEn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nchor="ctr">
            <a:spAutoFit/>
          </a:bodyPr>
          <a:lstStyle/>
          <a:p>
            <a:endParaRPr lang="en-US"/>
          </a:p>
        </p:txBody>
      </p:sp>
      <p:sp>
        <p:nvSpPr>
          <p:cNvPr id="33" name="AutoShape 5"/>
          <p:cNvSpPr>
            <a:spLocks noChangeArrowheads="1"/>
          </p:cNvSpPr>
          <p:nvPr/>
        </p:nvSpPr>
        <p:spPr bwMode="auto">
          <a:xfrm>
            <a:off x="7086600" y="2040716"/>
            <a:ext cx="533400" cy="626280"/>
          </a:xfrm>
          <a:prstGeom prst="flowChartDelay">
            <a:avLst/>
          </a:prstGeom>
          <a:noFill/>
          <a:ln w="25400">
            <a:solidFill>
              <a:schemeClr val="tx1"/>
            </a:solidFill>
            <a:miter lim="800000"/>
            <a:headEnd/>
            <a:tailEn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nchor="ctr">
            <a:spAutoFit/>
          </a:bodyPr>
          <a:lstStyle/>
          <a:p>
            <a:endParaRPr lang="en-US"/>
          </a:p>
        </p:txBody>
      </p:sp>
      <p:cxnSp>
        <p:nvCxnSpPr>
          <p:cNvPr id="4" name="Straight Connector 3"/>
          <p:cNvCxnSpPr/>
          <p:nvPr/>
        </p:nvCxnSpPr>
        <p:spPr>
          <a:xfrm>
            <a:off x="6019800" y="2743196"/>
            <a:ext cx="10668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a:endCxn id="97" idx="1"/>
          </p:cNvCxnSpPr>
          <p:nvPr/>
        </p:nvCxnSpPr>
        <p:spPr>
          <a:xfrm>
            <a:off x="6781800" y="1295396"/>
            <a:ext cx="0" cy="5042357"/>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a:endCxn id="96" idx="1"/>
          </p:cNvCxnSpPr>
          <p:nvPr/>
        </p:nvCxnSpPr>
        <p:spPr>
          <a:xfrm flipH="1">
            <a:off x="6595108" y="1142996"/>
            <a:ext cx="34292" cy="5194757"/>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6477000" y="990596"/>
            <a:ext cx="20954" cy="5347156"/>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a:stCxn id="26" idx="2"/>
          </p:cNvCxnSpPr>
          <p:nvPr/>
        </p:nvCxnSpPr>
        <p:spPr>
          <a:xfrm flipH="1">
            <a:off x="6477000" y="990596"/>
            <a:ext cx="45720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flipH="1">
            <a:off x="6629400" y="1142996"/>
            <a:ext cx="45720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a:stCxn id="28" idx="6"/>
          </p:cNvCxnSpPr>
          <p:nvPr/>
        </p:nvCxnSpPr>
        <p:spPr>
          <a:xfrm flipH="1">
            <a:off x="6781800" y="1295396"/>
            <a:ext cx="30480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flipH="1">
            <a:off x="6477000" y="1676396"/>
            <a:ext cx="609600" cy="0"/>
          </a:xfrm>
          <a:prstGeom prst="line">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flipH="1">
            <a:off x="6629400" y="1828796"/>
            <a:ext cx="457200" cy="0"/>
          </a:xfrm>
          <a:prstGeom prst="line">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flipH="1">
            <a:off x="6781800" y="1981196"/>
            <a:ext cx="304800" cy="0"/>
          </a:xfrm>
          <a:prstGeom prst="line">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flipH="1">
            <a:off x="6477000" y="2285996"/>
            <a:ext cx="457200" cy="0"/>
          </a:xfrm>
          <a:prstGeom prst="line">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flipH="1">
            <a:off x="6629400" y="2438396"/>
            <a:ext cx="457200" cy="0"/>
          </a:xfrm>
          <a:prstGeom prst="line">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flipH="1">
            <a:off x="6781800" y="2590796"/>
            <a:ext cx="304800" cy="0"/>
          </a:xfrm>
          <a:prstGeom prst="line">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H="1">
            <a:off x="6477000" y="2895596"/>
            <a:ext cx="609600" cy="0"/>
          </a:xfrm>
          <a:prstGeom prst="line">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flipH="1">
            <a:off x="6629400" y="3047996"/>
            <a:ext cx="457200" cy="0"/>
          </a:xfrm>
          <a:prstGeom prst="line">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H="1">
            <a:off x="6781800" y="3200396"/>
            <a:ext cx="304800" cy="0"/>
          </a:xfrm>
          <a:prstGeom prst="line">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flipH="1">
            <a:off x="6477000" y="3581396"/>
            <a:ext cx="876300" cy="0"/>
          </a:xfrm>
          <a:prstGeom prst="line">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flipH="1">
            <a:off x="6629400" y="3733796"/>
            <a:ext cx="457200" cy="0"/>
          </a:xfrm>
          <a:prstGeom prst="line">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a:off x="6781800" y="3886196"/>
            <a:ext cx="304800" cy="0"/>
          </a:xfrm>
          <a:prstGeom prst="line">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flipH="1">
            <a:off x="6477000" y="4190996"/>
            <a:ext cx="609600" cy="0"/>
          </a:xfrm>
          <a:prstGeom prst="line">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flipH="1">
            <a:off x="6629400" y="4343396"/>
            <a:ext cx="457200" cy="0"/>
          </a:xfrm>
          <a:prstGeom prst="line">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flipH="1">
            <a:off x="6781800" y="4495796"/>
            <a:ext cx="304800" cy="0"/>
          </a:xfrm>
          <a:prstGeom prst="line">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flipH="1">
            <a:off x="6477000" y="4800596"/>
            <a:ext cx="609600" cy="0"/>
          </a:xfrm>
          <a:prstGeom prst="line">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flipH="1">
            <a:off x="6629400" y="4952996"/>
            <a:ext cx="457200" cy="0"/>
          </a:xfrm>
          <a:prstGeom prst="line">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flipH="1">
            <a:off x="6781800" y="5105396"/>
            <a:ext cx="304800" cy="0"/>
          </a:xfrm>
          <a:prstGeom prst="line">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flipH="1">
            <a:off x="6477000" y="5410196"/>
            <a:ext cx="609600" cy="0"/>
          </a:xfrm>
          <a:prstGeom prst="line">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flipH="1">
            <a:off x="6629400" y="5562596"/>
            <a:ext cx="457200" cy="0"/>
          </a:xfrm>
          <a:prstGeom prst="line">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flipH="1">
            <a:off x="6781800" y="5714996"/>
            <a:ext cx="304800" cy="0"/>
          </a:xfrm>
          <a:prstGeom prst="line">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sp>
        <p:nvSpPr>
          <p:cNvPr id="8" name="Oval 7"/>
          <p:cNvSpPr/>
          <p:nvPr/>
        </p:nvSpPr>
        <p:spPr>
          <a:xfrm>
            <a:off x="6934200" y="2819396"/>
            <a:ext cx="152400" cy="152400"/>
          </a:xfrm>
          <a:prstGeom prst="ellipse">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6934200" y="3674276"/>
            <a:ext cx="152400" cy="152400"/>
          </a:xfrm>
          <a:prstGeom prst="ellipse">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6934200" y="3809996"/>
            <a:ext cx="152400" cy="152400"/>
          </a:xfrm>
          <a:prstGeom prst="ellipse">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6934200" y="4250516"/>
            <a:ext cx="152400" cy="152400"/>
          </a:xfrm>
          <a:prstGeom prst="ellipse">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6934200" y="5029196"/>
            <a:ext cx="152400" cy="152400"/>
          </a:xfrm>
          <a:prstGeom prst="ellipse">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6934200" y="914396"/>
            <a:ext cx="152400" cy="152400"/>
          </a:xfrm>
          <a:prstGeom prst="ellipse">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6934200" y="1066796"/>
            <a:ext cx="152400" cy="152400"/>
          </a:xfrm>
          <a:prstGeom prst="ellipse">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6934200" y="1219196"/>
            <a:ext cx="152400" cy="152400"/>
          </a:xfrm>
          <a:prstGeom prst="ellipse">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a:off x="6934200" y="1600196"/>
            <a:ext cx="152400" cy="152400"/>
          </a:xfrm>
          <a:prstGeom prst="ellipse">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a:off x="6934200" y="1752596"/>
            <a:ext cx="152400" cy="152400"/>
          </a:xfrm>
          <a:prstGeom prst="ellipse">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p:nvSpPr>
        <p:spPr>
          <a:xfrm>
            <a:off x="6934200" y="2193116"/>
            <a:ext cx="152400" cy="152400"/>
          </a:xfrm>
          <a:prstGeom prst="ellipse">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a:off x="6934200" y="2497916"/>
            <a:ext cx="152400" cy="152400"/>
          </a:xfrm>
          <a:prstGeom prst="ellipse">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7" name="Straight Connector 76"/>
          <p:cNvCxnSpPr/>
          <p:nvPr/>
        </p:nvCxnSpPr>
        <p:spPr>
          <a:xfrm>
            <a:off x="6019800" y="2133596"/>
            <a:ext cx="10668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a:off x="6019800" y="1523996"/>
            <a:ext cx="10668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a:off x="6019800" y="838196"/>
            <a:ext cx="10668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a:off x="6019800" y="3428996"/>
            <a:ext cx="10668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a:off x="6019800" y="4038596"/>
            <a:ext cx="10668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a:off x="6019800" y="4648196"/>
            <a:ext cx="10668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a:off x="6019800" y="5257796"/>
            <a:ext cx="10668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2003973" name="TextBox 2003972"/>
          <p:cNvSpPr txBox="1"/>
          <p:nvPr/>
        </p:nvSpPr>
        <p:spPr>
          <a:xfrm>
            <a:off x="5772078" y="533396"/>
            <a:ext cx="171522" cy="430887"/>
          </a:xfrm>
          <a:prstGeom prst="rect">
            <a:avLst/>
          </a:prstGeom>
          <a:noFill/>
        </p:spPr>
        <p:txBody>
          <a:bodyPr wrap="none" lIns="0" tIns="0" rIns="0" bIns="0" rtlCol="0">
            <a:spAutoFit/>
          </a:bodyPr>
          <a:lstStyle/>
          <a:p>
            <a:r>
              <a:rPr lang="en-US" sz="2800" dirty="0" smtClean="0"/>
              <a:t>a</a:t>
            </a:r>
            <a:endParaRPr lang="en-US" sz="2800" dirty="0"/>
          </a:p>
        </p:txBody>
      </p:sp>
      <p:sp>
        <p:nvSpPr>
          <p:cNvPr id="85" name="TextBox 84"/>
          <p:cNvSpPr txBox="1"/>
          <p:nvPr/>
        </p:nvSpPr>
        <p:spPr>
          <a:xfrm>
            <a:off x="5791200" y="1245509"/>
            <a:ext cx="189154" cy="430887"/>
          </a:xfrm>
          <a:prstGeom prst="rect">
            <a:avLst/>
          </a:prstGeom>
          <a:noFill/>
        </p:spPr>
        <p:txBody>
          <a:bodyPr wrap="none" lIns="0" tIns="0" rIns="0" bIns="0" rtlCol="0">
            <a:spAutoFit/>
          </a:bodyPr>
          <a:lstStyle/>
          <a:p>
            <a:r>
              <a:rPr lang="en-US" sz="2800" dirty="0"/>
              <a:t>b</a:t>
            </a:r>
          </a:p>
        </p:txBody>
      </p:sp>
      <p:sp>
        <p:nvSpPr>
          <p:cNvPr id="86" name="TextBox 85"/>
          <p:cNvSpPr txBox="1"/>
          <p:nvPr/>
        </p:nvSpPr>
        <p:spPr>
          <a:xfrm>
            <a:off x="5791200" y="1855109"/>
            <a:ext cx="152286" cy="430887"/>
          </a:xfrm>
          <a:prstGeom prst="rect">
            <a:avLst/>
          </a:prstGeom>
          <a:noFill/>
        </p:spPr>
        <p:txBody>
          <a:bodyPr wrap="none" lIns="0" tIns="0" rIns="0" bIns="0" rtlCol="0">
            <a:spAutoFit/>
          </a:bodyPr>
          <a:lstStyle/>
          <a:p>
            <a:r>
              <a:rPr lang="en-US" sz="2800" dirty="0"/>
              <a:t>c</a:t>
            </a:r>
          </a:p>
        </p:txBody>
      </p:sp>
      <p:sp>
        <p:nvSpPr>
          <p:cNvPr id="87" name="TextBox 86"/>
          <p:cNvSpPr txBox="1"/>
          <p:nvPr/>
        </p:nvSpPr>
        <p:spPr>
          <a:xfrm>
            <a:off x="5791200" y="2464709"/>
            <a:ext cx="189154" cy="430887"/>
          </a:xfrm>
          <a:prstGeom prst="rect">
            <a:avLst/>
          </a:prstGeom>
          <a:noFill/>
        </p:spPr>
        <p:txBody>
          <a:bodyPr wrap="none" lIns="0" tIns="0" rIns="0" bIns="0" rtlCol="0">
            <a:spAutoFit/>
          </a:bodyPr>
          <a:lstStyle/>
          <a:p>
            <a:r>
              <a:rPr lang="en-US" sz="2800" dirty="0"/>
              <a:t>d</a:t>
            </a:r>
          </a:p>
        </p:txBody>
      </p:sp>
      <p:sp>
        <p:nvSpPr>
          <p:cNvPr id="88" name="TextBox 87"/>
          <p:cNvSpPr txBox="1"/>
          <p:nvPr/>
        </p:nvSpPr>
        <p:spPr>
          <a:xfrm>
            <a:off x="5791200" y="3150509"/>
            <a:ext cx="177934" cy="430887"/>
          </a:xfrm>
          <a:prstGeom prst="rect">
            <a:avLst/>
          </a:prstGeom>
          <a:noFill/>
        </p:spPr>
        <p:txBody>
          <a:bodyPr wrap="none" lIns="0" tIns="0" rIns="0" bIns="0" rtlCol="0">
            <a:spAutoFit/>
          </a:bodyPr>
          <a:lstStyle/>
          <a:p>
            <a:r>
              <a:rPr lang="en-US" sz="2800" dirty="0"/>
              <a:t>e</a:t>
            </a:r>
          </a:p>
        </p:txBody>
      </p:sp>
      <p:sp>
        <p:nvSpPr>
          <p:cNvPr id="89" name="TextBox 88"/>
          <p:cNvSpPr txBox="1"/>
          <p:nvPr/>
        </p:nvSpPr>
        <p:spPr>
          <a:xfrm>
            <a:off x="5791200" y="3760109"/>
            <a:ext cx="109004" cy="430887"/>
          </a:xfrm>
          <a:prstGeom prst="rect">
            <a:avLst/>
          </a:prstGeom>
          <a:noFill/>
        </p:spPr>
        <p:txBody>
          <a:bodyPr wrap="none" lIns="0" tIns="0" rIns="0" bIns="0" rtlCol="0">
            <a:spAutoFit/>
          </a:bodyPr>
          <a:lstStyle/>
          <a:p>
            <a:r>
              <a:rPr lang="en-US" sz="2800" dirty="0"/>
              <a:t>f</a:t>
            </a:r>
          </a:p>
        </p:txBody>
      </p:sp>
      <p:sp>
        <p:nvSpPr>
          <p:cNvPr id="90" name="TextBox 89"/>
          <p:cNvSpPr txBox="1"/>
          <p:nvPr/>
        </p:nvSpPr>
        <p:spPr>
          <a:xfrm>
            <a:off x="5791200" y="4369709"/>
            <a:ext cx="168316" cy="430887"/>
          </a:xfrm>
          <a:prstGeom prst="rect">
            <a:avLst/>
          </a:prstGeom>
          <a:noFill/>
        </p:spPr>
        <p:txBody>
          <a:bodyPr wrap="none" lIns="0" tIns="0" rIns="0" bIns="0" rtlCol="0">
            <a:spAutoFit/>
          </a:bodyPr>
          <a:lstStyle/>
          <a:p>
            <a:r>
              <a:rPr lang="en-US" sz="2800" dirty="0"/>
              <a:t>g</a:t>
            </a:r>
          </a:p>
        </p:txBody>
      </p:sp>
      <p:sp>
        <p:nvSpPr>
          <p:cNvPr id="91" name="TextBox 90"/>
          <p:cNvSpPr txBox="1"/>
          <p:nvPr/>
        </p:nvSpPr>
        <p:spPr>
          <a:xfrm>
            <a:off x="5791200" y="4979309"/>
            <a:ext cx="189154" cy="430887"/>
          </a:xfrm>
          <a:prstGeom prst="rect">
            <a:avLst/>
          </a:prstGeom>
          <a:noFill/>
        </p:spPr>
        <p:txBody>
          <a:bodyPr wrap="none" lIns="0" tIns="0" rIns="0" bIns="0" rtlCol="0">
            <a:spAutoFit/>
          </a:bodyPr>
          <a:lstStyle/>
          <a:p>
            <a:r>
              <a:rPr lang="en-US" sz="2800" dirty="0"/>
              <a:t>h</a:t>
            </a:r>
          </a:p>
        </p:txBody>
      </p:sp>
      <p:sp>
        <p:nvSpPr>
          <p:cNvPr id="95" name="TextBox 94"/>
          <p:cNvSpPr txBox="1"/>
          <p:nvPr/>
        </p:nvSpPr>
        <p:spPr>
          <a:xfrm>
            <a:off x="6366508" y="6122309"/>
            <a:ext cx="262892" cy="430887"/>
          </a:xfrm>
          <a:prstGeom prst="rect">
            <a:avLst/>
          </a:prstGeom>
          <a:noFill/>
        </p:spPr>
        <p:txBody>
          <a:bodyPr wrap="none" lIns="0" tIns="0" rIns="0" bIns="0" rtlCol="0">
            <a:spAutoFit/>
          </a:bodyPr>
          <a:lstStyle/>
          <a:p>
            <a:r>
              <a:rPr lang="en-US" sz="2800" dirty="0" smtClean="0"/>
              <a:t>s</a:t>
            </a:r>
            <a:r>
              <a:rPr lang="en-US" sz="2800" baseline="-25000" dirty="0"/>
              <a:t>2</a:t>
            </a:r>
          </a:p>
        </p:txBody>
      </p:sp>
      <p:sp>
        <p:nvSpPr>
          <p:cNvPr id="96" name="TextBox 95"/>
          <p:cNvSpPr txBox="1"/>
          <p:nvPr/>
        </p:nvSpPr>
        <p:spPr>
          <a:xfrm>
            <a:off x="6595108" y="6122309"/>
            <a:ext cx="262892" cy="430887"/>
          </a:xfrm>
          <a:prstGeom prst="rect">
            <a:avLst/>
          </a:prstGeom>
          <a:noFill/>
        </p:spPr>
        <p:txBody>
          <a:bodyPr wrap="none" lIns="0" tIns="0" rIns="0" bIns="0" rtlCol="0">
            <a:spAutoFit/>
          </a:bodyPr>
          <a:lstStyle/>
          <a:p>
            <a:r>
              <a:rPr lang="en-US" sz="2800" dirty="0" smtClean="0"/>
              <a:t>s</a:t>
            </a:r>
            <a:r>
              <a:rPr lang="en-US" sz="2800" baseline="-25000" dirty="0"/>
              <a:t>1</a:t>
            </a:r>
          </a:p>
        </p:txBody>
      </p:sp>
      <p:sp>
        <p:nvSpPr>
          <p:cNvPr id="97" name="TextBox 96"/>
          <p:cNvSpPr txBox="1"/>
          <p:nvPr/>
        </p:nvSpPr>
        <p:spPr>
          <a:xfrm>
            <a:off x="6781800" y="6122309"/>
            <a:ext cx="262892" cy="430887"/>
          </a:xfrm>
          <a:prstGeom prst="rect">
            <a:avLst/>
          </a:prstGeom>
          <a:noFill/>
        </p:spPr>
        <p:txBody>
          <a:bodyPr wrap="none" lIns="0" tIns="0" rIns="0" bIns="0" rtlCol="0">
            <a:spAutoFit/>
          </a:bodyPr>
          <a:lstStyle/>
          <a:p>
            <a:r>
              <a:rPr lang="en-US" sz="2800" dirty="0" smtClean="0"/>
              <a:t>s</a:t>
            </a:r>
            <a:r>
              <a:rPr lang="en-US" sz="2800" baseline="-25000" dirty="0" smtClean="0"/>
              <a:t>0</a:t>
            </a:r>
            <a:endParaRPr lang="en-US" sz="2800" baseline="-25000" dirty="0"/>
          </a:p>
        </p:txBody>
      </p:sp>
      <p:sp>
        <p:nvSpPr>
          <p:cNvPr id="9" name="AutoShape 5"/>
          <p:cNvSpPr>
            <a:spLocks noChangeArrowheads="1"/>
          </p:cNvSpPr>
          <p:nvPr/>
        </p:nvSpPr>
        <p:spPr bwMode="auto">
          <a:xfrm>
            <a:off x="7086600" y="3319436"/>
            <a:ext cx="533400" cy="626280"/>
          </a:xfrm>
          <a:prstGeom prst="flowChartDelay">
            <a:avLst/>
          </a:prstGeom>
          <a:solidFill>
            <a:schemeClr val="bg2"/>
          </a:solidFill>
          <a:ln w="25400">
            <a:solidFill>
              <a:schemeClr val="tx1"/>
            </a:solidFill>
            <a:miter lim="800000"/>
            <a:headEnd/>
            <a:tailEnd/>
          </a:ln>
          <a:effectLst/>
          <a:extLst/>
        </p:spPr>
        <p:txBody>
          <a:bodyPr wrap="square" anchor="ctr">
            <a:spAutoFit/>
          </a:bodyPr>
          <a:lstStyle/>
          <a:p>
            <a:endParaRPr lang="en-US"/>
          </a:p>
        </p:txBody>
      </p:sp>
      <p:sp>
        <p:nvSpPr>
          <p:cNvPr id="2003984" name="Trapezoid 2003983"/>
          <p:cNvSpPr/>
          <p:nvPr/>
        </p:nvSpPr>
        <p:spPr>
          <a:xfrm rot="5400000">
            <a:off x="4578577" y="2050823"/>
            <a:ext cx="5854243" cy="2514598"/>
          </a:xfrm>
          <a:prstGeom prst="trapezoid">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AutoShape 14"/>
          <p:cNvSpPr>
            <a:spLocks noChangeArrowheads="1"/>
          </p:cNvSpPr>
          <p:nvPr>
            <p:custDataLst>
              <p:tags r:id="rId3"/>
            </p:custDataLst>
          </p:nvPr>
        </p:nvSpPr>
        <p:spPr bwMode="auto">
          <a:xfrm flipH="1">
            <a:off x="8077200" y="2993944"/>
            <a:ext cx="533398" cy="663656"/>
          </a:xfrm>
          <a:prstGeom prst="moon">
            <a:avLst>
              <a:gd name="adj" fmla="val 87500"/>
            </a:avLst>
          </a:prstGeom>
          <a:noFill/>
          <a:ln w="25560">
            <a:solidFill>
              <a:srgbClr val="FFFFFF"/>
            </a:solidFill>
            <a:miter lim="800000"/>
            <a:headEnd/>
            <a:tailEnd/>
          </a:ln>
          <a:effectLst/>
        </p:spPr>
        <p:txBody>
          <a:bodyPr wrap="none" anchor="ctr"/>
          <a:lstStyle/>
          <a:p>
            <a:endParaRPr lang="en-US" dirty="0">
              <a:latin typeface="Calibri" pitchFamily="34" charset="0"/>
            </a:endParaRPr>
          </a:p>
        </p:txBody>
      </p:sp>
      <p:cxnSp>
        <p:nvCxnSpPr>
          <p:cNvPr id="2003991" name="Straight Connector 2003990"/>
          <p:cNvCxnSpPr>
            <a:stCxn id="112" idx="0"/>
          </p:cNvCxnSpPr>
          <p:nvPr/>
        </p:nvCxnSpPr>
        <p:spPr>
          <a:xfrm flipV="1">
            <a:off x="8077200" y="1066796"/>
            <a:ext cx="0" cy="192714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03993" name="Straight Connector 2003992"/>
          <p:cNvCxnSpPr>
            <a:endCxn id="25" idx="3"/>
          </p:cNvCxnSpPr>
          <p:nvPr/>
        </p:nvCxnSpPr>
        <p:spPr>
          <a:xfrm flipH="1">
            <a:off x="7620000" y="1066796"/>
            <a:ext cx="457200" cy="834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03995" name="Straight Connector 2003994"/>
          <p:cNvCxnSpPr>
            <a:stCxn id="112" idx="2"/>
          </p:cNvCxnSpPr>
          <p:nvPr/>
        </p:nvCxnSpPr>
        <p:spPr>
          <a:xfrm>
            <a:off x="8077200" y="3657600"/>
            <a:ext cx="0" cy="182045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03997" name="Straight Connector 2003996"/>
          <p:cNvCxnSpPr>
            <a:endCxn id="21" idx="3"/>
          </p:cNvCxnSpPr>
          <p:nvPr/>
        </p:nvCxnSpPr>
        <p:spPr>
          <a:xfrm flipH="1">
            <a:off x="7620000" y="5478056"/>
            <a:ext cx="4572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flipH="1">
            <a:off x="7848600" y="3150509"/>
            <a:ext cx="2286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nvCxnSpPr>
        <p:spPr>
          <a:xfrm flipH="1">
            <a:off x="7848600" y="3505200"/>
            <a:ext cx="2286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p:cNvCxnSpPr/>
          <p:nvPr/>
        </p:nvCxnSpPr>
        <p:spPr>
          <a:xfrm flipH="1">
            <a:off x="7924800" y="3048000"/>
            <a:ext cx="1524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flipV="1">
            <a:off x="7924800" y="1727576"/>
            <a:ext cx="0" cy="132042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a:endCxn id="29" idx="3"/>
          </p:cNvCxnSpPr>
          <p:nvPr/>
        </p:nvCxnSpPr>
        <p:spPr>
          <a:xfrm flipH="1">
            <a:off x="7620000" y="1727576"/>
            <a:ext cx="3048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1" name="Straight Connector 130"/>
          <p:cNvCxnSpPr>
            <a:stCxn id="112" idx="2"/>
          </p:cNvCxnSpPr>
          <p:nvPr/>
        </p:nvCxnSpPr>
        <p:spPr>
          <a:xfrm flipH="1">
            <a:off x="7924800" y="3657600"/>
            <a:ext cx="152400" cy="1667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a:off x="7924800" y="3674276"/>
            <a:ext cx="0" cy="117750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a:endCxn id="17" idx="3"/>
          </p:cNvCxnSpPr>
          <p:nvPr/>
        </p:nvCxnSpPr>
        <p:spPr>
          <a:xfrm flipH="1">
            <a:off x="7620000" y="4868456"/>
            <a:ext cx="3048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p:cNvCxnSpPr/>
          <p:nvPr/>
        </p:nvCxnSpPr>
        <p:spPr>
          <a:xfrm flipV="1">
            <a:off x="7848600" y="3505200"/>
            <a:ext cx="0" cy="75782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p:cNvCxnSpPr>
            <a:endCxn id="13" idx="3"/>
          </p:cNvCxnSpPr>
          <p:nvPr/>
        </p:nvCxnSpPr>
        <p:spPr>
          <a:xfrm flipH="1" flipV="1">
            <a:off x="7620000" y="4258856"/>
            <a:ext cx="228600" cy="417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flipH="1">
            <a:off x="7772400" y="3428996"/>
            <a:ext cx="3048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a:stCxn id="9" idx="3"/>
          </p:cNvCxnSpPr>
          <p:nvPr/>
        </p:nvCxnSpPr>
        <p:spPr>
          <a:xfrm>
            <a:off x="7620000" y="3632576"/>
            <a:ext cx="1524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p:cNvCxnSpPr/>
          <p:nvPr/>
        </p:nvCxnSpPr>
        <p:spPr>
          <a:xfrm flipV="1">
            <a:off x="7772400" y="3428996"/>
            <a:ext cx="0" cy="20358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a:off x="7848600" y="2345516"/>
            <a:ext cx="0" cy="804993"/>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95" name="Straight Connector 8194"/>
          <p:cNvCxnSpPr>
            <a:endCxn id="33" idx="3"/>
          </p:cNvCxnSpPr>
          <p:nvPr/>
        </p:nvCxnSpPr>
        <p:spPr>
          <a:xfrm flipH="1">
            <a:off x="7620000" y="2345516"/>
            <a:ext cx="228600" cy="834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03" name="Straight Connector 8202"/>
          <p:cNvCxnSpPr>
            <a:stCxn id="5" idx="3"/>
          </p:cNvCxnSpPr>
          <p:nvPr/>
        </p:nvCxnSpPr>
        <p:spPr>
          <a:xfrm flipV="1">
            <a:off x="7620000" y="2971800"/>
            <a:ext cx="114300" cy="833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05" name="Straight Connector 8204"/>
          <p:cNvCxnSpPr/>
          <p:nvPr/>
        </p:nvCxnSpPr>
        <p:spPr>
          <a:xfrm>
            <a:off x="7772400" y="2971800"/>
            <a:ext cx="0" cy="33632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07" name="Straight Connector 8206"/>
          <p:cNvCxnSpPr/>
          <p:nvPr/>
        </p:nvCxnSpPr>
        <p:spPr>
          <a:xfrm>
            <a:off x="7772400" y="3276600"/>
            <a:ext cx="371475" cy="633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11" name="Straight Connector 8210"/>
          <p:cNvCxnSpPr>
            <a:stCxn id="112" idx="1"/>
          </p:cNvCxnSpPr>
          <p:nvPr/>
        </p:nvCxnSpPr>
        <p:spPr>
          <a:xfrm>
            <a:off x="8610598" y="3325772"/>
            <a:ext cx="381002"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8212" name="TextBox 8211"/>
          <p:cNvSpPr txBox="1"/>
          <p:nvPr/>
        </p:nvSpPr>
        <p:spPr>
          <a:xfrm>
            <a:off x="7010400" y="238780"/>
            <a:ext cx="1790555" cy="523220"/>
          </a:xfrm>
          <a:prstGeom prst="rect">
            <a:avLst/>
          </a:prstGeom>
          <a:noFill/>
        </p:spPr>
        <p:txBody>
          <a:bodyPr wrap="none" rtlCol="0">
            <a:spAutoFit/>
          </a:bodyPr>
          <a:lstStyle/>
          <a:p>
            <a:r>
              <a:rPr lang="en-US" sz="2800" dirty="0" smtClean="0"/>
              <a:t>8-to-1 mux</a:t>
            </a:r>
            <a:endParaRPr lang="en-US" sz="2800" dirty="0"/>
          </a:p>
        </p:txBody>
      </p:sp>
    </p:spTree>
    <p:extLst>
      <p:ext uri="{BB962C8B-B14F-4D97-AF65-F5344CB8AC3E}">
        <p14:creationId xmlns:p14="http://schemas.microsoft.com/office/powerpoint/2010/main" val="4003425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03971">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03971">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003971">
                                            <p:txEl>
                                              <p:pRg st="7" end="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003971">
                                            <p:txEl>
                                              <p:pRg st="8" end="8"/>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003971">
                                            <p:txEl>
                                              <p:pRg st="9" end="9"/>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003971">
                                            <p:txEl>
                                              <p:pRg st="10" end="10"/>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821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1"/>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5"/>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9"/>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3"/>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4"/>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37"/>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42"/>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43"/>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40"/>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46"/>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47"/>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49"/>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50"/>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51"/>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53"/>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54"/>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55"/>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56"/>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57"/>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58"/>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59"/>
                                        </p:tgtEl>
                                        <p:attrNameLst>
                                          <p:attrName>style.visibility</p:attrName>
                                        </p:attrNameLst>
                                      </p:cBhvr>
                                      <p:to>
                                        <p:strVal val="visible"/>
                                      </p:to>
                                    </p:set>
                                  </p:childTnLst>
                                </p:cTn>
                              </p:par>
                              <p:par>
                                <p:cTn id="73" presetID="1" presetClass="entr" presetSubtype="0" fill="hold" nodeType="withEffect">
                                  <p:stCondLst>
                                    <p:cond delay="0"/>
                                  </p:stCondLst>
                                  <p:childTnLst>
                                    <p:set>
                                      <p:cBhvr>
                                        <p:cTn id="74" dur="1" fill="hold">
                                          <p:stCondLst>
                                            <p:cond delay="0"/>
                                          </p:stCondLst>
                                        </p:cTn>
                                        <p:tgtEl>
                                          <p:spTgt spid="60"/>
                                        </p:tgtEl>
                                        <p:attrNameLst>
                                          <p:attrName>style.visibility</p:attrName>
                                        </p:attrNameLst>
                                      </p:cBhvr>
                                      <p:to>
                                        <p:strVal val="visible"/>
                                      </p:to>
                                    </p:set>
                                  </p:childTnLst>
                                </p:cTn>
                              </p:par>
                              <p:par>
                                <p:cTn id="75" presetID="1" presetClass="entr" presetSubtype="0" fill="hold" nodeType="withEffect">
                                  <p:stCondLst>
                                    <p:cond delay="0"/>
                                  </p:stCondLst>
                                  <p:childTnLst>
                                    <p:set>
                                      <p:cBhvr>
                                        <p:cTn id="76" dur="1" fill="hold">
                                          <p:stCondLst>
                                            <p:cond delay="0"/>
                                          </p:stCondLst>
                                        </p:cTn>
                                        <p:tgtEl>
                                          <p:spTgt spid="61"/>
                                        </p:tgtEl>
                                        <p:attrNameLst>
                                          <p:attrName>style.visibility</p:attrName>
                                        </p:attrNameLst>
                                      </p:cBhvr>
                                      <p:to>
                                        <p:strVal val="visible"/>
                                      </p:to>
                                    </p:set>
                                  </p:childTnLst>
                                </p:cTn>
                              </p:par>
                              <p:par>
                                <p:cTn id="77" presetID="1" presetClass="entr" presetSubtype="0" fill="hold" nodeType="withEffect">
                                  <p:stCondLst>
                                    <p:cond delay="0"/>
                                  </p:stCondLst>
                                  <p:childTnLst>
                                    <p:set>
                                      <p:cBhvr>
                                        <p:cTn id="78" dur="1" fill="hold">
                                          <p:stCondLst>
                                            <p:cond delay="0"/>
                                          </p:stCondLst>
                                        </p:cTn>
                                        <p:tgtEl>
                                          <p:spTgt spid="62"/>
                                        </p:tgtEl>
                                        <p:attrNameLst>
                                          <p:attrName>style.visibility</p:attrName>
                                        </p:attrNameLst>
                                      </p:cBhvr>
                                      <p:to>
                                        <p:strVal val="visible"/>
                                      </p:to>
                                    </p:set>
                                  </p:childTnLst>
                                </p:cTn>
                              </p:par>
                              <p:par>
                                <p:cTn id="79" presetID="1" presetClass="entr" presetSubtype="0" fill="hold" nodeType="withEffect">
                                  <p:stCondLst>
                                    <p:cond delay="0"/>
                                  </p:stCondLst>
                                  <p:childTnLst>
                                    <p:set>
                                      <p:cBhvr>
                                        <p:cTn id="80" dur="1" fill="hold">
                                          <p:stCondLst>
                                            <p:cond delay="0"/>
                                          </p:stCondLst>
                                        </p:cTn>
                                        <p:tgtEl>
                                          <p:spTgt spid="63"/>
                                        </p:tgtEl>
                                        <p:attrNameLst>
                                          <p:attrName>style.visibility</p:attrName>
                                        </p:attrNameLst>
                                      </p:cBhvr>
                                      <p:to>
                                        <p:strVal val="visible"/>
                                      </p:to>
                                    </p:set>
                                  </p:childTnLst>
                                </p:cTn>
                              </p:par>
                              <p:par>
                                <p:cTn id="81" presetID="1" presetClass="entr" presetSubtype="0" fill="hold" nodeType="withEffect">
                                  <p:stCondLst>
                                    <p:cond delay="0"/>
                                  </p:stCondLst>
                                  <p:childTnLst>
                                    <p:set>
                                      <p:cBhvr>
                                        <p:cTn id="82" dur="1" fill="hold">
                                          <p:stCondLst>
                                            <p:cond delay="0"/>
                                          </p:stCondLst>
                                        </p:cTn>
                                        <p:tgtEl>
                                          <p:spTgt spid="64"/>
                                        </p:tgtEl>
                                        <p:attrNameLst>
                                          <p:attrName>style.visibility</p:attrName>
                                        </p:attrNameLst>
                                      </p:cBhvr>
                                      <p:to>
                                        <p:strVal val="visible"/>
                                      </p:to>
                                    </p:set>
                                  </p:childTnLst>
                                </p:cTn>
                              </p:par>
                              <p:par>
                                <p:cTn id="83" presetID="1" presetClass="entr" presetSubtype="0" fill="hold" nodeType="withEffect">
                                  <p:stCondLst>
                                    <p:cond delay="0"/>
                                  </p:stCondLst>
                                  <p:childTnLst>
                                    <p:set>
                                      <p:cBhvr>
                                        <p:cTn id="84" dur="1" fill="hold">
                                          <p:stCondLst>
                                            <p:cond delay="0"/>
                                          </p:stCondLst>
                                        </p:cTn>
                                        <p:tgtEl>
                                          <p:spTgt spid="65"/>
                                        </p:tgtEl>
                                        <p:attrNameLst>
                                          <p:attrName>style.visibility</p:attrName>
                                        </p:attrNameLst>
                                      </p:cBhvr>
                                      <p:to>
                                        <p:strVal val="visible"/>
                                      </p:to>
                                    </p:set>
                                  </p:childTnLst>
                                </p:cTn>
                              </p:par>
                              <p:par>
                                <p:cTn id="85" presetID="1" presetClass="entr" presetSubtype="0" fill="hold" nodeType="withEffect">
                                  <p:stCondLst>
                                    <p:cond delay="0"/>
                                  </p:stCondLst>
                                  <p:childTnLst>
                                    <p:set>
                                      <p:cBhvr>
                                        <p:cTn id="86" dur="1" fill="hold">
                                          <p:stCondLst>
                                            <p:cond delay="0"/>
                                          </p:stCondLst>
                                        </p:cTn>
                                        <p:tgtEl>
                                          <p:spTgt spid="66"/>
                                        </p:tgtEl>
                                        <p:attrNameLst>
                                          <p:attrName>style.visibility</p:attrName>
                                        </p:attrNameLst>
                                      </p:cBhvr>
                                      <p:to>
                                        <p:strVal val="visible"/>
                                      </p:to>
                                    </p:set>
                                  </p:childTnLst>
                                </p:cTn>
                              </p:par>
                              <p:par>
                                <p:cTn id="87" presetID="1" presetClass="entr" presetSubtype="0" fill="hold" nodeType="withEffect">
                                  <p:stCondLst>
                                    <p:cond delay="0"/>
                                  </p:stCondLst>
                                  <p:childTnLst>
                                    <p:set>
                                      <p:cBhvr>
                                        <p:cTn id="88" dur="1" fill="hold">
                                          <p:stCondLst>
                                            <p:cond delay="0"/>
                                          </p:stCondLst>
                                        </p:cTn>
                                        <p:tgtEl>
                                          <p:spTgt spid="67"/>
                                        </p:tgtEl>
                                        <p:attrNameLst>
                                          <p:attrName>style.visibility</p:attrName>
                                        </p:attrNameLst>
                                      </p:cBhvr>
                                      <p:to>
                                        <p:strVal val="visible"/>
                                      </p:to>
                                    </p:set>
                                  </p:childTnLst>
                                </p:cTn>
                              </p:par>
                              <p:par>
                                <p:cTn id="89" presetID="1" presetClass="entr" presetSubtype="0" fill="hold" nodeType="withEffect">
                                  <p:stCondLst>
                                    <p:cond delay="0"/>
                                  </p:stCondLst>
                                  <p:childTnLst>
                                    <p:set>
                                      <p:cBhvr>
                                        <p:cTn id="90" dur="1" fill="hold">
                                          <p:stCondLst>
                                            <p:cond delay="0"/>
                                          </p:stCondLst>
                                        </p:cTn>
                                        <p:tgtEl>
                                          <p:spTgt spid="68"/>
                                        </p:tgtEl>
                                        <p:attrNameLst>
                                          <p:attrName>style.visibility</p:attrName>
                                        </p:attrNameLst>
                                      </p:cBhvr>
                                      <p:to>
                                        <p:strVal val="visible"/>
                                      </p:to>
                                    </p:set>
                                  </p:childTnLst>
                                </p:cTn>
                              </p:par>
                              <p:par>
                                <p:cTn id="91" presetID="1" presetClass="entr" presetSubtype="0" fill="hold" nodeType="withEffect">
                                  <p:stCondLst>
                                    <p:cond delay="0"/>
                                  </p:stCondLst>
                                  <p:childTnLst>
                                    <p:set>
                                      <p:cBhvr>
                                        <p:cTn id="92" dur="1" fill="hold">
                                          <p:stCondLst>
                                            <p:cond delay="0"/>
                                          </p:stCondLst>
                                        </p:cTn>
                                        <p:tgtEl>
                                          <p:spTgt spid="69"/>
                                        </p:tgtEl>
                                        <p:attrNameLst>
                                          <p:attrName>style.visibility</p:attrName>
                                        </p:attrNameLst>
                                      </p:cBhvr>
                                      <p:to>
                                        <p:strVal val="visible"/>
                                      </p:to>
                                    </p:set>
                                  </p:childTnLst>
                                </p:cTn>
                              </p:par>
                              <p:par>
                                <p:cTn id="93" presetID="1" presetClass="entr" presetSubtype="0" fill="hold" nodeType="withEffect">
                                  <p:stCondLst>
                                    <p:cond delay="0"/>
                                  </p:stCondLst>
                                  <p:childTnLst>
                                    <p:set>
                                      <p:cBhvr>
                                        <p:cTn id="94" dur="1" fill="hold">
                                          <p:stCondLst>
                                            <p:cond delay="0"/>
                                          </p:stCondLst>
                                        </p:cTn>
                                        <p:tgtEl>
                                          <p:spTgt spid="70"/>
                                        </p:tgtEl>
                                        <p:attrNameLst>
                                          <p:attrName>style.visibility</p:attrName>
                                        </p:attrNameLst>
                                      </p:cBhvr>
                                      <p:to>
                                        <p:strVal val="visible"/>
                                      </p:to>
                                    </p:set>
                                  </p:childTnLst>
                                </p:cTn>
                              </p:par>
                              <p:par>
                                <p:cTn id="95" presetID="1" presetClass="entr" presetSubtype="0" fill="hold" grpId="0" nodeType="withEffect">
                                  <p:stCondLst>
                                    <p:cond delay="0"/>
                                  </p:stCondLst>
                                  <p:childTnLst>
                                    <p:set>
                                      <p:cBhvr>
                                        <p:cTn id="96" dur="1" fill="hold">
                                          <p:stCondLst>
                                            <p:cond delay="0"/>
                                          </p:stCondLst>
                                        </p:cTn>
                                        <p:tgtEl>
                                          <p:spTgt spid="8"/>
                                        </p:tgtEl>
                                        <p:attrNameLst>
                                          <p:attrName>style.visibility</p:attrName>
                                        </p:attrNameLst>
                                      </p:cBhvr>
                                      <p:to>
                                        <p:strVal val="visible"/>
                                      </p:to>
                                    </p:set>
                                  </p:childTnLst>
                                </p:cTn>
                              </p:par>
                              <p:par>
                                <p:cTn id="97" presetID="1" presetClass="entr" presetSubtype="0" fill="hold" grpId="0" nodeType="withEffect">
                                  <p:stCondLst>
                                    <p:cond delay="0"/>
                                  </p:stCondLst>
                                  <p:childTnLst>
                                    <p:set>
                                      <p:cBhvr>
                                        <p:cTn id="98" dur="1" fill="hold">
                                          <p:stCondLst>
                                            <p:cond delay="0"/>
                                          </p:stCondLst>
                                        </p:cTn>
                                        <p:tgtEl>
                                          <p:spTgt spid="10"/>
                                        </p:tgtEl>
                                        <p:attrNameLst>
                                          <p:attrName>style.visibility</p:attrName>
                                        </p:attrNameLst>
                                      </p:cBhvr>
                                      <p:to>
                                        <p:strVal val="visible"/>
                                      </p:to>
                                    </p:set>
                                  </p:childTnLst>
                                </p:cTn>
                              </p:par>
                              <p:par>
                                <p:cTn id="99" presetID="1" presetClass="entr" presetSubtype="0" fill="hold" grpId="0" nodeType="withEffect">
                                  <p:stCondLst>
                                    <p:cond delay="0"/>
                                  </p:stCondLst>
                                  <p:childTnLst>
                                    <p:set>
                                      <p:cBhvr>
                                        <p:cTn id="100" dur="1" fill="hold">
                                          <p:stCondLst>
                                            <p:cond delay="0"/>
                                          </p:stCondLst>
                                        </p:cTn>
                                        <p:tgtEl>
                                          <p:spTgt spid="11"/>
                                        </p:tgtEl>
                                        <p:attrNameLst>
                                          <p:attrName>style.visibility</p:attrName>
                                        </p:attrNameLst>
                                      </p:cBhvr>
                                      <p:to>
                                        <p:strVal val="visible"/>
                                      </p:to>
                                    </p:set>
                                  </p:childTnLst>
                                </p:cTn>
                              </p:par>
                              <p:par>
                                <p:cTn id="101" presetID="1" presetClass="entr" presetSubtype="0" fill="hold" grpId="0" nodeType="withEffect">
                                  <p:stCondLst>
                                    <p:cond delay="0"/>
                                  </p:stCondLst>
                                  <p:childTnLst>
                                    <p:set>
                                      <p:cBhvr>
                                        <p:cTn id="102" dur="1" fill="hold">
                                          <p:stCondLst>
                                            <p:cond delay="0"/>
                                          </p:stCondLst>
                                        </p:cTn>
                                        <p:tgtEl>
                                          <p:spTgt spid="15"/>
                                        </p:tgtEl>
                                        <p:attrNameLst>
                                          <p:attrName>style.visibility</p:attrName>
                                        </p:attrNameLst>
                                      </p:cBhvr>
                                      <p:to>
                                        <p:strVal val="visible"/>
                                      </p:to>
                                    </p:set>
                                  </p:childTnLst>
                                </p:cTn>
                              </p:par>
                              <p:par>
                                <p:cTn id="103" presetID="1" presetClass="entr" presetSubtype="0" fill="hold" grpId="0" nodeType="withEffect">
                                  <p:stCondLst>
                                    <p:cond delay="0"/>
                                  </p:stCondLst>
                                  <p:childTnLst>
                                    <p:set>
                                      <p:cBhvr>
                                        <p:cTn id="104" dur="1" fill="hold">
                                          <p:stCondLst>
                                            <p:cond delay="0"/>
                                          </p:stCondLst>
                                        </p:cTn>
                                        <p:tgtEl>
                                          <p:spTgt spid="18"/>
                                        </p:tgtEl>
                                        <p:attrNameLst>
                                          <p:attrName>style.visibility</p:attrName>
                                        </p:attrNameLst>
                                      </p:cBhvr>
                                      <p:to>
                                        <p:strVal val="visible"/>
                                      </p:to>
                                    </p:set>
                                  </p:childTnLst>
                                </p:cTn>
                              </p:par>
                              <p:par>
                                <p:cTn id="105" presetID="1" presetClass="entr" presetSubtype="0" fill="hold" grpId="0" nodeType="withEffect">
                                  <p:stCondLst>
                                    <p:cond delay="0"/>
                                  </p:stCondLst>
                                  <p:childTnLst>
                                    <p:set>
                                      <p:cBhvr>
                                        <p:cTn id="106" dur="1" fill="hold">
                                          <p:stCondLst>
                                            <p:cond delay="0"/>
                                          </p:stCondLst>
                                        </p:cTn>
                                        <p:tgtEl>
                                          <p:spTgt spid="26"/>
                                        </p:tgtEl>
                                        <p:attrNameLst>
                                          <p:attrName>style.visibility</p:attrName>
                                        </p:attrNameLst>
                                      </p:cBhvr>
                                      <p:to>
                                        <p:strVal val="visible"/>
                                      </p:to>
                                    </p:set>
                                  </p:childTnLst>
                                </p:cTn>
                              </p:par>
                              <p:par>
                                <p:cTn id="107" presetID="1" presetClass="entr" presetSubtype="0" fill="hold" grpId="0" nodeType="withEffect">
                                  <p:stCondLst>
                                    <p:cond delay="0"/>
                                  </p:stCondLst>
                                  <p:childTnLst>
                                    <p:set>
                                      <p:cBhvr>
                                        <p:cTn id="108" dur="1" fill="hold">
                                          <p:stCondLst>
                                            <p:cond delay="0"/>
                                          </p:stCondLst>
                                        </p:cTn>
                                        <p:tgtEl>
                                          <p:spTgt spid="27"/>
                                        </p:tgtEl>
                                        <p:attrNameLst>
                                          <p:attrName>style.visibility</p:attrName>
                                        </p:attrNameLst>
                                      </p:cBhvr>
                                      <p:to>
                                        <p:strVal val="visible"/>
                                      </p:to>
                                    </p:set>
                                  </p:childTnLst>
                                </p:cTn>
                              </p:par>
                              <p:par>
                                <p:cTn id="109" presetID="1" presetClass="entr" presetSubtype="0" fill="hold" grpId="0" nodeType="withEffect">
                                  <p:stCondLst>
                                    <p:cond delay="0"/>
                                  </p:stCondLst>
                                  <p:childTnLst>
                                    <p:set>
                                      <p:cBhvr>
                                        <p:cTn id="110" dur="1" fill="hold">
                                          <p:stCondLst>
                                            <p:cond delay="0"/>
                                          </p:stCondLst>
                                        </p:cTn>
                                        <p:tgtEl>
                                          <p:spTgt spid="28"/>
                                        </p:tgtEl>
                                        <p:attrNameLst>
                                          <p:attrName>style.visibility</p:attrName>
                                        </p:attrNameLst>
                                      </p:cBhvr>
                                      <p:to>
                                        <p:strVal val="visible"/>
                                      </p:to>
                                    </p:set>
                                  </p:childTnLst>
                                </p:cTn>
                              </p:par>
                              <p:par>
                                <p:cTn id="111" presetID="1" presetClass="entr" presetSubtype="0" fill="hold" grpId="0" nodeType="withEffect">
                                  <p:stCondLst>
                                    <p:cond delay="0"/>
                                  </p:stCondLst>
                                  <p:childTnLst>
                                    <p:set>
                                      <p:cBhvr>
                                        <p:cTn id="112" dur="1" fill="hold">
                                          <p:stCondLst>
                                            <p:cond delay="0"/>
                                          </p:stCondLst>
                                        </p:cTn>
                                        <p:tgtEl>
                                          <p:spTgt spid="31"/>
                                        </p:tgtEl>
                                        <p:attrNameLst>
                                          <p:attrName>style.visibility</p:attrName>
                                        </p:attrNameLst>
                                      </p:cBhvr>
                                      <p:to>
                                        <p:strVal val="visible"/>
                                      </p:to>
                                    </p:set>
                                  </p:childTnLst>
                                </p:cTn>
                              </p:par>
                              <p:par>
                                <p:cTn id="113" presetID="1" presetClass="entr" presetSubtype="0" fill="hold" grpId="0" nodeType="withEffect">
                                  <p:stCondLst>
                                    <p:cond delay="0"/>
                                  </p:stCondLst>
                                  <p:childTnLst>
                                    <p:set>
                                      <p:cBhvr>
                                        <p:cTn id="114" dur="1" fill="hold">
                                          <p:stCondLst>
                                            <p:cond delay="0"/>
                                          </p:stCondLst>
                                        </p:cTn>
                                        <p:tgtEl>
                                          <p:spTgt spid="32"/>
                                        </p:tgtEl>
                                        <p:attrNameLst>
                                          <p:attrName>style.visibility</p:attrName>
                                        </p:attrNameLst>
                                      </p:cBhvr>
                                      <p:to>
                                        <p:strVal val="visible"/>
                                      </p:to>
                                    </p:set>
                                  </p:childTnLst>
                                </p:cTn>
                              </p:par>
                              <p:par>
                                <p:cTn id="115" presetID="1" presetClass="entr" presetSubtype="0" fill="hold" grpId="0" nodeType="withEffect">
                                  <p:stCondLst>
                                    <p:cond delay="0"/>
                                  </p:stCondLst>
                                  <p:childTnLst>
                                    <p:set>
                                      <p:cBhvr>
                                        <p:cTn id="116" dur="1" fill="hold">
                                          <p:stCondLst>
                                            <p:cond delay="0"/>
                                          </p:stCondLst>
                                        </p:cTn>
                                        <p:tgtEl>
                                          <p:spTgt spid="34"/>
                                        </p:tgtEl>
                                        <p:attrNameLst>
                                          <p:attrName>style.visibility</p:attrName>
                                        </p:attrNameLst>
                                      </p:cBhvr>
                                      <p:to>
                                        <p:strVal val="visible"/>
                                      </p:to>
                                    </p:set>
                                  </p:childTnLst>
                                </p:cTn>
                              </p:par>
                              <p:par>
                                <p:cTn id="117" presetID="1" presetClass="entr" presetSubtype="0" fill="hold" grpId="0" nodeType="withEffect">
                                  <p:stCondLst>
                                    <p:cond delay="0"/>
                                  </p:stCondLst>
                                  <p:childTnLst>
                                    <p:set>
                                      <p:cBhvr>
                                        <p:cTn id="118" dur="1" fill="hold">
                                          <p:stCondLst>
                                            <p:cond delay="0"/>
                                          </p:stCondLst>
                                        </p:cTn>
                                        <p:tgtEl>
                                          <p:spTgt spid="36"/>
                                        </p:tgtEl>
                                        <p:attrNameLst>
                                          <p:attrName>style.visibility</p:attrName>
                                        </p:attrNameLst>
                                      </p:cBhvr>
                                      <p:to>
                                        <p:strVal val="visible"/>
                                      </p:to>
                                    </p:set>
                                  </p:childTnLst>
                                </p:cTn>
                              </p:par>
                              <p:par>
                                <p:cTn id="119" presetID="1" presetClass="entr" presetSubtype="0" fill="hold" nodeType="withEffect">
                                  <p:stCondLst>
                                    <p:cond delay="0"/>
                                  </p:stCondLst>
                                  <p:childTnLst>
                                    <p:set>
                                      <p:cBhvr>
                                        <p:cTn id="120" dur="1" fill="hold">
                                          <p:stCondLst>
                                            <p:cond delay="0"/>
                                          </p:stCondLst>
                                        </p:cTn>
                                        <p:tgtEl>
                                          <p:spTgt spid="77"/>
                                        </p:tgtEl>
                                        <p:attrNameLst>
                                          <p:attrName>style.visibility</p:attrName>
                                        </p:attrNameLst>
                                      </p:cBhvr>
                                      <p:to>
                                        <p:strVal val="visible"/>
                                      </p:to>
                                    </p:set>
                                  </p:childTnLst>
                                </p:cTn>
                              </p:par>
                              <p:par>
                                <p:cTn id="121" presetID="1" presetClass="entr" presetSubtype="0" fill="hold" nodeType="withEffect">
                                  <p:stCondLst>
                                    <p:cond delay="0"/>
                                  </p:stCondLst>
                                  <p:childTnLst>
                                    <p:set>
                                      <p:cBhvr>
                                        <p:cTn id="122" dur="1" fill="hold">
                                          <p:stCondLst>
                                            <p:cond delay="0"/>
                                          </p:stCondLst>
                                        </p:cTn>
                                        <p:tgtEl>
                                          <p:spTgt spid="78"/>
                                        </p:tgtEl>
                                        <p:attrNameLst>
                                          <p:attrName>style.visibility</p:attrName>
                                        </p:attrNameLst>
                                      </p:cBhvr>
                                      <p:to>
                                        <p:strVal val="visible"/>
                                      </p:to>
                                    </p:set>
                                  </p:childTnLst>
                                </p:cTn>
                              </p:par>
                              <p:par>
                                <p:cTn id="123" presetID="1" presetClass="entr" presetSubtype="0" fill="hold" nodeType="withEffect">
                                  <p:stCondLst>
                                    <p:cond delay="0"/>
                                  </p:stCondLst>
                                  <p:childTnLst>
                                    <p:set>
                                      <p:cBhvr>
                                        <p:cTn id="124" dur="1" fill="hold">
                                          <p:stCondLst>
                                            <p:cond delay="0"/>
                                          </p:stCondLst>
                                        </p:cTn>
                                        <p:tgtEl>
                                          <p:spTgt spid="79"/>
                                        </p:tgtEl>
                                        <p:attrNameLst>
                                          <p:attrName>style.visibility</p:attrName>
                                        </p:attrNameLst>
                                      </p:cBhvr>
                                      <p:to>
                                        <p:strVal val="visible"/>
                                      </p:to>
                                    </p:set>
                                  </p:childTnLst>
                                </p:cTn>
                              </p:par>
                              <p:par>
                                <p:cTn id="125" presetID="1" presetClass="entr" presetSubtype="0" fill="hold" nodeType="withEffect">
                                  <p:stCondLst>
                                    <p:cond delay="0"/>
                                  </p:stCondLst>
                                  <p:childTnLst>
                                    <p:set>
                                      <p:cBhvr>
                                        <p:cTn id="126" dur="1" fill="hold">
                                          <p:stCondLst>
                                            <p:cond delay="0"/>
                                          </p:stCondLst>
                                        </p:cTn>
                                        <p:tgtEl>
                                          <p:spTgt spid="80"/>
                                        </p:tgtEl>
                                        <p:attrNameLst>
                                          <p:attrName>style.visibility</p:attrName>
                                        </p:attrNameLst>
                                      </p:cBhvr>
                                      <p:to>
                                        <p:strVal val="visible"/>
                                      </p:to>
                                    </p:set>
                                  </p:childTnLst>
                                </p:cTn>
                              </p:par>
                              <p:par>
                                <p:cTn id="127" presetID="1" presetClass="entr" presetSubtype="0" fill="hold" nodeType="withEffect">
                                  <p:stCondLst>
                                    <p:cond delay="0"/>
                                  </p:stCondLst>
                                  <p:childTnLst>
                                    <p:set>
                                      <p:cBhvr>
                                        <p:cTn id="128" dur="1" fill="hold">
                                          <p:stCondLst>
                                            <p:cond delay="0"/>
                                          </p:stCondLst>
                                        </p:cTn>
                                        <p:tgtEl>
                                          <p:spTgt spid="81"/>
                                        </p:tgtEl>
                                        <p:attrNameLst>
                                          <p:attrName>style.visibility</p:attrName>
                                        </p:attrNameLst>
                                      </p:cBhvr>
                                      <p:to>
                                        <p:strVal val="visible"/>
                                      </p:to>
                                    </p:set>
                                  </p:childTnLst>
                                </p:cTn>
                              </p:par>
                              <p:par>
                                <p:cTn id="129" presetID="1" presetClass="entr" presetSubtype="0" fill="hold" nodeType="withEffect">
                                  <p:stCondLst>
                                    <p:cond delay="0"/>
                                  </p:stCondLst>
                                  <p:childTnLst>
                                    <p:set>
                                      <p:cBhvr>
                                        <p:cTn id="130" dur="1" fill="hold">
                                          <p:stCondLst>
                                            <p:cond delay="0"/>
                                          </p:stCondLst>
                                        </p:cTn>
                                        <p:tgtEl>
                                          <p:spTgt spid="82"/>
                                        </p:tgtEl>
                                        <p:attrNameLst>
                                          <p:attrName>style.visibility</p:attrName>
                                        </p:attrNameLst>
                                      </p:cBhvr>
                                      <p:to>
                                        <p:strVal val="visible"/>
                                      </p:to>
                                    </p:set>
                                  </p:childTnLst>
                                </p:cTn>
                              </p:par>
                              <p:par>
                                <p:cTn id="131" presetID="1" presetClass="entr" presetSubtype="0" fill="hold" nodeType="withEffect">
                                  <p:stCondLst>
                                    <p:cond delay="0"/>
                                  </p:stCondLst>
                                  <p:childTnLst>
                                    <p:set>
                                      <p:cBhvr>
                                        <p:cTn id="132" dur="1" fill="hold">
                                          <p:stCondLst>
                                            <p:cond delay="0"/>
                                          </p:stCondLst>
                                        </p:cTn>
                                        <p:tgtEl>
                                          <p:spTgt spid="83"/>
                                        </p:tgtEl>
                                        <p:attrNameLst>
                                          <p:attrName>style.visibility</p:attrName>
                                        </p:attrNameLst>
                                      </p:cBhvr>
                                      <p:to>
                                        <p:strVal val="visible"/>
                                      </p:to>
                                    </p:set>
                                  </p:childTnLst>
                                </p:cTn>
                              </p:par>
                              <p:par>
                                <p:cTn id="133" presetID="1" presetClass="entr" presetSubtype="0" fill="hold" grpId="0" nodeType="withEffect">
                                  <p:stCondLst>
                                    <p:cond delay="0"/>
                                  </p:stCondLst>
                                  <p:childTnLst>
                                    <p:set>
                                      <p:cBhvr>
                                        <p:cTn id="134" dur="1" fill="hold">
                                          <p:stCondLst>
                                            <p:cond delay="0"/>
                                          </p:stCondLst>
                                        </p:cTn>
                                        <p:tgtEl>
                                          <p:spTgt spid="2003973"/>
                                        </p:tgtEl>
                                        <p:attrNameLst>
                                          <p:attrName>style.visibility</p:attrName>
                                        </p:attrNameLst>
                                      </p:cBhvr>
                                      <p:to>
                                        <p:strVal val="visible"/>
                                      </p:to>
                                    </p:set>
                                  </p:childTnLst>
                                </p:cTn>
                              </p:par>
                              <p:par>
                                <p:cTn id="135" presetID="1" presetClass="entr" presetSubtype="0" fill="hold" grpId="0" nodeType="withEffect">
                                  <p:stCondLst>
                                    <p:cond delay="0"/>
                                  </p:stCondLst>
                                  <p:childTnLst>
                                    <p:set>
                                      <p:cBhvr>
                                        <p:cTn id="136" dur="1" fill="hold">
                                          <p:stCondLst>
                                            <p:cond delay="0"/>
                                          </p:stCondLst>
                                        </p:cTn>
                                        <p:tgtEl>
                                          <p:spTgt spid="85"/>
                                        </p:tgtEl>
                                        <p:attrNameLst>
                                          <p:attrName>style.visibility</p:attrName>
                                        </p:attrNameLst>
                                      </p:cBhvr>
                                      <p:to>
                                        <p:strVal val="visible"/>
                                      </p:to>
                                    </p:set>
                                  </p:childTnLst>
                                </p:cTn>
                              </p:par>
                              <p:par>
                                <p:cTn id="137" presetID="1" presetClass="entr" presetSubtype="0" fill="hold" grpId="0" nodeType="withEffect">
                                  <p:stCondLst>
                                    <p:cond delay="0"/>
                                  </p:stCondLst>
                                  <p:childTnLst>
                                    <p:set>
                                      <p:cBhvr>
                                        <p:cTn id="138" dur="1" fill="hold">
                                          <p:stCondLst>
                                            <p:cond delay="0"/>
                                          </p:stCondLst>
                                        </p:cTn>
                                        <p:tgtEl>
                                          <p:spTgt spid="86"/>
                                        </p:tgtEl>
                                        <p:attrNameLst>
                                          <p:attrName>style.visibility</p:attrName>
                                        </p:attrNameLst>
                                      </p:cBhvr>
                                      <p:to>
                                        <p:strVal val="visible"/>
                                      </p:to>
                                    </p:set>
                                  </p:childTnLst>
                                </p:cTn>
                              </p:par>
                              <p:par>
                                <p:cTn id="139" presetID="1" presetClass="entr" presetSubtype="0" fill="hold" grpId="0" nodeType="withEffect">
                                  <p:stCondLst>
                                    <p:cond delay="0"/>
                                  </p:stCondLst>
                                  <p:childTnLst>
                                    <p:set>
                                      <p:cBhvr>
                                        <p:cTn id="140" dur="1" fill="hold">
                                          <p:stCondLst>
                                            <p:cond delay="0"/>
                                          </p:stCondLst>
                                        </p:cTn>
                                        <p:tgtEl>
                                          <p:spTgt spid="87"/>
                                        </p:tgtEl>
                                        <p:attrNameLst>
                                          <p:attrName>style.visibility</p:attrName>
                                        </p:attrNameLst>
                                      </p:cBhvr>
                                      <p:to>
                                        <p:strVal val="visible"/>
                                      </p:to>
                                    </p:set>
                                  </p:childTnLst>
                                </p:cTn>
                              </p:par>
                              <p:par>
                                <p:cTn id="141" presetID="1" presetClass="entr" presetSubtype="0" fill="hold" grpId="0" nodeType="withEffect">
                                  <p:stCondLst>
                                    <p:cond delay="0"/>
                                  </p:stCondLst>
                                  <p:childTnLst>
                                    <p:set>
                                      <p:cBhvr>
                                        <p:cTn id="142" dur="1" fill="hold">
                                          <p:stCondLst>
                                            <p:cond delay="0"/>
                                          </p:stCondLst>
                                        </p:cTn>
                                        <p:tgtEl>
                                          <p:spTgt spid="88"/>
                                        </p:tgtEl>
                                        <p:attrNameLst>
                                          <p:attrName>style.visibility</p:attrName>
                                        </p:attrNameLst>
                                      </p:cBhvr>
                                      <p:to>
                                        <p:strVal val="visible"/>
                                      </p:to>
                                    </p:set>
                                  </p:childTnLst>
                                </p:cTn>
                              </p:par>
                              <p:par>
                                <p:cTn id="143" presetID="1" presetClass="entr" presetSubtype="0" fill="hold" grpId="0" nodeType="withEffect">
                                  <p:stCondLst>
                                    <p:cond delay="0"/>
                                  </p:stCondLst>
                                  <p:childTnLst>
                                    <p:set>
                                      <p:cBhvr>
                                        <p:cTn id="144" dur="1" fill="hold">
                                          <p:stCondLst>
                                            <p:cond delay="0"/>
                                          </p:stCondLst>
                                        </p:cTn>
                                        <p:tgtEl>
                                          <p:spTgt spid="89"/>
                                        </p:tgtEl>
                                        <p:attrNameLst>
                                          <p:attrName>style.visibility</p:attrName>
                                        </p:attrNameLst>
                                      </p:cBhvr>
                                      <p:to>
                                        <p:strVal val="visible"/>
                                      </p:to>
                                    </p:set>
                                  </p:childTnLst>
                                </p:cTn>
                              </p:par>
                              <p:par>
                                <p:cTn id="145" presetID="1" presetClass="entr" presetSubtype="0" fill="hold" grpId="0" nodeType="withEffect">
                                  <p:stCondLst>
                                    <p:cond delay="0"/>
                                  </p:stCondLst>
                                  <p:childTnLst>
                                    <p:set>
                                      <p:cBhvr>
                                        <p:cTn id="146" dur="1" fill="hold">
                                          <p:stCondLst>
                                            <p:cond delay="0"/>
                                          </p:stCondLst>
                                        </p:cTn>
                                        <p:tgtEl>
                                          <p:spTgt spid="90"/>
                                        </p:tgtEl>
                                        <p:attrNameLst>
                                          <p:attrName>style.visibility</p:attrName>
                                        </p:attrNameLst>
                                      </p:cBhvr>
                                      <p:to>
                                        <p:strVal val="visible"/>
                                      </p:to>
                                    </p:set>
                                  </p:childTnLst>
                                </p:cTn>
                              </p:par>
                              <p:par>
                                <p:cTn id="147" presetID="1" presetClass="entr" presetSubtype="0" fill="hold" grpId="0" nodeType="withEffect">
                                  <p:stCondLst>
                                    <p:cond delay="0"/>
                                  </p:stCondLst>
                                  <p:childTnLst>
                                    <p:set>
                                      <p:cBhvr>
                                        <p:cTn id="148" dur="1" fill="hold">
                                          <p:stCondLst>
                                            <p:cond delay="0"/>
                                          </p:stCondLst>
                                        </p:cTn>
                                        <p:tgtEl>
                                          <p:spTgt spid="91"/>
                                        </p:tgtEl>
                                        <p:attrNameLst>
                                          <p:attrName>style.visibility</p:attrName>
                                        </p:attrNameLst>
                                      </p:cBhvr>
                                      <p:to>
                                        <p:strVal val="visible"/>
                                      </p:to>
                                    </p:set>
                                  </p:childTnLst>
                                </p:cTn>
                              </p:par>
                              <p:par>
                                <p:cTn id="149" presetID="1" presetClass="entr" presetSubtype="0" fill="hold" grpId="0" nodeType="withEffect">
                                  <p:stCondLst>
                                    <p:cond delay="0"/>
                                  </p:stCondLst>
                                  <p:childTnLst>
                                    <p:set>
                                      <p:cBhvr>
                                        <p:cTn id="150" dur="1" fill="hold">
                                          <p:stCondLst>
                                            <p:cond delay="0"/>
                                          </p:stCondLst>
                                        </p:cTn>
                                        <p:tgtEl>
                                          <p:spTgt spid="95"/>
                                        </p:tgtEl>
                                        <p:attrNameLst>
                                          <p:attrName>style.visibility</p:attrName>
                                        </p:attrNameLst>
                                      </p:cBhvr>
                                      <p:to>
                                        <p:strVal val="visible"/>
                                      </p:to>
                                    </p:set>
                                  </p:childTnLst>
                                </p:cTn>
                              </p:par>
                              <p:par>
                                <p:cTn id="151" presetID="1" presetClass="entr" presetSubtype="0" fill="hold" grpId="0" nodeType="withEffect">
                                  <p:stCondLst>
                                    <p:cond delay="0"/>
                                  </p:stCondLst>
                                  <p:childTnLst>
                                    <p:set>
                                      <p:cBhvr>
                                        <p:cTn id="152" dur="1" fill="hold">
                                          <p:stCondLst>
                                            <p:cond delay="0"/>
                                          </p:stCondLst>
                                        </p:cTn>
                                        <p:tgtEl>
                                          <p:spTgt spid="96"/>
                                        </p:tgtEl>
                                        <p:attrNameLst>
                                          <p:attrName>style.visibility</p:attrName>
                                        </p:attrNameLst>
                                      </p:cBhvr>
                                      <p:to>
                                        <p:strVal val="visible"/>
                                      </p:to>
                                    </p:set>
                                  </p:childTnLst>
                                </p:cTn>
                              </p:par>
                              <p:par>
                                <p:cTn id="153" presetID="1" presetClass="entr" presetSubtype="0" fill="hold" grpId="0" nodeType="withEffect">
                                  <p:stCondLst>
                                    <p:cond delay="0"/>
                                  </p:stCondLst>
                                  <p:childTnLst>
                                    <p:set>
                                      <p:cBhvr>
                                        <p:cTn id="154" dur="1" fill="hold">
                                          <p:stCondLst>
                                            <p:cond delay="0"/>
                                          </p:stCondLst>
                                        </p:cTn>
                                        <p:tgtEl>
                                          <p:spTgt spid="97"/>
                                        </p:tgtEl>
                                        <p:attrNameLst>
                                          <p:attrName>style.visibility</p:attrName>
                                        </p:attrNameLst>
                                      </p:cBhvr>
                                      <p:to>
                                        <p:strVal val="visible"/>
                                      </p:to>
                                    </p:set>
                                  </p:childTnLst>
                                </p:cTn>
                              </p:par>
                              <p:par>
                                <p:cTn id="155" presetID="1" presetClass="entr" presetSubtype="0" fill="hold" grpId="0" nodeType="withEffect">
                                  <p:stCondLst>
                                    <p:cond delay="0"/>
                                  </p:stCondLst>
                                  <p:childTnLst>
                                    <p:set>
                                      <p:cBhvr>
                                        <p:cTn id="156" dur="1" fill="hold">
                                          <p:stCondLst>
                                            <p:cond delay="0"/>
                                          </p:stCondLst>
                                        </p:cTn>
                                        <p:tgtEl>
                                          <p:spTgt spid="9"/>
                                        </p:tgtEl>
                                        <p:attrNameLst>
                                          <p:attrName>style.visibility</p:attrName>
                                        </p:attrNameLst>
                                      </p:cBhvr>
                                      <p:to>
                                        <p:strVal val="visible"/>
                                      </p:to>
                                    </p:set>
                                  </p:childTnLst>
                                </p:cTn>
                              </p:par>
                              <p:par>
                                <p:cTn id="157" presetID="1" presetClass="entr" presetSubtype="0" fill="hold" grpId="0" nodeType="withEffect">
                                  <p:stCondLst>
                                    <p:cond delay="0"/>
                                  </p:stCondLst>
                                  <p:childTnLst>
                                    <p:set>
                                      <p:cBhvr>
                                        <p:cTn id="158" dur="1" fill="hold">
                                          <p:stCondLst>
                                            <p:cond delay="0"/>
                                          </p:stCondLst>
                                        </p:cTn>
                                        <p:tgtEl>
                                          <p:spTgt spid="2003984"/>
                                        </p:tgtEl>
                                        <p:attrNameLst>
                                          <p:attrName>style.visibility</p:attrName>
                                        </p:attrNameLst>
                                      </p:cBhvr>
                                      <p:to>
                                        <p:strVal val="visible"/>
                                      </p:to>
                                    </p:set>
                                  </p:childTnLst>
                                </p:cTn>
                              </p:par>
                              <p:par>
                                <p:cTn id="159" presetID="1" presetClass="entr" presetSubtype="0" fill="hold" grpId="0" nodeType="withEffect">
                                  <p:stCondLst>
                                    <p:cond delay="0"/>
                                  </p:stCondLst>
                                  <p:childTnLst>
                                    <p:set>
                                      <p:cBhvr>
                                        <p:cTn id="160" dur="1" fill="hold">
                                          <p:stCondLst>
                                            <p:cond delay="0"/>
                                          </p:stCondLst>
                                        </p:cTn>
                                        <p:tgtEl>
                                          <p:spTgt spid="112"/>
                                        </p:tgtEl>
                                        <p:attrNameLst>
                                          <p:attrName>style.visibility</p:attrName>
                                        </p:attrNameLst>
                                      </p:cBhvr>
                                      <p:to>
                                        <p:strVal val="visible"/>
                                      </p:to>
                                    </p:set>
                                  </p:childTnLst>
                                </p:cTn>
                              </p:par>
                              <p:par>
                                <p:cTn id="161" presetID="1" presetClass="entr" presetSubtype="0" fill="hold" nodeType="withEffect">
                                  <p:stCondLst>
                                    <p:cond delay="0"/>
                                  </p:stCondLst>
                                  <p:childTnLst>
                                    <p:set>
                                      <p:cBhvr>
                                        <p:cTn id="162" dur="1" fill="hold">
                                          <p:stCondLst>
                                            <p:cond delay="0"/>
                                          </p:stCondLst>
                                        </p:cTn>
                                        <p:tgtEl>
                                          <p:spTgt spid="2003991"/>
                                        </p:tgtEl>
                                        <p:attrNameLst>
                                          <p:attrName>style.visibility</p:attrName>
                                        </p:attrNameLst>
                                      </p:cBhvr>
                                      <p:to>
                                        <p:strVal val="visible"/>
                                      </p:to>
                                    </p:set>
                                  </p:childTnLst>
                                </p:cTn>
                              </p:par>
                              <p:par>
                                <p:cTn id="163" presetID="1" presetClass="entr" presetSubtype="0" fill="hold" nodeType="withEffect">
                                  <p:stCondLst>
                                    <p:cond delay="0"/>
                                  </p:stCondLst>
                                  <p:childTnLst>
                                    <p:set>
                                      <p:cBhvr>
                                        <p:cTn id="164" dur="1" fill="hold">
                                          <p:stCondLst>
                                            <p:cond delay="0"/>
                                          </p:stCondLst>
                                        </p:cTn>
                                        <p:tgtEl>
                                          <p:spTgt spid="2003993"/>
                                        </p:tgtEl>
                                        <p:attrNameLst>
                                          <p:attrName>style.visibility</p:attrName>
                                        </p:attrNameLst>
                                      </p:cBhvr>
                                      <p:to>
                                        <p:strVal val="visible"/>
                                      </p:to>
                                    </p:set>
                                  </p:childTnLst>
                                </p:cTn>
                              </p:par>
                              <p:par>
                                <p:cTn id="165" presetID="1" presetClass="entr" presetSubtype="0" fill="hold" nodeType="withEffect">
                                  <p:stCondLst>
                                    <p:cond delay="0"/>
                                  </p:stCondLst>
                                  <p:childTnLst>
                                    <p:set>
                                      <p:cBhvr>
                                        <p:cTn id="166" dur="1" fill="hold">
                                          <p:stCondLst>
                                            <p:cond delay="0"/>
                                          </p:stCondLst>
                                        </p:cTn>
                                        <p:tgtEl>
                                          <p:spTgt spid="2003995"/>
                                        </p:tgtEl>
                                        <p:attrNameLst>
                                          <p:attrName>style.visibility</p:attrName>
                                        </p:attrNameLst>
                                      </p:cBhvr>
                                      <p:to>
                                        <p:strVal val="visible"/>
                                      </p:to>
                                    </p:set>
                                  </p:childTnLst>
                                </p:cTn>
                              </p:par>
                              <p:par>
                                <p:cTn id="167" presetID="1" presetClass="entr" presetSubtype="0" fill="hold" nodeType="withEffect">
                                  <p:stCondLst>
                                    <p:cond delay="0"/>
                                  </p:stCondLst>
                                  <p:childTnLst>
                                    <p:set>
                                      <p:cBhvr>
                                        <p:cTn id="168" dur="1" fill="hold">
                                          <p:stCondLst>
                                            <p:cond delay="0"/>
                                          </p:stCondLst>
                                        </p:cTn>
                                        <p:tgtEl>
                                          <p:spTgt spid="2003997"/>
                                        </p:tgtEl>
                                        <p:attrNameLst>
                                          <p:attrName>style.visibility</p:attrName>
                                        </p:attrNameLst>
                                      </p:cBhvr>
                                      <p:to>
                                        <p:strVal val="visible"/>
                                      </p:to>
                                    </p:set>
                                  </p:childTnLst>
                                </p:cTn>
                              </p:par>
                              <p:par>
                                <p:cTn id="169" presetID="1" presetClass="entr" presetSubtype="0" fill="hold" nodeType="withEffect">
                                  <p:stCondLst>
                                    <p:cond delay="0"/>
                                  </p:stCondLst>
                                  <p:childTnLst>
                                    <p:set>
                                      <p:cBhvr>
                                        <p:cTn id="170" dur="1" fill="hold">
                                          <p:stCondLst>
                                            <p:cond delay="0"/>
                                          </p:stCondLst>
                                        </p:cTn>
                                        <p:tgtEl>
                                          <p:spTgt spid="72"/>
                                        </p:tgtEl>
                                        <p:attrNameLst>
                                          <p:attrName>style.visibility</p:attrName>
                                        </p:attrNameLst>
                                      </p:cBhvr>
                                      <p:to>
                                        <p:strVal val="visible"/>
                                      </p:to>
                                    </p:set>
                                  </p:childTnLst>
                                </p:cTn>
                              </p:par>
                              <p:par>
                                <p:cTn id="171" presetID="1" presetClass="entr" presetSubtype="0" fill="hold" nodeType="withEffect">
                                  <p:stCondLst>
                                    <p:cond delay="0"/>
                                  </p:stCondLst>
                                  <p:childTnLst>
                                    <p:set>
                                      <p:cBhvr>
                                        <p:cTn id="172" dur="1" fill="hold">
                                          <p:stCondLst>
                                            <p:cond delay="0"/>
                                          </p:stCondLst>
                                        </p:cTn>
                                        <p:tgtEl>
                                          <p:spTgt spid="125"/>
                                        </p:tgtEl>
                                        <p:attrNameLst>
                                          <p:attrName>style.visibility</p:attrName>
                                        </p:attrNameLst>
                                      </p:cBhvr>
                                      <p:to>
                                        <p:strVal val="visible"/>
                                      </p:to>
                                    </p:set>
                                  </p:childTnLst>
                                </p:cTn>
                              </p:par>
                              <p:par>
                                <p:cTn id="173" presetID="1" presetClass="entr" presetSubtype="0" fill="hold" nodeType="withEffect">
                                  <p:stCondLst>
                                    <p:cond delay="0"/>
                                  </p:stCondLst>
                                  <p:childTnLst>
                                    <p:set>
                                      <p:cBhvr>
                                        <p:cTn id="174" dur="1" fill="hold">
                                          <p:stCondLst>
                                            <p:cond delay="0"/>
                                          </p:stCondLst>
                                        </p:cTn>
                                        <p:tgtEl>
                                          <p:spTgt spid="126"/>
                                        </p:tgtEl>
                                        <p:attrNameLst>
                                          <p:attrName>style.visibility</p:attrName>
                                        </p:attrNameLst>
                                      </p:cBhvr>
                                      <p:to>
                                        <p:strVal val="visible"/>
                                      </p:to>
                                    </p:set>
                                  </p:childTnLst>
                                </p:cTn>
                              </p:par>
                              <p:par>
                                <p:cTn id="175" presetID="1" presetClass="entr" presetSubtype="0" fill="hold" nodeType="withEffect">
                                  <p:stCondLst>
                                    <p:cond delay="0"/>
                                  </p:stCondLst>
                                  <p:childTnLst>
                                    <p:set>
                                      <p:cBhvr>
                                        <p:cTn id="176" dur="1" fill="hold">
                                          <p:stCondLst>
                                            <p:cond delay="0"/>
                                          </p:stCondLst>
                                        </p:cTn>
                                        <p:tgtEl>
                                          <p:spTgt spid="74"/>
                                        </p:tgtEl>
                                        <p:attrNameLst>
                                          <p:attrName>style.visibility</p:attrName>
                                        </p:attrNameLst>
                                      </p:cBhvr>
                                      <p:to>
                                        <p:strVal val="visible"/>
                                      </p:to>
                                    </p:set>
                                  </p:childTnLst>
                                </p:cTn>
                              </p:par>
                              <p:par>
                                <p:cTn id="177" presetID="1" presetClass="entr" presetSubtype="0" fill="hold" nodeType="withEffect">
                                  <p:stCondLst>
                                    <p:cond delay="0"/>
                                  </p:stCondLst>
                                  <p:childTnLst>
                                    <p:set>
                                      <p:cBhvr>
                                        <p:cTn id="178" dur="1" fill="hold">
                                          <p:stCondLst>
                                            <p:cond delay="0"/>
                                          </p:stCondLst>
                                        </p:cTn>
                                        <p:tgtEl>
                                          <p:spTgt spid="76"/>
                                        </p:tgtEl>
                                        <p:attrNameLst>
                                          <p:attrName>style.visibility</p:attrName>
                                        </p:attrNameLst>
                                      </p:cBhvr>
                                      <p:to>
                                        <p:strVal val="visible"/>
                                      </p:to>
                                    </p:set>
                                  </p:childTnLst>
                                </p:cTn>
                              </p:par>
                              <p:par>
                                <p:cTn id="179" presetID="1" presetClass="entr" presetSubtype="0" fill="hold" nodeType="withEffect">
                                  <p:stCondLst>
                                    <p:cond delay="0"/>
                                  </p:stCondLst>
                                  <p:childTnLst>
                                    <p:set>
                                      <p:cBhvr>
                                        <p:cTn id="180" dur="1" fill="hold">
                                          <p:stCondLst>
                                            <p:cond delay="0"/>
                                          </p:stCondLst>
                                        </p:cTn>
                                        <p:tgtEl>
                                          <p:spTgt spid="131"/>
                                        </p:tgtEl>
                                        <p:attrNameLst>
                                          <p:attrName>style.visibility</p:attrName>
                                        </p:attrNameLst>
                                      </p:cBhvr>
                                      <p:to>
                                        <p:strVal val="visible"/>
                                      </p:to>
                                    </p:set>
                                  </p:childTnLst>
                                </p:cTn>
                              </p:par>
                              <p:par>
                                <p:cTn id="181" presetID="1" presetClass="entr" presetSubtype="0" fill="hold" nodeType="withEffect">
                                  <p:stCondLst>
                                    <p:cond delay="0"/>
                                  </p:stCondLst>
                                  <p:childTnLst>
                                    <p:set>
                                      <p:cBhvr>
                                        <p:cTn id="182" dur="1" fill="hold">
                                          <p:stCondLst>
                                            <p:cond delay="0"/>
                                          </p:stCondLst>
                                        </p:cTn>
                                        <p:tgtEl>
                                          <p:spTgt spid="92"/>
                                        </p:tgtEl>
                                        <p:attrNameLst>
                                          <p:attrName>style.visibility</p:attrName>
                                        </p:attrNameLst>
                                      </p:cBhvr>
                                      <p:to>
                                        <p:strVal val="visible"/>
                                      </p:to>
                                    </p:set>
                                  </p:childTnLst>
                                </p:cTn>
                              </p:par>
                              <p:par>
                                <p:cTn id="183" presetID="1" presetClass="entr" presetSubtype="0" fill="hold" nodeType="withEffect">
                                  <p:stCondLst>
                                    <p:cond delay="0"/>
                                  </p:stCondLst>
                                  <p:childTnLst>
                                    <p:set>
                                      <p:cBhvr>
                                        <p:cTn id="184" dur="1" fill="hold">
                                          <p:stCondLst>
                                            <p:cond delay="0"/>
                                          </p:stCondLst>
                                        </p:cTn>
                                        <p:tgtEl>
                                          <p:spTgt spid="94"/>
                                        </p:tgtEl>
                                        <p:attrNameLst>
                                          <p:attrName>style.visibility</p:attrName>
                                        </p:attrNameLst>
                                      </p:cBhvr>
                                      <p:to>
                                        <p:strVal val="visible"/>
                                      </p:to>
                                    </p:set>
                                  </p:childTnLst>
                                </p:cTn>
                              </p:par>
                              <p:par>
                                <p:cTn id="185" presetID="1" presetClass="entr" presetSubtype="0" fill="hold" nodeType="withEffect">
                                  <p:stCondLst>
                                    <p:cond delay="0"/>
                                  </p:stCondLst>
                                  <p:childTnLst>
                                    <p:set>
                                      <p:cBhvr>
                                        <p:cTn id="186" dur="1" fill="hold">
                                          <p:stCondLst>
                                            <p:cond delay="0"/>
                                          </p:stCondLst>
                                        </p:cTn>
                                        <p:tgtEl>
                                          <p:spTgt spid="110"/>
                                        </p:tgtEl>
                                        <p:attrNameLst>
                                          <p:attrName>style.visibility</p:attrName>
                                        </p:attrNameLst>
                                      </p:cBhvr>
                                      <p:to>
                                        <p:strVal val="visible"/>
                                      </p:to>
                                    </p:set>
                                  </p:childTnLst>
                                </p:cTn>
                              </p:par>
                              <p:par>
                                <p:cTn id="187" presetID="1" presetClass="entr" presetSubtype="0" fill="hold" nodeType="withEffect">
                                  <p:stCondLst>
                                    <p:cond delay="0"/>
                                  </p:stCondLst>
                                  <p:childTnLst>
                                    <p:set>
                                      <p:cBhvr>
                                        <p:cTn id="188" dur="1" fill="hold">
                                          <p:stCondLst>
                                            <p:cond delay="0"/>
                                          </p:stCondLst>
                                        </p:cTn>
                                        <p:tgtEl>
                                          <p:spTgt spid="113"/>
                                        </p:tgtEl>
                                        <p:attrNameLst>
                                          <p:attrName>style.visibility</p:attrName>
                                        </p:attrNameLst>
                                      </p:cBhvr>
                                      <p:to>
                                        <p:strVal val="visible"/>
                                      </p:to>
                                    </p:set>
                                  </p:childTnLst>
                                </p:cTn>
                              </p:par>
                              <p:par>
                                <p:cTn id="189" presetID="1" presetClass="entr" presetSubtype="0" fill="hold" nodeType="withEffect">
                                  <p:stCondLst>
                                    <p:cond delay="0"/>
                                  </p:stCondLst>
                                  <p:childTnLst>
                                    <p:set>
                                      <p:cBhvr>
                                        <p:cTn id="190" dur="1" fill="hold">
                                          <p:stCondLst>
                                            <p:cond delay="0"/>
                                          </p:stCondLst>
                                        </p:cTn>
                                        <p:tgtEl>
                                          <p:spTgt spid="118"/>
                                        </p:tgtEl>
                                        <p:attrNameLst>
                                          <p:attrName>style.visibility</p:attrName>
                                        </p:attrNameLst>
                                      </p:cBhvr>
                                      <p:to>
                                        <p:strVal val="visible"/>
                                      </p:to>
                                    </p:set>
                                  </p:childTnLst>
                                </p:cTn>
                              </p:par>
                              <p:par>
                                <p:cTn id="191" presetID="1" presetClass="entr" presetSubtype="0" fill="hold" nodeType="withEffect">
                                  <p:stCondLst>
                                    <p:cond delay="0"/>
                                  </p:stCondLst>
                                  <p:childTnLst>
                                    <p:set>
                                      <p:cBhvr>
                                        <p:cTn id="192" dur="1" fill="hold">
                                          <p:stCondLst>
                                            <p:cond delay="0"/>
                                          </p:stCondLst>
                                        </p:cTn>
                                        <p:tgtEl>
                                          <p:spTgt spid="120"/>
                                        </p:tgtEl>
                                        <p:attrNameLst>
                                          <p:attrName>style.visibility</p:attrName>
                                        </p:attrNameLst>
                                      </p:cBhvr>
                                      <p:to>
                                        <p:strVal val="visible"/>
                                      </p:to>
                                    </p:set>
                                  </p:childTnLst>
                                </p:cTn>
                              </p:par>
                              <p:par>
                                <p:cTn id="193" presetID="1" presetClass="entr" presetSubtype="0" fill="hold" nodeType="withEffect">
                                  <p:stCondLst>
                                    <p:cond delay="0"/>
                                  </p:stCondLst>
                                  <p:childTnLst>
                                    <p:set>
                                      <p:cBhvr>
                                        <p:cTn id="194" dur="1" fill="hold">
                                          <p:stCondLst>
                                            <p:cond delay="0"/>
                                          </p:stCondLst>
                                        </p:cTn>
                                        <p:tgtEl>
                                          <p:spTgt spid="122"/>
                                        </p:tgtEl>
                                        <p:attrNameLst>
                                          <p:attrName>style.visibility</p:attrName>
                                        </p:attrNameLst>
                                      </p:cBhvr>
                                      <p:to>
                                        <p:strVal val="visible"/>
                                      </p:to>
                                    </p:set>
                                  </p:childTnLst>
                                </p:cTn>
                              </p:par>
                              <p:par>
                                <p:cTn id="195" presetID="1" presetClass="entr" presetSubtype="0" fill="hold" nodeType="withEffect">
                                  <p:stCondLst>
                                    <p:cond delay="0"/>
                                  </p:stCondLst>
                                  <p:childTnLst>
                                    <p:set>
                                      <p:cBhvr>
                                        <p:cTn id="196" dur="1" fill="hold">
                                          <p:stCondLst>
                                            <p:cond delay="0"/>
                                          </p:stCondLst>
                                        </p:cTn>
                                        <p:tgtEl>
                                          <p:spTgt spid="127"/>
                                        </p:tgtEl>
                                        <p:attrNameLst>
                                          <p:attrName>style.visibility</p:attrName>
                                        </p:attrNameLst>
                                      </p:cBhvr>
                                      <p:to>
                                        <p:strVal val="visible"/>
                                      </p:to>
                                    </p:set>
                                  </p:childTnLst>
                                </p:cTn>
                              </p:par>
                              <p:par>
                                <p:cTn id="197" presetID="1" presetClass="entr" presetSubtype="0" fill="hold" nodeType="withEffect">
                                  <p:stCondLst>
                                    <p:cond delay="0"/>
                                  </p:stCondLst>
                                  <p:childTnLst>
                                    <p:set>
                                      <p:cBhvr>
                                        <p:cTn id="198" dur="1" fill="hold">
                                          <p:stCondLst>
                                            <p:cond delay="0"/>
                                          </p:stCondLst>
                                        </p:cTn>
                                        <p:tgtEl>
                                          <p:spTgt spid="8195"/>
                                        </p:tgtEl>
                                        <p:attrNameLst>
                                          <p:attrName>style.visibility</p:attrName>
                                        </p:attrNameLst>
                                      </p:cBhvr>
                                      <p:to>
                                        <p:strVal val="visible"/>
                                      </p:to>
                                    </p:set>
                                  </p:childTnLst>
                                </p:cTn>
                              </p:par>
                              <p:par>
                                <p:cTn id="199" presetID="1" presetClass="entr" presetSubtype="0" fill="hold" nodeType="withEffect">
                                  <p:stCondLst>
                                    <p:cond delay="0"/>
                                  </p:stCondLst>
                                  <p:childTnLst>
                                    <p:set>
                                      <p:cBhvr>
                                        <p:cTn id="200" dur="1" fill="hold">
                                          <p:stCondLst>
                                            <p:cond delay="0"/>
                                          </p:stCondLst>
                                        </p:cTn>
                                        <p:tgtEl>
                                          <p:spTgt spid="8203"/>
                                        </p:tgtEl>
                                        <p:attrNameLst>
                                          <p:attrName>style.visibility</p:attrName>
                                        </p:attrNameLst>
                                      </p:cBhvr>
                                      <p:to>
                                        <p:strVal val="visible"/>
                                      </p:to>
                                    </p:set>
                                  </p:childTnLst>
                                </p:cTn>
                              </p:par>
                              <p:par>
                                <p:cTn id="201" presetID="1" presetClass="entr" presetSubtype="0" fill="hold" nodeType="withEffect">
                                  <p:stCondLst>
                                    <p:cond delay="0"/>
                                  </p:stCondLst>
                                  <p:childTnLst>
                                    <p:set>
                                      <p:cBhvr>
                                        <p:cTn id="202" dur="1" fill="hold">
                                          <p:stCondLst>
                                            <p:cond delay="0"/>
                                          </p:stCondLst>
                                        </p:cTn>
                                        <p:tgtEl>
                                          <p:spTgt spid="8205"/>
                                        </p:tgtEl>
                                        <p:attrNameLst>
                                          <p:attrName>style.visibility</p:attrName>
                                        </p:attrNameLst>
                                      </p:cBhvr>
                                      <p:to>
                                        <p:strVal val="visible"/>
                                      </p:to>
                                    </p:set>
                                  </p:childTnLst>
                                </p:cTn>
                              </p:par>
                              <p:par>
                                <p:cTn id="203" presetID="1" presetClass="entr" presetSubtype="0" fill="hold" nodeType="withEffect">
                                  <p:stCondLst>
                                    <p:cond delay="0"/>
                                  </p:stCondLst>
                                  <p:childTnLst>
                                    <p:set>
                                      <p:cBhvr>
                                        <p:cTn id="204" dur="1" fill="hold">
                                          <p:stCondLst>
                                            <p:cond delay="0"/>
                                          </p:stCondLst>
                                        </p:cTn>
                                        <p:tgtEl>
                                          <p:spTgt spid="8207"/>
                                        </p:tgtEl>
                                        <p:attrNameLst>
                                          <p:attrName>style.visibility</p:attrName>
                                        </p:attrNameLst>
                                      </p:cBhvr>
                                      <p:to>
                                        <p:strVal val="visible"/>
                                      </p:to>
                                    </p:set>
                                  </p:childTnLst>
                                </p:cTn>
                              </p:par>
                              <p:par>
                                <p:cTn id="205" presetID="1" presetClass="entr" presetSubtype="0" fill="hold" nodeType="withEffect">
                                  <p:stCondLst>
                                    <p:cond delay="0"/>
                                  </p:stCondLst>
                                  <p:childTnLst>
                                    <p:set>
                                      <p:cBhvr>
                                        <p:cTn id="206" dur="1" fill="hold">
                                          <p:stCondLst>
                                            <p:cond delay="0"/>
                                          </p:stCondLst>
                                        </p:cTn>
                                        <p:tgtEl>
                                          <p:spTgt spid="82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3" grpId="0" animBg="1"/>
      <p:bldP spid="17" grpId="0" animBg="1"/>
      <p:bldP spid="21" grpId="0" animBg="1"/>
      <p:bldP spid="25" grpId="0" animBg="1"/>
      <p:bldP spid="29" grpId="0" animBg="1"/>
      <p:bldP spid="33" grpId="0" animBg="1"/>
      <p:bldP spid="8" grpId="0" animBg="1"/>
      <p:bldP spid="10" grpId="0" animBg="1"/>
      <p:bldP spid="11" grpId="0" animBg="1"/>
      <p:bldP spid="15" grpId="0" animBg="1"/>
      <p:bldP spid="18" grpId="0" animBg="1"/>
      <p:bldP spid="26" grpId="0" animBg="1"/>
      <p:bldP spid="27" grpId="0" animBg="1"/>
      <p:bldP spid="28" grpId="0" animBg="1"/>
      <p:bldP spid="31" grpId="0" animBg="1"/>
      <p:bldP spid="32" grpId="0" animBg="1"/>
      <p:bldP spid="34" grpId="0" animBg="1"/>
      <p:bldP spid="36" grpId="0" animBg="1"/>
      <p:bldP spid="2003973" grpId="0"/>
      <p:bldP spid="85" grpId="0"/>
      <p:bldP spid="86" grpId="0"/>
      <p:bldP spid="87" grpId="0"/>
      <p:bldP spid="88" grpId="0"/>
      <p:bldP spid="89" grpId="0"/>
      <p:bldP spid="90" grpId="0"/>
      <p:bldP spid="91" grpId="0"/>
      <p:bldP spid="95" grpId="0"/>
      <p:bldP spid="96" grpId="0"/>
      <p:bldP spid="97" grpId="0"/>
      <p:bldP spid="9" grpId="0" animBg="1"/>
      <p:bldP spid="2003984" grpId="0" animBg="1"/>
      <p:bldP spid="112" grpId="0" animBg="1"/>
      <p:bldP spid="8212"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Takeway</a:t>
            </a:r>
            <a:endParaRPr lang="en-US" dirty="0"/>
          </a:p>
        </p:txBody>
      </p:sp>
      <p:sp>
        <p:nvSpPr>
          <p:cNvPr id="3" name="Content Placeholder 2"/>
          <p:cNvSpPr>
            <a:spLocks noGrp="1"/>
          </p:cNvSpPr>
          <p:nvPr>
            <p:ph idx="1"/>
          </p:nvPr>
        </p:nvSpPr>
        <p:spPr/>
        <p:txBody>
          <a:bodyPr/>
          <a:lstStyle/>
          <a:p>
            <a:r>
              <a:rPr lang="en-US" dirty="0" smtClean="0"/>
              <a:t>Register files are very fast storage (only a few gate delays), but does not scale to large memory sizes.</a:t>
            </a:r>
            <a:endParaRPr lang="en-US" dirty="0"/>
          </a:p>
        </p:txBody>
      </p:sp>
    </p:spTree>
    <p:extLst>
      <p:ext uri="{BB962C8B-B14F-4D97-AF65-F5344CB8AC3E}">
        <p14:creationId xmlns:p14="http://schemas.microsoft.com/office/powerpoint/2010/main" val="232799483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Which statement(s) is true</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(A) In </a:t>
            </a:r>
            <a:r>
              <a:rPr lang="en-US" dirty="0"/>
              <a:t>a Moore Machine output depends on </a:t>
            </a:r>
            <a:r>
              <a:rPr lang="en-US" dirty="0" smtClean="0"/>
              <a:t>both current state and input</a:t>
            </a:r>
            <a:endParaRPr lang="en-US" dirty="0"/>
          </a:p>
          <a:p>
            <a:pPr marL="0" indent="0">
              <a:buNone/>
            </a:pPr>
            <a:r>
              <a:rPr lang="en-US" dirty="0" smtClean="0"/>
              <a:t>(B) In a Mealy Machine output depends on current state and  input</a:t>
            </a:r>
          </a:p>
          <a:p>
            <a:pPr marL="0" indent="0">
              <a:buNone/>
            </a:pPr>
            <a:r>
              <a:rPr lang="en-US" dirty="0" smtClean="0"/>
              <a:t>(C) In a Mealy Machine output depends on next state    and input</a:t>
            </a:r>
            <a:br>
              <a:rPr lang="en-US" dirty="0" smtClean="0"/>
            </a:br>
            <a:r>
              <a:rPr lang="en-US" dirty="0" smtClean="0"/>
              <a:t>(D) All the above are true</a:t>
            </a:r>
          </a:p>
          <a:p>
            <a:pPr marL="0" indent="0">
              <a:buNone/>
            </a:pPr>
            <a:r>
              <a:rPr lang="en-US" dirty="0" smtClean="0"/>
              <a:t>(E) None are true</a:t>
            </a:r>
          </a:p>
        </p:txBody>
      </p:sp>
      <mc:AlternateContent xmlns:mc="http://schemas.openxmlformats.org/markup-compatibility/2006">
        <mc:Choice xmlns:p14="http://schemas.microsoft.com/office/powerpoint/2010/main" Requires="p14">
          <p:contentPart p14:bwMode="auto" r:id="rId2">
            <p14:nvContentPartPr>
              <p14:cNvPr id="4" name="Ink 3"/>
              <p14:cNvContentPartPr/>
              <p14:nvPr/>
            </p14:nvContentPartPr>
            <p14:xfrm>
              <a:off x="158040" y="1778400"/>
              <a:ext cx="8609040" cy="1350720"/>
            </p14:xfrm>
          </p:contentPart>
        </mc:Choice>
        <mc:Fallback>
          <p:pic>
            <p:nvPicPr>
              <p:cNvPr id="4" name="Ink 3"/>
              <p:cNvPicPr/>
              <p:nvPr/>
            </p:nvPicPr>
            <p:blipFill>
              <a:blip r:embed="rId3"/>
              <a:stretch>
                <a:fillRect/>
              </a:stretch>
            </p:blipFill>
            <p:spPr>
              <a:xfrm>
                <a:off x="148680" y="1767240"/>
                <a:ext cx="8628840" cy="1371600"/>
              </a:xfrm>
              <a:prstGeom prst="rect">
                <a:avLst/>
              </a:prstGeom>
            </p:spPr>
          </p:pic>
        </mc:Fallback>
      </mc:AlternateContent>
    </p:spTree>
    <p:extLst>
      <p:ext uri="{BB962C8B-B14F-4D97-AF65-F5344CB8AC3E}">
        <p14:creationId xmlns:p14="http://schemas.microsoft.com/office/powerpoint/2010/main" val="15462291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Goals for today</a:t>
            </a:r>
            <a:endParaRPr lang="en-US" dirty="0"/>
          </a:p>
        </p:txBody>
      </p:sp>
      <p:sp>
        <p:nvSpPr>
          <p:cNvPr id="3" name="Content Placeholder 2"/>
          <p:cNvSpPr>
            <a:spLocks noGrp="1"/>
          </p:cNvSpPr>
          <p:nvPr>
            <p:ph idx="1"/>
          </p:nvPr>
        </p:nvSpPr>
        <p:spPr/>
        <p:txBody>
          <a:bodyPr/>
          <a:lstStyle/>
          <a:p>
            <a:pPr marL="0" indent="0">
              <a:buNone/>
            </a:pPr>
            <a:r>
              <a:rPr lang="en-US" dirty="0" smtClean="0"/>
              <a:t>Memory</a:t>
            </a:r>
          </a:p>
          <a:p>
            <a:pPr lvl="1"/>
            <a:r>
              <a:rPr lang="en-US" dirty="0" smtClean="0">
                <a:solidFill>
                  <a:schemeClr val="bg2">
                    <a:lumMod val="50000"/>
                    <a:lumOff val="50000"/>
                  </a:schemeClr>
                </a:solidFill>
              </a:rPr>
              <a:t>CPU: Register Files (i.e. Memory w/in the CPU)</a:t>
            </a:r>
          </a:p>
          <a:p>
            <a:pPr lvl="1"/>
            <a:r>
              <a:rPr lang="en-US" dirty="0" smtClean="0"/>
              <a:t>Scaling Memory: Tri-state devices</a:t>
            </a:r>
          </a:p>
          <a:p>
            <a:pPr lvl="1"/>
            <a:r>
              <a:rPr lang="en-US" dirty="0" smtClean="0"/>
              <a:t>Cache: SRAM (Static RAM—random access memory)</a:t>
            </a:r>
          </a:p>
          <a:p>
            <a:pPr lvl="1"/>
            <a:r>
              <a:rPr lang="en-US" dirty="0" smtClean="0"/>
              <a:t>Memory: DRAM (Dynamic RAM)</a:t>
            </a:r>
            <a:endParaRPr lang="en-US" dirty="0"/>
          </a:p>
        </p:txBody>
      </p:sp>
    </p:spTree>
    <p:extLst>
      <p:ext uri="{BB962C8B-B14F-4D97-AF65-F5344CB8AC3E}">
        <p14:creationId xmlns:p14="http://schemas.microsoft.com/office/powerpoint/2010/main" val="270950103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Next Goal</a:t>
            </a:r>
            <a:endParaRPr lang="en-US" dirty="0"/>
          </a:p>
        </p:txBody>
      </p:sp>
      <p:sp>
        <p:nvSpPr>
          <p:cNvPr id="3" name="Content Placeholder 2"/>
          <p:cNvSpPr>
            <a:spLocks noGrp="1"/>
          </p:cNvSpPr>
          <p:nvPr>
            <p:ph idx="1"/>
          </p:nvPr>
        </p:nvSpPr>
        <p:spPr/>
        <p:txBody>
          <a:bodyPr/>
          <a:lstStyle/>
          <a:p>
            <a:r>
              <a:rPr lang="en-US" dirty="0" smtClean="0"/>
              <a:t>How do we scale/build larger memories?</a:t>
            </a:r>
            <a:endParaRPr lang="en-US" dirty="0"/>
          </a:p>
        </p:txBody>
      </p:sp>
    </p:spTree>
    <p:extLst>
      <p:ext uri="{BB962C8B-B14F-4D97-AF65-F5344CB8AC3E}">
        <p14:creationId xmlns:p14="http://schemas.microsoft.com/office/powerpoint/2010/main" val="340104343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217" name="Straight Connector 9216"/>
          <p:cNvCxnSpPr/>
          <p:nvPr/>
        </p:nvCxnSpPr>
        <p:spPr>
          <a:xfrm flipH="1">
            <a:off x="4316636" y="3950282"/>
            <a:ext cx="1" cy="651998"/>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a:off x="3106358" y="3953479"/>
            <a:ext cx="1" cy="651998"/>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flipH="1">
            <a:off x="1963357" y="3966860"/>
            <a:ext cx="1" cy="651998"/>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flipH="1">
            <a:off x="587296" y="3971321"/>
            <a:ext cx="1" cy="651998"/>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flipH="1">
            <a:off x="6530896" y="3957940"/>
            <a:ext cx="1" cy="651998"/>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flipH="1">
            <a:off x="7974236" y="3962400"/>
            <a:ext cx="1" cy="651998"/>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custDataLst>
              <p:tags r:id="rId1"/>
            </p:custDataLst>
          </p:nvPr>
        </p:nvSpPr>
        <p:spPr/>
        <p:txBody>
          <a:bodyPr>
            <a:normAutofit fontScale="90000"/>
          </a:bodyPr>
          <a:lstStyle/>
          <a:p>
            <a:r>
              <a:rPr lang="en-US" dirty="0" smtClean="0"/>
              <a:t>Building Large Memories</a:t>
            </a:r>
            <a:endParaRPr lang="en-US" dirty="0"/>
          </a:p>
        </p:txBody>
      </p:sp>
      <p:sp>
        <p:nvSpPr>
          <p:cNvPr id="3" name="Content Placeholder 2"/>
          <p:cNvSpPr>
            <a:spLocks noGrp="1"/>
          </p:cNvSpPr>
          <p:nvPr>
            <p:ph idx="1"/>
            <p:custDataLst>
              <p:tags r:id="rId2"/>
            </p:custDataLst>
          </p:nvPr>
        </p:nvSpPr>
        <p:spPr>
          <a:xfrm>
            <a:off x="228600" y="685800"/>
            <a:ext cx="8686800" cy="6019800"/>
          </a:xfrm>
          <a:ln>
            <a:noFill/>
          </a:ln>
        </p:spPr>
        <p:txBody>
          <a:bodyPr>
            <a:normAutofit/>
          </a:bodyPr>
          <a:lstStyle/>
          <a:p>
            <a:r>
              <a:rPr lang="en-US" dirty="0" smtClean="0"/>
              <a:t>Need a shared </a:t>
            </a:r>
            <a:r>
              <a:rPr lang="en-US" dirty="0" smtClean="0">
                <a:solidFill>
                  <a:schemeClr val="accent1"/>
                </a:solidFill>
              </a:rPr>
              <a:t>bus </a:t>
            </a:r>
            <a:r>
              <a:rPr lang="en-US" dirty="0" smtClean="0"/>
              <a:t>(or shared </a:t>
            </a:r>
            <a:r>
              <a:rPr lang="en-US" dirty="0" smtClean="0">
                <a:solidFill>
                  <a:schemeClr val="accent1"/>
                </a:solidFill>
              </a:rPr>
              <a:t>bit line</a:t>
            </a:r>
            <a:r>
              <a:rPr lang="en-US" dirty="0" smtClean="0"/>
              <a:t>)</a:t>
            </a:r>
          </a:p>
          <a:p>
            <a:pPr lvl="1"/>
            <a:r>
              <a:rPr lang="en-US" dirty="0" smtClean="0"/>
              <a:t>Many </a:t>
            </a:r>
            <a:r>
              <a:rPr lang="en-US" dirty="0" err="1" smtClean="0"/>
              <a:t>FlipFlops</a:t>
            </a:r>
            <a:r>
              <a:rPr lang="en-US" dirty="0" smtClean="0"/>
              <a:t>/outputs/etc. connected to single wire</a:t>
            </a:r>
          </a:p>
          <a:p>
            <a:pPr lvl="1"/>
            <a:r>
              <a:rPr lang="en-US" dirty="0" smtClean="0">
                <a:solidFill>
                  <a:schemeClr val="accent1"/>
                </a:solidFill>
              </a:rPr>
              <a:t>Only one output </a:t>
            </a:r>
            <a:r>
              <a:rPr lang="en-US" i="1" dirty="0" smtClean="0">
                <a:solidFill>
                  <a:schemeClr val="accent1"/>
                </a:solidFill>
              </a:rPr>
              <a:t>drives</a:t>
            </a:r>
            <a:r>
              <a:rPr lang="en-US" dirty="0" smtClean="0">
                <a:solidFill>
                  <a:schemeClr val="accent1"/>
                </a:solidFill>
              </a:rPr>
              <a:t> the bus at a time</a:t>
            </a:r>
          </a:p>
          <a:p>
            <a:pPr lvl="1"/>
            <a:endParaRPr lang="en-US" dirty="0">
              <a:solidFill>
                <a:schemeClr val="accent1"/>
              </a:solidFill>
            </a:endParaRPr>
          </a:p>
          <a:p>
            <a:pPr lvl="1"/>
            <a:endParaRPr lang="en-US" dirty="0" smtClean="0">
              <a:solidFill>
                <a:schemeClr val="accent1"/>
              </a:solidFill>
            </a:endParaRPr>
          </a:p>
          <a:p>
            <a:pPr lvl="1"/>
            <a:endParaRPr lang="en-US" dirty="0">
              <a:solidFill>
                <a:schemeClr val="accent1"/>
              </a:solidFill>
            </a:endParaRPr>
          </a:p>
          <a:p>
            <a:pPr lvl="1"/>
            <a:endParaRPr lang="en-US" dirty="0" smtClean="0">
              <a:solidFill>
                <a:schemeClr val="accent1"/>
              </a:solidFill>
            </a:endParaRPr>
          </a:p>
          <a:p>
            <a:pPr lvl="1"/>
            <a:endParaRPr lang="en-US" dirty="0">
              <a:solidFill>
                <a:schemeClr val="accent1"/>
              </a:solidFill>
            </a:endParaRPr>
          </a:p>
          <a:p>
            <a:pPr lvl="1"/>
            <a:endParaRPr lang="en-US" dirty="0" smtClean="0">
              <a:solidFill>
                <a:schemeClr val="accent1"/>
              </a:solidFill>
            </a:endParaRPr>
          </a:p>
          <a:p>
            <a:pPr lvl="1"/>
            <a:endParaRPr lang="en-US" dirty="0">
              <a:solidFill>
                <a:schemeClr val="accent1"/>
              </a:solidFill>
            </a:endParaRPr>
          </a:p>
          <a:p>
            <a:pPr lvl="1"/>
            <a:r>
              <a:rPr lang="en-US" dirty="0" smtClean="0">
                <a:solidFill>
                  <a:schemeClr val="accent1"/>
                </a:solidFill>
              </a:rPr>
              <a:t>How do we build such a device?</a:t>
            </a:r>
          </a:p>
          <a:p>
            <a:pPr>
              <a:buClr>
                <a:schemeClr val="accent1"/>
              </a:buClr>
            </a:pPr>
            <a:endParaRPr lang="en-US" dirty="0" smtClean="0"/>
          </a:p>
        </p:txBody>
      </p:sp>
      <p:grpSp>
        <p:nvGrpSpPr>
          <p:cNvPr id="5" name="Group 4"/>
          <p:cNvGrpSpPr/>
          <p:nvPr>
            <p:custDataLst>
              <p:tags r:id="rId3"/>
            </p:custDataLst>
          </p:nvPr>
        </p:nvGrpSpPr>
        <p:grpSpPr>
          <a:xfrm rot="5400000">
            <a:off x="304798" y="4095643"/>
            <a:ext cx="685800" cy="381000"/>
            <a:chOff x="2209800" y="4381500"/>
            <a:chExt cx="1447800" cy="800100"/>
          </a:xfrm>
        </p:grpSpPr>
        <p:sp>
          <p:nvSpPr>
            <p:cNvPr id="6" name="Isosceles Triangle 5"/>
            <p:cNvSpPr/>
            <p:nvPr>
              <p:custDataLst>
                <p:tags r:id="rId51"/>
              </p:custDataLst>
            </p:nvPr>
          </p:nvSpPr>
          <p:spPr>
            <a:xfrm rot="5400000">
              <a:off x="2647950" y="4667250"/>
              <a:ext cx="533400" cy="495300"/>
            </a:xfrm>
            <a:prstGeom prst="triangle">
              <a:avLst/>
            </a:prstGeom>
            <a:noFill/>
            <a:ln w="28575">
              <a:solidFill>
                <a:schemeClr val="bg1"/>
              </a:solidFill>
              <a:tailEnd type="non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p:cNvCxnSpPr/>
            <p:nvPr>
              <p:custDataLst>
                <p:tags r:id="rId52"/>
              </p:custDataLst>
            </p:nvPr>
          </p:nvCxnSpPr>
          <p:spPr>
            <a:xfrm rot="10800000">
              <a:off x="2209800" y="4914900"/>
              <a:ext cx="457200" cy="0"/>
            </a:xfrm>
            <a:prstGeom prst="line">
              <a:avLst/>
            </a:prstGeom>
            <a:ln w="28575">
              <a:solidFill>
                <a:schemeClr val="bg1"/>
              </a:solidFill>
              <a:tailEnd type="none"/>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custDataLst>
                <p:tags r:id="rId53"/>
              </p:custDataLst>
            </p:nvPr>
          </p:nvCxnSpPr>
          <p:spPr>
            <a:xfrm rot="10800000">
              <a:off x="3162300" y="4914900"/>
              <a:ext cx="495300" cy="0"/>
            </a:xfrm>
            <a:prstGeom prst="line">
              <a:avLst/>
            </a:prstGeom>
            <a:ln w="28575">
              <a:solidFill>
                <a:schemeClr val="bg1"/>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custDataLst>
                <p:tags r:id="rId54"/>
              </p:custDataLst>
            </p:nvPr>
          </p:nvCxnSpPr>
          <p:spPr>
            <a:xfrm rot="5400000" flipH="1" flipV="1">
              <a:off x="2716566" y="4572000"/>
              <a:ext cx="381000" cy="0"/>
            </a:xfrm>
            <a:prstGeom prst="line">
              <a:avLst/>
            </a:prstGeom>
            <a:ln w="28575">
              <a:solidFill>
                <a:schemeClr val="bg1"/>
              </a:solidFill>
              <a:tailEnd type="none"/>
            </a:ln>
          </p:spPr>
          <p:style>
            <a:lnRef idx="1">
              <a:schemeClr val="accent1"/>
            </a:lnRef>
            <a:fillRef idx="0">
              <a:schemeClr val="accent1"/>
            </a:fillRef>
            <a:effectRef idx="0">
              <a:schemeClr val="accent1"/>
            </a:effectRef>
            <a:fontRef idx="minor">
              <a:schemeClr val="tx1"/>
            </a:fontRef>
          </p:style>
        </p:cxnSp>
      </p:grpSp>
      <p:cxnSp>
        <p:nvCxnSpPr>
          <p:cNvPr id="10" name="Straight Connector 9"/>
          <p:cNvCxnSpPr/>
          <p:nvPr>
            <p:custDataLst>
              <p:tags r:id="rId4"/>
            </p:custDataLst>
          </p:nvPr>
        </p:nvCxnSpPr>
        <p:spPr>
          <a:xfrm rot="16200000">
            <a:off x="685798" y="4134899"/>
            <a:ext cx="3048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custDataLst>
              <p:tags r:id="rId5"/>
            </p:custDataLst>
          </p:nvPr>
        </p:nvSpPr>
        <p:spPr>
          <a:xfrm>
            <a:off x="747594" y="3453825"/>
            <a:ext cx="471604" cy="523220"/>
          </a:xfrm>
          <a:prstGeom prst="rect">
            <a:avLst/>
          </a:prstGeom>
          <a:noFill/>
        </p:spPr>
        <p:txBody>
          <a:bodyPr wrap="none" rtlCol="0">
            <a:spAutoFit/>
          </a:bodyPr>
          <a:lstStyle/>
          <a:p>
            <a:r>
              <a:rPr lang="en-US" sz="2800" dirty="0" smtClean="0">
                <a:solidFill>
                  <a:schemeClr val="bg1"/>
                </a:solidFill>
              </a:rPr>
              <a:t>S</a:t>
            </a:r>
            <a:r>
              <a:rPr lang="en-US" sz="2800" baseline="-25000" dirty="0" smtClean="0">
                <a:solidFill>
                  <a:schemeClr val="bg1"/>
                </a:solidFill>
              </a:rPr>
              <a:t>0</a:t>
            </a:r>
          </a:p>
        </p:txBody>
      </p:sp>
      <p:sp>
        <p:nvSpPr>
          <p:cNvPr id="12" name="TextBox 11"/>
          <p:cNvSpPr txBox="1"/>
          <p:nvPr>
            <p:custDataLst>
              <p:tags r:id="rId6"/>
            </p:custDataLst>
          </p:nvPr>
        </p:nvSpPr>
        <p:spPr>
          <a:xfrm>
            <a:off x="321663" y="3453825"/>
            <a:ext cx="527709" cy="523220"/>
          </a:xfrm>
          <a:prstGeom prst="rect">
            <a:avLst/>
          </a:prstGeom>
          <a:noFill/>
        </p:spPr>
        <p:txBody>
          <a:bodyPr wrap="none" rtlCol="0">
            <a:spAutoFit/>
          </a:bodyPr>
          <a:lstStyle/>
          <a:p>
            <a:r>
              <a:rPr lang="en-US" sz="2800" dirty="0" smtClean="0">
                <a:solidFill>
                  <a:schemeClr val="bg1"/>
                </a:solidFill>
              </a:rPr>
              <a:t>D</a:t>
            </a:r>
            <a:r>
              <a:rPr lang="en-US" sz="2800" baseline="-25000" dirty="0" smtClean="0">
                <a:solidFill>
                  <a:schemeClr val="bg1"/>
                </a:solidFill>
              </a:rPr>
              <a:t>0</a:t>
            </a:r>
          </a:p>
        </p:txBody>
      </p:sp>
      <p:sp>
        <p:nvSpPr>
          <p:cNvPr id="13" name="TextBox 12"/>
          <p:cNvSpPr txBox="1"/>
          <p:nvPr>
            <p:custDataLst>
              <p:tags r:id="rId7"/>
            </p:custDataLst>
          </p:nvPr>
        </p:nvSpPr>
        <p:spPr>
          <a:xfrm>
            <a:off x="4876798" y="4977825"/>
            <a:ext cx="2017925" cy="584775"/>
          </a:xfrm>
          <a:prstGeom prst="rect">
            <a:avLst/>
          </a:prstGeom>
          <a:noFill/>
        </p:spPr>
        <p:txBody>
          <a:bodyPr wrap="none" rtlCol="0">
            <a:spAutoFit/>
          </a:bodyPr>
          <a:lstStyle/>
          <a:p>
            <a:r>
              <a:rPr lang="en-US" sz="3200" dirty="0" smtClean="0">
                <a:solidFill>
                  <a:schemeClr val="bg1"/>
                </a:solidFill>
              </a:rPr>
              <a:t>shared line</a:t>
            </a:r>
            <a:endParaRPr lang="en-US" sz="3200" baseline="-25000" dirty="0" smtClean="0">
              <a:solidFill>
                <a:schemeClr val="bg1"/>
              </a:solidFill>
            </a:endParaRPr>
          </a:p>
        </p:txBody>
      </p:sp>
      <p:grpSp>
        <p:nvGrpSpPr>
          <p:cNvPr id="14" name="Group 13"/>
          <p:cNvGrpSpPr/>
          <p:nvPr>
            <p:custDataLst>
              <p:tags r:id="rId8"/>
            </p:custDataLst>
          </p:nvPr>
        </p:nvGrpSpPr>
        <p:grpSpPr>
          <a:xfrm rot="5400000">
            <a:off x="1676398" y="4095643"/>
            <a:ext cx="685800" cy="381000"/>
            <a:chOff x="2209800" y="4381500"/>
            <a:chExt cx="1447800" cy="800100"/>
          </a:xfrm>
        </p:grpSpPr>
        <p:sp>
          <p:nvSpPr>
            <p:cNvPr id="15" name="Isosceles Triangle 14"/>
            <p:cNvSpPr/>
            <p:nvPr>
              <p:custDataLst>
                <p:tags r:id="rId47"/>
              </p:custDataLst>
            </p:nvPr>
          </p:nvSpPr>
          <p:spPr>
            <a:xfrm rot="5400000">
              <a:off x="2647950" y="4667250"/>
              <a:ext cx="533400" cy="495300"/>
            </a:xfrm>
            <a:prstGeom prst="triangle">
              <a:avLst/>
            </a:prstGeom>
            <a:noFill/>
            <a:ln w="28575">
              <a:solidFill>
                <a:schemeClr val="bg1"/>
              </a:solidFill>
              <a:tailEnd type="non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p:cNvCxnSpPr/>
            <p:nvPr>
              <p:custDataLst>
                <p:tags r:id="rId48"/>
              </p:custDataLst>
            </p:nvPr>
          </p:nvCxnSpPr>
          <p:spPr>
            <a:xfrm rot="10800000">
              <a:off x="2209800" y="4914900"/>
              <a:ext cx="457200" cy="0"/>
            </a:xfrm>
            <a:prstGeom prst="line">
              <a:avLst/>
            </a:prstGeom>
            <a:ln w="28575">
              <a:solidFill>
                <a:schemeClr val="bg1"/>
              </a:solidFill>
              <a:tailEnd type="none"/>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custDataLst>
                <p:tags r:id="rId49"/>
              </p:custDataLst>
            </p:nvPr>
          </p:nvCxnSpPr>
          <p:spPr>
            <a:xfrm rot="10800000">
              <a:off x="3162300" y="4914900"/>
              <a:ext cx="495300" cy="0"/>
            </a:xfrm>
            <a:prstGeom prst="line">
              <a:avLst/>
            </a:prstGeom>
            <a:ln w="28575">
              <a:solidFill>
                <a:schemeClr val="bg1"/>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custDataLst>
                <p:tags r:id="rId50"/>
              </p:custDataLst>
            </p:nvPr>
          </p:nvCxnSpPr>
          <p:spPr>
            <a:xfrm rot="5400000" flipH="1" flipV="1">
              <a:off x="2716566" y="4572000"/>
              <a:ext cx="381000" cy="0"/>
            </a:xfrm>
            <a:prstGeom prst="line">
              <a:avLst/>
            </a:prstGeom>
            <a:ln w="28575">
              <a:solidFill>
                <a:schemeClr val="bg1"/>
              </a:solidFill>
              <a:tailEnd type="none"/>
            </a:ln>
          </p:spPr>
          <p:style>
            <a:lnRef idx="1">
              <a:schemeClr val="accent1"/>
            </a:lnRef>
            <a:fillRef idx="0">
              <a:schemeClr val="accent1"/>
            </a:fillRef>
            <a:effectRef idx="0">
              <a:schemeClr val="accent1"/>
            </a:effectRef>
            <a:fontRef idx="minor">
              <a:schemeClr val="tx1"/>
            </a:fontRef>
          </p:style>
        </p:cxnSp>
      </p:grpSp>
      <p:cxnSp>
        <p:nvCxnSpPr>
          <p:cNvPr id="19" name="Straight Connector 18"/>
          <p:cNvCxnSpPr/>
          <p:nvPr>
            <p:custDataLst>
              <p:tags r:id="rId9"/>
            </p:custDataLst>
          </p:nvPr>
        </p:nvCxnSpPr>
        <p:spPr>
          <a:xfrm rot="16200000">
            <a:off x="2057398" y="4131417"/>
            <a:ext cx="3048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20" name="TextBox 19"/>
          <p:cNvSpPr txBox="1"/>
          <p:nvPr>
            <p:custDataLst>
              <p:tags r:id="rId10"/>
            </p:custDataLst>
          </p:nvPr>
        </p:nvSpPr>
        <p:spPr>
          <a:xfrm>
            <a:off x="2042994" y="3453825"/>
            <a:ext cx="471604" cy="523220"/>
          </a:xfrm>
          <a:prstGeom prst="rect">
            <a:avLst/>
          </a:prstGeom>
          <a:noFill/>
        </p:spPr>
        <p:txBody>
          <a:bodyPr wrap="none" rtlCol="0">
            <a:spAutoFit/>
          </a:bodyPr>
          <a:lstStyle/>
          <a:p>
            <a:r>
              <a:rPr lang="en-US" sz="2800" dirty="0" smtClean="0">
                <a:solidFill>
                  <a:schemeClr val="bg1"/>
                </a:solidFill>
              </a:rPr>
              <a:t>S</a:t>
            </a:r>
            <a:r>
              <a:rPr lang="en-US" sz="2800" baseline="-25000" dirty="0" smtClean="0">
                <a:solidFill>
                  <a:schemeClr val="bg1"/>
                </a:solidFill>
              </a:rPr>
              <a:t>1</a:t>
            </a:r>
          </a:p>
        </p:txBody>
      </p:sp>
      <p:sp>
        <p:nvSpPr>
          <p:cNvPr id="21" name="TextBox 20"/>
          <p:cNvSpPr txBox="1"/>
          <p:nvPr>
            <p:custDataLst>
              <p:tags r:id="rId11"/>
            </p:custDataLst>
          </p:nvPr>
        </p:nvSpPr>
        <p:spPr>
          <a:xfrm>
            <a:off x="1608133" y="3453825"/>
            <a:ext cx="527709" cy="523220"/>
          </a:xfrm>
          <a:prstGeom prst="rect">
            <a:avLst/>
          </a:prstGeom>
          <a:noFill/>
        </p:spPr>
        <p:txBody>
          <a:bodyPr wrap="none" rtlCol="0">
            <a:spAutoFit/>
          </a:bodyPr>
          <a:lstStyle/>
          <a:p>
            <a:r>
              <a:rPr lang="en-US" sz="2800" dirty="0" smtClean="0">
                <a:solidFill>
                  <a:schemeClr val="bg1"/>
                </a:solidFill>
              </a:rPr>
              <a:t>D</a:t>
            </a:r>
            <a:r>
              <a:rPr lang="en-US" sz="2800" baseline="-25000" dirty="0" smtClean="0">
                <a:solidFill>
                  <a:schemeClr val="bg1"/>
                </a:solidFill>
              </a:rPr>
              <a:t>1</a:t>
            </a:r>
          </a:p>
        </p:txBody>
      </p:sp>
      <p:grpSp>
        <p:nvGrpSpPr>
          <p:cNvPr id="22" name="Group 21"/>
          <p:cNvGrpSpPr/>
          <p:nvPr>
            <p:custDataLst>
              <p:tags r:id="rId12"/>
            </p:custDataLst>
          </p:nvPr>
        </p:nvGrpSpPr>
        <p:grpSpPr>
          <a:xfrm rot="5400000">
            <a:off x="2819398" y="4095643"/>
            <a:ext cx="685800" cy="381000"/>
            <a:chOff x="2209800" y="4381500"/>
            <a:chExt cx="1447800" cy="800100"/>
          </a:xfrm>
        </p:grpSpPr>
        <p:sp>
          <p:nvSpPr>
            <p:cNvPr id="23" name="Isosceles Triangle 22"/>
            <p:cNvSpPr/>
            <p:nvPr>
              <p:custDataLst>
                <p:tags r:id="rId43"/>
              </p:custDataLst>
            </p:nvPr>
          </p:nvSpPr>
          <p:spPr>
            <a:xfrm rot="5400000">
              <a:off x="2647950" y="4667250"/>
              <a:ext cx="533400" cy="495300"/>
            </a:xfrm>
            <a:prstGeom prst="triangle">
              <a:avLst/>
            </a:prstGeom>
            <a:noFill/>
            <a:ln w="28575">
              <a:solidFill>
                <a:schemeClr val="bg1"/>
              </a:solidFill>
              <a:tailEnd type="non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4" name="Straight Connector 23"/>
            <p:cNvCxnSpPr/>
            <p:nvPr>
              <p:custDataLst>
                <p:tags r:id="rId44"/>
              </p:custDataLst>
            </p:nvPr>
          </p:nvCxnSpPr>
          <p:spPr>
            <a:xfrm rot="10800000">
              <a:off x="2209800" y="4914900"/>
              <a:ext cx="457200" cy="0"/>
            </a:xfrm>
            <a:prstGeom prst="line">
              <a:avLst/>
            </a:prstGeom>
            <a:ln w="28575">
              <a:solidFill>
                <a:schemeClr val="bg1"/>
              </a:solidFill>
              <a:tailEnd type="none"/>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custDataLst>
                <p:tags r:id="rId45"/>
              </p:custDataLst>
            </p:nvPr>
          </p:nvCxnSpPr>
          <p:spPr>
            <a:xfrm rot="10800000">
              <a:off x="3162300" y="4914900"/>
              <a:ext cx="495300" cy="0"/>
            </a:xfrm>
            <a:prstGeom prst="line">
              <a:avLst/>
            </a:prstGeom>
            <a:ln w="28575">
              <a:solidFill>
                <a:schemeClr val="bg1"/>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custDataLst>
                <p:tags r:id="rId46"/>
              </p:custDataLst>
            </p:nvPr>
          </p:nvCxnSpPr>
          <p:spPr>
            <a:xfrm rot="5400000" flipH="1" flipV="1">
              <a:off x="2716566" y="4572000"/>
              <a:ext cx="381000" cy="0"/>
            </a:xfrm>
            <a:prstGeom prst="line">
              <a:avLst/>
            </a:prstGeom>
            <a:ln w="28575">
              <a:solidFill>
                <a:schemeClr val="bg1"/>
              </a:solidFill>
              <a:tailEnd type="none"/>
            </a:ln>
          </p:spPr>
          <p:style>
            <a:lnRef idx="1">
              <a:schemeClr val="accent1"/>
            </a:lnRef>
            <a:fillRef idx="0">
              <a:schemeClr val="accent1"/>
            </a:fillRef>
            <a:effectRef idx="0">
              <a:schemeClr val="accent1"/>
            </a:effectRef>
            <a:fontRef idx="minor">
              <a:schemeClr val="tx1"/>
            </a:fontRef>
          </p:style>
        </p:cxnSp>
      </p:grpSp>
      <p:cxnSp>
        <p:nvCxnSpPr>
          <p:cNvPr id="27" name="Straight Connector 26"/>
          <p:cNvCxnSpPr/>
          <p:nvPr>
            <p:custDataLst>
              <p:tags r:id="rId13"/>
            </p:custDataLst>
          </p:nvPr>
        </p:nvCxnSpPr>
        <p:spPr>
          <a:xfrm rot="16200000">
            <a:off x="3200398" y="4131417"/>
            <a:ext cx="3048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28" name="TextBox 27"/>
          <p:cNvSpPr txBox="1"/>
          <p:nvPr>
            <p:custDataLst>
              <p:tags r:id="rId14"/>
            </p:custDataLst>
          </p:nvPr>
        </p:nvSpPr>
        <p:spPr>
          <a:xfrm>
            <a:off x="3185994" y="3453825"/>
            <a:ext cx="471604" cy="523220"/>
          </a:xfrm>
          <a:prstGeom prst="rect">
            <a:avLst/>
          </a:prstGeom>
          <a:noFill/>
        </p:spPr>
        <p:txBody>
          <a:bodyPr wrap="none" rtlCol="0">
            <a:spAutoFit/>
          </a:bodyPr>
          <a:lstStyle/>
          <a:p>
            <a:r>
              <a:rPr lang="en-US" sz="2800" dirty="0" smtClean="0">
                <a:solidFill>
                  <a:schemeClr val="bg1"/>
                </a:solidFill>
              </a:rPr>
              <a:t>S</a:t>
            </a:r>
            <a:r>
              <a:rPr lang="en-US" sz="2800" baseline="-25000" dirty="0" smtClean="0">
                <a:solidFill>
                  <a:schemeClr val="bg1"/>
                </a:solidFill>
              </a:rPr>
              <a:t>2</a:t>
            </a:r>
          </a:p>
        </p:txBody>
      </p:sp>
      <p:sp>
        <p:nvSpPr>
          <p:cNvPr id="29" name="TextBox 28"/>
          <p:cNvSpPr txBox="1"/>
          <p:nvPr>
            <p:custDataLst>
              <p:tags r:id="rId15"/>
            </p:custDataLst>
          </p:nvPr>
        </p:nvSpPr>
        <p:spPr>
          <a:xfrm>
            <a:off x="2751133" y="3453825"/>
            <a:ext cx="527709" cy="523220"/>
          </a:xfrm>
          <a:prstGeom prst="rect">
            <a:avLst/>
          </a:prstGeom>
          <a:noFill/>
        </p:spPr>
        <p:txBody>
          <a:bodyPr wrap="none" rtlCol="0">
            <a:spAutoFit/>
          </a:bodyPr>
          <a:lstStyle/>
          <a:p>
            <a:r>
              <a:rPr lang="en-US" sz="2800" dirty="0" smtClean="0">
                <a:solidFill>
                  <a:schemeClr val="bg1"/>
                </a:solidFill>
              </a:rPr>
              <a:t>D</a:t>
            </a:r>
            <a:r>
              <a:rPr lang="en-US" sz="2800" baseline="-25000" dirty="0" smtClean="0">
                <a:solidFill>
                  <a:schemeClr val="bg1"/>
                </a:solidFill>
              </a:rPr>
              <a:t>2</a:t>
            </a:r>
          </a:p>
        </p:txBody>
      </p:sp>
      <p:grpSp>
        <p:nvGrpSpPr>
          <p:cNvPr id="30" name="Group 29"/>
          <p:cNvGrpSpPr/>
          <p:nvPr>
            <p:custDataLst>
              <p:tags r:id="rId16"/>
            </p:custDataLst>
          </p:nvPr>
        </p:nvGrpSpPr>
        <p:grpSpPr>
          <a:xfrm rot="5400000">
            <a:off x="4044361" y="4095643"/>
            <a:ext cx="685800" cy="381000"/>
            <a:chOff x="2209800" y="4381500"/>
            <a:chExt cx="1447800" cy="800100"/>
          </a:xfrm>
        </p:grpSpPr>
        <p:sp>
          <p:nvSpPr>
            <p:cNvPr id="31" name="Isosceles Triangle 30"/>
            <p:cNvSpPr/>
            <p:nvPr>
              <p:custDataLst>
                <p:tags r:id="rId39"/>
              </p:custDataLst>
            </p:nvPr>
          </p:nvSpPr>
          <p:spPr>
            <a:xfrm rot="5400000">
              <a:off x="2647950" y="4667250"/>
              <a:ext cx="533400" cy="495300"/>
            </a:xfrm>
            <a:prstGeom prst="triangle">
              <a:avLst/>
            </a:prstGeom>
            <a:noFill/>
            <a:ln w="28575">
              <a:solidFill>
                <a:schemeClr val="bg1"/>
              </a:solidFill>
              <a:tailEnd type="non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2" name="Straight Connector 31"/>
            <p:cNvCxnSpPr/>
            <p:nvPr>
              <p:custDataLst>
                <p:tags r:id="rId40"/>
              </p:custDataLst>
            </p:nvPr>
          </p:nvCxnSpPr>
          <p:spPr>
            <a:xfrm rot="10800000">
              <a:off x="2209800" y="4914900"/>
              <a:ext cx="457200" cy="0"/>
            </a:xfrm>
            <a:prstGeom prst="line">
              <a:avLst/>
            </a:prstGeom>
            <a:ln w="28575">
              <a:solidFill>
                <a:schemeClr val="bg1"/>
              </a:solidFill>
              <a:tailEnd type="none"/>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custDataLst>
                <p:tags r:id="rId41"/>
              </p:custDataLst>
            </p:nvPr>
          </p:nvCxnSpPr>
          <p:spPr>
            <a:xfrm rot="10800000">
              <a:off x="3162300" y="4914900"/>
              <a:ext cx="495300" cy="0"/>
            </a:xfrm>
            <a:prstGeom prst="line">
              <a:avLst/>
            </a:prstGeom>
            <a:ln w="28575">
              <a:solidFill>
                <a:schemeClr val="bg1"/>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custDataLst>
                <p:tags r:id="rId42"/>
              </p:custDataLst>
            </p:nvPr>
          </p:nvCxnSpPr>
          <p:spPr>
            <a:xfrm rot="5400000" flipH="1" flipV="1">
              <a:off x="2716566" y="4572000"/>
              <a:ext cx="381000" cy="0"/>
            </a:xfrm>
            <a:prstGeom prst="line">
              <a:avLst/>
            </a:prstGeom>
            <a:ln w="28575">
              <a:solidFill>
                <a:schemeClr val="bg1"/>
              </a:solidFill>
              <a:tailEnd type="none"/>
            </a:ln>
          </p:spPr>
          <p:style>
            <a:lnRef idx="1">
              <a:schemeClr val="accent1"/>
            </a:lnRef>
            <a:fillRef idx="0">
              <a:schemeClr val="accent1"/>
            </a:fillRef>
            <a:effectRef idx="0">
              <a:schemeClr val="accent1"/>
            </a:effectRef>
            <a:fontRef idx="minor">
              <a:schemeClr val="tx1"/>
            </a:fontRef>
          </p:style>
        </p:cxnSp>
      </p:grpSp>
      <p:cxnSp>
        <p:nvCxnSpPr>
          <p:cNvPr id="35" name="Straight Connector 34"/>
          <p:cNvCxnSpPr/>
          <p:nvPr>
            <p:custDataLst>
              <p:tags r:id="rId17"/>
            </p:custDataLst>
          </p:nvPr>
        </p:nvCxnSpPr>
        <p:spPr>
          <a:xfrm rot="16200000">
            <a:off x="4425361" y="4141823"/>
            <a:ext cx="3048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36" name="TextBox 35"/>
          <p:cNvSpPr txBox="1"/>
          <p:nvPr>
            <p:custDataLst>
              <p:tags r:id="rId18"/>
            </p:custDataLst>
          </p:nvPr>
        </p:nvSpPr>
        <p:spPr>
          <a:xfrm>
            <a:off x="4405194" y="3453825"/>
            <a:ext cx="471604" cy="523220"/>
          </a:xfrm>
          <a:prstGeom prst="rect">
            <a:avLst/>
          </a:prstGeom>
          <a:noFill/>
        </p:spPr>
        <p:txBody>
          <a:bodyPr wrap="none" rtlCol="0">
            <a:spAutoFit/>
          </a:bodyPr>
          <a:lstStyle/>
          <a:p>
            <a:r>
              <a:rPr lang="en-US" sz="2800" dirty="0" smtClean="0">
                <a:solidFill>
                  <a:schemeClr val="bg1"/>
                </a:solidFill>
              </a:rPr>
              <a:t>S</a:t>
            </a:r>
            <a:r>
              <a:rPr lang="en-US" sz="2800" baseline="-25000" dirty="0" smtClean="0">
                <a:solidFill>
                  <a:schemeClr val="bg1"/>
                </a:solidFill>
              </a:rPr>
              <a:t>3</a:t>
            </a:r>
          </a:p>
        </p:txBody>
      </p:sp>
      <p:sp>
        <p:nvSpPr>
          <p:cNvPr id="37" name="TextBox 36"/>
          <p:cNvSpPr txBox="1"/>
          <p:nvPr>
            <p:custDataLst>
              <p:tags r:id="rId19"/>
            </p:custDataLst>
          </p:nvPr>
        </p:nvSpPr>
        <p:spPr>
          <a:xfrm>
            <a:off x="3976096" y="3453825"/>
            <a:ext cx="527709" cy="523220"/>
          </a:xfrm>
          <a:prstGeom prst="rect">
            <a:avLst/>
          </a:prstGeom>
          <a:noFill/>
        </p:spPr>
        <p:txBody>
          <a:bodyPr wrap="none" rtlCol="0">
            <a:spAutoFit/>
          </a:bodyPr>
          <a:lstStyle/>
          <a:p>
            <a:r>
              <a:rPr lang="en-US" sz="2800" dirty="0" smtClean="0">
                <a:solidFill>
                  <a:schemeClr val="bg1"/>
                </a:solidFill>
              </a:rPr>
              <a:t>D</a:t>
            </a:r>
            <a:r>
              <a:rPr lang="en-US" sz="2800" baseline="-25000" dirty="0" smtClean="0">
                <a:solidFill>
                  <a:schemeClr val="bg1"/>
                </a:solidFill>
              </a:rPr>
              <a:t>3</a:t>
            </a:r>
          </a:p>
        </p:txBody>
      </p:sp>
      <p:grpSp>
        <p:nvGrpSpPr>
          <p:cNvPr id="38" name="Group 37"/>
          <p:cNvGrpSpPr/>
          <p:nvPr>
            <p:custDataLst>
              <p:tags r:id="rId20"/>
            </p:custDataLst>
          </p:nvPr>
        </p:nvGrpSpPr>
        <p:grpSpPr>
          <a:xfrm rot="5400000">
            <a:off x="6248398" y="4095643"/>
            <a:ext cx="685800" cy="381000"/>
            <a:chOff x="2209800" y="4381500"/>
            <a:chExt cx="1447800" cy="800100"/>
          </a:xfrm>
        </p:grpSpPr>
        <p:sp>
          <p:nvSpPr>
            <p:cNvPr id="39" name="Isosceles Triangle 38"/>
            <p:cNvSpPr/>
            <p:nvPr>
              <p:custDataLst>
                <p:tags r:id="rId35"/>
              </p:custDataLst>
            </p:nvPr>
          </p:nvSpPr>
          <p:spPr>
            <a:xfrm rot="5400000">
              <a:off x="2647950" y="4667250"/>
              <a:ext cx="533400" cy="495300"/>
            </a:xfrm>
            <a:prstGeom prst="triangle">
              <a:avLst/>
            </a:prstGeom>
            <a:noFill/>
            <a:ln w="28575">
              <a:solidFill>
                <a:schemeClr val="bg1"/>
              </a:solidFill>
              <a:tailEnd type="non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0" name="Straight Connector 39"/>
            <p:cNvCxnSpPr/>
            <p:nvPr>
              <p:custDataLst>
                <p:tags r:id="rId36"/>
              </p:custDataLst>
            </p:nvPr>
          </p:nvCxnSpPr>
          <p:spPr>
            <a:xfrm rot="10800000">
              <a:off x="2209800" y="4914900"/>
              <a:ext cx="457200" cy="0"/>
            </a:xfrm>
            <a:prstGeom prst="line">
              <a:avLst/>
            </a:prstGeom>
            <a:ln w="28575">
              <a:solidFill>
                <a:schemeClr val="bg1"/>
              </a:solidFill>
              <a:tailEnd type="none"/>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custDataLst>
                <p:tags r:id="rId37"/>
              </p:custDataLst>
            </p:nvPr>
          </p:nvCxnSpPr>
          <p:spPr>
            <a:xfrm rot="10800000">
              <a:off x="3162300" y="4914900"/>
              <a:ext cx="495300" cy="0"/>
            </a:xfrm>
            <a:prstGeom prst="line">
              <a:avLst/>
            </a:prstGeom>
            <a:ln w="28575">
              <a:solidFill>
                <a:schemeClr val="bg1"/>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custDataLst>
                <p:tags r:id="rId38"/>
              </p:custDataLst>
            </p:nvPr>
          </p:nvCxnSpPr>
          <p:spPr>
            <a:xfrm rot="5400000" flipH="1" flipV="1">
              <a:off x="2716566" y="4572000"/>
              <a:ext cx="381000" cy="0"/>
            </a:xfrm>
            <a:prstGeom prst="line">
              <a:avLst/>
            </a:prstGeom>
            <a:ln w="28575">
              <a:solidFill>
                <a:schemeClr val="bg1"/>
              </a:solidFill>
              <a:tailEnd type="none"/>
            </a:ln>
          </p:spPr>
          <p:style>
            <a:lnRef idx="1">
              <a:schemeClr val="accent1"/>
            </a:lnRef>
            <a:fillRef idx="0">
              <a:schemeClr val="accent1"/>
            </a:fillRef>
            <a:effectRef idx="0">
              <a:schemeClr val="accent1"/>
            </a:effectRef>
            <a:fontRef idx="minor">
              <a:schemeClr val="tx1"/>
            </a:fontRef>
          </p:style>
        </p:cxnSp>
      </p:grpSp>
      <p:cxnSp>
        <p:nvCxnSpPr>
          <p:cNvPr id="43" name="Straight Connector 42"/>
          <p:cNvCxnSpPr/>
          <p:nvPr>
            <p:custDataLst>
              <p:tags r:id="rId21"/>
            </p:custDataLst>
          </p:nvPr>
        </p:nvCxnSpPr>
        <p:spPr>
          <a:xfrm rot="16200000">
            <a:off x="6629398" y="4132587"/>
            <a:ext cx="3048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nvGrpSpPr>
          <p:cNvPr id="44" name="Group 43"/>
          <p:cNvGrpSpPr/>
          <p:nvPr>
            <p:custDataLst>
              <p:tags r:id="rId22"/>
            </p:custDataLst>
          </p:nvPr>
        </p:nvGrpSpPr>
        <p:grpSpPr>
          <a:xfrm rot="5400000">
            <a:off x="7696198" y="4095643"/>
            <a:ext cx="685800" cy="381000"/>
            <a:chOff x="2209800" y="4381500"/>
            <a:chExt cx="1447800" cy="800100"/>
          </a:xfrm>
        </p:grpSpPr>
        <p:sp>
          <p:nvSpPr>
            <p:cNvPr id="45" name="Isosceles Triangle 44"/>
            <p:cNvSpPr/>
            <p:nvPr>
              <p:custDataLst>
                <p:tags r:id="rId31"/>
              </p:custDataLst>
            </p:nvPr>
          </p:nvSpPr>
          <p:spPr>
            <a:xfrm rot="5400000">
              <a:off x="2647950" y="4667250"/>
              <a:ext cx="533400" cy="495300"/>
            </a:xfrm>
            <a:prstGeom prst="triangle">
              <a:avLst/>
            </a:prstGeom>
            <a:noFill/>
            <a:ln w="28575">
              <a:solidFill>
                <a:schemeClr val="bg1"/>
              </a:solidFill>
              <a:tailEnd type="non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6" name="Straight Connector 45"/>
            <p:cNvCxnSpPr/>
            <p:nvPr>
              <p:custDataLst>
                <p:tags r:id="rId32"/>
              </p:custDataLst>
            </p:nvPr>
          </p:nvCxnSpPr>
          <p:spPr>
            <a:xfrm rot="10800000">
              <a:off x="2209800" y="4914900"/>
              <a:ext cx="457200" cy="0"/>
            </a:xfrm>
            <a:prstGeom prst="line">
              <a:avLst/>
            </a:prstGeom>
            <a:ln w="28575">
              <a:solidFill>
                <a:schemeClr val="bg1"/>
              </a:solidFill>
              <a:tailEnd type="none"/>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custDataLst>
                <p:tags r:id="rId33"/>
              </p:custDataLst>
            </p:nvPr>
          </p:nvCxnSpPr>
          <p:spPr>
            <a:xfrm rot="10800000">
              <a:off x="3162300" y="4914900"/>
              <a:ext cx="495300" cy="0"/>
            </a:xfrm>
            <a:prstGeom prst="line">
              <a:avLst/>
            </a:prstGeom>
            <a:ln w="28575">
              <a:solidFill>
                <a:schemeClr val="bg1"/>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custDataLst>
                <p:tags r:id="rId34"/>
              </p:custDataLst>
            </p:nvPr>
          </p:nvCxnSpPr>
          <p:spPr>
            <a:xfrm rot="5400000" flipH="1" flipV="1">
              <a:off x="2716566" y="4572000"/>
              <a:ext cx="381000" cy="0"/>
            </a:xfrm>
            <a:prstGeom prst="line">
              <a:avLst/>
            </a:prstGeom>
            <a:ln w="28575">
              <a:solidFill>
                <a:schemeClr val="bg1"/>
              </a:solidFill>
              <a:tailEnd type="none"/>
            </a:ln>
          </p:spPr>
          <p:style>
            <a:lnRef idx="1">
              <a:schemeClr val="accent1"/>
            </a:lnRef>
            <a:fillRef idx="0">
              <a:schemeClr val="accent1"/>
            </a:fillRef>
            <a:effectRef idx="0">
              <a:schemeClr val="accent1"/>
            </a:effectRef>
            <a:fontRef idx="minor">
              <a:schemeClr val="tx1"/>
            </a:fontRef>
          </p:style>
        </p:cxnSp>
      </p:grpSp>
      <p:cxnSp>
        <p:nvCxnSpPr>
          <p:cNvPr id="49" name="Straight Connector 48"/>
          <p:cNvCxnSpPr/>
          <p:nvPr>
            <p:custDataLst>
              <p:tags r:id="rId23"/>
            </p:custDataLst>
          </p:nvPr>
        </p:nvCxnSpPr>
        <p:spPr>
          <a:xfrm rot="16200000">
            <a:off x="8077198" y="4141823"/>
            <a:ext cx="3048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50" name="TextBox 49"/>
          <p:cNvSpPr txBox="1"/>
          <p:nvPr>
            <p:custDataLst>
              <p:tags r:id="rId24"/>
            </p:custDataLst>
          </p:nvPr>
        </p:nvSpPr>
        <p:spPr>
          <a:xfrm>
            <a:off x="8078309" y="3464005"/>
            <a:ext cx="837089" cy="523220"/>
          </a:xfrm>
          <a:prstGeom prst="rect">
            <a:avLst/>
          </a:prstGeom>
          <a:noFill/>
        </p:spPr>
        <p:txBody>
          <a:bodyPr wrap="none" rtlCol="0">
            <a:spAutoFit/>
          </a:bodyPr>
          <a:lstStyle/>
          <a:p>
            <a:r>
              <a:rPr lang="en-US" sz="2800" dirty="0" smtClean="0">
                <a:solidFill>
                  <a:schemeClr val="bg1"/>
                </a:solidFill>
              </a:rPr>
              <a:t>S</a:t>
            </a:r>
            <a:r>
              <a:rPr lang="en-US" sz="2800" baseline="-25000" dirty="0" smtClean="0">
                <a:solidFill>
                  <a:schemeClr val="bg1"/>
                </a:solidFill>
              </a:rPr>
              <a:t>1023</a:t>
            </a:r>
          </a:p>
        </p:txBody>
      </p:sp>
      <p:sp>
        <p:nvSpPr>
          <p:cNvPr id="51" name="TextBox 50"/>
          <p:cNvSpPr txBox="1"/>
          <p:nvPr>
            <p:custDataLst>
              <p:tags r:id="rId25"/>
            </p:custDataLst>
          </p:nvPr>
        </p:nvSpPr>
        <p:spPr>
          <a:xfrm>
            <a:off x="7260205" y="3464005"/>
            <a:ext cx="893193" cy="523220"/>
          </a:xfrm>
          <a:prstGeom prst="rect">
            <a:avLst/>
          </a:prstGeom>
          <a:noFill/>
        </p:spPr>
        <p:txBody>
          <a:bodyPr wrap="none" rtlCol="0">
            <a:spAutoFit/>
          </a:bodyPr>
          <a:lstStyle/>
          <a:p>
            <a:r>
              <a:rPr lang="en-US" sz="2800" dirty="0" smtClean="0">
                <a:solidFill>
                  <a:schemeClr val="bg1"/>
                </a:solidFill>
              </a:rPr>
              <a:t>D</a:t>
            </a:r>
            <a:r>
              <a:rPr lang="en-US" sz="2800" baseline="-25000" dirty="0" smtClean="0">
                <a:solidFill>
                  <a:schemeClr val="bg1"/>
                </a:solidFill>
              </a:rPr>
              <a:t>1023</a:t>
            </a:r>
          </a:p>
        </p:txBody>
      </p:sp>
      <p:cxnSp>
        <p:nvCxnSpPr>
          <p:cNvPr id="52" name="Straight Connector 51"/>
          <p:cNvCxnSpPr/>
          <p:nvPr>
            <p:custDataLst>
              <p:tags r:id="rId26"/>
            </p:custDataLst>
          </p:nvPr>
        </p:nvCxnSpPr>
        <p:spPr>
          <a:xfrm rot="10800000">
            <a:off x="304800" y="4629043"/>
            <a:ext cx="8000998"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custDataLst>
              <p:tags r:id="rId27"/>
            </p:custDataLst>
          </p:nvPr>
        </p:nvCxnSpPr>
        <p:spPr>
          <a:xfrm rot="5400000">
            <a:off x="4463581" y="5010043"/>
            <a:ext cx="762000" cy="0"/>
          </a:xfrm>
          <a:prstGeom prst="line">
            <a:avLst/>
          </a:prstGeom>
          <a:ln w="28575">
            <a:solidFill>
              <a:schemeClr val="bg1"/>
            </a:solidFill>
            <a:headEnd type="oval"/>
          </a:ln>
        </p:spPr>
        <p:style>
          <a:lnRef idx="1">
            <a:schemeClr val="accent1"/>
          </a:lnRef>
          <a:fillRef idx="0">
            <a:schemeClr val="accent1"/>
          </a:fillRef>
          <a:effectRef idx="0">
            <a:schemeClr val="accent1"/>
          </a:effectRef>
          <a:fontRef idx="minor">
            <a:schemeClr val="tx1"/>
          </a:fontRef>
        </p:style>
      </p:cxnSp>
      <p:sp>
        <p:nvSpPr>
          <p:cNvPr id="54" name="Oval 53"/>
          <p:cNvSpPr/>
          <p:nvPr>
            <p:custDataLst>
              <p:tags r:id="rId28"/>
            </p:custDataLst>
          </p:nvPr>
        </p:nvSpPr>
        <p:spPr>
          <a:xfrm rot="5400000">
            <a:off x="5791198" y="4171843"/>
            <a:ext cx="76200" cy="76200"/>
          </a:xfrm>
          <a:prstGeom prst="ellipse">
            <a:avLst/>
          </a:prstGeom>
          <a:solidFill>
            <a:schemeClr val="bg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p:nvPr>
            <p:custDataLst>
              <p:tags r:id="rId29"/>
            </p:custDataLst>
          </p:nvPr>
        </p:nvSpPr>
        <p:spPr>
          <a:xfrm rot="5400000">
            <a:off x="5638798" y="4171843"/>
            <a:ext cx="76200" cy="76200"/>
          </a:xfrm>
          <a:prstGeom prst="ellipse">
            <a:avLst/>
          </a:prstGeom>
          <a:solidFill>
            <a:schemeClr val="bg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p:cNvSpPr/>
          <p:nvPr>
            <p:custDataLst>
              <p:tags r:id="rId30"/>
            </p:custDataLst>
          </p:nvPr>
        </p:nvSpPr>
        <p:spPr>
          <a:xfrm rot="5400000">
            <a:off x="5486398" y="4171843"/>
            <a:ext cx="76200" cy="76200"/>
          </a:xfrm>
          <a:prstGeom prst="ellipse">
            <a:avLst/>
          </a:prstGeom>
          <a:solidFill>
            <a:schemeClr val="bg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p:nvPr/>
        </p:nvSpPr>
        <p:spPr>
          <a:xfrm>
            <a:off x="3976096" y="3048000"/>
            <a:ext cx="868485" cy="1828800"/>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6" name="Straight Connector 65"/>
          <p:cNvCxnSpPr/>
          <p:nvPr/>
        </p:nvCxnSpPr>
        <p:spPr>
          <a:xfrm>
            <a:off x="1752600" y="4365222"/>
            <a:ext cx="406918" cy="435377"/>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flipV="1">
            <a:off x="1752600" y="4379288"/>
            <a:ext cx="409120" cy="421312"/>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381000" y="4343400"/>
            <a:ext cx="406918" cy="435377"/>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flipV="1">
            <a:off x="381000" y="4357466"/>
            <a:ext cx="409120" cy="421312"/>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a:off x="2895600" y="4343400"/>
            <a:ext cx="406918" cy="435377"/>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flipV="1">
            <a:off x="2895600" y="4357466"/>
            <a:ext cx="409120" cy="421312"/>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a:off x="6296480" y="4419600"/>
            <a:ext cx="406918" cy="435377"/>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V="1">
            <a:off x="6296480" y="4433666"/>
            <a:ext cx="409120" cy="421312"/>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a:off x="7744280" y="4419600"/>
            <a:ext cx="406918" cy="435377"/>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flipV="1">
            <a:off x="7744280" y="4433666"/>
            <a:ext cx="409120" cy="421312"/>
          </a:xfrm>
          <a:prstGeom prst="line">
            <a:avLst/>
          </a:prstGeom>
          <a:ln w="254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54717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6"/>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65"/>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64"/>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9217"/>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61"/>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62"/>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5"/>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1"/>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14"/>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20"/>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22"/>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28"/>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30"/>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36"/>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38"/>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44"/>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50"/>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10"/>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19"/>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27"/>
                                        </p:tgtEl>
                                        <p:attrNameLst>
                                          <p:attrName>style.visibility</p:attrName>
                                        </p:attrNameLst>
                                      </p:cBhvr>
                                      <p:to>
                                        <p:strVal val="visible"/>
                                      </p:to>
                                    </p:set>
                                  </p:childTnLst>
                                </p:cTn>
                              </p:par>
                              <p:par>
                                <p:cTn id="73" presetID="1" presetClass="entr" presetSubtype="0" fill="hold" nodeType="withEffect">
                                  <p:stCondLst>
                                    <p:cond delay="0"/>
                                  </p:stCondLst>
                                  <p:childTnLst>
                                    <p:set>
                                      <p:cBhvr>
                                        <p:cTn id="74" dur="1" fill="hold">
                                          <p:stCondLst>
                                            <p:cond delay="0"/>
                                          </p:stCondLst>
                                        </p:cTn>
                                        <p:tgtEl>
                                          <p:spTgt spid="35"/>
                                        </p:tgtEl>
                                        <p:attrNameLst>
                                          <p:attrName>style.visibility</p:attrName>
                                        </p:attrNameLst>
                                      </p:cBhvr>
                                      <p:to>
                                        <p:strVal val="visible"/>
                                      </p:to>
                                    </p:set>
                                  </p:childTnLst>
                                </p:cTn>
                              </p:par>
                              <p:par>
                                <p:cTn id="75" presetID="1" presetClass="entr" presetSubtype="0" fill="hold" nodeType="withEffect">
                                  <p:stCondLst>
                                    <p:cond delay="0"/>
                                  </p:stCondLst>
                                  <p:childTnLst>
                                    <p:set>
                                      <p:cBhvr>
                                        <p:cTn id="76" dur="1" fill="hold">
                                          <p:stCondLst>
                                            <p:cond delay="0"/>
                                          </p:stCondLst>
                                        </p:cTn>
                                        <p:tgtEl>
                                          <p:spTgt spid="43"/>
                                        </p:tgtEl>
                                        <p:attrNameLst>
                                          <p:attrName>style.visibility</p:attrName>
                                        </p:attrNameLst>
                                      </p:cBhvr>
                                      <p:to>
                                        <p:strVal val="visible"/>
                                      </p:to>
                                    </p:set>
                                  </p:childTnLst>
                                </p:cTn>
                              </p:par>
                              <p:par>
                                <p:cTn id="77" presetID="1" presetClass="entr" presetSubtype="0" fill="hold" nodeType="withEffect">
                                  <p:stCondLst>
                                    <p:cond delay="0"/>
                                  </p:stCondLst>
                                  <p:childTnLst>
                                    <p:set>
                                      <p:cBhvr>
                                        <p:cTn id="78" dur="1" fill="hold">
                                          <p:stCondLst>
                                            <p:cond delay="0"/>
                                          </p:stCondLst>
                                        </p:cTn>
                                        <p:tgtEl>
                                          <p:spTgt spid="49"/>
                                        </p:tgtEl>
                                        <p:attrNameLst>
                                          <p:attrName>style.visibility</p:attrName>
                                        </p:attrNameLst>
                                      </p:cBhvr>
                                      <p:to>
                                        <p:strVal val="visible"/>
                                      </p:to>
                                    </p:set>
                                  </p:childTnLst>
                                </p:cTn>
                              </p:par>
                              <p:par>
                                <p:cTn id="79" presetID="1" presetClass="exit" presetSubtype="0" fill="hold" nodeType="withEffect">
                                  <p:stCondLst>
                                    <p:cond delay="0"/>
                                  </p:stCondLst>
                                  <p:childTnLst>
                                    <p:set>
                                      <p:cBhvr>
                                        <p:cTn id="80" dur="1" fill="hold">
                                          <p:stCondLst>
                                            <p:cond delay="0"/>
                                          </p:stCondLst>
                                        </p:cTn>
                                        <p:tgtEl>
                                          <p:spTgt spid="65"/>
                                        </p:tgtEl>
                                        <p:attrNameLst>
                                          <p:attrName>style.visibility</p:attrName>
                                        </p:attrNameLst>
                                      </p:cBhvr>
                                      <p:to>
                                        <p:strVal val="hidden"/>
                                      </p:to>
                                    </p:set>
                                  </p:childTnLst>
                                </p:cTn>
                              </p:par>
                              <p:par>
                                <p:cTn id="81" presetID="1" presetClass="exit" presetSubtype="0" fill="hold" nodeType="withEffect">
                                  <p:stCondLst>
                                    <p:cond delay="0"/>
                                  </p:stCondLst>
                                  <p:childTnLst>
                                    <p:set>
                                      <p:cBhvr>
                                        <p:cTn id="82" dur="1" fill="hold">
                                          <p:stCondLst>
                                            <p:cond delay="0"/>
                                          </p:stCondLst>
                                        </p:cTn>
                                        <p:tgtEl>
                                          <p:spTgt spid="64"/>
                                        </p:tgtEl>
                                        <p:attrNameLst>
                                          <p:attrName>style.visibility</p:attrName>
                                        </p:attrNameLst>
                                      </p:cBhvr>
                                      <p:to>
                                        <p:strVal val="hidden"/>
                                      </p:to>
                                    </p:set>
                                  </p:childTnLst>
                                </p:cTn>
                              </p:par>
                              <p:par>
                                <p:cTn id="83" presetID="1" presetClass="exit" presetSubtype="0" fill="hold" nodeType="withEffect">
                                  <p:stCondLst>
                                    <p:cond delay="0"/>
                                  </p:stCondLst>
                                  <p:childTnLst>
                                    <p:set>
                                      <p:cBhvr>
                                        <p:cTn id="84" dur="1" fill="hold">
                                          <p:stCondLst>
                                            <p:cond delay="0"/>
                                          </p:stCondLst>
                                        </p:cTn>
                                        <p:tgtEl>
                                          <p:spTgt spid="9217"/>
                                        </p:tgtEl>
                                        <p:attrNameLst>
                                          <p:attrName>style.visibility</p:attrName>
                                        </p:attrNameLst>
                                      </p:cBhvr>
                                      <p:to>
                                        <p:strVal val="hidden"/>
                                      </p:to>
                                    </p:set>
                                  </p:childTnLst>
                                </p:cTn>
                              </p:par>
                              <p:par>
                                <p:cTn id="85" presetID="1" presetClass="exit" presetSubtype="0" fill="hold" nodeType="withEffect">
                                  <p:stCondLst>
                                    <p:cond delay="0"/>
                                  </p:stCondLst>
                                  <p:childTnLst>
                                    <p:set>
                                      <p:cBhvr>
                                        <p:cTn id="86" dur="1" fill="hold">
                                          <p:stCondLst>
                                            <p:cond delay="0"/>
                                          </p:stCondLst>
                                        </p:cTn>
                                        <p:tgtEl>
                                          <p:spTgt spid="61"/>
                                        </p:tgtEl>
                                        <p:attrNameLst>
                                          <p:attrName>style.visibility</p:attrName>
                                        </p:attrNameLst>
                                      </p:cBhvr>
                                      <p:to>
                                        <p:strVal val="hidden"/>
                                      </p:to>
                                    </p:set>
                                  </p:childTnLst>
                                </p:cTn>
                              </p:par>
                              <p:par>
                                <p:cTn id="87" presetID="1" presetClass="exit" presetSubtype="0" fill="hold" nodeType="withEffect">
                                  <p:stCondLst>
                                    <p:cond delay="0"/>
                                  </p:stCondLst>
                                  <p:childTnLst>
                                    <p:set>
                                      <p:cBhvr>
                                        <p:cTn id="88" dur="1" fill="hold">
                                          <p:stCondLst>
                                            <p:cond delay="0"/>
                                          </p:stCondLst>
                                        </p:cTn>
                                        <p:tgtEl>
                                          <p:spTgt spid="62"/>
                                        </p:tgtEl>
                                        <p:attrNameLst>
                                          <p:attrName>style.visibility</p:attrName>
                                        </p:attrNameLst>
                                      </p:cBhvr>
                                      <p:to>
                                        <p:strVal val="hidden"/>
                                      </p:to>
                                    </p:set>
                                  </p:childTnLst>
                                </p:cTn>
                              </p:par>
                              <p:par>
                                <p:cTn id="89" presetID="1" presetClass="exit" presetSubtype="0" fill="hold" nodeType="withEffect">
                                  <p:stCondLst>
                                    <p:cond delay="0"/>
                                  </p:stCondLst>
                                  <p:childTnLst>
                                    <p:set>
                                      <p:cBhvr>
                                        <p:cTn id="90" dur="1" fill="hold">
                                          <p:stCondLst>
                                            <p:cond delay="0"/>
                                          </p:stCondLst>
                                        </p:cTn>
                                        <p:tgtEl>
                                          <p:spTgt spid="63"/>
                                        </p:tgtEl>
                                        <p:attrNameLst>
                                          <p:attrName>style.visibility</p:attrName>
                                        </p:attrNameLst>
                                      </p:cBhvr>
                                      <p:to>
                                        <p:strVal val="hidden"/>
                                      </p:to>
                                    </p:set>
                                  </p:childTnLst>
                                </p:cTn>
                              </p:par>
                              <p:par>
                                <p:cTn id="91" presetID="1" presetClass="entr" presetSubtype="0" fill="hold" nodeType="withEffect">
                                  <p:stCondLst>
                                    <p:cond delay="0"/>
                                  </p:stCondLst>
                                  <p:childTnLst>
                                    <p:set>
                                      <p:cBhvr>
                                        <p:cTn id="92" dur="1" fill="hold">
                                          <p:stCondLst>
                                            <p:cond delay="0"/>
                                          </p:stCondLst>
                                        </p:cTn>
                                        <p:tgtEl>
                                          <p:spTgt spid="66"/>
                                        </p:tgtEl>
                                        <p:attrNameLst>
                                          <p:attrName>style.visibility</p:attrName>
                                        </p:attrNameLst>
                                      </p:cBhvr>
                                      <p:to>
                                        <p:strVal val="visible"/>
                                      </p:to>
                                    </p:set>
                                  </p:childTnLst>
                                </p:cTn>
                              </p:par>
                              <p:par>
                                <p:cTn id="93" presetID="1" presetClass="entr" presetSubtype="0" fill="hold" nodeType="withEffect">
                                  <p:stCondLst>
                                    <p:cond delay="0"/>
                                  </p:stCondLst>
                                  <p:childTnLst>
                                    <p:set>
                                      <p:cBhvr>
                                        <p:cTn id="94" dur="1" fill="hold">
                                          <p:stCondLst>
                                            <p:cond delay="0"/>
                                          </p:stCondLst>
                                        </p:cTn>
                                        <p:tgtEl>
                                          <p:spTgt spid="67"/>
                                        </p:tgtEl>
                                        <p:attrNameLst>
                                          <p:attrName>style.visibility</p:attrName>
                                        </p:attrNameLst>
                                      </p:cBhvr>
                                      <p:to>
                                        <p:strVal val="visible"/>
                                      </p:to>
                                    </p:set>
                                  </p:childTnLst>
                                </p:cTn>
                              </p:par>
                              <p:par>
                                <p:cTn id="95" presetID="1" presetClass="entr" presetSubtype="0" fill="hold" nodeType="withEffect">
                                  <p:stCondLst>
                                    <p:cond delay="0"/>
                                  </p:stCondLst>
                                  <p:childTnLst>
                                    <p:set>
                                      <p:cBhvr>
                                        <p:cTn id="96" dur="1" fill="hold">
                                          <p:stCondLst>
                                            <p:cond delay="0"/>
                                          </p:stCondLst>
                                        </p:cTn>
                                        <p:tgtEl>
                                          <p:spTgt spid="68"/>
                                        </p:tgtEl>
                                        <p:attrNameLst>
                                          <p:attrName>style.visibility</p:attrName>
                                        </p:attrNameLst>
                                      </p:cBhvr>
                                      <p:to>
                                        <p:strVal val="visible"/>
                                      </p:to>
                                    </p:set>
                                  </p:childTnLst>
                                </p:cTn>
                              </p:par>
                              <p:par>
                                <p:cTn id="97" presetID="1" presetClass="entr" presetSubtype="0" fill="hold" nodeType="withEffect">
                                  <p:stCondLst>
                                    <p:cond delay="0"/>
                                  </p:stCondLst>
                                  <p:childTnLst>
                                    <p:set>
                                      <p:cBhvr>
                                        <p:cTn id="98" dur="1" fill="hold">
                                          <p:stCondLst>
                                            <p:cond delay="0"/>
                                          </p:stCondLst>
                                        </p:cTn>
                                        <p:tgtEl>
                                          <p:spTgt spid="69"/>
                                        </p:tgtEl>
                                        <p:attrNameLst>
                                          <p:attrName>style.visibility</p:attrName>
                                        </p:attrNameLst>
                                      </p:cBhvr>
                                      <p:to>
                                        <p:strVal val="visible"/>
                                      </p:to>
                                    </p:set>
                                  </p:childTnLst>
                                </p:cTn>
                              </p:par>
                              <p:par>
                                <p:cTn id="99" presetID="1" presetClass="entr" presetSubtype="0" fill="hold" nodeType="withEffect">
                                  <p:stCondLst>
                                    <p:cond delay="0"/>
                                  </p:stCondLst>
                                  <p:childTnLst>
                                    <p:set>
                                      <p:cBhvr>
                                        <p:cTn id="100" dur="1" fill="hold">
                                          <p:stCondLst>
                                            <p:cond delay="0"/>
                                          </p:stCondLst>
                                        </p:cTn>
                                        <p:tgtEl>
                                          <p:spTgt spid="70"/>
                                        </p:tgtEl>
                                        <p:attrNameLst>
                                          <p:attrName>style.visibility</p:attrName>
                                        </p:attrNameLst>
                                      </p:cBhvr>
                                      <p:to>
                                        <p:strVal val="visible"/>
                                      </p:to>
                                    </p:set>
                                  </p:childTnLst>
                                </p:cTn>
                              </p:par>
                              <p:par>
                                <p:cTn id="101" presetID="1" presetClass="entr" presetSubtype="0" fill="hold" nodeType="withEffect">
                                  <p:stCondLst>
                                    <p:cond delay="0"/>
                                  </p:stCondLst>
                                  <p:childTnLst>
                                    <p:set>
                                      <p:cBhvr>
                                        <p:cTn id="102" dur="1" fill="hold">
                                          <p:stCondLst>
                                            <p:cond delay="0"/>
                                          </p:stCondLst>
                                        </p:cTn>
                                        <p:tgtEl>
                                          <p:spTgt spid="71"/>
                                        </p:tgtEl>
                                        <p:attrNameLst>
                                          <p:attrName>style.visibility</p:attrName>
                                        </p:attrNameLst>
                                      </p:cBhvr>
                                      <p:to>
                                        <p:strVal val="visible"/>
                                      </p:to>
                                    </p:set>
                                  </p:childTnLst>
                                </p:cTn>
                              </p:par>
                              <p:par>
                                <p:cTn id="103" presetID="1" presetClass="entr" presetSubtype="0" fill="hold" nodeType="withEffect">
                                  <p:stCondLst>
                                    <p:cond delay="0"/>
                                  </p:stCondLst>
                                  <p:childTnLst>
                                    <p:set>
                                      <p:cBhvr>
                                        <p:cTn id="104" dur="1" fill="hold">
                                          <p:stCondLst>
                                            <p:cond delay="0"/>
                                          </p:stCondLst>
                                        </p:cTn>
                                        <p:tgtEl>
                                          <p:spTgt spid="72"/>
                                        </p:tgtEl>
                                        <p:attrNameLst>
                                          <p:attrName>style.visibility</p:attrName>
                                        </p:attrNameLst>
                                      </p:cBhvr>
                                      <p:to>
                                        <p:strVal val="visible"/>
                                      </p:to>
                                    </p:set>
                                  </p:childTnLst>
                                </p:cTn>
                              </p:par>
                              <p:par>
                                <p:cTn id="105" presetID="1" presetClass="entr" presetSubtype="0" fill="hold" nodeType="withEffect">
                                  <p:stCondLst>
                                    <p:cond delay="0"/>
                                  </p:stCondLst>
                                  <p:childTnLst>
                                    <p:set>
                                      <p:cBhvr>
                                        <p:cTn id="106" dur="1" fill="hold">
                                          <p:stCondLst>
                                            <p:cond delay="0"/>
                                          </p:stCondLst>
                                        </p:cTn>
                                        <p:tgtEl>
                                          <p:spTgt spid="73"/>
                                        </p:tgtEl>
                                        <p:attrNameLst>
                                          <p:attrName>style.visibility</p:attrName>
                                        </p:attrNameLst>
                                      </p:cBhvr>
                                      <p:to>
                                        <p:strVal val="visible"/>
                                      </p:to>
                                    </p:set>
                                  </p:childTnLst>
                                </p:cTn>
                              </p:par>
                              <p:par>
                                <p:cTn id="107" presetID="1" presetClass="entr" presetSubtype="0" fill="hold" nodeType="withEffect">
                                  <p:stCondLst>
                                    <p:cond delay="0"/>
                                  </p:stCondLst>
                                  <p:childTnLst>
                                    <p:set>
                                      <p:cBhvr>
                                        <p:cTn id="108" dur="1" fill="hold">
                                          <p:stCondLst>
                                            <p:cond delay="0"/>
                                          </p:stCondLst>
                                        </p:cTn>
                                        <p:tgtEl>
                                          <p:spTgt spid="74"/>
                                        </p:tgtEl>
                                        <p:attrNameLst>
                                          <p:attrName>style.visibility</p:attrName>
                                        </p:attrNameLst>
                                      </p:cBhvr>
                                      <p:to>
                                        <p:strVal val="visible"/>
                                      </p:to>
                                    </p:set>
                                  </p:childTnLst>
                                </p:cTn>
                              </p:par>
                              <p:par>
                                <p:cTn id="109" presetID="1" presetClass="entr" presetSubtype="0" fill="hold" nodeType="withEffect">
                                  <p:stCondLst>
                                    <p:cond delay="0"/>
                                  </p:stCondLst>
                                  <p:childTnLst>
                                    <p:set>
                                      <p:cBhvr>
                                        <p:cTn id="110" dur="1" fill="hold">
                                          <p:stCondLst>
                                            <p:cond delay="0"/>
                                          </p:stCondLst>
                                        </p:cTn>
                                        <p:tgtEl>
                                          <p:spTgt spid="75"/>
                                        </p:tgtEl>
                                        <p:attrNameLst>
                                          <p:attrName>style.visibility</p:attrName>
                                        </p:attrNameLst>
                                      </p:cBhvr>
                                      <p:to>
                                        <p:strVal val="visible"/>
                                      </p:to>
                                    </p:set>
                                  </p:childTnLst>
                                </p:cTn>
                              </p:par>
                            </p:childTnLst>
                          </p:cTn>
                        </p:par>
                      </p:childTnLst>
                    </p:cTn>
                  </p:par>
                  <p:par>
                    <p:cTn id="111" fill="hold">
                      <p:stCondLst>
                        <p:cond delay="indefinite"/>
                      </p:stCondLst>
                      <p:childTnLst>
                        <p:par>
                          <p:cTn id="112" fill="hold">
                            <p:stCondLst>
                              <p:cond delay="0"/>
                            </p:stCondLst>
                            <p:childTnLst>
                              <p:par>
                                <p:cTn id="113" presetID="1" presetClass="entr" presetSubtype="0" fill="hold" nodeType="clickEffect">
                                  <p:stCondLst>
                                    <p:cond delay="0"/>
                                  </p:stCondLst>
                                  <p:childTnLst>
                                    <p:set>
                                      <p:cBhvr>
                                        <p:cTn id="11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20" grpId="0"/>
      <p:bldP spid="21" grpId="0"/>
      <p:bldP spid="28" grpId="0"/>
      <p:bldP spid="29" grpId="0"/>
      <p:bldP spid="36" grpId="0"/>
      <p:bldP spid="37" grpId="0"/>
      <p:bldP spid="50" grpId="0"/>
      <p:bldP spid="51" grpId="0"/>
      <p:bldP spid="54" grpId="0" animBg="1"/>
      <p:bldP spid="55" grpId="0" animBg="1"/>
      <p:bldP spid="56" grpId="0" animBg="1"/>
      <p:bldP spid="4"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custDataLst>
              <p:tags r:id="rId1"/>
            </p:custDataLst>
          </p:nvPr>
        </p:nvSpPr>
        <p:spPr/>
        <p:txBody>
          <a:bodyPr>
            <a:normAutofit fontScale="90000"/>
          </a:bodyPr>
          <a:lstStyle/>
          <a:p>
            <a:r>
              <a:rPr lang="en-US" dirty="0" smtClean="0"/>
              <a:t>Tri-State Devices</a:t>
            </a:r>
            <a:endParaRPr lang="en-US" dirty="0"/>
          </a:p>
        </p:txBody>
      </p:sp>
      <p:sp>
        <p:nvSpPr>
          <p:cNvPr id="24" name="Isosceles Triangle 23"/>
          <p:cNvSpPr/>
          <p:nvPr>
            <p:custDataLst>
              <p:tags r:id="rId2"/>
            </p:custDataLst>
          </p:nvPr>
        </p:nvSpPr>
        <p:spPr>
          <a:xfrm rot="5400000">
            <a:off x="1543050" y="2863850"/>
            <a:ext cx="533400" cy="495300"/>
          </a:xfrm>
          <a:prstGeom prst="triangl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Connector 24"/>
          <p:cNvCxnSpPr/>
          <p:nvPr>
            <p:custDataLst>
              <p:tags r:id="rId3"/>
            </p:custDataLst>
          </p:nvPr>
        </p:nvCxnSpPr>
        <p:spPr>
          <a:xfrm rot="10800000">
            <a:off x="1104900" y="3111500"/>
            <a:ext cx="4572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custDataLst>
              <p:tags r:id="rId4"/>
            </p:custDataLst>
          </p:nvPr>
        </p:nvCxnSpPr>
        <p:spPr>
          <a:xfrm rot="10800000">
            <a:off x="2057400" y="3111500"/>
            <a:ext cx="4953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custDataLst>
              <p:tags r:id="rId5"/>
            </p:custDataLst>
          </p:nvPr>
        </p:nvCxnSpPr>
        <p:spPr>
          <a:xfrm rot="5400000" flipH="1" flipV="1">
            <a:off x="1611666" y="2768600"/>
            <a:ext cx="3810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44" name="TextBox 43"/>
          <p:cNvSpPr txBox="1"/>
          <p:nvPr>
            <p:custDataLst>
              <p:tags r:id="rId6"/>
            </p:custDataLst>
          </p:nvPr>
        </p:nvSpPr>
        <p:spPr>
          <a:xfrm>
            <a:off x="1600200" y="2044700"/>
            <a:ext cx="385042" cy="584775"/>
          </a:xfrm>
          <a:prstGeom prst="rect">
            <a:avLst/>
          </a:prstGeom>
          <a:noFill/>
        </p:spPr>
        <p:txBody>
          <a:bodyPr wrap="none" rtlCol="0">
            <a:spAutoFit/>
          </a:bodyPr>
          <a:lstStyle/>
          <a:p>
            <a:r>
              <a:rPr lang="en-US" sz="3200" dirty="0" smtClean="0">
                <a:solidFill>
                  <a:schemeClr val="bg1"/>
                </a:solidFill>
              </a:rPr>
              <a:t>E</a:t>
            </a:r>
          </a:p>
        </p:txBody>
      </p:sp>
      <p:graphicFrame>
        <p:nvGraphicFramePr>
          <p:cNvPr id="101" name="Group 61"/>
          <p:cNvGraphicFramePr>
            <a:graphicFrameLocks noGrp="1"/>
          </p:cNvGraphicFramePr>
          <p:nvPr>
            <p:custDataLst>
              <p:tags r:id="rId7"/>
            </p:custDataLst>
            <p:extLst>
              <p:ext uri="{D42A27DB-BD31-4B8C-83A1-F6EECF244321}">
                <p14:modId xmlns:p14="http://schemas.microsoft.com/office/powerpoint/2010/main" val="1459521578"/>
              </p:ext>
            </p:extLst>
          </p:nvPr>
        </p:nvGraphicFramePr>
        <p:xfrm>
          <a:off x="914400" y="3797300"/>
          <a:ext cx="1601788" cy="2603500"/>
        </p:xfrm>
        <a:graphic>
          <a:graphicData uri="http://schemas.openxmlformats.org/drawingml/2006/table">
            <a:tbl>
              <a:tblPr/>
              <a:tblGrid>
                <a:gridCol w="457200"/>
                <a:gridCol w="458788"/>
                <a:gridCol w="685800"/>
              </a:tblGrid>
              <a:tr h="520700">
                <a:tc>
                  <a:txBody>
                    <a:bodyPr/>
                    <a:lstStyle/>
                    <a:p>
                      <a:pPr marL="0" marR="0" lvl="0" indent="0" algn="ctr" defTabSz="457200" rtl="0" eaLnBrk="0" fontAlgn="base" latinLnBrk="0" hangingPunct="0">
                        <a:lnSpc>
                          <a:spcPct val="93000"/>
                        </a:lnSpc>
                        <a:spcBef>
                          <a:spcPts val="700"/>
                        </a:spcBef>
                        <a:spcAft>
                          <a:spcPct val="0"/>
                        </a:spcAft>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2800" b="0" i="0" u="none" strike="noStrike" cap="none" normalizeH="0" baseline="0" dirty="0" smtClean="0">
                          <a:ln>
                            <a:noFill/>
                          </a:ln>
                          <a:solidFill>
                            <a:srgbClr val="FFFFFF"/>
                          </a:solidFill>
                          <a:effectLst/>
                          <a:latin typeface="Calibri" pitchFamily="34" charset="0"/>
                          <a:ea typeface="Arial Unicode MS" pitchFamily="34" charset="-128"/>
                          <a:cs typeface="Arial Unicode MS" pitchFamily="34" charset="-128"/>
                        </a:rPr>
                        <a:t>E</a:t>
                      </a:r>
                    </a:p>
                  </a:txBody>
                  <a:tcPr marL="90000" marR="90000" marT="71495" marB="46800" anchor="ctr" horzOverflow="overflow">
                    <a:lnL w="18000" cap="flat" cmpd="sng" algn="ctr">
                      <a:solidFill>
                        <a:srgbClr val="FFFFFF"/>
                      </a:solidFill>
                      <a:prstDash val="solid"/>
                      <a:round/>
                      <a:headEnd type="none" w="med" len="med"/>
                      <a:tailEnd type="none" w="med" len="med"/>
                    </a:lnL>
                    <a:lnR w="18000" cap="flat" cmpd="sng" algn="ctr">
                      <a:solidFill>
                        <a:srgbClr val="FFFFFF"/>
                      </a:solidFill>
                      <a:prstDash val="solid"/>
                      <a:round/>
                      <a:headEnd type="none" w="med" len="med"/>
                      <a:tailEnd type="none" w="med" len="med"/>
                    </a:lnR>
                    <a:lnT w="18000" cap="flat" cmpd="sng" algn="ctr">
                      <a:solidFill>
                        <a:srgbClr val="FFFFFF"/>
                      </a:solidFill>
                      <a:prstDash val="solid"/>
                      <a:round/>
                      <a:headEnd type="none" w="med" len="med"/>
                      <a:tailEnd type="none" w="med" len="med"/>
                    </a:lnT>
                    <a:lnB w="180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457200" rtl="0" eaLnBrk="0" fontAlgn="base" latinLnBrk="0" hangingPunct="0">
                        <a:lnSpc>
                          <a:spcPct val="93000"/>
                        </a:lnSpc>
                        <a:spcBef>
                          <a:spcPts val="700"/>
                        </a:spcBef>
                        <a:spcAft>
                          <a:spcPct val="0"/>
                        </a:spcAft>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2800" b="0" i="0" u="none" strike="noStrike" cap="none" normalizeH="0" baseline="0" dirty="0" smtClean="0">
                          <a:ln>
                            <a:noFill/>
                          </a:ln>
                          <a:solidFill>
                            <a:srgbClr val="FFFFFF"/>
                          </a:solidFill>
                          <a:effectLst/>
                          <a:latin typeface="Calibri" pitchFamily="34" charset="0"/>
                          <a:ea typeface="Arial Unicode MS" pitchFamily="34" charset="-128"/>
                          <a:cs typeface="Arial Unicode MS" pitchFamily="34" charset="-128"/>
                        </a:rPr>
                        <a:t>D</a:t>
                      </a:r>
                    </a:p>
                  </a:txBody>
                  <a:tcPr marL="90000" marR="90000" marT="71495" marB="46800" anchor="ctr" horzOverflow="overflow">
                    <a:lnL w="18000" cap="flat" cmpd="sng" algn="ctr">
                      <a:solidFill>
                        <a:srgbClr val="FFFFFF"/>
                      </a:solidFill>
                      <a:prstDash val="solid"/>
                      <a:round/>
                      <a:headEnd type="none" w="med" len="med"/>
                      <a:tailEnd type="none" w="med" len="med"/>
                    </a:lnL>
                    <a:lnR w="18000" cap="flat" cmpd="sng" algn="ctr">
                      <a:solidFill>
                        <a:srgbClr val="FFFFFF"/>
                      </a:solidFill>
                      <a:prstDash val="solid"/>
                      <a:round/>
                      <a:headEnd type="none" w="med" len="med"/>
                      <a:tailEnd type="none" w="med" len="med"/>
                    </a:lnR>
                    <a:lnT w="18000" cap="flat" cmpd="sng" algn="ctr">
                      <a:solidFill>
                        <a:srgbClr val="FFFFFF"/>
                      </a:solidFill>
                      <a:prstDash val="solid"/>
                      <a:round/>
                      <a:headEnd type="none" w="med" len="med"/>
                      <a:tailEnd type="none" w="med" len="med"/>
                    </a:lnT>
                    <a:lnB w="180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457200" rtl="0" eaLnBrk="0" fontAlgn="base" latinLnBrk="0" hangingPunct="0">
                        <a:lnSpc>
                          <a:spcPct val="93000"/>
                        </a:lnSpc>
                        <a:spcBef>
                          <a:spcPts val="700"/>
                        </a:spcBef>
                        <a:spcAft>
                          <a:spcPct val="0"/>
                        </a:spcAft>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2800" b="0" i="0" u="none" strike="noStrike" cap="none" normalizeH="0" baseline="0" dirty="0" smtClean="0">
                          <a:ln>
                            <a:noFill/>
                          </a:ln>
                          <a:solidFill>
                            <a:srgbClr val="FFFFFF"/>
                          </a:solidFill>
                          <a:effectLst/>
                          <a:latin typeface="Calibri" pitchFamily="34" charset="0"/>
                          <a:ea typeface="Arial Unicode MS" pitchFamily="34" charset="-128"/>
                          <a:cs typeface="Arial Unicode MS" pitchFamily="34" charset="-128"/>
                        </a:rPr>
                        <a:t>Q</a:t>
                      </a:r>
                    </a:p>
                  </a:txBody>
                  <a:tcPr marL="90000" marR="90000" marT="71495" marB="46800" anchor="ctr" horzOverflow="overflow">
                    <a:lnL w="18000" cap="flat" cmpd="sng" algn="ctr">
                      <a:solidFill>
                        <a:srgbClr val="FFFFFF"/>
                      </a:solidFill>
                      <a:prstDash val="solid"/>
                      <a:round/>
                      <a:headEnd type="none" w="med" len="med"/>
                      <a:tailEnd type="none" w="med" len="med"/>
                    </a:lnL>
                    <a:lnR w="18000" cap="flat" cmpd="sng" algn="ctr">
                      <a:solidFill>
                        <a:srgbClr val="FFFFFF"/>
                      </a:solidFill>
                      <a:prstDash val="solid"/>
                      <a:round/>
                      <a:headEnd type="none" w="med" len="med"/>
                      <a:tailEnd type="none" w="med" len="med"/>
                    </a:lnR>
                    <a:lnT w="18000" cap="flat" cmpd="sng" algn="ctr">
                      <a:solidFill>
                        <a:srgbClr val="FFFFFF"/>
                      </a:solidFill>
                      <a:prstDash val="solid"/>
                      <a:round/>
                      <a:headEnd type="none" w="med" len="med"/>
                      <a:tailEnd type="none" w="med" len="med"/>
                    </a:lnT>
                    <a:lnB w="18000" cap="flat" cmpd="sng" algn="ctr">
                      <a:solidFill>
                        <a:srgbClr val="FFFFFF"/>
                      </a:solidFill>
                      <a:prstDash val="solid"/>
                      <a:round/>
                      <a:headEnd type="none" w="med" len="med"/>
                      <a:tailEnd type="none" w="med" len="med"/>
                    </a:lnB>
                    <a:lnTlToBr>
                      <a:noFill/>
                    </a:lnTlToBr>
                    <a:lnBlToTr>
                      <a:noFill/>
                    </a:lnBlToTr>
                    <a:noFill/>
                  </a:tcPr>
                </a:tc>
              </a:tr>
              <a:tr h="520700">
                <a:tc>
                  <a:txBody>
                    <a:bodyPr/>
                    <a:lstStyle/>
                    <a:p>
                      <a:pPr marL="0" marR="0" lvl="0" indent="0" algn="ctr" defTabSz="457200" rtl="0" eaLnBrk="0" fontAlgn="base" latinLnBrk="0" hangingPunct="0">
                        <a:lnSpc>
                          <a:spcPct val="93000"/>
                        </a:lnSpc>
                        <a:spcBef>
                          <a:spcPts val="700"/>
                        </a:spcBef>
                        <a:spcAft>
                          <a:spcPct val="0"/>
                        </a:spcAft>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2800" b="0" i="0" u="none" strike="noStrike" cap="none" normalizeH="0" baseline="0" dirty="0" smtClean="0">
                          <a:ln>
                            <a:noFill/>
                          </a:ln>
                          <a:solidFill>
                            <a:srgbClr val="FFFFFF"/>
                          </a:solidFill>
                          <a:effectLst/>
                          <a:latin typeface="Calibri" pitchFamily="34" charset="0"/>
                          <a:ea typeface="Arial Unicode MS" pitchFamily="34" charset="-128"/>
                          <a:cs typeface="Arial Unicode MS" pitchFamily="34" charset="-128"/>
                        </a:rPr>
                        <a:t>0</a:t>
                      </a:r>
                    </a:p>
                  </a:txBody>
                  <a:tcPr marL="90000" marR="90000" marT="71495" marB="46800" anchor="ctr" horzOverflow="overflow">
                    <a:lnL w="18000" cap="flat" cmpd="sng" algn="ctr">
                      <a:solidFill>
                        <a:srgbClr val="FFFFFF"/>
                      </a:solidFill>
                      <a:prstDash val="solid"/>
                      <a:round/>
                      <a:headEnd type="none" w="med" len="med"/>
                      <a:tailEnd type="none" w="med" len="med"/>
                    </a:lnL>
                    <a:lnR w="18000" cap="flat" cmpd="sng" algn="ctr">
                      <a:solidFill>
                        <a:srgbClr val="FFFFFF"/>
                      </a:solidFill>
                      <a:prstDash val="solid"/>
                      <a:round/>
                      <a:headEnd type="none" w="med" len="med"/>
                      <a:tailEnd type="none" w="med" len="med"/>
                    </a:lnR>
                    <a:lnT w="18000" cap="flat" cmpd="sng" algn="ctr">
                      <a:solidFill>
                        <a:srgbClr val="FFFFFF"/>
                      </a:solidFill>
                      <a:prstDash val="solid"/>
                      <a:round/>
                      <a:headEnd type="none" w="med" len="med"/>
                      <a:tailEnd type="none" w="med" len="med"/>
                    </a:lnT>
                    <a:lnB w="180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457200" rtl="0" eaLnBrk="0" fontAlgn="base" latinLnBrk="0" hangingPunct="0">
                        <a:lnSpc>
                          <a:spcPct val="93000"/>
                        </a:lnSpc>
                        <a:spcBef>
                          <a:spcPts val="700"/>
                        </a:spcBef>
                        <a:spcAft>
                          <a:spcPct val="0"/>
                        </a:spcAft>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2800" b="0" i="0" u="none" strike="noStrike" cap="none" normalizeH="0" baseline="0" dirty="0" smtClean="0">
                          <a:ln>
                            <a:noFill/>
                          </a:ln>
                          <a:solidFill>
                            <a:srgbClr val="FFFFFF"/>
                          </a:solidFill>
                          <a:effectLst/>
                          <a:latin typeface="Calibri" pitchFamily="34" charset="0"/>
                          <a:ea typeface="Arial Unicode MS" pitchFamily="34" charset="-128"/>
                          <a:cs typeface="Arial Unicode MS" pitchFamily="34" charset="-128"/>
                        </a:rPr>
                        <a:t>0</a:t>
                      </a:r>
                    </a:p>
                  </a:txBody>
                  <a:tcPr marL="90000" marR="90000" marT="71495" marB="46800" anchor="ctr" horzOverflow="overflow">
                    <a:lnL w="18000" cap="flat" cmpd="sng" algn="ctr">
                      <a:solidFill>
                        <a:srgbClr val="FFFFFF"/>
                      </a:solidFill>
                      <a:prstDash val="solid"/>
                      <a:round/>
                      <a:headEnd type="none" w="med" len="med"/>
                      <a:tailEnd type="none" w="med" len="med"/>
                    </a:lnL>
                    <a:lnR w="18000" cap="flat" cmpd="sng" algn="ctr">
                      <a:solidFill>
                        <a:srgbClr val="FFFFFF"/>
                      </a:solidFill>
                      <a:prstDash val="solid"/>
                      <a:round/>
                      <a:headEnd type="none" w="med" len="med"/>
                      <a:tailEnd type="none" w="med" len="med"/>
                    </a:lnR>
                    <a:lnT w="18000" cap="flat" cmpd="sng" algn="ctr">
                      <a:solidFill>
                        <a:srgbClr val="FFFFFF"/>
                      </a:solidFill>
                      <a:prstDash val="solid"/>
                      <a:round/>
                      <a:headEnd type="none" w="med" len="med"/>
                      <a:tailEnd type="none" w="med" len="med"/>
                    </a:lnT>
                    <a:lnB w="18000" cap="flat" cmpd="sng" algn="ctr">
                      <a:solidFill>
                        <a:srgbClr val="FFFFFF"/>
                      </a:solidFill>
                      <a:prstDash val="solid"/>
                      <a:round/>
                      <a:headEnd type="none" w="med" len="med"/>
                      <a:tailEnd type="none" w="med" len="med"/>
                    </a:lnB>
                    <a:lnTlToBr>
                      <a:noFill/>
                    </a:lnTlToBr>
                    <a:lnBlToTr>
                      <a:noFill/>
                    </a:lnBlToTr>
                    <a:noFill/>
                  </a:tcPr>
                </a:tc>
                <a:tc>
                  <a:txBody>
                    <a:bodyPr/>
                    <a:lstStyle/>
                    <a:p>
                      <a:pPr algn="ctr"/>
                      <a:r>
                        <a:rPr lang="en-US" sz="2800" dirty="0" smtClean="0">
                          <a:solidFill>
                            <a:schemeClr val="accent1"/>
                          </a:solidFill>
                        </a:rPr>
                        <a:t>z</a:t>
                      </a:r>
                      <a:endParaRPr lang="en-US" sz="2800" dirty="0">
                        <a:solidFill>
                          <a:schemeClr val="accent1"/>
                        </a:solidFill>
                      </a:endParaRPr>
                    </a:p>
                  </a:txBody>
                  <a:tcPr anchor="ctr" horzOverflow="overflow">
                    <a:lnL w="18000" cap="flat" cmpd="sng" algn="ctr">
                      <a:solidFill>
                        <a:srgbClr val="FFFFFF"/>
                      </a:solidFill>
                      <a:prstDash val="solid"/>
                      <a:round/>
                      <a:headEnd type="none" w="med" len="med"/>
                      <a:tailEnd type="none" w="med" len="med"/>
                    </a:lnL>
                    <a:lnR w="18000" cap="flat" cmpd="sng" algn="ctr">
                      <a:solidFill>
                        <a:srgbClr val="FFFFFF"/>
                      </a:solidFill>
                      <a:prstDash val="solid"/>
                      <a:round/>
                      <a:headEnd type="none" w="med" len="med"/>
                      <a:tailEnd type="none" w="med" len="med"/>
                    </a:lnR>
                    <a:lnT w="18000" cap="flat" cmpd="sng" algn="ctr">
                      <a:solidFill>
                        <a:srgbClr val="FFFFFF"/>
                      </a:solidFill>
                      <a:prstDash val="solid"/>
                      <a:round/>
                      <a:headEnd type="none" w="med" len="med"/>
                      <a:tailEnd type="none" w="med" len="med"/>
                    </a:lnT>
                    <a:lnB w="18000" cap="flat" cmpd="sng" algn="ctr">
                      <a:solidFill>
                        <a:srgbClr val="FFFFFF"/>
                      </a:solidFill>
                      <a:prstDash val="solid"/>
                      <a:round/>
                      <a:headEnd type="none" w="med" len="med"/>
                      <a:tailEnd type="none" w="med" len="med"/>
                    </a:lnB>
                    <a:lnTlToBr>
                      <a:noFill/>
                    </a:lnTlToBr>
                    <a:lnBlToTr>
                      <a:noFill/>
                    </a:lnBlToTr>
                    <a:noFill/>
                  </a:tcPr>
                </a:tc>
              </a:tr>
              <a:tr h="520700">
                <a:tc>
                  <a:txBody>
                    <a:bodyPr/>
                    <a:lstStyle/>
                    <a:p>
                      <a:pPr marL="0" marR="0" lvl="0" indent="0" algn="ctr" defTabSz="457200" rtl="0" eaLnBrk="0" fontAlgn="base" latinLnBrk="0" hangingPunct="0">
                        <a:lnSpc>
                          <a:spcPct val="93000"/>
                        </a:lnSpc>
                        <a:spcBef>
                          <a:spcPts val="700"/>
                        </a:spcBef>
                        <a:spcAft>
                          <a:spcPct val="0"/>
                        </a:spcAft>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2800" b="0" i="0" u="none" strike="noStrike" cap="none" normalizeH="0" baseline="0" dirty="0" smtClean="0">
                          <a:ln>
                            <a:noFill/>
                          </a:ln>
                          <a:solidFill>
                            <a:srgbClr val="FFFFFF"/>
                          </a:solidFill>
                          <a:effectLst/>
                          <a:latin typeface="Calibri" pitchFamily="34" charset="0"/>
                          <a:ea typeface="Arial Unicode MS" pitchFamily="34" charset="-128"/>
                          <a:cs typeface="Arial Unicode MS" pitchFamily="34" charset="-128"/>
                        </a:rPr>
                        <a:t>0 </a:t>
                      </a:r>
                    </a:p>
                  </a:txBody>
                  <a:tcPr marL="90000" marR="90000" marT="71495" marB="46800" anchor="ctr" horzOverflow="overflow">
                    <a:lnL w="18000" cap="flat" cmpd="sng" algn="ctr">
                      <a:solidFill>
                        <a:srgbClr val="FFFFFF"/>
                      </a:solidFill>
                      <a:prstDash val="solid"/>
                      <a:round/>
                      <a:headEnd type="none" w="med" len="med"/>
                      <a:tailEnd type="none" w="med" len="med"/>
                    </a:lnL>
                    <a:lnR w="18000" cap="flat" cmpd="sng" algn="ctr">
                      <a:solidFill>
                        <a:srgbClr val="FFFFFF"/>
                      </a:solidFill>
                      <a:prstDash val="solid"/>
                      <a:round/>
                      <a:headEnd type="none" w="med" len="med"/>
                      <a:tailEnd type="none" w="med" len="med"/>
                    </a:lnR>
                    <a:lnT w="18000" cap="flat" cmpd="sng" algn="ctr">
                      <a:solidFill>
                        <a:srgbClr val="FFFFFF"/>
                      </a:solidFill>
                      <a:prstDash val="solid"/>
                      <a:round/>
                      <a:headEnd type="none" w="med" len="med"/>
                      <a:tailEnd type="none" w="med" len="med"/>
                    </a:lnT>
                    <a:lnB w="180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457200" rtl="0" eaLnBrk="0" fontAlgn="base" latinLnBrk="0" hangingPunct="0">
                        <a:lnSpc>
                          <a:spcPct val="93000"/>
                        </a:lnSpc>
                        <a:spcBef>
                          <a:spcPts val="700"/>
                        </a:spcBef>
                        <a:spcAft>
                          <a:spcPct val="0"/>
                        </a:spcAft>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2800" b="0" i="0" u="none" strike="noStrike" cap="none" normalizeH="0" baseline="0" dirty="0" smtClean="0">
                          <a:ln>
                            <a:noFill/>
                          </a:ln>
                          <a:solidFill>
                            <a:srgbClr val="FFFFFF"/>
                          </a:solidFill>
                          <a:effectLst/>
                          <a:latin typeface="Calibri" pitchFamily="34" charset="0"/>
                          <a:ea typeface="Arial Unicode MS" pitchFamily="34" charset="-128"/>
                          <a:cs typeface="Arial Unicode MS" pitchFamily="34" charset="-128"/>
                        </a:rPr>
                        <a:t>1</a:t>
                      </a:r>
                    </a:p>
                  </a:txBody>
                  <a:tcPr marL="90000" marR="90000" marT="71495" marB="46800" anchor="ctr" horzOverflow="overflow">
                    <a:lnL w="18000" cap="flat" cmpd="sng" algn="ctr">
                      <a:solidFill>
                        <a:srgbClr val="FFFFFF"/>
                      </a:solidFill>
                      <a:prstDash val="solid"/>
                      <a:round/>
                      <a:headEnd type="none" w="med" len="med"/>
                      <a:tailEnd type="none" w="med" len="med"/>
                    </a:lnL>
                    <a:lnR w="18000" cap="flat" cmpd="sng" algn="ctr">
                      <a:solidFill>
                        <a:srgbClr val="FFFFFF"/>
                      </a:solidFill>
                      <a:prstDash val="solid"/>
                      <a:round/>
                      <a:headEnd type="none" w="med" len="med"/>
                      <a:tailEnd type="none" w="med" len="med"/>
                    </a:lnR>
                    <a:lnT w="18000" cap="flat" cmpd="sng" algn="ctr">
                      <a:solidFill>
                        <a:srgbClr val="FFFFFF"/>
                      </a:solidFill>
                      <a:prstDash val="solid"/>
                      <a:round/>
                      <a:headEnd type="none" w="med" len="med"/>
                      <a:tailEnd type="none" w="med" len="med"/>
                    </a:lnT>
                    <a:lnB w="18000" cap="flat" cmpd="sng" algn="ctr">
                      <a:solidFill>
                        <a:srgbClr val="FFFFFF"/>
                      </a:solidFill>
                      <a:prstDash val="solid"/>
                      <a:round/>
                      <a:headEnd type="none" w="med" len="med"/>
                      <a:tailEnd type="none" w="med" len="med"/>
                    </a:lnB>
                    <a:lnTlToBr>
                      <a:noFill/>
                    </a:lnTlToBr>
                    <a:lnBlToTr>
                      <a:noFill/>
                    </a:lnBlToTr>
                    <a:noFill/>
                  </a:tcPr>
                </a:tc>
                <a:tc>
                  <a:txBody>
                    <a:bodyPr/>
                    <a:lstStyle/>
                    <a:p>
                      <a:pPr algn="ctr"/>
                      <a:r>
                        <a:rPr lang="en-US" sz="2800" dirty="0" smtClean="0">
                          <a:solidFill>
                            <a:schemeClr val="accent1"/>
                          </a:solidFill>
                        </a:rPr>
                        <a:t>z</a:t>
                      </a:r>
                      <a:endParaRPr lang="en-US" sz="2800" dirty="0">
                        <a:solidFill>
                          <a:schemeClr val="accent1"/>
                        </a:solidFill>
                      </a:endParaRPr>
                    </a:p>
                  </a:txBody>
                  <a:tcPr anchor="ctr" horzOverflow="overflow">
                    <a:lnL w="18000" cap="flat" cmpd="sng" algn="ctr">
                      <a:solidFill>
                        <a:srgbClr val="FFFFFF"/>
                      </a:solidFill>
                      <a:prstDash val="solid"/>
                      <a:round/>
                      <a:headEnd type="none" w="med" len="med"/>
                      <a:tailEnd type="none" w="med" len="med"/>
                    </a:lnL>
                    <a:lnR w="18000" cap="flat" cmpd="sng" algn="ctr">
                      <a:solidFill>
                        <a:srgbClr val="FFFFFF"/>
                      </a:solidFill>
                      <a:prstDash val="solid"/>
                      <a:round/>
                      <a:headEnd type="none" w="med" len="med"/>
                      <a:tailEnd type="none" w="med" len="med"/>
                    </a:lnR>
                    <a:lnT w="18000" cap="flat" cmpd="sng" algn="ctr">
                      <a:solidFill>
                        <a:srgbClr val="FFFFFF"/>
                      </a:solidFill>
                      <a:prstDash val="solid"/>
                      <a:round/>
                      <a:headEnd type="none" w="med" len="med"/>
                      <a:tailEnd type="none" w="med" len="med"/>
                    </a:lnT>
                    <a:lnB w="18000" cap="flat" cmpd="sng" algn="ctr">
                      <a:solidFill>
                        <a:srgbClr val="FFFFFF"/>
                      </a:solidFill>
                      <a:prstDash val="solid"/>
                      <a:round/>
                      <a:headEnd type="none" w="med" len="med"/>
                      <a:tailEnd type="none" w="med" len="med"/>
                    </a:lnB>
                    <a:lnTlToBr>
                      <a:noFill/>
                    </a:lnTlToBr>
                    <a:lnBlToTr>
                      <a:noFill/>
                    </a:lnBlToTr>
                    <a:noFill/>
                  </a:tcPr>
                </a:tc>
              </a:tr>
              <a:tr h="520700">
                <a:tc>
                  <a:txBody>
                    <a:bodyPr/>
                    <a:lstStyle/>
                    <a:p>
                      <a:pPr marL="0" marR="0" lvl="0" indent="0" algn="ctr" defTabSz="457200" rtl="0" eaLnBrk="0" fontAlgn="base" latinLnBrk="0" hangingPunct="0">
                        <a:lnSpc>
                          <a:spcPct val="93000"/>
                        </a:lnSpc>
                        <a:spcBef>
                          <a:spcPts val="700"/>
                        </a:spcBef>
                        <a:spcAft>
                          <a:spcPct val="0"/>
                        </a:spcAft>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2800" b="0" i="0" u="none" strike="noStrike" cap="none" normalizeH="0" baseline="0" dirty="0" smtClean="0">
                          <a:ln>
                            <a:noFill/>
                          </a:ln>
                          <a:solidFill>
                            <a:srgbClr val="FFFFFF"/>
                          </a:solidFill>
                          <a:effectLst/>
                          <a:latin typeface="Calibri" pitchFamily="34" charset="0"/>
                          <a:ea typeface="Arial Unicode MS" pitchFamily="34" charset="-128"/>
                          <a:cs typeface="Arial Unicode MS" pitchFamily="34" charset="-128"/>
                        </a:rPr>
                        <a:t>1</a:t>
                      </a:r>
                    </a:p>
                  </a:txBody>
                  <a:tcPr marL="90000" marR="90000" marT="71495" marB="46800" anchor="ctr" horzOverflow="overflow">
                    <a:lnL w="18000" cap="flat" cmpd="sng" algn="ctr">
                      <a:solidFill>
                        <a:srgbClr val="FFFFFF"/>
                      </a:solidFill>
                      <a:prstDash val="solid"/>
                      <a:round/>
                      <a:headEnd type="none" w="med" len="med"/>
                      <a:tailEnd type="none" w="med" len="med"/>
                    </a:lnL>
                    <a:lnR w="18000" cap="flat" cmpd="sng" algn="ctr">
                      <a:solidFill>
                        <a:srgbClr val="FFFFFF"/>
                      </a:solidFill>
                      <a:prstDash val="solid"/>
                      <a:round/>
                      <a:headEnd type="none" w="med" len="med"/>
                      <a:tailEnd type="none" w="med" len="med"/>
                    </a:lnR>
                    <a:lnT w="18000" cap="flat" cmpd="sng" algn="ctr">
                      <a:solidFill>
                        <a:srgbClr val="FFFFFF"/>
                      </a:solidFill>
                      <a:prstDash val="solid"/>
                      <a:round/>
                      <a:headEnd type="none" w="med" len="med"/>
                      <a:tailEnd type="none" w="med" len="med"/>
                    </a:lnT>
                    <a:lnB w="180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457200" rtl="0" eaLnBrk="0" fontAlgn="base" latinLnBrk="0" hangingPunct="0">
                        <a:lnSpc>
                          <a:spcPct val="93000"/>
                        </a:lnSpc>
                        <a:spcBef>
                          <a:spcPts val="700"/>
                        </a:spcBef>
                        <a:spcAft>
                          <a:spcPct val="0"/>
                        </a:spcAft>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2800" b="0" i="0" u="none" strike="noStrike" cap="none" normalizeH="0" baseline="0" dirty="0" smtClean="0">
                          <a:ln>
                            <a:noFill/>
                          </a:ln>
                          <a:solidFill>
                            <a:srgbClr val="FFFFFF"/>
                          </a:solidFill>
                          <a:effectLst/>
                          <a:latin typeface="Calibri" pitchFamily="34" charset="0"/>
                          <a:ea typeface="Arial Unicode MS" pitchFamily="34" charset="-128"/>
                          <a:cs typeface="Arial Unicode MS" pitchFamily="34" charset="-128"/>
                        </a:rPr>
                        <a:t>0</a:t>
                      </a:r>
                    </a:p>
                  </a:txBody>
                  <a:tcPr marL="90000" marR="90000" marT="71495" marB="46800" anchor="ctr" horzOverflow="overflow">
                    <a:lnL w="18000" cap="flat" cmpd="sng" algn="ctr">
                      <a:solidFill>
                        <a:srgbClr val="FFFFFF"/>
                      </a:solidFill>
                      <a:prstDash val="solid"/>
                      <a:round/>
                      <a:headEnd type="none" w="med" len="med"/>
                      <a:tailEnd type="none" w="med" len="med"/>
                    </a:lnL>
                    <a:lnR w="18000" cap="flat" cmpd="sng" algn="ctr">
                      <a:solidFill>
                        <a:srgbClr val="FFFFFF"/>
                      </a:solidFill>
                      <a:prstDash val="solid"/>
                      <a:round/>
                      <a:headEnd type="none" w="med" len="med"/>
                      <a:tailEnd type="none" w="med" len="med"/>
                    </a:lnR>
                    <a:lnT w="18000" cap="flat" cmpd="sng" algn="ctr">
                      <a:solidFill>
                        <a:srgbClr val="FFFFFF"/>
                      </a:solidFill>
                      <a:prstDash val="solid"/>
                      <a:round/>
                      <a:headEnd type="none" w="med" len="med"/>
                      <a:tailEnd type="none" w="med" len="med"/>
                    </a:lnT>
                    <a:lnB w="18000" cap="flat" cmpd="sng" algn="ctr">
                      <a:solidFill>
                        <a:srgbClr val="FFFFFF"/>
                      </a:solidFill>
                      <a:prstDash val="solid"/>
                      <a:round/>
                      <a:headEnd type="none" w="med" len="med"/>
                      <a:tailEnd type="none" w="med" len="med"/>
                    </a:lnB>
                    <a:lnTlToBr>
                      <a:noFill/>
                    </a:lnTlToBr>
                    <a:lnBlToTr>
                      <a:noFill/>
                    </a:lnBlToTr>
                    <a:noFill/>
                  </a:tcPr>
                </a:tc>
                <a:tc>
                  <a:txBody>
                    <a:bodyPr/>
                    <a:lstStyle/>
                    <a:p>
                      <a:pPr algn="ctr"/>
                      <a:r>
                        <a:rPr lang="en-US" sz="2800" dirty="0" smtClean="0">
                          <a:solidFill>
                            <a:schemeClr val="accent1"/>
                          </a:solidFill>
                        </a:rPr>
                        <a:t>0</a:t>
                      </a:r>
                      <a:endParaRPr lang="en-US" sz="2800" dirty="0">
                        <a:solidFill>
                          <a:schemeClr val="accent1"/>
                        </a:solidFill>
                      </a:endParaRPr>
                    </a:p>
                  </a:txBody>
                  <a:tcPr anchor="ctr" horzOverflow="overflow">
                    <a:lnL w="18000" cap="flat" cmpd="sng" algn="ctr">
                      <a:solidFill>
                        <a:srgbClr val="FFFFFF"/>
                      </a:solidFill>
                      <a:prstDash val="solid"/>
                      <a:round/>
                      <a:headEnd type="none" w="med" len="med"/>
                      <a:tailEnd type="none" w="med" len="med"/>
                    </a:lnL>
                    <a:lnR w="18000" cap="flat" cmpd="sng" algn="ctr">
                      <a:solidFill>
                        <a:srgbClr val="FFFFFF"/>
                      </a:solidFill>
                      <a:prstDash val="solid"/>
                      <a:round/>
                      <a:headEnd type="none" w="med" len="med"/>
                      <a:tailEnd type="none" w="med" len="med"/>
                    </a:lnR>
                    <a:lnT w="18000" cap="flat" cmpd="sng" algn="ctr">
                      <a:solidFill>
                        <a:srgbClr val="FFFFFF"/>
                      </a:solidFill>
                      <a:prstDash val="solid"/>
                      <a:round/>
                      <a:headEnd type="none" w="med" len="med"/>
                      <a:tailEnd type="none" w="med" len="med"/>
                    </a:lnT>
                    <a:lnB w="18000" cap="flat" cmpd="sng" algn="ctr">
                      <a:solidFill>
                        <a:srgbClr val="FFFFFF"/>
                      </a:solidFill>
                      <a:prstDash val="solid"/>
                      <a:round/>
                      <a:headEnd type="none" w="med" len="med"/>
                      <a:tailEnd type="none" w="med" len="med"/>
                    </a:lnB>
                    <a:lnTlToBr>
                      <a:noFill/>
                    </a:lnTlToBr>
                    <a:lnBlToTr>
                      <a:noFill/>
                    </a:lnBlToTr>
                    <a:noFill/>
                  </a:tcPr>
                </a:tc>
              </a:tr>
              <a:tr h="520700">
                <a:tc>
                  <a:txBody>
                    <a:bodyPr/>
                    <a:lstStyle/>
                    <a:p>
                      <a:pPr marL="0" marR="0" lvl="0" indent="0" algn="ctr" defTabSz="457200" rtl="0" eaLnBrk="0" fontAlgn="base" latinLnBrk="0" hangingPunct="0">
                        <a:lnSpc>
                          <a:spcPct val="93000"/>
                        </a:lnSpc>
                        <a:spcBef>
                          <a:spcPts val="700"/>
                        </a:spcBef>
                        <a:spcAft>
                          <a:spcPct val="0"/>
                        </a:spcAft>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2800" b="0" i="0" u="none" strike="noStrike" cap="none" normalizeH="0" baseline="0" dirty="0" smtClean="0">
                          <a:ln>
                            <a:noFill/>
                          </a:ln>
                          <a:solidFill>
                            <a:srgbClr val="FFFFFF"/>
                          </a:solidFill>
                          <a:effectLst/>
                          <a:latin typeface="Calibri" pitchFamily="34" charset="0"/>
                          <a:ea typeface="Arial Unicode MS" pitchFamily="34" charset="-128"/>
                          <a:cs typeface="Arial Unicode MS" pitchFamily="34" charset="-128"/>
                        </a:rPr>
                        <a:t>1</a:t>
                      </a:r>
                    </a:p>
                  </a:txBody>
                  <a:tcPr marL="90000" marR="90000" marT="71495" marB="46800" anchor="ctr" horzOverflow="overflow">
                    <a:lnL w="18000" cap="flat" cmpd="sng" algn="ctr">
                      <a:solidFill>
                        <a:srgbClr val="FFFFFF"/>
                      </a:solidFill>
                      <a:prstDash val="solid"/>
                      <a:round/>
                      <a:headEnd type="none" w="med" len="med"/>
                      <a:tailEnd type="none" w="med" len="med"/>
                    </a:lnL>
                    <a:lnR w="18000" cap="flat" cmpd="sng" algn="ctr">
                      <a:solidFill>
                        <a:srgbClr val="FFFFFF"/>
                      </a:solidFill>
                      <a:prstDash val="solid"/>
                      <a:round/>
                      <a:headEnd type="none" w="med" len="med"/>
                      <a:tailEnd type="none" w="med" len="med"/>
                    </a:lnR>
                    <a:lnT w="18000" cap="flat" cmpd="sng" algn="ctr">
                      <a:solidFill>
                        <a:srgbClr val="FFFFFF"/>
                      </a:solidFill>
                      <a:prstDash val="solid"/>
                      <a:round/>
                      <a:headEnd type="none" w="med" len="med"/>
                      <a:tailEnd type="none" w="med" len="med"/>
                    </a:lnT>
                    <a:lnB w="180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457200" rtl="0" eaLnBrk="0" fontAlgn="base" latinLnBrk="0" hangingPunct="0">
                        <a:lnSpc>
                          <a:spcPct val="93000"/>
                        </a:lnSpc>
                        <a:spcBef>
                          <a:spcPts val="700"/>
                        </a:spcBef>
                        <a:spcAft>
                          <a:spcPct val="0"/>
                        </a:spcAft>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2800" b="0" i="0" u="none" strike="noStrike" cap="none" normalizeH="0" baseline="0" dirty="0" smtClean="0">
                          <a:ln>
                            <a:noFill/>
                          </a:ln>
                          <a:solidFill>
                            <a:srgbClr val="FFFFFF"/>
                          </a:solidFill>
                          <a:effectLst/>
                          <a:latin typeface="Calibri" pitchFamily="34" charset="0"/>
                          <a:ea typeface="Arial Unicode MS" pitchFamily="34" charset="-128"/>
                          <a:cs typeface="Arial Unicode MS" pitchFamily="34" charset="-128"/>
                        </a:rPr>
                        <a:t>1</a:t>
                      </a:r>
                    </a:p>
                  </a:txBody>
                  <a:tcPr marL="90000" marR="90000" marT="71495" marB="46800" anchor="ctr" horzOverflow="overflow">
                    <a:lnL w="18000" cap="flat" cmpd="sng" algn="ctr">
                      <a:solidFill>
                        <a:srgbClr val="FFFFFF"/>
                      </a:solidFill>
                      <a:prstDash val="solid"/>
                      <a:round/>
                      <a:headEnd type="none" w="med" len="med"/>
                      <a:tailEnd type="none" w="med" len="med"/>
                    </a:lnL>
                    <a:lnR w="18000" cap="flat" cmpd="sng" algn="ctr">
                      <a:solidFill>
                        <a:srgbClr val="FFFFFF"/>
                      </a:solidFill>
                      <a:prstDash val="solid"/>
                      <a:round/>
                      <a:headEnd type="none" w="med" len="med"/>
                      <a:tailEnd type="none" w="med" len="med"/>
                    </a:lnR>
                    <a:lnT w="18000" cap="flat" cmpd="sng" algn="ctr">
                      <a:solidFill>
                        <a:srgbClr val="FFFFFF"/>
                      </a:solidFill>
                      <a:prstDash val="solid"/>
                      <a:round/>
                      <a:headEnd type="none" w="med" len="med"/>
                      <a:tailEnd type="none" w="med" len="med"/>
                    </a:lnT>
                    <a:lnB w="18000" cap="flat" cmpd="sng" algn="ctr">
                      <a:solidFill>
                        <a:srgbClr val="FFFFFF"/>
                      </a:solidFill>
                      <a:prstDash val="solid"/>
                      <a:round/>
                      <a:headEnd type="none" w="med" len="med"/>
                      <a:tailEnd type="none" w="med" len="med"/>
                    </a:lnB>
                    <a:lnTlToBr>
                      <a:noFill/>
                    </a:lnTlToBr>
                    <a:lnBlToTr>
                      <a:noFill/>
                    </a:lnBlToTr>
                    <a:noFill/>
                  </a:tcPr>
                </a:tc>
                <a:tc>
                  <a:txBody>
                    <a:bodyPr/>
                    <a:lstStyle/>
                    <a:p>
                      <a:pPr algn="ctr"/>
                      <a:r>
                        <a:rPr lang="en-US" sz="2800" dirty="0" smtClean="0">
                          <a:solidFill>
                            <a:schemeClr val="accent1"/>
                          </a:solidFill>
                        </a:rPr>
                        <a:t>1</a:t>
                      </a:r>
                      <a:endParaRPr lang="en-US" sz="2800" dirty="0">
                        <a:solidFill>
                          <a:schemeClr val="accent1"/>
                        </a:solidFill>
                      </a:endParaRPr>
                    </a:p>
                  </a:txBody>
                  <a:tcPr anchor="ctr" horzOverflow="overflow">
                    <a:lnL w="18000" cap="flat" cmpd="sng" algn="ctr">
                      <a:solidFill>
                        <a:srgbClr val="FFFFFF"/>
                      </a:solidFill>
                      <a:prstDash val="solid"/>
                      <a:round/>
                      <a:headEnd type="none" w="med" len="med"/>
                      <a:tailEnd type="none" w="med" len="med"/>
                    </a:lnL>
                    <a:lnR w="18000" cap="flat" cmpd="sng" algn="ctr">
                      <a:solidFill>
                        <a:srgbClr val="FFFFFF"/>
                      </a:solidFill>
                      <a:prstDash val="solid"/>
                      <a:round/>
                      <a:headEnd type="none" w="med" len="med"/>
                      <a:tailEnd type="none" w="med" len="med"/>
                    </a:lnR>
                    <a:lnT w="18000" cap="flat" cmpd="sng" algn="ctr">
                      <a:solidFill>
                        <a:srgbClr val="FFFFFF"/>
                      </a:solidFill>
                      <a:prstDash val="solid"/>
                      <a:round/>
                      <a:headEnd type="none" w="med" len="med"/>
                      <a:tailEnd type="none" w="med" len="med"/>
                    </a:lnT>
                    <a:lnB w="18000" cap="flat" cmpd="sng" algn="ctr">
                      <a:solidFill>
                        <a:srgbClr val="FFFFFF"/>
                      </a:solidFill>
                      <a:prstDash val="solid"/>
                      <a:round/>
                      <a:headEnd type="none" w="med" len="med"/>
                      <a:tailEnd type="none" w="med" len="med"/>
                    </a:lnB>
                    <a:lnTlToBr>
                      <a:noFill/>
                    </a:lnTlToBr>
                    <a:lnBlToTr>
                      <a:noFill/>
                    </a:lnBlToTr>
                    <a:noFill/>
                  </a:tcPr>
                </a:tc>
              </a:tr>
            </a:tbl>
          </a:graphicData>
        </a:graphic>
      </p:graphicFrame>
      <p:sp>
        <p:nvSpPr>
          <p:cNvPr id="102" name="TextBox 101"/>
          <p:cNvSpPr txBox="1"/>
          <p:nvPr>
            <p:custDataLst>
              <p:tags r:id="rId8"/>
            </p:custDataLst>
          </p:nvPr>
        </p:nvSpPr>
        <p:spPr>
          <a:xfrm>
            <a:off x="685800" y="2882900"/>
            <a:ext cx="437940" cy="584775"/>
          </a:xfrm>
          <a:prstGeom prst="rect">
            <a:avLst/>
          </a:prstGeom>
          <a:noFill/>
        </p:spPr>
        <p:txBody>
          <a:bodyPr wrap="none" rtlCol="0">
            <a:spAutoFit/>
          </a:bodyPr>
          <a:lstStyle/>
          <a:p>
            <a:r>
              <a:rPr lang="en-US" sz="3200" dirty="0" smtClean="0">
                <a:solidFill>
                  <a:schemeClr val="bg1"/>
                </a:solidFill>
              </a:rPr>
              <a:t>D</a:t>
            </a:r>
          </a:p>
        </p:txBody>
      </p:sp>
      <p:sp>
        <p:nvSpPr>
          <p:cNvPr id="103" name="TextBox 102"/>
          <p:cNvSpPr txBox="1"/>
          <p:nvPr>
            <p:custDataLst>
              <p:tags r:id="rId9"/>
            </p:custDataLst>
          </p:nvPr>
        </p:nvSpPr>
        <p:spPr>
          <a:xfrm>
            <a:off x="2514600" y="2882900"/>
            <a:ext cx="609600" cy="584775"/>
          </a:xfrm>
          <a:prstGeom prst="rect">
            <a:avLst/>
          </a:prstGeom>
          <a:noFill/>
        </p:spPr>
        <p:txBody>
          <a:bodyPr wrap="square" rtlCol="0">
            <a:spAutoFit/>
          </a:bodyPr>
          <a:lstStyle/>
          <a:p>
            <a:r>
              <a:rPr lang="en-US" sz="3200" dirty="0" smtClean="0">
                <a:solidFill>
                  <a:schemeClr val="bg1"/>
                </a:solidFill>
              </a:rPr>
              <a:t>Q</a:t>
            </a:r>
          </a:p>
        </p:txBody>
      </p:sp>
      <p:sp>
        <p:nvSpPr>
          <p:cNvPr id="60" name="Rectangle 59"/>
          <p:cNvSpPr/>
          <p:nvPr>
            <p:custDataLst>
              <p:tags r:id="rId10"/>
            </p:custDataLst>
          </p:nvPr>
        </p:nvSpPr>
        <p:spPr>
          <a:xfrm>
            <a:off x="434732" y="655875"/>
            <a:ext cx="8709268" cy="1446550"/>
          </a:xfrm>
          <a:prstGeom prst="rect">
            <a:avLst/>
          </a:prstGeom>
        </p:spPr>
        <p:txBody>
          <a:bodyPr wrap="square">
            <a:spAutoFit/>
          </a:bodyPr>
          <a:lstStyle/>
          <a:p>
            <a:r>
              <a:rPr lang="en-US" sz="3200" dirty="0" smtClean="0">
                <a:solidFill>
                  <a:schemeClr val="accent1"/>
                </a:solidFill>
              </a:rPr>
              <a:t>Tri-State Buffers</a:t>
            </a:r>
          </a:p>
          <a:p>
            <a:pPr marL="914400" lvl="1" indent="-457200">
              <a:buFont typeface="Arial" pitchFamily="34" charset="0"/>
              <a:buChar char="•"/>
            </a:pPr>
            <a:r>
              <a:rPr lang="en-US" sz="2800" dirty="0" smtClean="0"/>
              <a:t>If enabled (E=1), then Q = D</a:t>
            </a:r>
          </a:p>
          <a:p>
            <a:pPr marL="914400" lvl="1" indent="-457200">
              <a:buFont typeface="Arial" pitchFamily="34" charset="0"/>
              <a:buChar char="•"/>
            </a:pPr>
            <a:r>
              <a:rPr lang="en-US" sz="2800" dirty="0" smtClean="0"/>
              <a:t>Otherwise, Q is not connected (z = high impedance) </a:t>
            </a:r>
            <a:endParaRPr lang="en-US" sz="2800" dirty="0"/>
          </a:p>
        </p:txBody>
      </p:sp>
    </p:spTree>
    <p:extLst>
      <p:ext uri="{BB962C8B-B14F-4D97-AF65-F5344CB8AC3E}">
        <p14:creationId xmlns:p14="http://schemas.microsoft.com/office/powerpoint/2010/main" val="681230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custDataLst>
              <p:tags r:id="rId1"/>
            </p:custDataLst>
          </p:nvPr>
        </p:nvSpPr>
        <p:spPr>
          <a:xfrm>
            <a:off x="0" y="0"/>
            <a:ext cx="9982200" cy="533400"/>
          </a:xfrm>
        </p:spPr>
        <p:txBody>
          <a:bodyPr>
            <a:normAutofit fontScale="90000"/>
          </a:bodyPr>
          <a:lstStyle/>
          <a:p>
            <a:r>
              <a:rPr lang="en-US" dirty="0" smtClean="0"/>
              <a:t>Activity#2: Tri-State Buffer from an Inverter</a:t>
            </a:r>
            <a:endParaRPr lang="en-US" dirty="0"/>
          </a:p>
        </p:txBody>
      </p:sp>
      <p:sp>
        <p:nvSpPr>
          <p:cNvPr id="43" name="TextBox 42"/>
          <p:cNvSpPr txBox="1"/>
          <p:nvPr>
            <p:custDataLst>
              <p:tags r:id="rId2"/>
            </p:custDataLst>
          </p:nvPr>
        </p:nvSpPr>
        <p:spPr>
          <a:xfrm>
            <a:off x="7602244" y="3776974"/>
            <a:ext cx="609600" cy="584775"/>
          </a:xfrm>
          <a:prstGeom prst="rect">
            <a:avLst/>
          </a:prstGeom>
          <a:noFill/>
        </p:spPr>
        <p:txBody>
          <a:bodyPr wrap="square" rtlCol="0">
            <a:spAutoFit/>
          </a:bodyPr>
          <a:lstStyle/>
          <a:p>
            <a:r>
              <a:rPr lang="en-US" sz="3200" dirty="0" smtClean="0">
                <a:solidFill>
                  <a:schemeClr val="bg1"/>
                </a:solidFill>
              </a:rPr>
              <a:t>Q</a:t>
            </a:r>
          </a:p>
        </p:txBody>
      </p:sp>
      <p:sp>
        <p:nvSpPr>
          <p:cNvPr id="79" name="Line 18"/>
          <p:cNvSpPr>
            <a:spLocks noChangeShapeType="1"/>
          </p:cNvSpPr>
          <p:nvPr>
            <p:custDataLst>
              <p:tags r:id="rId3"/>
            </p:custDataLst>
          </p:nvPr>
        </p:nvSpPr>
        <p:spPr bwMode="auto">
          <a:xfrm flipV="1">
            <a:off x="6827626" y="3391362"/>
            <a:ext cx="1223" cy="435378"/>
          </a:xfrm>
          <a:prstGeom prst="line">
            <a:avLst/>
          </a:prstGeom>
          <a:noFill/>
          <a:ln w="25560">
            <a:solidFill>
              <a:srgbClr val="FFFFFF"/>
            </a:solidFill>
            <a:miter lim="800000"/>
            <a:headEnd/>
            <a:tailEnd/>
          </a:ln>
          <a:effectLst/>
        </p:spPr>
        <p:txBody>
          <a:bodyPr lIns="91430" tIns="45715" rIns="91430" bIns="45715"/>
          <a:lstStyle/>
          <a:p>
            <a:endParaRPr lang="en-US">
              <a:ln w="28575">
                <a:solidFill>
                  <a:schemeClr val="tx1"/>
                </a:solidFill>
              </a:ln>
              <a:latin typeface="+mn-lt"/>
            </a:endParaRPr>
          </a:p>
        </p:txBody>
      </p:sp>
      <p:sp>
        <p:nvSpPr>
          <p:cNvPr id="80" name="Line 19"/>
          <p:cNvSpPr>
            <a:spLocks noChangeShapeType="1"/>
          </p:cNvSpPr>
          <p:nvPr>
            <p:custDataLst>
              <p:tags r:id="rId4"/>
            </p:custDataLst>
          </p:nvPr>
        </p:nvSpPr>
        <p:spPr bwMode="auto">
          <a:xfrm flipV="1">
            <a:off x="6827627" y="3390258"/>
            <a:ext cx="177408" cy="1103"/>
          </a:xfrm>
          <a:prstGeom prst="line">
            <a:avLst/>
          </a:prstGeom>
          <a:noFill/>
          <a:ln w="25560">
            <a:solidFill>
              <a:srgbClr val="FFFFFF"/>
            </a:solidFill>
            <a:miter lim="800000"/>
            <a:headEnd/>
            <a:tailEnd/>
          </a:ln>
          <a:effectLst/>
        </p:spPr>
        <p:txBody>
          <a:bodyPr lIns="91430" tIns="45715" rIns="91430" bIns="45715"/>
          <a:lstStyle/>
          <a:p>
            <a:endParaRPr lang="en-US">
              <a:ln w="28575">
                <a:solidFill>
                  <a:schemeClr val="tx1"/>
                </a:solidFill>
              </a:ln>
              <a:latin typeface="+mn-lt"/>
            </a:endParaRPr>
          </a:p>
        </p:txBody>
      </p:sp>
      <p:sp>
        <p:nvSpPr>
          <p:cNvPr id="81" name="Line 20"/>
          <p:cNvSpPr>
            <a:spLocks noChangeShapeType="1"/>
          </p:cNvSpPr>
          <p:nvPr>
            <p:custDataLst>
              <p:tags r:id="rId5"/>
            </p:custDataLst>
          </p:nvPr>
        </p:nvSpPr>
        <p:spPr bwMode="auto">
          <a:xfrm flipV="1">
            <a:off x="6827627" y="3825637"/>
            <a:ext cx="177408" cy="1102"/>
          </a:xfrm>
          <a:prstGeom prst="line">
            <a:avLst/>
          </a:prstGeom>
          <a:noFill/>
          <a:ln w="25560">
            <a:solidFill>
              <a:srgbClr val="FFFFFF"/>
            </a:solidFill>
            <a:miter lim="800000"/>
            <a:headEnd/>
            <a:tailEnd/>
          </a:ln>
          <a:effectLst/>
        </p:spPr>
        <p:txBody>
          <a:bodyPr lIns="91430" tIns="45715" rIns="91430" bIns="45715"/>
          <a:lstStyle/>
          <a:p>
            <a:endParaRPr lang="en-US">
              <a:ln w="28575">
                <a:solidFill>
                  <a:schemeClr val="tx1"/>
                </a:solidFill>
              </a:ln>
              <a:latin typeface="+mn-lt"/>
            </a:endParaRPr>
          </a:p>
        </p:txBody>
      </p:sp>
      <p:sp>
        <p:nvSpPr>
          <p:cNvPr id="82" name="Line 21"/>
          <p:cNvSpPr>
            <a:spLocks noChangeShapeType="1"/>
          </p:cNvSpPr>
          <p:nvPr>
            <p:custDataLst>
              <p:tags r:id="rId6"/>
            </p:custDataLst>
          </p:nvPr>
        </p:nvSpPr>
        <p:spPr bwMode="auto">
          <a:xfrm flipV="1">
            <a:off x="6739534" y="3391362"/>
            <a:ext cx="1223" cy="435378"/>
          </a:xfrm>
          <a:prstGeom prst="line">
            <a:avLst/>
          </a:prstGeom>
          <a:noFill/>
          <a:ln w="25560">
            <a:solidFill>
              <a:srgbClr val="FFFFFF"/>
            </a:solidFill>
            <a:miter lim="800000"/>
            <a:headEnd/>
            <a:tailEnd/>
          </a:ln>
          <a:effectLst/>
        </p:spPr>
        <p:txBody>
          <a:bodyPr lIns="91430" tIns="45715" rIns="91430" bIns="45715"/>
          <a:lstStyle/>
          <a:p>
            <a:endParaRPr lang="en-US">
              <a:ln w="28575">
                <a:solidFill>
                  <a:schemeClr val="tx1"/>
                </a:solidFill>
              </a:ln>
              <a:latin typeface="+mn-lt"/>
            </a:endParaRPr>
          </a:p>
        </p:txBody>
      </p:sp>
      <p:sp>
        <p:nvSpPr>
          <p:cNvPr id="83" name="Line 6"/>
          <p:cNvSpPr>
            <a:spLocks noChangeShapeType="1"/>
          </p:cNvSpPr>
          <p:nvPr>
            <p:custDataLst>
              <p:tags r:id="rId7"/>
            </p:custDataLst>
          </p:nvPr>
        </p:nvSpPr>
        <p:spPr bwMode="auto">
          <a:xfrm flipH="1" flipV="1">
            <a:off x="7008515" y="3812673"/>
            <a:ext cx="1885" cy="384687"/>
          </a:xfrm>
          <a:prstGeom prst="line">
            <a:avLst/>
          </a:prstGeom>
          <a:noFill/>
          <a:ln w="25560">
            <a:solidFill>
              <a:srgbClr val="FFFFFF"/>
            </a:solidFill>
            <a:miter lim="800000"/>
            <a:headEnd/>
            <a:tailEnd/>
          </a:ln>
          <a:effectLst/>
        </p:spPr>
        <p:txBody>
          <a:bodyPr lIns="91430" tIns="45715" rIns="91430" bIns="45715"/>
          <a:lstStyle/>
          <a:p>
            <a:endParaRPr lang="en-US">
              <a:ln w="28575">
                <a:solidFill>
                  <a:schemeClr val="tx1"/>
                </a:solidFill>
              </a:ln>
              <a:latin typeface="+mn-lt"/>
            </a:endParaRPr>
          </a:p>
        </p:txBody>
      </p:sp>
      <p:sp>
        <p:nvSpPr>
          <p:cNvPr id="85" name="Text Box 30"/>
          <p:cNvSpPr txBox="1">
            <a:spLocks noChangeArrowheads="1"/>
          </p:cNvSpPr>
          <p:nvPr>
            <p:custDataLst>
              <p:tags r:id="rId8"/>
            </p:custDataLst>
          </p:nvPr>
        </p:nvSpPr>
        <p:spPr bwMode="auto">
          <a:xfrm>
            <a:off x="6629400" y="2474685"/>
            <a:ext cx="884753" cy="497115"/>
          </a:xfrm>
          <a:prstGeom prst="rect">
            <a:avLst/>
          </a:prstGeom>
          <a:noFill/>
          <a:ln w="9525">
            <a:noFill/>
            <a:round/>
            <a:headEnd/>
            <a:tailEnd/>
          </a:ln>
          <a:effectLst/>
        </p:spPr>
        <p:txBody>
          <a:bodyPr wrap="none" lIns="89991" tIns="46795" rIns="89991" bIns="46795">
            <a:spAutoFit/>
          </a:bodyPr>
          <a:lstStyle/>
          <a:p>
            <a:pPr eaLnBrk="1" hangingPunct="1">
              <a:lnSpc>
                <a:spcPct val="116000"/>
              </a:lnSpc>
            </a:pPr>
            <a:r>
              <a:rPr lang="en-US" sz="2400" dirty="0" err="1" smtClean="0">
                <a:solidFill>
                  <a:srgbClr val="FFFFFF"/>
                </a:solidFill>
                <a:latin typeface="+mj-lt"/>
              </a:rPr>
              <a:t>V</a:t>
            </a:r>
            <a:r>
              <a:rPr lang="en-US" sz="2400" baseline="-25000" dirty="0" err="1" smtClean="0">
                <a:solidFill>
                  <a:srgbClr val="FFFFFF"/>
                </a:solidFill>
                <a:latin typeface="+mj-lt"/>
              </a:rPr>
              <a:t>supply</a:t>
            </a:r>
            <a:endParaRPr lang="en-US" sz="2400" baseline="-25000" dirty="0">
              <a:solidFill>
                <a:srgbClr val="FFFFFF"/>
              </a:solidFill>
              <a:latin typeface="+mj-lt"/>
            </a:endParaRPr>
          </a:p>
        </p:txBody>
      </p:sp>
      <p:sp>
        <p:nvSpPr>
          <p:cNvPr id="86" name="Oval 11"/>
          <p:cNvSpPr>
            <a:spLocks noChangeArrowheads="1"/>
          </p:cNvSpPr>
          <p:nvPr>
            <p:custDataLst>
              <p:tags r:id="rId9"/>
            </p:custDataLst>
          </p:nvPr>
        </p:nvSpPr>
        <p:spPr bwMode="auto">
          <a:xfrm flipV="1">
            <a:off x="6553200" y="3511560"/>
            <a:ext cx="167963" cy="152400"/>
          </a:xfrm>
          <a:prstGeom prst="ellipse">
            <a:avLst/>
          </a:prstGeom>
          <a:noFill/>
          <a:ln w="25560">
            <a:solidFill>
              <a:srgbClr val="FFFFFF"/>
            </a:solidFill>
            <a:miter lim="800000"/>
            <a:headEnd/>
            <a:tailEnd/>
          </a:ln>
          <a:effectLst/>
        </p:spPr>
        <p:txBody>
          <a:bodyPr wrap="none" lIns="91430" tIns="45715" rIns="91430" bIns="45715" anchor="ctr"/>
          <a:lstStyle/>
          <a:p>
            <a:endParaRPr lang="en-US">
              <a:ln w="28575">
                <a:solidFill>
                  <a:schemeClr val="tx1"/>
                </a:solidFill>
              </a:ln>
              <a:latin typeface="+mn-lt"/>
            </a:endParaRPr>
          </a:p>
        </p:txBody>
      </p:sp>
      <p:sp>
        <p:nvSpPr>
          <p:cNvPr id="87" name="Line 6"/>
          <p:cNvSpPr>
            <a:spLocks noChangeShapeType="1"/>
          </p:cNvSpPr>
          <p:nvPr>
            <p:custDataLst>
              <p:tags r:id="rId10"/>
            </p:custDataLst>
          </p:nvPr>
        </p:nvSpPr>
        <p:spPr bwMode="auto">
          <a:xfrm flipH="1" flipV="1">
            <a:off x="7008515" y="3015161"/>
            <a:ext cx="1885" cy="384687"/>
          </a:xfrm>
          <a:prstGeom prst="line">
            <a:avLst/>
          </a:prstGeom>
          <a:noFill/>
          <a:ln w="25560">
            <a:solidFill>
              <a:srgbClr val="FFFFFF"/>
            </a:solidFill>
            <a:miter lim="800000"/>
            <a:headEnd/>
            <a:tailEnd/>
          </a:ln>
          <a:effectLst/>
        </p:spPr>
        <p:txBody>
          <a:bodyPr lIns="91430" tIns="45715" rIns="91430" bIns="45715"/>
          <a:lstStyle/>
          <a:p>
            <a:endParaRPr lang="en-US">
              <a:ln w="28575">
                <a:solidFill>
                  <a:schemeClr val="tx1"/>
                </a:solidFill>
              </a:ln>
              <a:latin typeface="+mn-lt"/>
            </a:endParaRPr>
          </a:p>
        </p:txBody>
      </p:sp>
      <p:sp>
        <p:nvSpPr>
          <p:cNvPr id="88" name="Line 18"/>
          <p:cNvSpPr>
            <a:spLocks noChangeShapeType="1"/>
          </p:cNvSpPr>
          <p:nvPr>
            <p:custDataLst>
              <p:tags r:id="rId11"/>
            </p:custDataLst>
          </p:nvPr>
        </p:nvSpPr>
        <p:spPr bwMode="auto">
          <a:xfrm flipV="1">
            <a:off x="6831366" y="4197360"/>
            <a:ext cx="1223" cy="435378"/>
          </a:xfrm>
          <a:prstGeom prst="line">
            <a:avLst/>
          </a:prstGeom>
          <a:noFill/>
          <a:ln w="25560">
            <a:solidFill>
              <a:srgbClr val="FFFFFF"/>
            </a:solidFill>
            <a:miter lim="800000"/>
            <a:headEnd/>
            <a:tailEnd/>
          </a:ln>
          <a:effectLst/>
        </p:spPr>
        <p:txBody>
          <a:bodyPr lIns="91430" tIns="45715" rIns="91430" bIns="45715"/>
          <a:lstStyle/>
          <a:p>
            <a:endParaRPr lang="en-US">
              <a:ln w="28575">
                <a:solidFill>
                  <a:schemeClr val="tx1"/>
                </a:solidFill>
              </a:ln>
              <a:latin typeface="+mn-lt"/>
            </a:endParaRPr>
          </a:p>
        </p:txBody>
      </p:sp>
      <p:sp>
        <p:nvSpPr>
          <p:cNvPr id="89" name="Line 19"/>
          <p:cNvSpPr>
            <a:spLocks noChangeShapeType="1"/>
          </p:cNvSpPr>
          <p:nvPr>
            <p:custDataLst>
              <p:tags r:id="rId12"/>
            </p:custDataLst>
          </p:nvPr>
        </p:nvSpPr>
        <p:spPr bwMode="auto">
          <a:xfrm flipV="1">
            <a:off x="6831367" y="4196256"/>
            <a:ext cx="177408" cy="1103"/>
          </a:xfrm>
          <a:prstGeom prst="line">
            <a:avLst/>
          </a:prstGeom>
          <a:noFill/>
          <a:ln w="25560">
            <a:solidFill>
              <a:srgbClr val="FFFFFF"/>
            </a:solidFill>
            <a:miter lim="800000"/>
            <a:headEnd/>
            <a:tailEnd/>
          </a:ln>
          <a:effectLst/>
        </p:spPr>
        <p:txBody>
          <a:bodyPr lIns="91430" tIns="45715" rIns="91430" bIns="45715"/>
          <a:lstStyle/>
          <a:p>
            <a:endParaRPr lang="en-US">
              <a:ln w="28575">
                <a:solidFill>
                  <a:schemeClr val="tx1"/>
                </a:solidFill>
              </a:ln>
              <a:latin typeface="+mn-lt"/>
            </a:endParaRPr>
          </a:p>
        </p:txBody>
      </p:sp>
      <p:sp>
        <p:nvSpPr>
          <p:cNvPr id="90" name="Line 20"/>
          <p:cNvSpPr>
            <a:spLocks noChangeShapeType="1"/>
          </p:cNvSpPr>
          <p:nvPr>
            <p:custDataLst>
              <p:tags r:id="rId13"/>
            </p:custDataLst>
          </p:nvPr>
        </p:nvSpPr>
        <p:spPr bwMode="auto">
          <a:xfrm flipV="1">
            <a:off x="6831367" y="4631635"/>
            <a:ext cx="177408" cy="1102"/>
          </a:xfrm>
          <a:prstGeom prst="line">
            <a:avLst/>
          </a:prstGeom>
          <a:noFill/>
          <a:ln w="25560">
            <a:solidFill>
              <a:srgbClr val="FFFFFF"/>
            </a:solidFill>
            <a:miter lim="800000"/>
            <a:headEnd/>
            <a:tailEnd/>
          </a:ln>
          <a:effectLst/>
        </p:spPr>
        <p:txBody>
          <a:bodyPr lIns="91430" tIns="45715" rIns="91430" bIns="45715"/>
          <a:lstStyle/>
          <a:p>
            <a:endParaRPr lang="en-US">
              <a:ln w="28575">
                <a:solidFill>
                  <a:schemeClr val="tx1"/>
                </a:solidFill>
              </a:ln>
              <a:latin typeface="+mn-lt"/>
            </a:endParaRPr>
          </a:p>
        </p:txBody>
      </p:sp>
      <p:sp>
        <p:nvSpPr>
          <p:cNvPr id="91" name="Line 21"/>
          <p:cNvSpPr>
            <a:spLocks noChangeShapeType="1"/>
          </p:cNvSpPr>
          <p:nvPr>
            <p:custDataLst>
              <p:tags r:id="rId14"/>
            </p:custDataLst>
          </p:nvPr>
        </p:nvSpPr>
        <p:spPr bwMode="auto">
          <a:xfrm flipV="1">
            <a:off x="6725518" y="4197360"/>
            <a:ext cx="1223" cy="435378"/>
          </a:xfrm>
          <a:prstGeom prst="line">
            <a:avLst/>
          </a:prstGeom>
          <a:noFill/>
          <a:ln w="25560">
            <a:solidFill>
              <a:srgbClr val="FFFFFF"/>
            </a:solidFill>
            <a:miter lim="800000"/>
            <a:headEnd/>
            <a:tailEnd/>
          </a:ln>
          <a:effectLst/>
        </p:spPr>
        <p:txBody>
          <a:bodyPr lIns="91430" tIns="45715" rIns="91430" bIns="45715"/>
          <a:lstStyle/>
          <a:p>
            <a:endParaRPr lang="en-US">
              <a:ln w="28575">
                <a:solidFill>
                  <a:schemeClr val="tx1"/>
                </a:solidFill>
              </a:ln>
              <a:latin typeface="+mn-lt"/>
            </a:endParaRPr>
          </a:p>
        </p:txBody>
      </p:sp>
      <p:sp>
        <p:nvSpPr>
          <p:cNvPr id="92" name="Line 6"/>
          <p:cNvSpPr>
            <a:spLocks noChangeShapeType="1"/>
          </p:cNvSpPr>
          <p:nvPr>
            <p:custDataLst>
              <p:tags r:id="rId15"/>
            </p:custDataLst>
          </p:nvPr>
        </p:nvSpPr>
        <p:spPr bwMode="auto">
          <a:xfrm flipH="1" flipV="1">
            <a:off x="7012255" y="4618671"/>
            <a:ext cx="1885" cy="384687"/>
          </a:xfrm>
          <a:prstGeom prst="line">
            <a:avLst/>
          </a:prstGeom>
          <a:noFill/>
          <a:ln w="25560">
            <a:solidFill>
              <a:srgbClr val="FFFFFF"/>
            </a:solidFill>
            <a:miter lim="800000"/>
            <a:headEnd/>
            <a:tailEnd/>
          </a:ln>
          <a:effectLst/>
        </p:spPr>
        <p:txBody>
          <a:bodyPr lIns="91430" tIns="45715" rIns="91430" bIns="45715"/>
          <a:lstStyle/>
          <a:p>
            <a:endParaRPr lang="en-US">
              <a:ln w="28575">
                <a:solidFill>
                  <a:schemeClr val="tx1"/>
                </a:solidFill>
              </a:ln>
              <a:latin typeface="+mn-lt"/>
            </a:endParaRPr>
          </a:p>
        </p:txBody>
      </p:sp>
      <p:cxnSp>
        <p:nvCxnSpPr>
          <p:cNvPr id="95" name="Straight Connector 94"/>
          <p:cNvCxnSpPr/>
          <p:nvPr>
            <p:custDataLst>
              <p:tags r:id="rId16"/>
            </p:custDataLst>
          </p:nvPr>
        </p:nvCxnSpPr>
        <p:spPr>
          <a:xfrm rot="10800000">
            <a:off x="6324600" y="4425960"/>
            <a:ext cx="3810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a:stCxn id="86" idx="2"/>
          </p:cNvCxnSpPr>
          <p:nvPr>
            <p:custDataLst>
              <p:tags r:id="rId17"/>
            </p:custDataLst>
          </p:nvPr>
        </p:nvCxnSpPr>
        <p:spPr>
          <a:xfrm rot="10800000">
            <a:off x="6324600" y="3587760"/>
            <a:ext cx="2286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custDataLst>
              <p:tags r:id="rId18"/>
            </p:custDataLst>
          </p:nvPr>
        </p:nvCxnSpPr>
        <p:spPr>
          <a:xfrm rot="10800000">
            <a:off x="7010400" y="4039784"/>
            <a:ext cx="609600" cy="5176"/>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00" name="Text Box 30"/>
          <p:cNvSpPr txBox="1">
            <a:spLocks noChangeArrowheads="1"/>
          </p:cNvSpPr>
          <p:nvPr>
            <p:custDataLst>
              <p:tags r:id="rId19"/>
            </p:custDataLst>
          </p:nvPr>
        </p:nvSpPr>
        <p:spPr bwMode="auto">
          <a:xfrm>
            <a:off x="6637181" y="5257800"/>
            <a:ext cx="699510" cy="497115"/>
          </a:xfrm>
          <a:prstGeom prst="rect">
            <a:avLst/>
          </a:prstGeom>
          <a:noFill/>
          <a:ln w="9525">
            <a:noFill/>
            <a:round/>
            <a:headEnd/>
            <a:tailEnd/>
          </a:ln>
          <a:effectLst/>
        </p:spPr>
        <p:txBody>
          <a:bodyPr wrap="none" lIns="89991" tIns="46795" rIns="89991" bIns="46795">
            <a:spAutoFit/>
          </a:bodyPr>
          <a:lstStyle/>
          <a:p>
            <a:pPr eaLnBrk="1" hangingPunct="1">
              <a:lnSpc>
                <a:spcPct val="116000"/>
              </a:lnSpc>
            </a:pPr>
            <a:r>
              <a:rPr lang="en-US" sz="2400" dirty="0" err="1" smtClean="0">
                <a:solidFill>
                  <a:srgbClr val="FFFFFF"/>
                </a:solidFill>
                <a:latin typeface="+mj-lt"/>
              </a:rPr>
              <a:t>Gnd</a:t>
            </a:r>
            <a:endParaRPr lang="en-US" sz="2400" dirty="0">
              <a:solidFill>
                <a:srgbClr val="FFFFFF"/>
              </a:solidFill>
              <a:latin typeface="+mj-lt"/>
            </a:endParaRPr>
          </a:p>
        </p:txBody>
      </p:sp>
      <p:cxnSp>
        <p:nvCxnSpPr>
          <p:cNvPr id="45" name="Straight Connector 44"/>
          <p:cNvCxnSpPr/>
          <p:nvPr>
            <p:custDataLst>
              <p:tags r:id="rId20"/>
            </p:custDataLst>
          </p:nvPr>
        </p:nvCxnSpPr>
        <p:spPr>
          <a:xfrm rot="5400000" flipH="1" flipV="1">
            <a:off x="5905500" y="4006860"/>
            <a:ext cx="8382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custDataLst>
              <p:tags r:id="rId21"/>
            </p:custDataLst>
          </p:nvPr>
        </p:nvCxnSpPr>
        <p:spPr>
          <a:xfrm rot="10800000">
            <a:off x="5715000" y="4044960"/>
            <a:ext cx="609600" cy="5176"/>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53" name="TextBox 52"/>
          <p:cNvSpPr txBox="1"/>
          <p:nvPr>
            <p:custDataLst>
              <p:tags r:id="rId22"/>
            </p:custDataLst>
          </p:nvPr>
        </p:nvSpPr>
        <p:spPr>
          <a:xfrm>
            <a:off x="5257800" y="3740160"/>
            <a:ext cx="437940" cy="584775"/>
          </a:xfrm>
          <a:prstGeom prst="rect">
            <a:avLst/>
          </a:prstGeom>
          <a:noFill/>
        </p:spPr>
        <p:txBody>
          <a:bodyPr wrap="none" rtlCol="0">
            <a:spAutoFit/>
          </a:bodyPr>
          <a:lstStyle/>
          <a:p>
            <a:r>
              <a:rPr lang="en-US" sz="3200" dirty="0" smtClean="0">
                <a:solidFill>
                  <a:schemeClr val="bg1"/>
                </a:solidFill>
              </a:rPr>
              <a:t>D</a:t>
            </a:r>
          </a:p>
        </p:txBody>
      </p:sp>
      <p:cxnSp>
        <p:nvCxnSpPr>
          <p:cNvPr id="3" name="Straight Connector 2"/>
          <p:cNvCxnSpPr/>
          <p:nvPr/>
        </p:nvCxnSpPr>
        <p:spPr>
          <a:xfrm>
            <a:off x="6781800" y="5003358"/>
            <a:ext cx="487574"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6858000" y="5065485"/>
            <a:ext cx="349303"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6934200" y="5141685"/>
            <a:ext cx="156182"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6781800" y="3008085"/>
            <a:ext cx="487574"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57" name="Isosceles Triangle 56"/>
          <p:cNvSpPr/>
          <p:nvPr>
            <p:custDataLst>
              <p:tags r:id="rId23"/>
            </p:custDataLst>
          </p:nvPr>
        </p:nvSpPr>
        <p:spPr>
          <a:xfrm rot="5400000">
            <a:off x="1543050" y="2863850"/>
            <a:ext cx="533400" cy="495300"/>
          </a:xfrm>
          <a:prstGeom prst="triangl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2" name="Straight Connector 61"/>
          <p:cNvCxnSpPr/>
          <p:nvPr>
            <p:custDataLst>
              <p:tags r:id="rId24"/>
            </p:custDataLst>
          </p:nvPr>
        </p:nvCxnSpPr>
        <p:spPr>
          <a:xfrm rot="10800000">
            <a:off x="1104900" y="3111500"/>
            <a:ext cx="4572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custDataLst>
              <p:tags r:id="rId25"/>
            </p:custDataLst>
          </p:nvPr>
        </p:nvCxnSpPr>
        <p:spPr>
          <a:xfrm rot="10800000">
            <a:off x="2057400" y="3111500"/>
            <a:ext cx="4953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custDataLst>
              <p:tags r:id="rId26"/>
            </p:custDataLst>
          </p:nvPr>
        </p:nvCxnSpPr>
        <p:spPr>
          <a:xfrm rot="5400000" flipH="1" flipV="1">
            <a:off x="1611666" y="2768600"/>
            <a:ext cx="3810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65" name="TextBox 64"/>
          <p:cNvSpPr txBox="1"/>
          <p:nvPr>
            <p:custDataLst>
              <p:tags r:id="rId27"/>
            </p:custDataLst>
          </p:nvPr>
        </p:nvSpPr>
        <p:spPr>
          <a:xfrm>
            <a:off x="1600200" y="2044700"/>
            <a:ext cx="385042" cy="584775"/>
          </a:xfrm>
          <a:prstGeom prst="rect">
            <a:avLst/>
          </a:prstGeom>
          <a:noFill/>
        </p:spPr>
        <p:txBody>
          <a:bodyPr wrap="none" rtlCol="0">
            <a:spAutoFit/>
          </a:bodyPr>
          <a:lstStyle/>
          <a:p>
            <a:r>
              <a:rPr lang="en-US" sz="3200" dirty="0" smtClean="0">
                <a:solidFill>
                  <a:schemeClr val="bg1"/>
                </a:solidFill>
              </a:rPr>
              <a:t>E</a:t>
            </a:r>
          </a:p>
        </p:txBody>
      </p:sp>
      <p:graphicFrame>
        <p:nvGraphicFramePr>
          <p:cNvPr id="67" name="Group 61"/>
          <p:cNvGraphicFramePr>
            <a:graphicFrameLocks noGrp="1"/>
          </p:cNvGraphicFramePr>
          <p:nvPr>
            <p:custDataLst>
              <p:tags r:id="rId28"/>
            </p:custDataLst>
            <p:extLst>
              <p:ext uri="{D42A27DB-BD31-4B8C-83A1-F6EECF244321}">
                <p14:modId xmlns:p14="http://schemas.microsoft.com/office/powerpoint/2010/main" val="1855150411"/>
              </p:ext>
            </p:extLst>
          </p:nvPr>
        </p:nvGraphicFramePr>
        <p:xfrm>
          <a:off x="914400" y="3797300"/>
          <a:ext cx="1601788" cy="2603500"/>
        </p:xfrm>
        <a:graphic>
          <a:graphicData uri="http://schemas.openxmlformats.org/drawingml/2006/table">
            <a:tbl>
              <a:tblPr/>
              <a:tblGrid>
                <a:gridCol w="457200"/>
                <a:gridCol w="458788"/>
                <a:gridCol w="685800"/>
              </a:tblGrid>
              <a:tr h="520700">
                <a:tc>
                  <a:txBody>
                    <a:bodyPr/>
                    <a:lstStyle/>
                    <a:p>
                      <a:pPr marL="0" marR="0" lvl="0" indent="0" algn="ctr" defTabSz="457200" rtl="0" eaLnBrk="0" fontAlgn="base" latinLnBrk="0" hangingPunct="0">
                        <a:lnSpc>
                          <a:spcPct val="93000"/>
                        </a:lnSpc>
                        <a:spcBef>
                          <a:spcPts val="700"/>
                        </a:spcBef>
                        <a:spcAft>
                          <a:spcPct val="0"/>
                        </a:spcAft>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2800" b="0" i="0" u="none" strike="noStrike" cap="none" normalizeH="0" baseline="0" dirty="0" smtClean="0">
                          <a:ln>
                            <a:noFill/>
                          </a:ln>
                          <a:solidFill>
                            <a:srgbClr val="FFFFFF"/>
                          </a:solidFill>
                          <a:effectLst/>
                          <a:latin typeface="Calibri" pitchFamily="34" charset="0"/>
                          <a:ea typeface="Arial Unicode MS" pitchFamily="34" charset="-128"/>
                          <a:cs typeface="Arial Unicode MS" pitchFamily="34" charset="-128"/>
                        </a:rPr>
                        <a:t>E</a:t>
                      </a:r>
                    </a:p>
                  </a:txBody>
                  <a:tcPr marL="90000" marR="90000" marT="71495" marB="46800" anchor="ctr" horzOverflow="overflow">
                    <a:lnL w="18000" cap="flat" cmpd="sng" algn="ctr">
                      <a:solidFill>
                        <a:srgbClr val="FFFFFF"/>
                      </a:solidFill>
                      <a:prstDash val="solid"/>
                      <a:round/>
                      <a:headEnd type="none" w="med" len="med"/>
                      <a:tailEnd type="none" w="med" len="med"/>
                    </a:lnL>
                    <a:lnR w="18000" cap="flat" cmpd="sng" algn="ctr">
                      <a:solidFill>
                        <a:srgbClr val="FFFFFF"/>
                      </a:solidFill>
                      <a:prstDash val="solid"/>
                      <a:round/>
                      <a:headEnd type="none" w="med" len="med"/>
                      <a:tailEnd type="none" w="med" len="med"/>
                    </a:lnR>
                    <a:lnT w="18000" cap="flat" cmpd="sng" algn="ctr">
                      <a:solidFill>
                        <a:srgbClr val="FFFFFF"/>
                      </a:solidFill>
                      <a:prstDash val="solid"/>
                      <a:round/>
                      <a:headEnd type="none" w="med" len="med"/>
                      <a:tailEnd type="none" w="med" len="med"/>
                    </a:lnT>
                    <a:lnB w="180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457200" rtl="0" eaLnBrk="0" fontAlgn="base" latinLnBrk="0" hangingPunct="0">
                        <a:lnSpc>
                          <a:spcPct val="93000"/>
                        </a:lnSpc>
                        <a:spcBef>
                          <a:spcPts val="700"/>
                        </a:spcBef>
                        <a:spcAft>
                          <a:spcPct val="0"/>
                        </a:spcAft>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2800" b="0" i="0" u="none" strike="noStrike" cap="none" normalizeH="0" baseline="0" dirty="0" smtClean="0">
                          <a:ln>
                            <a:noFill/>
                          </a:ln>
                          <a:solidFill>
                            <a:srgbClr val="FFFFFF"/>
                          </a:solidFill>
                          <a:effectLst/>
                          <a:latin typeface="Calibri" pitchFamily="34" charset="0"/>
                          <a:ea typeface="Arial Unicode MS" pitchFamily="34" charset="-128"/>
                          <a:cs typeface="Arial Unicode MS" pitchFamily="34" charset="-128"/>
                        </a:rPr>
                        <a:t>D</a:t>
                      </a:r>
                    </a:p>
                  </a:txBody>
                  <a:tcPr marL="90000" marR="90000" marT="71495" marB="46800" anchor="ctr" horzOverflow="overflow">
                    <a:lnL w="18000" cap="flat" cmpd="sng" algn="ctr">
                      <a:solidFill>
                        <a:srgbClr val="FFFFFF"/>
                      </a:solidFill>
                      <a:prstDash val="solid"/>
                      <a:round/>
                      <a:headEnd type="none" w="med" len="med"/>
                      <a:tailEnd type="none" w="med" len="med"/>
                    </a:lnL>
                    <a:lnR w="18000" cap="flat" cmpd="sng" algn="ctr">
                      <a:solidFill>
                        <a:srgbClr val="FFFFFF"/>
                      </a:solidFill>
                      <a:prstDash val="solid"/>
                      <a:round/>
                      <a:headEnd type="none" w="med" len="med"/>
                      <a:tailEnd type="none" w="med" len="med"/>
                    </a:lnR>
                    <a:lnT w="18000" cap="flat" cmpd="sng" algn="ctr">
                      <a:solidFill>
                        <a:srgbClr val="FFFFFF"/>
                      </a:solidFill>
                      <a:prstDash val="solid"/>
                      <a:round/>
                      <a:headEnd type="none" w="med" len="med"/>
                      <a:tailEnd type="none" w="med" len="med"/>
                    </a:lnT>
                    <a:lnB w="180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457200" rtl="0" eaLnBrk="0" fontAlgn="base" latinLnBrk="0" hangingPunct="0">
                        <a:lnSpc>
                          <a:spcPct val="93000"/>
                        </a:lnSpc>
                        <a:spcBef>
                          <a:spcPts val="700"/>
                        </a:spcBef>
                        <a:spcAft>
                          <a:spcPct val="0"/>
                        </a:spcAft>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2800" b="0" i="0" u="none" strike="noStrike" cap="none" normalizeH="0" baseline="0" dirty="0" smtClean="0">
                          <a:ln>
                            <a:noFill/>
                          </a:ln>
                          <a:solidFill>
                            <a:srgbClr val="FFFFFF"/>
                          </a:solidFill>
                          <a:effectLst/>
                          <a:latin typeface="Calibri" pitchFamily="34" charset="0"/>
                          <a:ea typeface="Arial Unicode MS" pitchFamily="34" charset="-128"/>
                          <a:cs typeface="Arial Unicode MS" pitchFamily="34" charset="-128"/>
                        </a:rPr>
                        <a:t>Q</a:t>
                      </a:r>
                    </a:p>
                  </a:txBody>
                  <a:tcPr marL="90000" marR="90000" marT="71495" marB="46800" anchor="ctr" horzOverflow="overflow">
                    <a:lnL w="18000" cap="flat" cmpd="sng" algn="ctr">
                      <a:solidFill>
                        <a:srgbClr val="FFFFFF"/>
                      </a:solidFill>
                      <a:prstDash val="solid"/>
                      <a:round/>
                      <a:headEnd type="none" w="med" len="med"/>
                      <a:tailEnd type="none" w="med" len="med"/>
                    </a:lnL>
                    <a:lnR w="18000" cap="flat" cmpd="sng" algn="ctr">
                      <a:solidFill>
                        <a:srgbClr val="FFFFFF"/>
                      </a:solidFill>
                      <a:prstDash val="solid"/>
                      <a:round/>
                      <a:headEnd type="none" w="med" len="med"/>
                      <a:tailEnd type="none" w="med" len="med"/>
                    </a:lnR>
                    <a:lnT w="18000" cap="flat" cmpd="sng" algn="ctr">
                      <a:solidFill>
                        <a:srgbClr val="FFFFFF"/>
                      </a:solidFill>
                      <a:prstDash val="solid"/>
                      <a:round/>
                      <a:headEnd type="none" w="med" len="med"/>
                      <a:tailEnd type="none" w="med" len="med"/>
                    </a:lnT>
                    <a:lnB w="18000" cap="flat" cmpd="sng" algn="ctr">
                      <a:solidFill>
                        <a:srgbClr val="FFFFFF"/>
                      </a:solidFill>
                      <a:prstDash val="solid"/>
                      <a:round/>
                      <a:headEnd type="none" w="med" len="med"/>
                      <a:tailEnd type="none" w="med" len="med"/>
                    </a:lnB>
                    <a:lnTlToBr>
                      <a:noFill/>
                    </a:lnTlToBr>
                    <a:lnBlToTr>
                      <a:noFill/>
                    </a:lnBlToTr>
                    <a:noFill/>
                  </a:tcPr>
                </a:tc>
              </a:tr>
              <a:tr h="520700">
                <a:tc>
                  <a:txBody>
                    <a:bodyPr/>
                    <a:lstStyle/>
                    <a:p>
                      <a:pPr marL="0" marR="0" lvl="0" indent="0" algn="ctr" defTabSz="457200" rtl="0" eaLnBrk="0" fontAlgn="base" latinLnBrk="0" hangingPunct="0">
                        <a:lnSpc>
                          <a:spcPct val="93000"/>
                        </a:lnSpc>
                        <a:spcBef>
                          <a:spcPts val="700"/>
                        </a:spcBef>
                        <a:spcAft>
                          <a:spcPct val="0"/>
                        </a:spcAft>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2800" b="0" i="0" u="none" strike="noStrike" cap="none" normalizeH="0" baseline="0" dirty="0" smtClean="0">
                          <a:ln>
                            <a:noFill/>
                          </a:ln>
                          <a:solidFill>
                            <a:srgbClr val="FFFFFF"/>
                          </a:solidFill>
                          <a:effectLst/>
                          <a:latin typeface="Calibri" pitchFamily="34" charset="0"/>
                          <a:ea typeface="Arial Unicode MS" pitchFamily="34" charset="-128"/>
                          <a:cs typeface="Arial Unicode MS" pitchFamily="34" charset="-128"/>
                        </a:rPr>
                        <a:t>0</a:t>
                      </a:r>
                    </a:p>
                  </a:txBody>
                  <a:tcPr marL="90000" marR="90000" marT="71495" marB="46800" anchor="ctr" horzOverflow="overflow">
                    <a:lnL w="18000" cap="flat" cmpd="sng" algn="ctr">
                      <a:solidFill>
                        <a:srgbClr val="FFFFFF"/>
                      </a:solidFill>
                      <a:prstDash val="solid"/>
                      <a:round/>
                      <a:headEnd type="none" w="med" len="med"/>
                      <a:tailEnd type="none" w="med" len="med"/>
                    </a:lnL>
                    <a:lnR w="18000" cap="flat" cmpd="sng" algn="ctr">
                      <a:solidFill>
                        <a:srgbClr val="FFFFFF"/>
                      </a:solidFill>
                      <a:prstDash val="solid"/>
                      <a:round/>
                      <a:headEnd type="none" w="med" len="med"/>
                      <a:tailEnd type="none" w="med" len="med"/>
                    </a:lnR>
                    <a:lnT w="18000" cap="flat" cmpd="sng" algn="ctr">
                      <a:solidFill>
                        <a:srgbClr val="FFFFFF"/>
                      </a:solidFill>
                      <a:prstDash val="solid"/>
                      <a:round/>
                      <a:headEnd type="none" w="med" len="med"/>
                      <a:tailEnd type="none" w="med" len="med"/>
                    </a:lnT>
                    <a:lnB w="180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457200" rtl="0" eaLnBrk="0" fontAlgn="base" latinLnBrk="0" hangingPunct="0">
                        <a:lnSpc>
                          <a:spcPct val="93000"/>
                        </a:lnSpc>
                        <a:spcBef>
                          <a:spcPts val="700"/>
                        </a:spcBef>
                        <a:spcAft>
                          <a:spcPct val="0"/>
                        </a:spcAft>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2800" b="0" i="0" u="none" strike="noStrike" cap="none" normalizeH="0" baseline="0" dirty="0" smtClean="0">
                          <a:ln>
                            <a:noFill/>
                          </a:ln>
                          <a:solidFill>
                            <a:srgbClr val="FFFFFF"/>
                          </a:solidFill>
                          <a:effectLst/>
                          <a:latin typeface="Calibri" pitchFamily="34" charset="0"/>
                          <a:ea typeface="Arial Unicode MS" pitchFamily="34" charset="-128"/>
                          <a:cs typeface="Arial Unicode MS" pitchFamily="34" charset="-128"/>
                        </a:rPr>
                        <a:t>0</a:t>
                      </a:r>
                    </a:p>
                  </a:txBody>
                  <a:tcPr marL="90000" marR="90000" marT="71495" marB="46800" anchor="ctr" horzOverflow="overflow">
                    <a:lnL w="18000" cap="flat" cmpd="sng" algn="ctr">
                      <a:solidFill>
                        <a:srgbClr val="FFFFFF"/>
                      </a:solidFill>
                      <a:prstDash val="solid"/>
                      <a:round/>
                      <a:headEnd type="none" w="med" len="med"/>
                      <a:tailEnd type="none" w="med" len="med"/>
                    </a:lnL>
                    <a:lnR w="18000" cap="flat" cmpd="sng" algn="ctr">
                      <a:solidFill>
                        <a:srgbClr val="FFFFFF"/>
                      </a:solidFill>
                      <a:prstDash val="solid"/>
                      <a:round/>
                      <a:headEnd type="none" w="med" len="med"/>
                      <a:tailEnd type="none" w="med" len="med"/>
                    </a:lnR>
                    <a:lnT w="18000" cap="flat" cmpd="sng" algn="ctr">
                      <a:solidFill>
                        <a:srgbClr val="FFFFFF"/>
                      </a:solidFill>
                      <a:prstDash val="solid"/>
                      <a:round/>
                      <a:headEnd type="none" w="med" len="med"/>
                      <a:tailEnd type="none" w="med" len="med"/>
                    </a:lnT>
                    <a:lnB w="18000" cap="flat" cmpd="sng" algn="ctr">
                      <a:solidFill>
                        <a:srgbClr val="FFFFFF"/>
                      </a:solidFill>
                      <a:prstDash val="solid"/>
                      <a:round/>
                      <a:headEnd type="none" w="med" len="med"/>
                      <a:tailEnd type="none" w="med" len="med"/>
                    </a:lnB>
                    <a:lnTlToBr>
                      <a:noFill/>
                    </a:lnTlToBr>
                    <a:lnBlToTr>
                      <a:noFill/>
                    </a:lnBlToTr>
                    <a:noFill/>
                  </a:tcPr>
                </a:tc>
                <a:tc>
                  <a:txBody>
                    <a:bodyPr/>
                    <a:lstStyle/>
                    <a:p>
                      <a:pPr algn="ctr"/>
                      <a:r>
                        <a:rPr lang="en-US" sz="2800" dirty="0" smtClean="0">
                          <a:solidFill>
                            <a:schemeClr val="accent1"/>
                          </a:solidFill>
                        </a:rPr>
                        <a:t>z</a:t>
                      </a:r>
                      <a:endParaRPr lang="en-US" sz="2800" dirty="0">
                        <a:solidFill>
                          <a:schemeClr val="accent1"/>
                        </a:solidFill>
                      </a:endParaRPr>
                    </a:p>
                  </a:txBody>
                  <a:tcPr anchor="ctr" horzOverflow="overflow">
                    <a:lnL w="18000" cap="flat" cmpd="sng" algn="ctr">
                      <a:solidFill>
                        <a:srgbClr val="FFFFFF"/>
                      </a:solidFill>
                      <a:prstDash val="solid"/>
                      <a:round/>
                      <a:headEnd type="none" w="med" len="med"/>
                      <a:tailEnd type="none" w="med" len="med"/>
                    </a:lnL>
                    <a:lnR w="18000" cap="flat" cmpd="sng" algn="ctr">
                      <a:solidFill>
                        <a:srgbClr val="FFFFFF"/>
                      </a:solidFill>
                      <a:prstDash val="solid"/>
                      <a:round/>
                      <a:headEnd type="none" w="med" len="med"/>
                      <a:tailEnd type="none" w="med" len="med"/>
                    </a:lnR>
                    <a:lnT w="18000" cap="flat" cmpd="sng" algn="ctr">
                      <a:solidFill>
                        <a:srgbClr val="FFFFFF"/>
                      </a:solidFill>
                      <a:prstDash val="solid"/>
                      <a:round/>
                      <a:headEnd type="none" w="med" len="med"/>
                      <a:tailEnd type="none" w="med" len="med"/>
                    </a:lnT>
                    <a:lnB w="18000" cap="flat" cmpd="sng" algn="ctr">
                      <a:solidFill>
                        <a:srgbClr val="FFFFFF"/>
                      </a:solidFill>
                      <a:prstDash val="solid"/>
                      <a:round/>
                      <a:headEnd type="none" w="med" len="med"/>
                      <a:tailEnd type="none" w="med" len="med"/>
                    </a:lnB>
                    <a:lnTlToBr>
                      <a:noFill/>
                    </a:lnTlToBr>
                    <a:lnBlToTr>
                      <a:noFill/>
                    </a:lnBlToTr>
                    <a:noFill/>
                  </a:tcPr>
                </a:tc>
              </a:tr>
              <a:tr h="520700">
                <a:tc>
                  <a:txBody>
                    <a:bodyPr/>
                    <a:lstStyle/>
                    <a:p>
                      <a:pPr marL="0" marR="0" lvl="0" indent="0" algn="ctr" defTabSz="457200" rtl="0" eaLnBrk="0" fontAlgn="base" latinLnBrk="0" hangingPunct="0">
                        <a:lnSpc>
                          <a:spcPct val="93000"/>
                        </a:lnSpc>
                        <a:spcBef>
                          <a:spcPts val="700"/>
                        </a:spcBef>
                        <a:spcAft>
                          <a:spcPct val="0"/>
                        </a:spcAft>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2800" b="0" i="0" u="none" strike="noStrike" cap="none" normalizeH="0" baseline="0" dirty="0" smtClean="0">
                          <a:ln>
                            <a:noFill/>
                          </a:ln>
                          <a:solidFill>
                            <a:srgbClr val="FFFFFF"/>
                          </a:solidFill>
                          <a:effectLst/>
                          <a:latin typeface="Calibri" pitchFamily="34" charset="0"/>
                          <a:ea typeface="Arial Unicode MS" pitchFamily="34" charset="-128"/>
                          <a:cs typeface="Arial Unicode MS" pitchFamily="34" charset="-128"/>
                        </a:rPr>
                        <a:t>0 </a:t>
                      </a:r>
                    </a:p>
                  </a:txBody>
                  <a:tcPr marL="90000" marR="90000" marT="71495" marB="46800" anchor="ctr" horzOverflow="overflow">
                    <a:lnL w="18000" cap="flat" cmpd="sng" algn="ctr">
                      <a:solidFill>
                        <a:srgbClr val="FFFFFF"/>
                      </a:solidFill>
                      <a:prstDash val="solid"/>
                      <a:round/>
                      <a:headEnd type="none" w="med" len="med"/>
                      <a:tailEnd type="none" w="med" len="med"/>
                    </a:lnL>
                    <a:lnR w="18000" cap="flat" cmpd="sng" algn="ctr">
                      <a:solidFill>
                        <a:srgbClr val="FFFFFF"/>
                      </a:solidFill>
                      <a:prstDash val="solid"/>
                      <a:round/>
                      <a:headEnd type="none" w="med" len="med"/>
                      <a:tailEnd type="none" w="med" len="med"/>
                    </a:lnR>
                    <a:lnT w="18000" cap="flat" cmpd="sng" algn="ctr">
                      <a:solidFill>
                        <a:srgbClr val="FFFFFF"/>
                      </a:solidFill>
                      <a:prstDash val="solid"/>
                      <a:round/>
                      <a:headEnd type="none" w="med" len="med"/>
                      <a:tailEnd type="none" w="med" len="med"/>
                    </a:lnT>
                    <a:lnB w="180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457200" rtl="0" eaLnBrk="0" fontAlgn="base" latinLnBrk="0" hangingPunct="0">
                        <a:lnSpc>
                          <a:spcPct val="93000"/>
                        </a:lnSpc>
                        <a:spcBef>
                          <a:spcPts val="700"/>
                        </a:spcBef>
                        <a:spcAft>
                          <a:spcPct val="0"/>
                        </a:spcAft>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2800" b="0" i="0" u="none" strike="noStrike" cap="none" normalizeH="0" baseline="0" dirty="0" smtClean="0">
                          <a:ln>
                            <a:noFill/>
                          </a:ln>
                          <a:solidFill>
                            <a:srgbClr val="FFFFFF"/>
                          </a:solidFill>
                          <a:effectLst/>
                          <a:latin typeface="Calibri" pitchFamily="34" charset="0"/>
                          <a:ea typeface="Arial Unicode MS" pitchFamily="34" charset="-128"/>
                          <a:cs typeface="Arial Unicode MS" pitchFamily="34" charset="-128"/>
                        </a:rPr>
                        <a:t>1</a:t>
                      </a:r>
                    </a:p>
                  </a:txBody>
                  <a:tcPr marL="90000" marR="90000" marT="71495" marB="46800" anchor="ctr" horzOverflow="overflow">
                    <a:lnL w="18000" cap="flat" cmpd="sng" algn="ctr">
                      <a:solidFill>
                        <a:srgbClr val="FFFFFF"/>
                      </a:solidFill>
                      <a:prstDash val="solid"/>
                      <a:round/>
                      <a:headEnd type="none" w="med" len="med"/>
                      <a:tailEnd type="none" w="med" len="med"/>
                    </a:lnL>
                    <a:lnR w="18000" cap="flat" cmpd="sng" algn="ctr">
                      <a:solidFill>
                        <a:srgbClr val="FFFFFF"/>
                      </a:solidFill>
                      <a:prstDash val="solid"/>
                      <a:round/>
                      <a:headEnd type="none" w="med" len="med"/>
                      <a:tailEnd type="none" w="med" len="med"/>
                    </a:lnR>
                    <a:lnT w="18000" cap="flat" cmpd="sng" algn="ctr">
                      <a:solidFill>
                        <a:srgbClr val="FFFFFF"/>
                      </a:solidFill>
                      <a:prstDash val="solid"/>
                      <a:round/>
                      <a:headEnd type="none" w="med" len="med"/>
                      <a:tailEnd type="none" w="med" len="med"/>
                    </a:lnT>
                    <a:lnB w="18000" cap="flat" cmpd="sng" algn="ctr">
                      <a:solidFill>
                        <a:srgbClr val="FFFFFF"/>
                      </a:solidFill>
                      <a:prstDash val="solid"/>
                      <a:round/>
                      <a:headEnd type="none" w="med" len="med"/>
                      <a:tailEnd type="none" w="med" len="med"/>
                    </a:lnB>
                    <a:lnTlToBr>
                      <a:noFill/>
                    </a:lnTlToBr>
                    <a:lnBlToTr>
                      <a:noFill/>
                    </a:lnBlToTr>
                    <a:noFill/>
                  </a:tcPr>
                </a:tc>
                <a:tc>
                  <a:txBody>
                    <a:bodyPr/>
                    <a:lstStyle/>
                    <a:p>
                      <a:pPr algn="ctr"/>
                      <a:r>
                        <a:rPr lang="en-US" sz="2800" dirty="0" smtClean="0">
                          <a:solidFill>
                            <a:schemeClr val="accent1"/>
                          </a:solidFill>
                        </a:rPr>
                        <a:t>z</a:t>
                      </a:r>
                      <a:endParaRPr lang="en-US" sz="2800" dirty="0">
                        <a:solidFill>
                          <a:schemeClr val="accent1"/>
                        </a:solidFill>
                      </a:endParaRPr>
                    </a:p>
                  </a:txBody>
                  <a:tcPr anchor="ctr" horzOverflow="overflow">
                    <a:lnL w="18000" cap="flat" cmpd="sng" algn="ctr">
                      <a:solidFill>
                        <a:srgbClr val="FFFFFF"/>
                      </a:solidFill>
                      <a:prstDash val="solid"/>
                      <a:round/>
                      <a:headEnd type="none" w="med" len="med"/>
                      <a:tailEnd type="none" w="med" len="med"/>
                    </a:lnL>
                    <a:lnR w="18000" cap="flat" cmpd="sng" algn="ctr">
                      <a:solidFill>
                        <a:srgbClr val="FFFFFF"/>
                      </a:solidFill>
                      <a:prstDash val="solid"/>
                      <a:round/>
                      <a:headEnd type="none" w="med" len="med"/>
                      <a:tailEnd type="none" w="med" len="med"/>
                    </a:lnR>
                    <a:lnT w="18000" cap="flat" cmpd="sng" algn="ctr">
                      <a:solidFill>
                        <a:srgbClr val="FFFFFF"/>
                      </a:solidFill>
                      <a:prstDash val="solid"/>
                      <a:round/>
                      <a:headEnd type="none" w="med" len="med"/>
                      <a:tailEnd type="none" w="med" len="med"/>
                    </a:lnT>
                    <a:lnB w="18000" cap="flat" cmpd="sng" algn="ctr">
                      <a:solidFill>
                        <a:srgbClr val="FFFFFF"/>
                      </a:solidFill>
                      <a:prstDash val="solid"/>
                      <a:round/>
                      <a:headEnd type="none" w="med" len="med"/>
                      <a:tailEnd type="none" w="med" len="med"/>
                    </a:lnB>
                    <a:lnTlToBr>
                      <a:noFill/>
                    </a:lnTlToBr>
                    <a:lnBlToTr>
                      <a:noFill/>
                    </a:lnBlToTr>
                    <a:noFill/>
                  </a:tcPr>
                </a:tc>
              </a:tr>
              <a:tr h="520700">
                <a:tc>
                  <a:txBody>
                    <a:bodyPr/>
                    <a:lstStyle/>
                    <a:p>
                      <a:pPr marL="0" marR="0" lvl="0" indent="0" algn="ctr" defTabSz="457200" rtl="0" eaLnBrk="0" fontAlgn="base" latinLnBrk="0" hangingPunct="0">
                        <a:lnSpc>
                          <a:spcPct val="93000"/>
                        </a:lnSpc>
                        <a:spcBef>
                          <a:spcPts val="700"/>
                        </a:spcBef>
                        <a:spcAft>
                          <a:spcPct val="0"/>
                        </a:spcAft>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2800" b="0" i="0" u="none" strike="noStrike" cap="none" normalizeH="0" baseline="0" dirty="0" smtClean="0">
                          <a:ln>
                            <a:noFill/>
                          </a:ln>
                          <a:solidFill>
                            <a:srgbClr val="FFFFFF"/>
                          </a:solidFill>
                          <a:effectLst/>
                          <a:latin typeface="Calibri" pitchFamily="34" charset="0"/>
                          <a:ea typeface="Arial Unicode MS" pitchFamily="34" charset="-128"/>
                          <a:cs typeface="Arial Unicode MS" pitchFamily="34" charset="-128"/>
                        </a:rPr>
                        <a:t>1</a:t>
                      </a:r>
                    </a:p>
                  </a:txBody>
                  <a:tcPr marL="90000" marR="90000" marT="71495" marB="46800" anchor="ctr" horzOverflow="overflow">
                    <a:lnL w="18000" cap="flat" cmpd="sng" algn="ctr">
                      <a:solidFill>
                        <a:srgbClr val="FFFFFF"/>
                      </a:solidFill>
                      <a:prstDash val="solid"/>
                      <a:round/>
                      <a:headEnd type="none" w="med" len="med"/>
                      <a:tailEnd type="none" w="med" len="med"/>
                    </a:lnL>
                    <a:lnR w="18000" cap="flat" cmpd="sng" algn="ctr">
                      <a:solidFill>
                        <a:srgbClr val="FFFFFF"/>
                      </a:solidFill>
                      <a:prstDash val="solid"/>
                      <a:round/>
                      <a:headEnd type="none" w="med" len="med"/>
                      <a:tailEnd type="none" w="med" len="med"/>
                    </a:lnR>
                    <a:lnT w="18000" cap="flat" cmpd="sng" algn="ctr">
                      <a:solidFill>
                        <a:srgbClr val="FFFFFF"/>
                      </a:solidFill>
                      <a:prstDash val="solid"/>
                      <a:round/>
                      <a:headEnd type="none" w="med" len="med"/>
                      <a:tailEnd type="none" w="med" len="med"/>
                    </a:lnT>
                    <a:lnB w="180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457200" rtl="0" eaLnBrk="0" fontAlgn="base" latinLnBrk="0" hangingPunct="0">
                        <a:lnSpc>
                          <a:spcPct val="93000"/>
                        </a:lnSpc>
                        <a:spcBef>
                          <a:spcPts val="700"/>
                        </a:spcBef>
                        <a:spcAft>
                          <a:spcPct val="0"/>
                        </a:spcAft>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2800" b="0" i="0" u="none" strike="noStrike" cap="none" normalizeH="0" baseline="0" dirty="0" smtClean="0">
                          <a:ln>
                            <a:noFill/>
                          </a:ln>
                          <a:solidFill>
                            <a:srgbClr val="FFFFFF"/>
                          </a:solidFill>
                          <a:effectLst/>
                          <a:latin typeface="Calibri" pitchFamily="34" charset="0"/>
                          <a:ea typeface="Arial Unicode MS" pitchFamily="34" charset="-128"/>
                          <a:cs typeface="Arial Unicode MS" pitchFamily="34" charset="-128"/>
                        </a:rPr>
                        <a:t>0</a:t>
                      </a:r>
                    </a:p>
                  </a:txBody>
                  <a:tcPr marL="90000" marR="90000" marT="71495" marB="46800" anchor="ctr" horzOverflow="overflow">
                    <a:lnL w="18000" cap="flat" cmpd="sng" algn="ctr">
                      <a:solidFill>
                        <a:srgbClr val="FFFFFF"/>
                      </a:solidFill>
                      <a:prstDash val="solid"/>
                      <a:round/>
                      <a:headEnd type="none" w="med" len="med"/>
                      <a:tailEnd type="none" w="med" len="med"/>
                    </a:lnL>
                    <a:lnR w="18000" cap="flat" cmpd="sng" algn="ctr">
                      <a:solidFill>
                        <a:srgbClr val="FFFFFF"/>
                      </a:solidFill>
                      <a:prstDash val="solid"/>
                      <a:round/>
                      <a:headEnd type="none" w="med" len="med"/>
                      <a:tailEnd type="none" w="med" len="med"/>
                    </a:lnR>
                    <a:lnT w="18000" cap="flat" cmpd="sng" algn="ctr">
                      <a:solidFill>
                        <a:srgbClr val="FFFFFF"/>
                      </a:solidFill>
                      <a:prstDash val="solid"/>
                      <a:round/>
                      <a:headEnd type="none" w="med" len="med"/>
                      <a:tailEnd type="none" w="med" len="med"/>
                    </a:lnT>
                    <a:lnB w="18000" cap="flat" cmpd="sng" algn="ctr">
                      <a:solidFill>
                        <a:srgbClr val="FFFFFF"/>
                      </a:solidFill>
                      <a:prstDash val="solid"/>
                      <a:round/>
                      <a:headEnd type="none" w="med" len="med"/>
                      <a:tailEnd type="none" w="med" len="med"/>
                    </a:lnB>
                    <a:lnTlToBr>
                      <a:noFill/>
                    </a:lnTlToBr>
                    <a:lnBlToTr>
                      <a:noFill/>
                    </a:lnBlToTr>
                    <a:noFill/>
                  </a:tcPr>
                </a:tc>
                <a:tc>
                  <a:txBody>
                    <a:bodyPr/>
                    <a:lstStyle/>
                    <a:p>
                      <a:pPr algn="ctr"/>
                      <a:r>
                        <a:rPr lang="en-US" sz="2800" dirty="0" smtClean="0">
                          <a:solidFill>
                            <a:schemeClr val="accent1"/>
                          </a:solidFill>
                        </a:rPr>
                        <a:t>0</a:t>
                      </a:r>
                      <a:endParaRPr lang="en-US" sz="2800" dirty="0">
                        <a:solidFill>
                          <a:schemeClr val="accent1"/>
                        </a:solidFill>
                      </a:endParaRPr>
                    </a:p>
                  </a:txBody>
                  <a:tcPr anchor="ctr" horzOverflow="overflow">
                    <a:lnL w="18000" cap="flat" cmpd="sng" algn="ctr">
                      <a:solidFill>
                        <a:srgbClr val="FFFFFF"/>
                      </a:solidFill>
                      <a:prstDash val="solid"/>
                      <a:round/>
                      <a:headEnd type="none" w="med" len="med"/>
                      <a:tailEnd type="none" w="med" len="med"/>
                    </a:lnL>
                    <a:lnR w="18000" cap="flat" cmpd="sng" algn="ctr">
                      <a:solidFill>
                        <a:srgbClr val="FFFFFF"/>
                      </a:solidFill>
                      <a:prstDash val="solid"/>
                      <a:round/>
                      <a:headEnd type="none" w="med" len="med"/>
                      <a:tailEnd type="none" w="med" len="med"/>
                    </a:lnR>
                    <a:lnT w="18000" cap="flat" cmpd="sng" algn="ctr">
                      <a:solidFill>
                        <a:srgbClr val="FFFFFF"/>
                      </a:solidFill>
                      <a:prstDash val="solid"/>
                      <a:round/>
                      <a:headEnd type="none" w="med" len="med"/>
                      <a:tailEnd type="none" w="med" len="med"/>
                    </a:lnT>
                    <a:lnB w="18000" cap="flat" cmpd="sng" algn="ctr">
                      <a:solidFill>
                        <a:srgbClr val="FFFFFF"/>
                      </a:solidFill>
                      <a:prstDash val="solid"/>
                      <a:round/>
                      <a:headEnd type="none" w="med" len="med"/>
                      <a:tailEnd type="none" w="med" len="med"/>
                    </a:lnB>
                    <a:lnTlToBr>
                      <a:noFill/>
                    </a:lnTlToBr>
                    <a:lnBlToTr>
                      <a:noFill/>
                    </a:lnBlToTr>
                    <a:noFill/>
                  </a:tcPr>
                </a:tc>
              </a:tr>
              <a:tr h="520700">
                <a:tc>
                  <a:txBody>
                    <a:bodyPr/>
                    <a:lstStyle/>
                    <a:p>
                      <a:pPr marL="0" marR="0" lvl="0" indent="0" algn="ctr" defTabSz="457200" rtl="0" eaLnBrk="0" fontAlgn="base" latinLnBrk="0" hangingPunct="0">
                        <a:lnSpc>
                          <a:spcPct val="93000"/>
                        </a:lnSpc>
                        <a:spcBef>
                          <a:spcPts val="700"/>
                        </a:spcBef>
                        <a:spcAft>
                          <a:spcPct val="0"/>
                        </a:spcAft>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2800" b="0" i="0" u="none" strike="noStrike" cap="none" normalizeH="0" baseline="0" dirty="0" smtClean="0">
                          <a:ln>
                            <a:noFill/>
                          </a:ln>
                          <a:solidFill>
                            <a:srgbClr val="FFFFFF"/>
                          </a:solidFill>
                          <a:effectLst/>
                          <a:latin typeface="Calibri" pitchFamily="34" charset="0"/>
                          <a:ea typeface="Arial Unicode MS" pitchFamily="34" charset="-128"/>
                          <a:cs typeface="Arial Unicode MS" pitchFamily="34" charset="-128"/>
                        </a:rPr>
                        <a:t>1</a:t>
                      </a:r>
                    </a:p>
                  </a:txBody>
                  <a:tcPr marL="90000" marR="90000" marT="71495" marB="46800" anchor="ctr" horzOverflow="overflow">
                    <a:lnL w="18000" cap="flat" cmpd="sng" algn="ctr">
                      <a:solidFill>
                        <a:srgbClr val="FFFFFF"/>
                      </a:solidFill>
                      <a:prstDash val="solid"/>
                      <a:round/>
                      <a:headEnd type="none" w="med" len="med"/>
                      <a:tailEnd type="none" w="med" len="med"/>
                    </a:lnL>
                    <a:lnR w="18000" cap="flat" cmpd="sng" algn="ctr">
                      <a:solidFill>
                        <a:srgbClr val="FFFFFF"/>
                      </a:solidFill>
                      <a:prstDash val="solid"/>
                      <a:round/>
                      <a:headEnd type="none" w="med" len="med"/>
                      <a:tailEnd type="none" w="med" len="med"/>
                    </a:lnR>
                    <a:lnT w="18000" cap="flat" cmpd="sng" algn="ctr">
                      <a:solidFill>
                        <a:srgbClr val="FFFFFF"/>
                      </a:solidFill>
                      <a:prstDash val="solid"/>
                      <a:round/>
                      <a:headEnd type="none" w="med" len="med"/>
                      <a:tailEnd type="none" w="med" len="med"/>
                    </a:lnT>
                    <a:lnB w="180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457200" rtl="0" eaLnBrk="0" fontAlgn="base" latinLnBrk="0" hangingPunct="0">
                        <a:lnSpc>
                          <a:spcPct val="93000"/>
                        </a:lnSpc>
                        <a:spcBef>
                          <a:spcPts val="700"/>
                        </a:spcBef>
                        <a:spcAft>
                          <a:spcPct val="0"/>
                        </a:spcAft>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2800" b="0" i="0" u="none" strike="noStrike" cap="none" normalizeH="0" baseline="0" dirty="0" smtClean="0">
                          <a:ln>
                            <a:noFill/>
                          </a:ln>
                          <a:solidFill>
                            <a:srgbClr val="FFFFFF"/>
                          </a:solidFill>
                          <a:effectLst/>
                          <a:latin typeface="Calibri" pitchFamily="34" charset="0"/>
                          <a:ea typeface="Arial Unicode MS" pitchFamily="34" charset="-128"/>
                          <a:cs typeface="Arial Unicode MS" pitchFamily="34" charset="-128"/>
                        </a:rPr>
                        <a:t>1</a:t>
                      </a:r>
                    </a:p>
                  </a:txBody>
                  <a:tcPr marL="90000" marR="90000" marT="71495" marB="46800" anchor="ctr" horzOverflow="overflow">
                    <a:lnL w="18000" cap="flat" cmpd="sng" algn="ctr">
                      <a:solidFill>
                        <a:srgbClr val="FFFFFF"/>
                      </a:solidFill>
                      <a:prstDash val="solid"/>
                      <a:round/>
                      <a:headEnd type="none" w="med" len="med"/>
                      <a:tailEnd type="none" w="med" len="med"/>
                    </a:lnL>
                    <a:lnR w="18000" cap="flat" cmpd="sng" algn="ctr">
                      <a:solidFill>
                        <a:srgbClr val="FFFFFF"/>
                      </a:solidFill>
                      <a:prstDash val="solid"/>
                      <a:round/>
                      <a:headEnd type="none" w="med" len="med"/>
                      <a:tailEnd type="none" w="med" len="med"/>
                    </a:lnR>
                    <a:lnT w="18000" cap="flat" cmpd="sng" algn="ctr">
                      <a:solidFill>
                        <a:srgbClr val="FFFFFF"/>
                      </a:solidFill>
                      <a:prstDash val="solid"/>
                      <a:round/>
                      <a:headEnd type="none" w="med" len="med"/>
                      <a:tailEnd type="none" w="med" len="med"/>
                    </a:lnT>
                    <a:lnB w="18000" cap="flat" cmpd="sng" algn="ctr">
                      <a:solidFill>
                        <a:srgbClr val="FFFFFF"/>
                      </a:solidFill>
                      <a:prstDash val="solid"/>
                      <a:round/>
                      <a:headEnd type="none" w="med" len="med"/>
                      <a:tailEnd type="none" w="med" len="med"/>
                    </a:lnB>
                    <a:lnTlToBr>
                      <a:noFill/>
                    </a:lnTlToBr>
                    <a:lnBlToTr>
                      <a:noFill/>
                    </a:lnBlToTr>
                    <a:noFill/>
                  </a:tcPr>
                </a:tc>
                <a:tc>
                  <a:txBody>
                    <a:bodyPr/>
                    <a:lstStyle/>
                    <a:p>
                      <a:pPr algn="ctr"/>
                      <a:r>
                        <a:rPr lang="en-US" sz="2800" dirty="0" smtClean="0">
                          <a:solidFill>
                            <a:schemeClr val="accent1"/>
                          </a:solidFill>
                        </a:rPr>
                        <a:t>1</a:t>
                      </a:r>
                      <a:endParaRPr lang="en-US" sz="2800" dirty="0">
                        <a:solidFill>
                          <a:schemeClr val="accent1"/>
                        </a:solidFill>
                      </a:endParaRPr>
                    </a:p>
                  </a:txBody>
                  <a:tcPr anchor="ctr" horzOverflow="overflow">
                    <a:lnL w="18000" cap="flat" cmpd="sng" algn="ctr">
                      <a:solidFill>
                        <a:srgbClr val="FFFFFF"/>
                      </a:solidFill>
                      <a:prstDash val="solid"/>
                      <a:round/>
                      <a:headEnd type="none" w="med" len="med"/>
                      <a:tailEnd type="none" w="med" len="med"/>
                    </a:lnL>
                    <a:lnR w="18000" cap="flat" cmpd="sng" algn="ctr">
                      <a:solidFill>
                        <a:srgbClr val="FFFFFF"/>
                      </a:solidFill>
                      <a:prstDash val="solid"/>
                      <a:round/>
                      <a:headEnd type="none" w="med" len="med"/>
                      <a:tailEnd type="none" w="med" len="med"/>
                    </a:lnR>
                    <a:lnT w="18000" cap="flat" cmpd="sng" algn="ctr">
                      <a:solidFill>
                        <a:srgbClr val="FFFFFF"/>
                      </a:solidFill>
                      <a:prstDash val="solid"/>
                      <a:round/>
                      <a:headEnd type="none" w="med" len="med"/>
                      <a:tailEnd type="none" w="med" len="med"/>
                    </a:lnT>
                    <a:lnB w="18000" cap="flat" cmpd="sng" algn="ctr">
                      <a:solidFill>
                        <a:srgbClr val="FFFFFF"/>
                      </a:solidFill>
                      <a:prstDash val="solid"/>
                      <a:round/>
                      <a:headEnd type="none" w="med" len="med"/>
                      <a:tailEnd type="none" w="med" len="med"/>
                    </a:lnB>
                    <a:lnTlToBr>
                      <a:noFill/>
                    </a:lnTlToBr>
                    <a:lnBlToTr>
                      <a:noFill/>
                    </a:lnBlToTr>
                    <a:noFill/>
                  </a:tcPr>
                </a:tc>
              </a:tr>
            </a:tbl>
          </a:graphicData>
        </a:graphic>
      </p:graphicFrame>
      <p:sp>
        <p:nvSpPr>
          <p:cNvPr id="68" name="TextBox 67"/>
          <p:cNvSpPr txBox="1"/>
          <p:nvPr>
            <p:custDataLst>
              <p:tags r:id="rId29"/>
            </p:custDataLst>
          </p:nvPr>
        </p:nvSpPr>
        <p:spPr>
          <a:xfrm>
            <a:off x="685800" y="2882900"/>
            <a:ext cx="437940" cy="584775"/>
          </a:xfrm>
          <a:prstGeom prst="rect">
            <a:avLst/>
          </a:prstGeom>
          <a:noFill/>
        </p:spPr>
        <p:txBody>
          <a:bodyPr wrap="none" rtlCol="0">
            <a:spAutoFit/>
          </a:bodyPr>
          <a:lstStyle/>
          <a:p>
            <a:r>
              <a:rPr lang="en-US" sz="3200" dirty="0" smtClean="0">
                <a:solidFill>
                  <a:schemeClr val="bg1"/>
                </a:solidFill>
              </a:rPr>
              <a:t>D</a:t>
            </a:r>
          </a:p>
        </p:txBody>
      </p:sp>
      <p:sp>
        <p:nvSpPr>
          <p:cNvPr id="70" name="TextBox 69"/>
          <p:cNvSpPr txBox="1"/>
          <p:nvPr>
            <p:custDataLst>
              <p:tags r:id="rId30"/>
            </p:custDataLst>
          </p:nvPr>
        </p:nvSpPr>
        <p:spPr>
          <a:xfrm>
            <a:off x="2514600" y="2882900"/>
            <a:ext cx="609600" cy="584775"/>
          </a:xfrm>
          <a:prstGeom prst="rect">
            <a:avLst/>
          </a:prstGeom>
          <a:noFill/>
        </p:spPr>
        <p:txBody>
          <a:bodyPr wrap="square" rtlCol="0">
            <a:spAutoFit/>
          </a:bodyPr>
          <a:lstStyle/>
          <a:p>
            <a:r>
              <a:rPr lang="en-US" sz="3200" dirty="0" smtClean="0">
                <a:solidFill>
                  <a:schemeClr val="bg1"/>
                </a:solidFill>
              </a:rPr>
              <a:t>Q</a:t>
            </a:r>
          </a:p>
        </p:txBody>
      </p:sp>
      <p:sp>
        <p:nvSpPr>
          <p:cNvPr id="72" name="Rectangle 71"/>
          <p:cNvSpPr/>
          <p:nvPr>
            <p:custDataLst>
              <p:tags r:id="rId31"/>
            </p:custDataLst>
          </p:nvPr>
        </p:nvSpPr>
        <p:spPr>
          <a:xfrm>
            <a:off x="434732" y="655875"/>
            <a:ext cx="8709268" cy="1446550"/>
          </a:xfrm>
          <a:prstGeom prst="rect">
            <a:avLst/>
          </a:prstGeom>
        </p:spPr>
        <p:txBody>
          <a:bodyPr wrap="square">
            <a:spAutoFit/>
          </a:bodyPr>
          <a:lstStyle/>
          <a:p>
            <a:r>
              <a:rPr lang="en-US" sz="3200" dirty="0" smtClean="0">
                <a:solidFill>
                  <a:schemeClr val="accent1"/>
                </a:solidFill>
              </a:rPr>
              <a:t>Tri-State Buffers</a:t>
            </a:r>
          </a:p>
          <a:p>
            <a:pPr marL="914400" lvl="1" indent="-457200">
              <a:buFont typeface="Arial" pitchFamily="34" charset="0"/>
              <a:buChar char="•"/>
            </a:pPr>
            <a:r>
              <a:rPr lang="en-US" sz="2800" dirty="0" smtClean="0"/>
              <a:t>If enabled (E=1), then Q = D</a:t>
            </a:r>
          </a:p>
          <a:p>
            <a:pPr marL="914400" lvl="1" indent="-457200">
              <a:buFont typeface="Arial" pitchFamily="34" charset="0"/>
              <a:buChar char="•"/>
            </a:pPr>
            <a:r>
              <a:rPr lang="en-US" sz="2800" dirty="0" smtClean="0"/>
              <a:t>Otherwise, Q is not connected (z = high impedance) </a:t>
            </a:r>
            <a:endParaRPr lang="en-US" sz="2800" dirty="0"/>
          </a:p>
        </p:txBody>
      </p:sp>
    </p:spTree>
    <p:extLst>
      <p:ext uri="{BB962C8B-B14F-4D97-AF65-F5344CB8AC3E}">
        <p14:creationId xmlns:p14="http://schemas.microsoft.com/office/powerpoint/2010/main" val="425727005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custDataLst>
              <p:tags r:id="rId1"/>
            </p:custDataLst>
          </p:nvPr>
        </p:nvSpPr>
        <p:spPr/>
        <p:txBody>
          <a:bodyPr>
            <a:normAutofit fontScale="90000"/>
          </a:bodyPr>
          <a:lstStyle/>
          <a:p>
            <a:r>
              <a:rPr lang="en-US" dirty="0" smtClean="0"/>
              <a:t>Tri-State Devices</a:t>
            </a:r>
            <a:endParaRPr lang="en-US" dirty="0"/>
          </a:p>
        </p:txBody>
      </p:sp>
      <p:cxnSp>
        <p:nvCxnSpPr>
          <p:cNvPr id="40" name="Straight Connector 39"/>
          <p:cNvCxnSpPr/>
          <p:nvPr>
            <p:custDataLst>
              <p:tags r:id="rId2"/>
            </p:custDataLst>
          </p:nvPr>
        </p:nvCxnSpPr>
        <p:spPr>
          <a:xfrm rot="5400000">
            <a:off x="4478044" y="3704648"/>
            <a:ext cx="12192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41" name="TextBox 40"/>
          <p:cNvSpPr txBox="1"/>
          <p:nvPr>
            <p:custDataLst>
              <p:tags r:id="rId3"/>
            </p:custDataLst>
          </p:nvPr>
        </p:nvSpPr>
        <p:spPr>
          <a:xfrm>
            <a:off x="4191000" y="3359160"/>
            <a:ext cx="437940" cy="584775"/>
          </a:xfrm>
          <a:prstGeom prst="rect">
            <a:avLst/>
          </a:prstGeom>
          <a:noFill/>
        </p:spPr>
        <p:txBody>
          <a:bodyPr wrap="none" rtlCol="0">
            <a:spAutoFit/>
          </a:bodyPr>
          <a:lstStyle/>
          <a:p>
            <a:r>
              <a:rPr lang="en-US" sz="3200" dirty="0" smtClean="0">
                <a:solidFill>
                  <a:schemeClr val="bg1"/>
                </a:solidFill>
              </a:rPr>
              <a:t>D</a:t>
            </a:r>
          </a:p>
        </p:txBody>
      </p:sp>
      <p:sp>
        <p:nvSpPr>
          <p:cNvPr id="43" name="TextBox 42"/>
          <p:cNvSpPr txBox="1"/>
          <p:nvPr>
            <p:custDataLst>
              <p:tags r:id="rId4"/>
            </p:custDataLst>
          </p:nvPr>
        </p:nvSpPr>
        <p:spPr>
          <a:xfrm>
            <a:off x="7602244" y="3776974"/>
            <a:ext cx="609600" cy="584775"/>
          </a:xfrm>
          <a:prstGeom prst="rect">
            <a:avLst/>
          </a:prstGeom>
          <a:noFill/>
        </p:spPr>
        <p:txBody>
          <a:bodyPr wrap="square" rtlCol="0">
            <a:spAutoFit/>
          </a:bodyPr>
          <a:lstStyle/>
          <a:p>
            <a:r>
              <a:rPr lang="en-US" sz="3200" dirty="0" smtClean="0">
                <a:solidFill>
                  <a:schemeClr val="bg1"/>
                </a:solidFill>
              </a:rPr>
              <a:t>Q</a:t>
            </a:r>
          </a:p>
        </p:txBody>
      </p:sp>
      <p:sp>
        <p:nvSpPr>
          <p:cNvPr id="48" name="TextBox 47"/>
          <p:cNvSpPr txBox="1"/>
          <p:nvPr>
            <p:custDataLst>
              <p:tags r:id="rId5"/>
            </p:custDataLst>
          </p:nvPr>
        </p:nvSpPr>
        <p:spPr>
          <a:xfrm>
            <a:off x="4923286" y="2597160"/>
            <a:ext cx="385042" cy="584775"/>
          </a:xfrm>
          <a:prstGeom prst="rect">
            <a:avLst/>
          </a:prstGeom>
          <a:noFill/>
        </p:spPr>
        <p:txBody>
          <a:bodyPr wrap="none" rtlCol="0">
            <a:spAutoFit/>
          </a:bodyPr>
          <a:lstStyle/>
          <a:p>
            <a:r>
              <a:rPr lang="en-US" sz="3200" dirty="0" smtClean="0">
                <a:solidFill>
                  <a:schemeClr val="bg1"/>
                </a:solidFill>
              </a:rPr>
              <a:t>E</a:t>
            </a:r>
          </a:p>
        </p:txBody>
      </p:sp>
      <p:sp>
        <p:nvSpPr>
          <p:cNvPr id="50" name="Flowchart: Delay 49"/>
          <p:cNvSpPr/>
          <p:nvPr>
            <p:custDataLst>
              <p:tags r:id="rId6"/>
            </p:custDataLst>
          </p:nvPr>
        </p:nvSpPr>
        <p:spPr>
          <a:xfrm>
            <a:off x="5562600" y="3359160"/>
            <a:ext cx="609600" cy="457200"/>
          </a:xfrm>
          <a:prstGeom prst="flowChartDelay">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AutoShape 53"/>
          <p:cNvSpPr>
            <a:spLocks noChangeArrowheads="1"/>
          </p:cNvSpPr>
          <p:nvPr>
            <p:custDataLst>
              <p:tags r:id="rId7"/>
            </p:custDataLst>
          </p:nvPr>
        </p:nvSpPr>
        <p:spPr bwMode="auto">
          <a:xfrm flipH="1">
            <a:off x="5562600" y="4197360"/>
            <a:ext cx="609600" cy="457200"/>
          </a:xfrm>
          <a:prstGeom prst="moon">
            <a:avLst>
              <a:gd name="adj" fmla="val 85640"/>
            </a:avLst>
          </a:prstGeom>
          <a:noFill/>
          <a:ln w="25560">
            <a:solidFill>
              <a:srgbClr val="FFFFFF"/>
            </a:solidFill>
            <a:miter lim="800000"/>
            <a:headEnd/>
            <a:tailEnd/>
          </a:ln>
          <a:effectLst/>
        </p:spPr>
        <p:txBody>
          <a:bodyPr wrap="none" anchor="ctr"/>
          <a:lstStyle/>
          <a:p>
            <a:endParaRPr lang="en-US" dirty="0">
              <a:latin typeface="Calibri" pitchFamily="34" charset="0"/>
            </a:endParaRPr>
          </a:p>
        </p:txBody>
      </p:sp>
      <p:sp>
        <p:nvSpPr>
          <p:cNvPr id="54" name="Oval 53"/>
          <p:cNvSpPr/>
          <p:nvPr>
            <p:custDataLst>
              <p:tags r:id="rId8"/>
            </p:custDataLst>
          </p:nvPr>
        </p:nvSpPr>
        <p:spPr>
          <a:xfrm>
            <a:off x="6172200" y="4349760"/>
            <a:ext cx="152400" cy="152400"/>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p:nvPr>
            <p:custDataLst>
              <p:tags r:id="rId9"/>
            </p:custDataLst>
          </p:nvPr>
        </p:nvSpPr>
        <p:spPr>
          <a:xfrm>
            <a:off x="6172200" y="3511560"/>
            <a:ext cx="152400" cy="152400"/>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6" name="Straight Connector 55"/>
          <p:cNvCxnSpPr/>
          <p:nvPr>
            <p:custDataLst>
              <p:tags r:id="rId10"/>
            </p:custDataLst>
          </p:nvPr>
        </p:nvCxnSpPr>
        <p:spPr>
          <a:xfrm rot="10800000">
            <a:off x="4572000" y="3663960"/>
            <a:ext cx="9906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custDataLst>
              <p:tags r:id="rId11"/>
            </p:custDataLst>
          </p:nvPr>
        </p:nvCxnSpPr>
        <p:spPr>
          <a:xfrm rot="10800000">
            <a:off x="5087644" y="4314247"/>
            <a:ext cx="3810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66" name="Oval 65"/>
          <p:cNvSpPr/>
          <p:nvPr>
            <p:custDataLst>
              <p:tags r:id="rId12"/>
            </p:custDataLst>
          </p:nvPr>
        </p:nvSpPr>
        <p:spPr>
          <a:xfrm>
            <a:off x="5468644" y="4229170"/>
            <a:ext cx="152400" cy="152400"/>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9" name="Straight Connector 68"/>
          <p:cNvCxnSpPr/>
          <p:nvPr>
            <p:custDataLst>
              <p:tags r:id="rId13"/>
            </p:custDataLst>
          </p:nvPr>
        </p:nvCxnSpPr>
        <p:spPr>
          <a:xfrm rot="10800000">
            <a:off x="4782844" y="4578360"/>
            <a:ext cx="8382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custDataLst>
              <p:tags r:id="rId14"/>
            </p:custDataLst>
          </p:nvPr>
        </p:nvCxnSpPr>
        <p:spPr>
          <a:xfrm rot="5400000">
            <a:off x="4325644" y="4121160"/>
            <a:ext cx="914400" cy="0"/>
          </a:xfrm>
          <a:prstGeom prst="line">
            <a:avLst/>
          </a:prstGeom>
          <a:ln w="28575">
            <a:solidFill>
              <a:schemeClr val="bg1"/>
            </a:solidFill>
            <a:headEnd type="oval"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custDataLst>
              <p:tags r:id="rId15"/>
            </p:custDataLst>
          </p:nvPr>
        </p:nvCxnSpPr>
        <p:spPr>
          <a:xfrm>
            <a:off x="5091346" y="3470872"/>
            <a:ext cx="471254" cy="0"/>
          </a:xfrm>
          <a:prstGeom prst="line">
            <a:avLst/>
          </a:prstGeom>
          <a:ln w="28575">
            <a:solidFill>
              <a:schemeClr val="bg1"/>
            </a:solidFill>
            <a:headEnd type="oval" w="med" len="med"/>
            <a:tailEnd type="none" w="med" len="med"/>
          </a:ln>
        </p:spPr>
        <p:style>
          <a:lnRef idx="1">
            <a:schemeClr val="accent1"/>
          </a:lnRef>
          <a:fillRef idx="0">
            <a:schemeClr val="accent1"/>
          </a:fillRef>
          <a:effectRef idx="0">
            <a:schemeClr val="accent1"/>
          </a:effectRef>
          <a:fontRef idx="minor">
            <a:schemeClr val="tx1"/>
          </a:fontRef>
        </p:style>
      </p:cxnSp>
      <p:sp>
        <p:nvSpPr>
          <p:cNvPr id="79" name="Line 18"/>
          <p:cNvSpPr>
            <a:spLocks noChangeShapeType="1"/>
          </p:cNvSpPr>
          <p:nvPr>
            <p:custDataLst>
              <p:tags r:id="rId16"/>
            </p:custDataLst>
          </p:nvPr>
        </p:nvSpPr>
        <p:spPr bwMode="auto">
          <a:xfrm flipV="1">
            <a:off x="6827626" y="3391362"/>
            <a:ext cx="1223" cy="435378"/>
          </a:xfrm>
          <a:prstGeom prst="line">
            <a:avLst/>
          </a:prstGeom>
          <a:noFill/>
          <a:ln w="25560">
            <a:solidFill>
              <a:srgbClr val="FFFFFF"/>
            </a:solidFill>
            <a:miter lim="800000"/>
            <a:headEnd/>
            <a:tailEnd/>
          </a:ln>
          <a:effectLst/>
        </p:spPr>
        <p:txBody>
          <a:bodyPr lIns="91430" tIns="45715" rIns="91430" bIns="45715"/>
          <a:lstStyle/>
          <a:p>
            <a:endParaRPr lang="en-US">
              <a:ln w="28575">
                <a:solidFill>
                  <a:schemeClr val="tx1"/>
                </a:solidFill>
              </a:ln>
              <a:latin typeface="+mn-lt"/>
            </a:endParaRPr>
          </a:p>
        </p:txBody>
      </p:sp>
      <p:sp>
        <p:nvSpPr>
          <p:cNvPr id="80" name="Line 19"/>
          <p:cNvSpPr>
            <a:spLocks noChangeShapeType="1"/>
          </p:cNvSpPr>
          <p:nvPr>
            <p:custDataLst>
              <p:tags r:id="rId17"/>
            </p:custDataLst>
          </p:nvPr>
        </p:nvSpPr>
        <p:spPr bwMode="auto">
          <a:xfrm flipV="1">
            <a:off x="6827627" y="3390258"/>
            <a:ext cx="177408" cy="1103"/>
          </a:xfrm>
          <a:prstGeom prst="line">
            <a:avLst/>
          </a:prstGeom>
          <a:noFill/>
          <a:ln w="25560">
            <a:solidFill>
              <a:srgbClr val="FFFFFF"/>
            </a:solidFill>
            <a:miter lim="800000"/>
            <a:headEnd/>
            <a:tailEnd/>
          </a:ln>
          <a:effectLst/>
        </p:spPr>
        <p:txBody>
          <a:bodyPr lIns="91430" tIns="45715" rIns="91430" bIns="45715"/>
          <a:lstStyle/>
          <a:p>
            <a:endParaRPr lang="en-US">
              <a:ln w="28575">
                <a:solidFill>
                  <a:schemeClr val="tx1"/>
                </a:solidFill>
              </a:ln>
              <a:latin typeface="+mn-lt"/>
            </a:endParaRPr>
          </a:p>
        </p:txBody>
      </p:sp>
      <p:sp>
        <p:nvSpPr>
          <p:cNvPr id="81" name="Line 20"/>
          <p:cNvSpPr>
            <a:spLocks noChangeShapeType="1"/>
          </p:cNvSpPr>
          <p:nvPr>
            <p:custDataLst>
              <p:tags r:id="rId18"/>
            </p:custDataLst>
          </p:nvPr>
        </p:nvSpPr>
        <p:spPr bwMode="auto">
          <a:xfrm flipV="1">
            <a:off x="6827627" y="3825637"/>
            <a:ext cx="177408" cy="1102"/>
          </a:xfrm>
          <a:prstGeom prst="line">
            <a:avLst/>
          </a:prstGeom>
          <a:noFill/>
          <a:ln w="25560">
            <a:solidFill>
              <a:srgbClr val="FFFFFF"/>
            </a:solidFill>
            <a:miter lim="800000"/>
            <a:headEnd/>
            <a:tailEnd/>
          </a:ln>
          <a:effectLst/>
        </p:spPr>
        <p:txBody>
          <a:bodyPr lIns="91430" tIns="45715" rIns="91430" bIns="45715"/>
          <a:lstStyle/>
          <a:p>
            <a:endParaRPr lang="en-US">
              <a:ln w="28575">
                <a:solidFill>
                  <a:schemeClr val="tx1"/>
                </a:solidFill>
              </a:ln>
              <a:latin typeface="+mn-lt"/>
            </a:endParaRPr>
          </a:p>
        </p:txBody>
      </p:sp>
      <p:sp>
        <p:nvSpPr>
          <p:cNvPr id="82" name="Line 21"/>
          <p:cNvSpPr>
            <a:spLocks noChangeShapeType="1"/>
          </p:cNvSpPr>
          <p:nvPr>
            <p:custDataLst>
              <p:tags r:id="rId19"/>
            </p:custDataLst>
          </p:nvPr>
        </p:nvSpPr>
        <p:spPr bwMode="auto">
          <a:xfrm flipV="1">
            <a:off x="6739534" y="3391362"/>
            <a:ext cx="1223" cy="435378"/>
          </a:xfrm>
          <a:prstGeom prst="line">
            <a:avLst/>
          </a:prstGeom>
          <a:noFill/>
          <a:ln w="25560">
            <a:solidFill>
              <a:srgbClr val="FFFFFF"/>
            </a:solidFill>
            <a:miter lim="800000"/>
            <a:headEnd/>
            <a:tailEnd/>
          </a:ln>
          <a:effectLst/>
        </p:spPr>
        <p:txBody>
          <a:bodyPr lIns="91430" tIns="45715" rIns="91430" bIns="45715"/>
          <a:lstStyle/>
          <a:p>
            <a:endParaRPr lang="en-US">
              <a:ln w="28575">
                <a:solidFill>
                  <a:schemeClr val="tx1"/>
                </a:solidFill>
              </a:ln>
              <a:latin typeface="+mn-lt"/>
            </a:endParaRPr>
          </a:p>
        </p:txBody>
      </p:sp>
      <p:sp>
        <p:nvSpPr>
          <p:cNvPr id="83" name="Line 6"/>
          <p:cNvSpPr>
            <a:spLocks noChangeShapeType="1"/>
          </p:cNvSpPr>
          <p:nvPr>
            <p:custDataLst>
              <p:tags r:id="rId20"/>
            </p:custDataLst>
          </p:nvPr>
        </p:nvSpPr>
        <p:spPr bwMode="auto">
          <a:xfrm flipH="1" flipV="1">
            <a:off x="7008515" y="3812673"/>
            <a:ext cx="1885" cy="384687"/>
          </a:xfrm>
          <a:prstGeom prst="line">
            <a:avLst/>
          </a:prstGeom>
          <a:noFill/>
          <a:ln w="25560">
            <a:solidFill>
              <a:srgbClr val="FFFFFF"/>
            </a:solidFill>
            <a:miter lim="800000"/>
            <a:headEnd/>
            <a:tailEnd/>
          </a:ln>
          <a:effectLst/>
        </p:spPr>
        <p:txBody>
          <a:bodyPr lIns="91430" tIns="45715" rIns="91430" bIns="45715"/>
          <a:lstStyle/>
          <a:p>
            <a:endParaRPr lang="en-US">
              <a:ln w="28575">
                <a:solidFill>
                  <a:schemeClr val="tx1"/>
                </a:solidFill>
              </a:ln>
              <a:latin typeface="+mn-lt"/>
            </a:endParaRPr>
          </a:p>
        </p:txBody>
      </p:sp>
      <p:sp>
        <p:nvSpPr>
          <p:cNvPr id="85" name="Text Box 30"/>
          <p:cNvSpPr txBox="1">
            <a:spLocks noChangeArrowheads="1"/>
          </p:cNvSpPr>
          <p:nvPr>
            <p:custDataLst>
              <p:tags r:id="rId21"/>
            </p:custDataLst>
          </p:nvPr>
        </p:nvSpPr>
        <p:spPr bwMode="auto">
          <a:xfrm>
            <a:off x="6629400" y="2474685"/>
            <a:ext cx="884753" cy="497115"/>
          </a:xfrm>
          <a:prstGeom prst="rect">
            <a:avLst/>
          </a:prstGeom>
          <a:noFill/>
          <a:ln w="9525">
            <a:noFill/>
            <a:round/>
            <a:headEnd/>
            <a:tailEnd/>
          </a:ln>
          <a:effectLst/>
        </p:spPr>
        <p:txBody>
          <a:bodyPr wrap="none" lIns="89991" tIns="46795" rIns="89991" bIns="46795">
            <a:spAutoFit/>
          </a:bodyPr>
          <a:lstStyle/>
          <a:p>
            <a:pPr eaLnBrk="1" hangingPunct="1">
              <a:lnSpc>
                <a:spcPct val="116000"/>
              </a:lnSpc>
            </a:pPr>
            <a:r>
              <a:rPr lang="en-US" sz="2400" dirty="0" err="1" smtClean="0">
                <a:solidFill>
                  <a:srgbClr val="FFFFFF"/>
                </a:solidFill>
                <a:latin typeface="+mj-lt"/>
              </a:rPr>
              <a:t>V</a:t>
            </a:r>
            <a:r>
              <a:rPr lang="en-US" sz="2400" baseline="-25000" dirty="0" err="1" smtClean="0">
                <a:solidFill>
                  <a:srgbClr val="FFFFFF"/>
                </a:solidFill>
                <a:latin typeface="+mj-lt"/>
              </a:rPr>
              <a:t>supply</a:t>
            </a:r>
            <a:endParaRPr lang="en-US" sz="2400" baseline="-25000" dirty="0">
              <a:solidFill>
                <a:srgbClr val="FFFFFF"/>
              </a:solidFill>
              <a:latin typeface="+mj-lt"/>
            </a:endParaRPr>
          </a:p>
        </p:txBody>
      </p:sp>
      <p:sp>
        <p:nvSpPr>
          <p:cNvPr id="86" name="Oval 11"/>
          <p:cNvSpPr>
            <a:spLocks noChangeArrowheads="1"/>
          </p:cNvSpPr>
          <p:nvPr>
            <p:custDataLst>
              <p:tags r:id="rId22"/>
            </p:custDataLst>
          </p:nvPr>
        </p:nvSpPr>
        <p:spPr bwMode="auto">
          <a:xfrm flipV="1">
            <a:off x="6553200" y="3511560"/>
            <a:ext cx="167963" cy="152400"/>
          </a:xfrm>
          <a:prstGeom prst="ellipse">
            <a:avLst/>
          </a:prstGeom>
          <a:noFill/>
          <a:ln w="25560">
            <a:solidFill>
              <a:srgbClr val="FFFFFF"/>
            </a:solidFill>
            <a:miter lim="800000"/>
            <a:headEnd/>
            <a:tailEnd/>
          </a:ln>
          <a:effectLst/>
        </p:spPr>
        <p:txBody>
          <a:bodyPr wrap="none" lIns="91430" tIns="45715" rIns="91430" bIns="45715" anchor="ctr"/>
          <a:lstStyle/>
          <a:p>
            <a:endParaRPr lang="en-US">
              <a:ln w="28575">
                <a:solidFill>
                  <a:schemeClr val="tx1"/>
                </a:solidFill>
              </a:ln>
              <a:latin typeface="+mn-lt"/>
            </a:endParaRPr>
          </a:p>
        </p:txBody>
      </p:sp>
      <p:sp>
        <p:nvSpPr>
          <p:cNvPr id="87" name="Line 6"/>
          <p:cNvSpPr>
            <a:spLocks noChangeShapeType="1"/>
          </p:cNvSpPr>
          <p:nvPr>
            <p:custDataLst>
              <p:tags r:id="rId23"/>
            </p:custDataLst>
          </p:nvPr>
        </p:nvSpPr>
        <p:spPr bwMode="auto">
          <a:xfrm flipH="1" flipV="1">
            <a:off x="7008515" y="3015161"/>
            <a:ext cx="1885" cy="384687"/>
          </a:xfrm>
          <a:prstGeom prst="line">
            <a:avLst/>
          </a:prstGeom>
          <a:noFill/>
          <a:ln w="25560">
            <a:solidFill>
              <a:srgbClr val="FFFFFF"/>
            </a:solidFill>
            <a:miter lim="800000"/>
            <a:headEnd/>
            <a:tailEnd/>
          </a:ln>
          <a:effectLst/>
        </p:spPr>
        <p:txBody>
          <a:bodyPr lIns="91430" tIns="45715" rIns="91430" bIns="45715"/>
          <a:lstStyle/>
          <a:p>
            <a:endParaRPr lang="en-US">
              <a:ln w="28575">
                <a:solidFill>
                  <a:schemeClr val="tx1"/>
                </a:solidFill>
              </a:ln>
              <a:latin typeface="+mn-lt"/>
            </a:endParaRPr>
          </a:p>
        </p:txBody>
      </p:sp>
      <p:sp>
        <p:nvSpPr>
          <p:cNvPr id="88" name="Line 18"/>
          <p:cNvSpPr>
            <a:spLocks noChangeShapeType="1"/>
          </p:cNvSpPr>
          <p:nvPr>
            <p:custDataLst>
              <p:tags r:id="rId24"/>
            </p:custDataLst>
          </p:nvPr>
        </p:nvSpPr>
        <p:spPr bwMode="auto">
          <a:xfrm flipV="1">
            <a:off x="6831366" y="4197360"/>
            <a:ext cx="1223" cy="435378"/>
          </a:xfrm>
          <a:prstGeom prst="line">
            <a:avLst/>
          </a:prstGeom>
          <a:noFill/>
          <a:ln w="25560">
            <a:solidFill>
              <a:srgbClr val="FFFFFF"/>
            </a:solidFill>
            <a:miter lim="800000"/>
            <a:headEnd/>
            <a:tailEnd/>
          </a:ln>
          <a:effectLst/>
        </p:spPr>
        <p:txBody>
          <a:bodyPr lIns="91430" tIns="45715" rIns="91430" bIns="45715"/>
          <a:lstStyle/>
          <a:p>
            <a:endParaRPr lang="en-US">
              <a:ln w="28575">
                <a:solidFill>
                  <a:schemeClr val="tx1"/>
                </a:solidFill>
              </a:ln>
              <a:latin typeface="+mn-lt"/>
            </a:endParaRPr>
          </a:p>
        </p:txBody>
      </p:sp>
      <p:sp>
        <p:nvSpPr>
          <p:cNvPr id="89" name="Line 19"/>
          <p:cNvSpPr>
            <a:spLocks noChangeShapeType="1"/>
          </p:cNvSpPr>
          <p:nvPr>
            <p:custDataLst>
              <p:tags r:id="rId25"/>
            </p:custDataLst>
          </p:nvPr>
        </p:nvSpPr>
        <p:spPr bwMode="auto">
          <a:xfrm flipV="1">
            <a:off x="6831367" y="4196256"/>
            <a:ext cx="177408" cy="1103"/>
          </a:xfrm>
          <a:prstGeom prst="line">
            <a:avLst/>
          </a:prstGeom>
          <a:noFill/>
          <a:ln w="25560">
            <a:solidFill>
              <a:srgbClr val="FFFFFF"/>
            </a:solidFill>
            <a:miter lim="800000"/>
            <a:headEnd/>
            <a:tailEnd/>
          </a:ln>
          <a:effectLst/>
        </p:spPr>
        <p:txBody>
          <a:bodyPr lIns="91430" tIns="45715" rIns="91430" bIns="45715"/>
          <a:lstStyle/>
          <a:p>
            <a:endParaRPr lang="en-US">
              <a:ln w="28575">
                <a:solidFill>
                  <a:schemeClr val="tx1"/>
                </a:solidFill>
              </a:ln>
              <a:latin typeface="+mn-lt"/>
            </a:endParaRPr>
          </a:p>
        </p:txBody>
      </p:sp>
      <p:sp>
        <p:nvSpPr>
          <p:cNvPr id="90" name="Line 20"/>
          <p:cNvSpPr>
            <a:spLocks noChangeShapeType="1"/>
          </p:cNvSpPr>
          <p:nvPr>
            <p:custDataLst>
              <p:tags r:id="rId26"/>
            </p:custDataLst>
          </p:nvPr>
        </p:nvSpPr>
        <p:spPr bwMode="auto">
          <a:xfrm flipV="1">
            <a:off x="6831367" y="4631635"/>
            <a:ext cx="177408" cy="1102"/>
          </a:xfrm>
          <a:prstGeom prst="line">
            <a:avLst/>
          </a:prstGeom>
          <a:noFill/>
          <a:ln w="25560">
            <a:solidFill>
              <a:srgbClr val="FFFFFF"/>
            </a:solidFill>
            <a:miter lim="800000"/>
            <a:headEnd/>
            <a:tailEnd/>
          </a:ln>
          <a:effectLst/>
        </p:spPr>
        <p:txBody>
          <a:bodyPr lIns="91430" tIns="45715" rIns="91430" bIns="45715"/>
          <a:lstStyle/>
          <a:p>
            <a:endParaRPr lang="en-US">
              <a:ln w="28575">
                <a:solidFill>
                  <a:schemeClr val="tx1"/>
                </a:solidFill>
              </a:ln>
              <a:latin typeface="+mn-lt"/>
            </a:endParaRPr>
          </a:p>
        </p:txBody>
      </p:sp>
      <p:sp>
        <p:nvSpPr>
          <p:cNvPr id="91" name="Line 21"/>
          <p:cNvSpPr>
            <a:spLocks noChangeShapeType="1"/>
          </p:cNvSpPr>
          <p:nvPr>
            <p:custDataLst>
              <p:tags r:id="rId27"/>
            </p:custDataLst>
          </p:nvPr>
        </p:nvSpPr>
        <p:spPr bwMode="auto">
          <a:xfrm flipV="1">
            <a:off x="6725518" y="4197360"/>
            <a:ext cx="1223" cy="435378"/>
          </a:xfrm>
          <a:prstGeom prst="line">
            <a:avLst/>
          </a:prstGeom>
          <a:noFill/>
          <a:ln w="25560">
            <a:solidFill>
              <a:srgbClr val="FFFFFF"/>
            </a:solidFill>
            <a:miter lim="800000"/>
            <a:headEnd/>
            <a:tailEnd/>
          </a:ln>
          <a:effectLst/>
        </p:spPr>
        <p:txBody>
          <a:bodyPr lIns="91430" tIns="45715" rIns="91430" bIns="45715"/>
          <a:lstStyle/>
          <a:p>
            <a:endParaRPr lang="en-US">
              <a:ln w="28575">
                <a:solidFill>
                  <a:schemeClr val="tx1"/>
                </a:solidFill>
              </a:ln>
              <a:latin typeface="+mn-lt"/>
            </a:endParaRPr>
          </a:p>
        </p:txBody>
      </p:sp>
      <p:sp>
        <p:nvSpPr>
          <p:cNvPr id="92" name="Line 6"/>
          <p:cNvSpPr>
            <a:spLocks noChangeShapeType="1"/>
          </p:cNvSpPr>
          <p:nvPr>
            <p:custDataLst>
              <p:tags r:id="rId28"/>
            </p:custDataLst>
          </p:nvPr>
        </p:nvSpPr>
        <p:spPr bwMode="auto">
          <a:xfrm flipH="1" flipV="1">
            <a:off x="7012255" y="4618671"/>
            <a:ext cx="1885" cy="384687"/>
          </a:xfrm>
          <a:prstGeom prst="line">
            <a:avLst/>
          </a:prstGeom>
          <a:noFill/>
          <a:ln w="25560">
            <a:solidFill>
              <a:srgbClr val="FFFFFF"/>
            </a:solidFill>
            <a:miter lim="800000"/>
            <a:headEnd/>
            <a:tailEnd/>
          </a:ln>
          <a:effectLst/>
        </p:spPr>
        <p:txBody>
          <a:bodyPr lIns="91430" tIns="45715" rIns="91430" bIns="45715"/>
          <a:lstStyle/>
          <a:p>
            <a:endParaRPr lang="en-US">
              <a:ln w="28575">
                <a:solidFill>
                  <a:schemeClr val="tx1"/>
                </a:solidFill>
              </a:ln>
              <a:latin typeface="+mn-lt"/>
            </a:endParaRPr>
          </a:p>
        </p:txBody>
      </p:sp>
      <p:cxnSp>
        <p:nvCxnSpPr>
          <p:cNvPr id="95" name="Straight Connector 94"/>
          <p:cNvCxnSpPr/>
          <p:nvPr>
            <p:custDataLst>
              <p:tags r:id="rId29"/>
            </p:custDataLst>
          </p:nvPr>
        </p:nvCxnSpPr>
        <p:spPr>
          <a:xfrm rot="10800000">
            <a:off x="6324600" y="4425960"/>
            <a:ext cx="3810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a:stCxn id="86" idx="2"/>
          </p:cNvCxnSpPr>
          <p:nvPr>
            <p:custDataLst>
              <p:tags r:id="rId30"/>
            </p:custDataLst>
          </p:nvPr>
        </p:nvCxnSpPr>
        <p:spPr>
          <a:xfrm rot="10800000">
            <a:off x="6324600" y="3587760"/>
            <a:ext cx="2286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custDataLst>
              <p:tags r:id="rId31"/>
            </p:custDataLst>
          </p:nvPr>
        </p:nvCxnSpPr>
        <p:spPr>
          <a:xfrm rot="10800000">
            <a:off x="7010400" y="4039784"/>
            <a:ext cx="609600" cy="5176"/>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00" name="Text Box 30"/>
          <p:cNvSpPr txBox="1">
            <a:spLocks noChangeArrowheads="1"/>
          </p:cNvSpPr>
          <p:nvPr>
            <p:custDataLst>
              <p:tags r:id="rId32"/>
            </p:custDataLst>
          </p:nvPr>
        </p:nvSpPr>
        <p:spPr bwMode="auto">
          <a:xfrm>
            <a:off x="6637181" y="5257800"/>
            <a:ext cx="699510" cy="497115"/>
          </a:xfrm>
          <a:prstGeom prst="rect">
            <a:avLst/>
          </a:prstGeom>
          <a:noFill/>
          <a:ln w="9525">
            <a:noFill/>
            <a:round/>
            <a:headEnd/>
            <a:tailEnd/>
          </a:ln>
          <a:effectLst/>
        </p:spPr>
        <p:txBody>
          <a:bodyPr wrap="none" lIns="89991" tIns="46795" rIns="89991" bIns="46795">
            <a:spAutoFit/>
          </a:bodyPr>
          <a:lstStyle/>
          <a:p>
            <a:pPr eaLnBrk="1" hangingPunct="1">
              <a:lnSpc>
                <a:spcPct val="116000"/>
              </a:lnSpc>
            </a:pPr>
            <a:r>
              <a:rPr lang="en-US" sz="2400" dirty="0" err="1" smtClean="0">
                <a:solidFill>
                  <a:srgbClr val="FFFFFF"/>
                </a:solidFill>
                <a:latin typeface="+mj-lt"/>
              </a:rPr>
              <a:t>Gnd</a:t>
            </a:r>
            <a:endParaRPr lang="en-US" sz="2400" dirty="0">
              <a:solidFill>
                <a:srgbClr val="FFFFFF"/>
              </a:solidFill>
              <a:latin typeface="+mj-lt"/>
            </a:endParaRPr>
          </a:p>
        </p:txBody>
      </p:sp>
      <p:cxnSp>
        <p:nvCxnSpPr>
          <p:cNvPr id="45" name="Straight Connector 44"/>
          <p:cNvCxnSpPr/>
          <p:nvPr>
            <p:custDataLst>
              <p:tags r:id="rId33"/>
            </p:custDataLst>
          </p:nvPr>
        </p:nvCxnSpPr>
        <p:spPr>
          <a:xfrm rot="5400000" flipH="1" flipV="1">
            <a:off x="5905500" y="4006860"/>
            <a:ext cx="8382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custDataLst>
              <p:tags r:id="rId34"/>
            </p:custDataLst>
          </p:nvPr>
        </p:nvCxnSpPr>
        <p:spPr>
          <a:xfrm rot="10800000">
            <a:off x="5715000" y="4044960"/>
            <a:ext cx="609600" cy="5176"/>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53" name="TextBox 52"/>
          <p:cNvSpPr txBox="1"/>
          <p:nvPr>
            <p:custDataLst>
              <p:tags r:id="rId35"/>
            </p:custDataLst>
          </p:nvPr>
        </p:nvSpPr>
        <p:spPr>
          <a:xfrm>
            <a:off x="5257800" y="3740160"/>
            <a:ext cx="437940" cy="584775"/>
          </a:xfrm>
          <a:prstGeom prst="rect">
            <a:avLst/>
          </a:prstGeom>
          <a:noFill/>
        </p:spPr>
        <p:txBody>
          <a:bodyPr wrap="none" rtlCol="0">
            <a:spAutoFit/>
          </a:bodyPr>
          <a:lstStyle/>
          <a:p>
            <a:r>
              <a:rPr lang="en-US" sz="3200" dirty="0" smtClean="0">
                <a:solidFill>
                  <a:schemeClr val="bg1"/>
                </a:solidFill>
              </a:rPr>
              <a:t>D</a:t>
            </a:r>
          </a:p>
        </p:txBody>
      </p:sp>
      <p:cxnSp>
        <p:nvCxnSpPr>
          <p:cNvPr id="3" name="Straight Connector 2"/>
          <p:cNvCxnSpPr/>
          <p:nvPr/>
        </p:nvCxnSpPr>
        <p:spPr>
          <a:xfrm>
            <a:off x="6781800" y="5003358"/>
            <a:ext cx="487574"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6858000" y="5065485"/>
            <a:ext cx="349303"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6934200" y="5141685"/>
            <a:ext cx="156182"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6781800" y="3008085"/>
            <a:ext cx="487574"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57" name="Isosceles Triangle 56"/>
          <p:cNvSpPr/>
          <p:nvPr>
            <p:custDataLst>
              <p:tags r:id="rId36"/>
            </p:custDataLst>
          </p:nvPr>
        </p:nvSpPr>
        <p:spPr>
          <a:xfrm rot="5400000">
            <a:off x="1543050" y="2863850"/>
            <a:ext cx="533400" cy="495300"/>
          </a:xfrm>
          <a:prstGeom prst="triangl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2" name="Straight Connector 61"/>
          <p:cNvCxnSpPr/>
          <p:nvPr>
            <p:custDataLst>
              <p:tags r:id="rId37"/>
            </p:custDataLst>
          </p:nvPr>
        </p:nvCxnSpPr>
        <p:spPr>
          <a:xfrm rot="10800000">
            <a:off x="1104900" y="3111500"/>
            <a:ext cx="4572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custDataLst>
              <p:tags r:id="rId38"/>
            </p:custDataLst>
          </p:nvPr>
        </p:nvCxnSpPr>
        <p:spPr>
          <a:xfrm rot="10800000">
            <a:off x="2057400" y="3111500"/>
            <a:ext cx="4953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custDataLst>
              <p:tags r:id="rId39"/>
            </p:custDataLst>
          </p:nvPr>
        </p:nvCxnSpPr>
        <p:spPr>
          <a:xfrm rot="5400000" flipH="1" flipV="1">
            <a:off x="1611666" y="2768600"/>
            <a:ext cx="3810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65" name="TextBox 64"/>
          <p:cNvSpPr txBox="1"/>
          <p:nvPr>
            <p:custDataLst>
              <p:tags r:id="rId40"/>
            </p:custDataLst>
          </p:nvPr>
        </p:nvSpPr>
        <p:spPr>
          <a:xfrm>
            <a:off x="1600200" y="2044700"/>
            <a:ext cx="385042" cy="584775"/>
          </a:xfrm>
          <a:prstGeom prst="rect">
            <a:avLst/>
          </a:prstGeom>
          <a:noFill/>
        </p:spPr>
        <p:txBody>
          <a:bodyPr wrap="none" rtlCol="0">
            <a:spAutoFit/>
          </a:bodyPr>
          <a:lstStyle/>
          <a:p>
            <a:r>
              <a:rPr lang="en-US" sz="3200" dirty="0" smtClean="0">
                <a:solidFill>
                  <a:schemeClr val="bg1"/>
                </a:solidFill>
              </a:rPr>
              <a:t>E</a:t>
            </a:r>
          </a:p>
        </p:txBody>
      </p:sp>
      <p:graphicFrame>
        <p:nvGraphicFramePr>
          <p:cNvPr id="67" name="Group 61"/>
          <p:cNvGraphicFramePr>
            <a:graphicFrameLocks noGrp="1"/>
          </p:cNvGraphicFramePr>
          <p:nvPr>
            <p:custDataLst>
              <p:tags r:id="rId41"/>
            </p:custDataLst>
            <p:extLst>
              <p:ext uri="{D42A27DB-BD31-4B8C-83A1-F6EECF244321}">
                <p14:modId xmlns:p14="http://schemas.microsoft.com/office/powerpoint/2010/main" val="1514156343"/>
              </p:ext>
            </p:extLst>
          </p:nvPr>
        </p:nvGraphicFramePr>
        <p:xfrm>
          <a:off x="914400" y="3797300"/>
          <a:ext cx="1601788" cy="2603500"/>
        </p:xfrm>
        <a:graphic>
          <a:graphicData uri="http://schemas.openxmlformats.org/drawingml/2006/table">
            <a:tbl>
              <a:tblPr/>
              <a:tblGrid>
                <a:gridCol w="457200"/>
                <a:gridCol w="458788"/>
                <a:gridCol w="685800"/>
              </a:tblGrid>
              <a:tr h="520700">
                <a:tc>
                  <a:txBody>
                    <a:bodyPr/>
                    <a:lstStyle/>
                    <a:p>
                      <a:pPr marL="0" marR="0" lvl="0" indent="0" algn="ctr" defTabSz="457200" rtl="0" eaLnBrk="0" fontAlgn="base" latinLnBrk="0" hangingPunct="0">
                        <a:lnSpc>
                          <a:spcPct val="93000"/>
                        </a:lnSpc>
                        <a:spcBef>
                          <a:spcPts val="700"/>
                        </a:spcBef>
                        <a:spcAft>
                          <a:spcPct val="0"/>
                        </a:spcAft>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2800" b="0" i="0" u="none" strike="noStrike" cap="none" normalizeH="0" baseline="0" dirty="0" smtClean="0">
                          <a:ln>
                            <a:noFill/>
                          </a:ln>
                          <a:solidFill>
                            <a:srgbClr val="FFFFFF"/>
                          </a:solidFill>
                          <a:effectLst/>
                          <a:latin typeface="Calibri" pitchFamily="34" charset="0"/>
                          <a:ea typeface="Arial Unicode MS" pitchFamily="34" charset="-128"/>
                          <a:cs typeface="Arial Unicode MS" pitchFamily="34" charset="-128"/>
                        </a:rPr>
                        <a:t>E</a:t>
                      </a:r>
                    </a:p>
                  </a:txBody>
                  <a:tcPr marL="90000" marR="90000" marT="71495" marB="46800" anchor="ctr" horzOverflow="overflow">
                    <a:lnL w="18000" cap="flat" cmpd="sng" algn="ctr">
                      <a:solidFill>
                        <a:srgbClr val="FFFFFF"/>
                      </a:solidFill>
                      <a:prstDash val="solid"/>
                      <a:round/>
                      <a:headEnd type="none" w="med" len="med"/>
                      <a:tailEnd type="none" w="med" len="med"/>
                    </a:lnL>
                    <a:lnR w="18000" cap="flat" cmpd="sng" algn="ctr">
                      <a:solidFill>
                        <a:srgbClr val="FFFFFF"/>
                      </a:solidFill>
                      <a:prstDash val="solid"/>
                      <a:round/>
                      <a:headEnd type="none" w="med" len="med"/>
                      <a:tailEnd type="none" w="med" len="med"/>
                    </a:lnR>
                    <a:lnT w="18000" cap="flat" cmpd="sng" algn="ctr">
                      <a:solidFill>
                        <a:srgbClr val="FFFFFF"/>
                      </a:solidFill>
                      <a:prstDash val="solid"/>
                      <a:round/>
                      <a:headEnd type="none" w="med" len="med"/>
                      <a:tailEnd type="none" w="med" len="med"/>
                    </a:lnT>
                    <a:lnB w="180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457200" rtl="0" eaLnBrk="0" fontAlgn="base" latinLnBrk="0" hangingPunct="0">
                        <a:lnSpc>
                          <a:spcPct val="93000"/>
                        </a:lnSpc>
                        <a:spcBef>
                          <a:spcPts val="700"/>
                        </a:spcBef>
                        <a:spcAft>
                          <a:spcPct val="0"/>
                        </a:spcAft>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2800" b="0" i="0" u="none" strike="noStrike" cap="none" normalizeH="0" baseline="0" dirty="0" smtClean="0">
                          <a:ln>
                            <a:noFill/>
                          </a:ln>
                          <a:solidFill>
                            <a:srgbClr val="FFFFFF"/>
                          </a:solidFill>
                          <a:effectLst/>
                          <a:latin typeface="Calibri" pitchFamily="34" charset="0"/>
                          <a:ea typeface="Arial Unicode MS" pitchFamily="34" charset="-128"/>
                          <a:cs typeface="Arial Unicode MS" pitchFamily="34" charset="-128"/>
                        </a:rPr>
                        <a:t>D</a:t>
                      </a:r>
                    </a:p>
                  </a:txBody>
                  <a:tcPr marL="90000" marR="90000" marT="71495" marB="46800" anchor="ctr" horzOverflow="overflow">
                    <a:lnL w="18000" cap="flat" cmpd="sng" algn="ctr">
                      <a:solidFill>
                        <a:srgbClr val="FFFFFF"/>
                      </a:solidFill>
                      <a:prstDash val="solid"/>
                      <a:round/>
                      <a:headEnd type="none" w="med" len="med"/>
                      <a:tailEnd type="none" w="med" len="med"/>
                    </a:lnL>
                    <a:lnR w="18000" cap="flat" cmpd="sng" algn="ctr">
                      <a:solidFill>
                        <a:srgbClr val="FFFFFF"/>
                      </a:solidFill>
                      <a:prstDash val="solid"/>
                      <a:round/>
                      <a:headEnd type="none" w="med" len="med"/>
                      <a:tailEnd type="none" w="med" len="med"/>
                    </a:lnR>
                    <a:lnT w="18000" cap="flat" cmpd="sng" algn="ctr">
                      <a:solidFill>
                        <a:srgbClr val="FFFFFF"/>
                      </a:solidFill>
                      <a:prstDash val="solid"/>
                      <a:round/>
                      <a:headEnd type="none" w="med" len="med"/>
                      <a:tailEnd type="none" w="med" len="med"/>
                    </a:lnT>
                    <a:lnB w="180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457200" rtl="0" eaLnBrk="0" fontAlgn="base" latinLnBrk="0" hangingPunct="0">
                        <a:lnSpc>
                          <a:spcPct val="93000"/>
                        </a:lnSpc>
                        <a:spcBef>
                          <a:spcPts val="700"/>
                        </a:spcBef>
                        <a:spcAft>
                          <a:spcPct val="0"/>
                        </a:spcAft>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2800" b="0" i="0" u="none" strike="noStrike" cap="none" normalizeH="0" baseline="0" dirty="0" smtClean="0">
                          <a:ln>
                            <a:noFill/>
                          </a:ln>
                          <a:solidFill>
                            <a:srgbClr val="FFFFFF"/>
                          </a:solidFill>
                          <a:effectLst/>
                          <a:latin typeface="Calibri" pitchFamily="34" charset="0"/>
                          <a:ea typeface="Arial Unicode MS" pitchFamily="34" charset="-128"/>
                          <a:cs typeface="Arial Unicode MS" pitchFamily="34" charset="-128"/>
                        </a:rPr>
                        <a:t>Q</a:t>
                      </a:r>
                    </a:p>
                  </a:txBody>
                  <a:tcPr marL="90000" marR="90000" marT="71495" marB="46800" anchor="ctr" horzOverflow="overflow">
                    <a:lnL w="18000" cap="flat" cmpd="sng" algn="ctr">
                      <a:solidFill>
                        <a:srgbClr val="FFFFFF"/>
                      </a:solidFill>
                      <a:prstDash val="solid"/>
                      <a:round/>
                      <a:headEnd type="none" w="med" len="med"/>
                      <a:tailEnd type="none" w="med" len="med"/>
                    </a:lnL>
                    <a:lnR w="18000" cap="flat" cmpd="sng" algn="ctr">
                      <a:solidFill>
                        <a:srgbClr val="FFFFFF"/>
                      </a:solidFill>
                      <a:prstDash val="solid"/>
                      <a:round/>
                      <a:headEnd type="none" w="med" len="med"/>
                      <a:tailEnd type="none" w="med" len="med"/>
                    </a:lnR>
                    <a:lnT w="18000" cap="flat" cmpd="sng" algn="ctr">
                      <a:solidFill>
                        <a:srgbClr val="FFFFFF"/>
                      </a:solidFill>
                      <a:prstDash val="solid"/>
                      <a:round/>
                      <a:headEnd type="none" w="med" len="med"/>
                      <a:tailEnd type="none" w="med" len="med"/>
                    </a:lnT>
                    <a:lnB w="18000" cap="flat" cmpd="sng" algn="ctr">
                      <a:solidFill>
                        <a:srgbClr val="FFFFFF"/>
                      </a:solidFill>
                      <a:prstDash val="solid"/>
                      <a:round/>
                      <a:headEnd type="none" w="med" len="med"/>
                      <a:tailEnd type="none" w="med" len="med"/>
                    </a:lnB>
                    <a:lnTlToBr>
                      <a:noFill/>
                    </a:lnTlToBr>
                    <a:lnBlToTr>
                      <a:noFill/>
                    </a:lnBlToTr>
                    <a:noFill/>
                  </a:tcPr>
                </a:tc>
              </a:tr>
              <a:tr h="520700">
                <a:tc>
                  <a:txBody>
                    <a:bodyPr/>
                    <a:lstStyle/>
                    <a:p>
                      <a:pPr marL="0" marR="0" lvl="0" indent="0" algn="ctr" defTabSz="457200" rtl="0" eaLnBrk="0" fontAlgn="base" latinLnBrk="0" hangingPunct="0">
                        <a:lnSpc>
                          <a:spcPct val="93000"/>
                        </a:lnSpc>
                        <a:spcBef>
                          <a:spcPts val="700"/>
                        </a:spcBef>
                        <a:spcAft>
                          <a:spcPct val="0"/>
                        </a:spcAft>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2800" b="0" i="0" u="none" strike="noStrike" cap="none" normalizeH="0" baseline="0" dirty="0" smtClean="0">
                          <a:ln>
                            <a:noFill/>
                          </a:ln>
                          <a:solidFill>
                            <a:srgbClr val="FFFFFF"/>
                          </a:solidFill>
                          <a:effectLst/>
                          <a:latin typeface="Calibri" pitchFamily="34" charset="0"/>
                          <a:ea typeface="Arial Unicode MS" pitchFamily="34" charset="-128"/>
                          <a:cs typeface="Arial Unicode MS" pitchFamily="34" charset="-128"/>
                        </a:rPr>
                        <a:t>0</a:t>
                      </a:r>
                    </a:p>
                  </a:txBody>
                  <a:tcPr marL="90000" marR="90000" marT="71495" marB="46800" anchor="ctr" horzOverflow="overflow">
                    <a:lnL w="18000" cap="flat" cmpd="sng" algn="ctr">
                      <a:solidFill>
                        <a:srgbClr val="FFFFFF"/>
                      </a:solidFill>
                      <a:prstDash val="solid"/>
                      <a:round/>
                      <a:headEnd type="none" w="med" len="med"/>
                      <a:tailEnd type="none" w="med" len="med"/>
                    </a:lnL>
                    <a:lnR w="18000" cap="flat" cmpd="sng" algn="ctr">
                      <a:solidFill>
                        <a:srgbClr val="FFFFFF"/>
                      </a:solidFill>
                      <a:prstDash val="solid"/>
                      <a:round/>
                      <a:headEnd type="none" w="med" len="med"/>
                      <a:tailEnd type="none" w="med" len="med"/>
                    </a:lnR>
                    <a:lnT w="18000" cap="flat" cmpd="sng" algn="ctr">
                      <a:solidFill>
                        <a:srgbClr val="FFFFFF"/>
                      </a:solidFill>
                      <a:prstDash val="solid"/>
                      <a:round/>
                      <a:headEnd type="none" w="med" len="med"/>
                      <a:tailEnd type="none" w="med" len="med"/>
                    </a:lnT>
                    <a:lnB w="180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457200" rtl="0" eaLnBrk="0" fontAlgn="base" latinLnBrk="0" hangingPunct="0">
                        <a:lnSpc>
                          <a:spcPct val="93000"/>
                        </a:lnSpc>
                        <a:spcBef>
                          <a:spcPts val="700"/>
                        </a:spcBef>
                        <a:spcAft>
                          <a:spcPct val="0"/>
                        </a:spcAft>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2800" b="0" i="0" u="none" strike="noStrike" cap="none" normalizeH="0" baseline="0" dirty="0" smtClean="0">
                          <a:ln>
                            <a:noFill/>
                          </a:ln>
                          <a:solidFill>
                            <a:srgbClr val="FFFFFF"/>
                          </a:solidFill>
                          <a:effectLst/>
                          <a:latin typeface="Calibri" pitchFamily="34" charset="0"/>
                          <a:ea typeface="Arial Unicode MS" pitchFamily="34" charset="-128"/>
                          <a:cs typeface="Arial Unicode MS" pitchFamily="34" charset="-128"/>
                        </a:rPr>
                        <a:t>0</a:t>
                      </a:r>
                    </a:p>
                  </a:txBody>
                  <a:tcPr marL="90000" marR="90000" marT="71495" marB="46800" anchor="ctr" horzOverflow="overflow">
                    <a:lnL w="18000" cap="flat" cmpd="sng" algn="ctr">
                      <a:solidFill>
                        <a:srgbClr val="FFFFFF"/>
                      </a:solidFill>
                      <a:prstDash val="solid"/>
                      <a:round/>
                      <a:headEnd type="none" w="med" len="med"/>
                      <a:tailEnd type="none" w="med" len="med"/>
                    </a:lnL>
                    <a:lnR w="18000" cap="flat" cmpd="sng" algn="ctr">
                      <a:solidFill>
                        <a:srgbClr val="FFFFFF"/>
                      </a:solidFill>
                      <a:prstDash val="solid"/>
                      <a:round/>
                      <a:headEnd type="none" w="med" len="med"/>
                      <a:tailEnd type="none" w="med" len="med"/>
                    </a:lnR>
                    <a:lnT w="18000" cap="flat" cmpd="sng" algn="ctr">
                      <a:solidFill>
                        <a:srgbClr val="FFFFFF"/>
                      </a:solidFill>
                      <a:prstDash val="solid"/>
                      <a:round/>
                      <a:headEnd type="none" w="med" len="med"/>
                      <a:tailEnd type="none" w="med" len="med"/>
                    </a:lnT>
                    <a:lnB w="18000" cap="flat" cmpd="sng" algn="ctr">
                      <a:solidFill>
                        <a:srgbClr val="FFFFFF"/>
                      </a:solidFill>
                      <a:prstDash val="solid"/>
                      <a:round/>
                      <a:headEnd type="none" w="med" len="med"/>
                      <a:tailEnd type="none" w="med" len="med"/>
                    </a:lnB>
                    <a:lnTlToBr>
                      <a:noFill/>
                    </a:lnTlToBr>
                    <a:lnBlToTr>
                      <a:noFill/>
                    </a:lnBlToTr>
                    <a:noFill/>
                  </a:tcPr>
                </a:tc>
                <a:tc>
                  <a:txBody>
                    <a:bodyPr/>
                    <a:lstStyle/>
                    <a:p>
                      <a:pPr algn="ctr"/>
                      <a:r>
                        <a:rPr lang="en-US" sz="2800" dirty="0" smtClean="0">
                          <a:solidFill>
                            <a:schemeClr val="accent1"/>
                          </a:solidFill>
                        </a:rPr>
                        <a:t>z</a:t>
                      </a:r>
                      <a:endParaRPr lang="en-US" sz="2800" dirty="0">
                        <a:solidFill>
                          <a:schemeClr val="accent1"/>
                        </a:solidFill>
                      </a:endParaRPr>
                    </a:p>
                  </a:txBody>
                  <a:tcPr anchor="ctr" horzOverflow="overflow">
                    <a:lnL w="18000" cap="flat" cmpd="sng" algn="ctr">
                      <a:solidFill>
                        <a:srgbClr val="FFFFFF"/>
                      </a:solidFill>
                      <a:prstDash val="solid"/>
                      <a:round/>
                      <a:headEnd type="none" w="med" len="med"/>
                      <a:tailEnd type="none" w="med" len="med"/>
                    </a:lnL>
                    <a:lnR w="18000" cap="flat" cmpd="sng" algn="ctr">
                      <a:solidFill>
                        <a:srgbClr val="FFFFFF"/>
                      </a:solidFill>
                      <a:prstDash val="solid"/>
                      <a:round/>
                      <a:headEnd type="none" w="med" len="med"/>
                      <a:tailEnd type="none" w="med" len="med"/>
                    </a:lnR>
                    <a:lnT w="18000" cap="flat" cmpd="sng" algn="ctr">
                      <a:solidFill>
                        <a:srgbClr val="FFFFFF"/>
                      </a:solidFill>
                      <a:prstDash val="solid"/>
                      <a:round/>
                      <a:headEnd type="none" w="med" len="med"/>
                      <a:tailEnd type="none" w="med" len="med"/>
                    </a:lnT>
                    <a:lnB w="18000" cap="flat" cmpd="sng" algn="ctr">
                      <a:solidFill>
                        <a:srgbClr val="FFFFFF"/>
                      </a:solidFill>
                      <a:prstDash val="solid"/>
                      <a:round/>
                      <a:headEnd type="none" w="med" len="med"/>
                      <a:tailEnd type="none" w="med" len="med"/>
                    </a:lnB>
                    <a:lnTlToBr>
                      <a:noFill/>
                    </a:lnTlToBr>
                    <a:lnBlToTr>
                      <a:noFill/>
                    </a:lnBlToTr>
                    <a:noFill/>
                  </a:tcPr>
                </a:tc>
              </a:tr>
              <a:tr h="520700">
                <a:tc>
                  <a:txBody>
                    <a:bodyPr/>
                    <a:lstStyle/>
                    <a:p>
                      <a:pPr marL="0" marR="0" lvl="0" indent="0" algn="ctr" defTabSz="457200" rtl="0" eaLnBrk="0" fontAlgn="base" latinLnBrk="0" hangingPunct="0">
                        <a:lnSpc>
                          <a:spcPct val="93000"/>
                        </a:lnSpc>
                        <a:spcBef>
                          <a:spcPts val="700"/>
                        </a:spcBef>
                        <a:spcAft>
                          <a:spcPct val="0"/>
                        </a:spcAft>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2800" b="0" i="0" u="none" strike="noStrike" cap="none" normalizeH="0" baseline="0" dirty="0" smtClean="0">
                          <a:ln>
                            <a:noFill/>
                          </a:ln>
                          <a:solidFill>
                            <a:srgbClr val="FFFFFF"/>
                          </a:solidFill>
                          <a:effectLst/>
                          <a:latin typeface="Calibri" pitchFamily="34" charset="0"/>
                          <a:ea typeface="Arial Unicode MS" pitchFamily="34" charset="-128"/>
                          <a:cs typeface="Arial Unicode MS" pitchFamily="34" charset="-128"/>
                        </a:rPr>
                        <a:t>0 </a:t>
                      </a:r>
                    </a:p>
                  </a:txBody>
                  <a:tcPr marL="90000" marR="90000" marT="71495" marB="46800" anchor="ctr" horzOverflow="overflow">
                    <a:lnL w="18000" cap="flat" cmpd="sng" algn="ctr">
                      <a:solidFill>
                        <a:srgbClr val="FFFFFF"/>
                      </a:solidFill>
                      <a:prstDash val="solid"/>
                      <a:round/>
                      <a:headEnd type="none" w="med" len="med"/>
                      <a:tailEnd type="none" w="med" len="med"/>
                    </a:lnL>
                    <a:lnR w="18000" cap="flat" cmpd="sng" algn="ctr">
                      <a:solidFill>
                        <a:srgbClr val="FFFFFF"/>
                      </a:solidFill>
                      <a:prstDash val="solid"/>
                      <a:round/>
                      <a:headEnd type="none" w="med" len="med"/>
                      <a:tailEnd type="none" w="med" len="med"/>
                    </a:lnR>
                    <a:lnT w="18000" cap="flat" cmpd="sng" algn="ctr">
                      <a:solidFill>
                        <a:srgbClr val="FFFFFF"/>
                      </a:solidFill>
                      <a:prstDash val="solid"/>
                      <a:round/>
                      <a:headEnd type="none" w="med" len="med"/>
                      <a:tailEnd type="none" w="med" len="med"/>
                    </a:lnT>
                    <a:lnB w="180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457200" rtl="0" eaLnBrk="0" fontAlgn="base" latinLnBrk="0" hangingPunct="0">
                        <a:lnSpc>
                          <a:spcPct val="93000"/>
                        </a:lnSpc>
                        <a:spcBef>
                          <a:spcPts val="700"/>
                        </a:spcBef>
                        <a:spcAft>
                          <a:spcPct val="0"/>
                        </a:spcAft>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2800" b="0" i="0" u="none" strike="noStrike" cap="none" normalizeH="0" baseline="0" dirty="0" smtClean="0">
                          <a:ln>
                            <a:noFill/>
                          </a:ln>
                          <a:solidFill>
                            <a:srgbClr val="FFFFFF"/>
                          </a:solidFill>
                          <a:effectLst/>
                          <a:latin typeface="Calibri" pitchFamily="34" charset="0"/>
                          <a:ea typeface="Arial Unicode MS" pitchFamily="34" charset="-128"/>
                          <a:cs typeface="Arial Unicode MS" pitchFamily="34" charset="-128"/>
                        </a:rPr>
                        <a:t>1</a:t>
                      </a:r>
                    </a:p>
                  </a:txBody>
                  <a:tcPr marL="90000" marR="90000" marT="71495" marB="46800" anchor="ctr" horzOverflow="overflow">
                    <a:lnL w="18000" cap="flat" cmpd="sng" algn="ctr">
                      <a:solidFill>
                        <a:srgbClr val="FFFFFF"/>
                      </a:solidFill>
                      <a:prstDash val="solid"/>
                      <a:round/>
                      <a:headEnd type="none" w="med" len="med"/>
                      <a:tailEnd type="none" w="med" len="med"/>
                    </a:lnL>
                    <a:lnR w="18000" cap="flat" cmpd="sng" algn="ctr">
                      <a:solidFill>
                        <a:srgbClr val="FFFFFF"/>
                      </a:solidFill>
                      <a:prstDash val="solid"/>
                      <a:round/>
                      <a:headEnd type="none" w="med" len="med"/>
                      <a:tailEnd type="none" w="med" len="med"/>
                    </a:lnR>
                    <a:lnT w="18000" cap="flat" cmpd="sng" algn="ctr">
                      <a:solidFill>
                        <a:srgbClr val="FFFFFF"/>
                      </a:solidFill>
                      <a:prstDash val="solid"/>
                      <a:round/>
                      <a:headEnd type="none" w="med" len="med"/>
                      <a:tailEnd type="none" w="med" len="med"/>
                    </a:lnT>
                    <a:lnB w="18000" cap="flat" cmpd="sng" algn="ctr">
                      <a:solidFill>
                        <a:srgbClr val="FFFFFF"/>
                      </a:solidFill>
                      <a:prstDash val="solid"/>
                      <a:round/>
                      <a:headEnd type="none" w="med" len="med"/>
                      <a:tailEnd type="none" w="med" len="med"/>
                    </a:lnB>
                    <a:lnTlToBr>
                      <a:noFill/>
                    </a:lnTlToBr>
                    <a:lnBlToTr>
                      <a:noFill/>
                    </a:lnBlToTr>
                    <a:noFill/>
                  </a:tcPr>
                </a:tc>
                <a:tc>
                  <a:txBody>
                    <a:bodyPr/>
                    <a:lstStyle/>
                    <a:p>
                      <a:pPr algn="ctr"/>
                      <a:r>
                        <a:rPr lang="en-US" sz="2800" dirty="0" smtClean="0">
                          <a:solidFill>
                            <a:schemeClr val="accent1"/>
                          </a:solidFill>
                        </a:rPr>
                        <a:t>z</a:t>
                      </a:r>
                      <a:endParaRPr lang="en-US" sz="2800" dirty="0">
                        <a:solidFill>
                          <a:schemeClr val="accent1"/>
                        </a:solidFill>
                      </a:endParaRPr>
                    </a:p>
                  </a:txBody>
                  <a:tcPr anchor="ctr" horzOverflow="overflow">
                    <a:lnL w="18000" cap="flat" cmpd="sng" algn="ctr">
                      <a:solidFill>
                        <a:srgbClr val="FFFFFF"/>
                      </a:solidFill>
                      <a:prstDash val="solid"/>
                      <a:round/>
                      <a:headEnd type="none" w="med" len="med"/>
                      <a:tailEnd type="none" w="med" len="med"/>
                    </a:lnL>
                    <a:lnR w="18000" cap="flat" cmpd="sng" algn="ctr">
                      <a:solidFill>
                        <a:srgbClr val="FFFFFF"/>
                      </a:solidFill>
                      <a:prstDash val="solid"/>
                      <a:round/>
                      <a:headEnd type="none" w="med" len="med"/>
                      <a:tailEnd type="none" w="med" len="med"/>
                    </a:lnR>
                    <a:lnT w="18000" cap="flat" cmpd="sng" algn="ctr">
                      <a:solidFill>
                        <a:srgbClr val="FFFFFF"/>
                      </a:solidFill>
                      <a:prstDash val="solid"/>
                      <a:round/>
                      <a:headEnd type="none" w="med" len="med"/>
                      <a:tailEnd type="none" w="med" len="med"/>
                    </a:lnT>
                    <a:lnB w="18000" cap="flat" cmpd="sng" algn="ctr">
                      <a:solidFill>
                        <a:srgbClr val="FFFFFF"/>
                      </a:solidFill>
                      <a:prstDash val="solid"/>
                      <a:round/>
                      <a:headEnd type="none" w="med" len="med"/>
                      <a:tailEnd type="none" w="med" len="med"/>
                    </a:lnB>
                    <a:lnTlToBr>
                      <a:noFill/>
                    </a:lnTlToBr>
                    <a:lnBlToTr>
                      <a:noFill/>
                    </a:lnBlToTr>
                    <a:noFill/>
                  </a:tcPr>
                </a:tc>
              </a:tr>
              <a:tr h="520700">
                <a:tc>
                  <a:txBody>
                    <a:bodyPr/>
                    <a:lstStyle/>
                    <a:p>
                      <a:pPr marL="0" marR="0" lvl="0" indent="0" algn="ctr" defTabSz="457200" rtl="0" eaLnBrk="0" fontAlgn="base" latinLnBrk="0" hangingPunct="0">
                        <a:lnSpc>
                          <a:spcPct val="93000"/>
                        </a:lnSpc>
                        <a:spcBef>
                          <a:spcPts val="700"/>
                        </a:spcBef>
                        <a:spcAft>
                          <a:spcPct val="0"/>
                        </a:spcAft>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2800" b="0" i="0" u="none" strike="noStrike" cap="none" normalizeH="0" baseline="0" dirty="0" smtClean="0">
                          <a:ln>
                            <a:noFill/>
                          </a:ln>
                          <a:solidFill>
                            <a:srgbClr val="FFFFFF"/>
                          </a:solidFill>
                          <a:effectLst/>
                          <a:latin typeface="Calibri" pitchFamily="34" charset="0"/>
                          <a:ea typeface="Arial Unicode MS" pitchFamily="34" charset="-128"/>
                          <a:cs typeface="Arial Unicode MS" pitchFamily="34" charset="-128"/>
                        </a:rPr>
                        <a:t>1</a:t>
                      </a:r>
                    </a:p>
                  </a:txBody>
                  <a:tcPr marL="90000" marR="90000" marT="71495" marB="46800" anchor="ctr" horzOverflow="overflow">
                    <a:lnL w="18000" cap="flat" cmpd="sng" algn="ctr">
                      <a:solidFill>
                        <a:srgbClr val="FFFFFF"/>
                      </a:solidFill>
                      <a:prstDash val="solid"/>
                      <a:round/>
                      <a:headEnd type="none" w="med" len="med"/>
                      <a:tailEnd type="none" w="med" len="med"/>
                    </a:lnL>
                    <a:lnR w="18000" cap="flat" cmpd="sng" algn="ctr">
                      <a:solidFill>
                        <a:srgbClr val="FFFFFF"/>
                      </a:solidFill>
                      <a:prstDash val="solid"/>
                      <a:round/>
                      <a:headEnd type="none" w="med" len="med"/>
                      <a:tailEnd type="none" w="med" len="med"/>
                    </a:lnR>
                    <a:lnT w="18000" cap="flat" cmpd="sng" algn="ctr">
                      <a:solidFill>
                        <a:srgbClr val="FFFFFF"/>
                      </a:solidFill>
                      <a:prstDash val="solid"/>
                      <a:round/>
                      <a:headEnd type="none" w="med" len="med"/>
                      <a:tailEnd type="none" w="med" len="med"/>
                    </a:lnT>
                    <a:lnB w="180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457200" rtl="0" eaLnBrk="0" fontAlgn="base" latinLnBrk="0" hangingPunct="0">
                        <a:lnSpc>
                          <a:spcPct val="93000"/>
                        </a:lnSpc>
                        <a:spcBef>
                          <a:spcPts val="700"/>
                        </a:spcBef>
                        <a:spcAft>
                          <a:spcPct val="0"/>
                        </a:spcAft>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2800" b="0" i="0" u="none" strike="noStrike" cap="none" normalizeH="0" baseline="0" dirty="0" smtClean="0">
                          <a:ln>
                            <a:noFill/>
                          </a:ln>
                          <a:solidFill>
                            <a:srgbClr val="FFFFFF"/>
                          </a:solidFill>
                          <a:effectLst/>
                          <a:latin typeface="Calibri" pitchFamily="34" charset="0"/>
                          <a:ea typeface="Arial Unicode MS" pitchFamily="34" charset="-128"/>
                          <a:cs typeface="Arial Unicode MS" pitchFamily="34" charset="-128"/>
                        </a:rPr>
                        <a:t>0</a:t>
                      </a:r>
                    </a:p>
                  </a:txBody>
                  <a:tcPr marL="90000" marR="90000" marT="71495" marB="46800" anchor="ctr" horzOverflow="overflow">
                    <a:lnL w="18000" cap="flat" cmpd="sng" algn="ctr">
                      <a:solidFill>
                        <a:srgbClr val="FFFFFF"/>
                      </a:solidFill>
                      <a:prstDash val="solid"/>
                      <a:round/>
                      <a:headEnd type="none" w="med" len="med"/>
                      <a:tailEnd type="none" w="med" len="med"/>
                    </a:lnL>
                    <a:lnR w="18000" cap="flat" cmpd="sng" algn="ctr">
                      <a:solidFill>
                        <a:srgbClr val="FFFFFF"/>
                      </a:solidFill>
                      <a:prstDash val="solid"/>
                      <a:round/>
                      <a:headEnd type="none" w="med" len="med"/>
                      <a:tailEnd type="none" w="med" len="med"/>
                    </a:lnR>
                    <a:lnT w="18000" cap="flat" cmpd="sng" algn="ctr">
                      <a:solidFill>
                        <a:srgbClr val="FFFFFF"/>
                      </a:solidFill>
                      <a:prstDash val="solid"/>
                      <a:round/>
                      <a:headEnd type="none" w="med" len="med"/>
                      <a:tailEnd type="none" w="med" len="med"/>
                    </a:lnT>
                    <a:lnB w="18000" cap="flat" cmpd="sng" algn="ctr">
                      <a:solidFill>
                        <a:srgbClr val="FFFFFF"/>
                      </a:solidFill>
                      <a:prstDash val="solid"/>
                      <a:round/>
                      <a:headEnd type="none" w="med" len="med"/>
                      <a:tailEnd type="none" w="med" len="med"/>
                    </a:lnB>
                    <a:lnTlToBr>
                      <a:noFill/>
                    </a:lnTlToBr>
                    <a:lnBlToTr>
                      <a:noFill/>
                    </a:lnBlToTr>
                    <a:noFill/>
                  </a:tcPr>
                </a:tc>
                <a:tc>
                  <a:txBody>
                    <a:bodyPr/>
                    <a:lstStyle/>
                    <a:p>
                      <a:pPr algn="ctr"/>
                      <a:r>
                        <a:rPr lang="en-US" sz="2800" dirty="0" smtClean="0">
                          <a:solidFill>
                            <a:schemeClr val="accent1"/>
                          </a:solidFill>
                        </a:rPr>
                        <a:t>0</a:t>
                      </a:r>
                      <a:endParaRPr lang="en-US" sz="2800" dirty="0">
                        <a:solidFill>
                          <a:schemeClr val="accent1"/>
                        </a:solidFill>
                      </a:endParaRPr>
                    </a:p>
                  </a:txBody>
                  <a:tcPr anchor="ctr" horzOverflow="overflow">
                    <a:lnL w="18000" cap="flat" cmpd="sng" algn="ctr">
                      <a:solidFill>
                        <a:srgbClr val="FFFFFF"/>
                      </a:solidFill>
                      <a:prstDash val="solid"/>
                      <a:round/>
                      <a:headEnd type="none" w="med" len="med"/>
                      <a:tailEnd type="none" w="med" len="med"/>
                    </a:lnL>
                    <a:lnR w="18000" cap="flat" cmpd="sng" algn="ctr">
                      <a:solidFill>
                        <a:srgbClr val="FFFFFF"/>
                      </a:solidFill>
                      <a:prstDash val="solid"/>
                      <a:round/>
                      <a:headEnd type="none" w="med" len="med"/>
                      <a:tailEnd type="none" w="med" len="med"/>
                    </a:lnR>
                    <a:lnT w="18000" cap="flat" cmpd="sng" algn="ctr">
                      <a:solidFill>
                        <a:srgbClr val="FFFFFF"/>
                      </a:solidFill>
                      <a:prstDash val="solid"/>
                      <a:round/>
                      <a:headEnd type="none" w="med" len="med"/>
                      <a:tailEnd type="none" w="med" len="med"/>
                    </a:lnT>
                    <a:lnB w="18000" cap="flat" cmpd="sng" algn="ctr">
                      <a:solidFill>
                        <a:srgbClr val="FFFFFF"/>
                      </a:solidFill>
                      <a:prstDash val="solid"/>
                      <a:round/>
                      <a:headEnd type="none" w="med" len="med"/>
                      <a:tailEnd type="none" w="med" len="med"/>
                    </a:lnB>
                    <a:lnTlToBr>
                      <a:noFill/>
                    </a:lnTlToBr>
                    <a:lnBlToTr>
                      <a:noFill/>
                    </a:lnBlToTr>
                    <a:noFill/>
                  </a:tcPr>
                </a:tc>
              </a:tr>
              <a:tr h="520700">
                <a:tc>
                  <a:txBody>
                    <a:bodyPr/>
                    <a:lstStyle/>
                    <a:p>
                      <a:pPr marL="0" marR="0" lvl="0" indent="0" algn="ctr" defTabSz="457200" rtl="0" eaLnBrk="0" fontAlgn="base" latinLnBrk="0" hangingPunct="0">
                        <a:lnSpc>
                          <a:spcPct val="93000"/>
                        </a:lnSpc>
                        <a:spcBef>
                          <a:spcPts val="700"/>
                        </a:spcBef>
                        <a:spcAft>
                          <a:spcPct val="0"/>
                        </a:spcAft>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2800" b="0" i="0" u="none" strike="noStrike" cap="none" normalizeH="0" baseline="0" dirty="0" smtClean="0">
                          <a:ln>
                            <a:noFill/>
                          </a:ln>
                          <a:solidFill>
                            <a:srgbClr val="FFFFFF"/>
                          </a:solidFill>
                          <a:effectLst/>
                          <a:latin typeface="Calibri" pitchFamily="34" charset="0"/>
                          <a:ea typeface="Arial Unicode MS" pitchFamily="34" charset="-128"/>
                          <a:cs typeface="Arial Unicode MS" pitchFamily="34" charset="-128"/>
                        </a:rPr>
                        <a:t>1</a:t>
                      </a:r>
                    </a:p>
                  </a:txBody>
                  <a:tcPr marL="90000" marR="90000" marT="71495" marB="46800" anchor="ctr" horzOverflow="overflow">
                    <a:lnL w="18000" cap="flat" cmpd="sng" algn="ctr">
                      <a:solidFill>
                        <a:srgbClr val="FFFFFF"/>
                      </a:solidFill>
                      <a:prstDash val="solid"/>
                      <a:round/>
                      <a:headEnd type="none" w="med" len="med"/>
                      <a:tailEnd type="none" w="med" len="med"/>
                    </a:lnL>
                    <a:lnR w="18000" cap="flat" cmpd="sng" algn="ctr">
                      <a:solidFill>
                        <a:srgbClr val="FFFFFF"/>
                      </a:solidFill>
                      <a:prstDash val="solid"/>
                      <a:round/>
                      <a:headEnd type="none" w="med" len="med"/>
                      <a:tailEnd type="none" w="med" len="med"/>
                    </a:lnR>
                    <a:lnT w="18000" cap="flat" cmpd="sng" algn="ctr">
                      <a:solidFill>
                        <a:srgbClr val="FFFFFF"/>
                      </a:solidFill>
                      <a:prstDash val="solid"/>
                      <a:round/>
                      <a:headEnd type="none" w="med" len="med"/>
                      <a:tailEnd type="none" w="med" len="med"/>
                    </a:lnT>
                    <a:lnB w="180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457200" rtl="0" eaLnBrk="0" fontAlgn="base" latinLnBrk="0" hangingPunct="0">
                        <a:lnSpc>
                          <a:spcPct val="93000"/>
                        </a:lnSpc>
                        <a:spcBef>
                          <a:spcPts val="700"/>
                        </a:spcBef>
                        <a:spcAft>
                          <a:spcPct val="0"/>
                        </a:spcAft>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2800" b="0" i="0" u="none" strike="noStrike" cap="none" normalizeH="0" baseline="0" dirty="0" smtClean="0">
                          <a:ln>
                            <a:noFill/>
                          </a:ln>
                          <a:solidFill>
                            <a:srgbClr val="FFFFFF"/>
                          </a:solidFill>
                          <a:effectLst/>
                          <a:latin typeface="Calibri" pitchFamily="34" charset="0"/>
                          <a:ea typeface="Arial Unicode MS" pitchFamily="34" charset="-128"/>
                          <a:cs typeface="Arial Unicode MS" pitchFamily="34" charset="-128"/>
                        </a:rPr>
                        <a:t>1</a:t>
                      </a:r>
                    </a:p>
                  </a:txBody>
                  <a:tcPr marL="90000" marR="90000" marT="71495" marB="46800" anchor="ctr" horzOverflow="overflow">
                    <a:lnL w="18000" cap="flat" cmpd="sng" algn="ctr">
                      <a:solidFill>
                        <a:srgbClr val="FFFFFF"/>
                      </a:solidFill>
                      <a:prstDash val="solid"/>
                      <a:round/>
                      <a:headEnd type="none" w="med" len="med"/>
                      <a:tailEnd type="none" w="med" len="med"/>
                    </a:lnL>
                    <a:lnR w="18000" cap="flat" cmpd="sng" algn="ctr">
                      <a:solidFill>
                        <a:srgbClr val="FFFFFF"/>
                      </a:solidFill>
                      <a:prstDash val="solid"/>
                      <a:round/>
                      <a:headEnd type="none" w="med" len="med"/>
                      <a:tailEnd type="none" w="med" len="med"/>
                    </a:lnR>
                    <a:lnT w="18000" cap="flat" cmpd="sng" algn="ctr">
                      <a:solidFill>
                        <a:srgbClr val="FFFFFF"/>
                      </a:solidFill>
                      <a:prstDash val="solid"/>
                      <a:round/>
                      <a:headEnd type="none" w="med" len="med"/>
                      <a:tailEnd type="none" w="med" len="med"/>
                    </a:lnT>
                    <a:lnB w="18000" cap="flat" cmpd="sng" algn="ctr">
                      <a:solidFill>
                        <a:srgbClr val="FFFFFF"/>
                      </a:solidFill>
                      <a:prstDash val="solid"/>
                      <a:round/>
                      <a:headEnd type="none" w="med" len="med"/>
                      <a:tailEnd type="none" w="med" len="med"/>
                    </a:lnB>
                    <a:lnTlToBr>
                      <a:noFill/>
                    </a:lnTlToBr>
                    <a:lnBlToTr>
                      <a:noFill/>
                    </a:lnBlToTr>
                    <a:noFill/>
                  </a:tcPr>
                </a:tc>
                <a:tc>
                  <a:txBody>
                    <a:bodyPr/>
                    <a:lstStyle/>
                    <a:p>
                      <a:pPr algn="ctr"/>
                      <a:r>
                        <a:rPr lang="en-US" sz="2800" dirty="0" smtClean="0">
                          <a:solidFill>
                            <a:schemeClr val="accent1"/>
                          </a:solidFill>
                        </a:rPr>
                        <a:t>1</a:t>
                      </a:r>
                      <a:endParaRPr lang="en-US" sz="2800" dirty="0">
                        <a:solidFill>
                          <a:schemeClr val="accent1"/>
                        </a:solidFill>
                      </a:endParaRPr>
                    </a:p>
                  </a:txBody>
                  <a:tcPr anchor="ctr" horzOverflow="overflow">
                    <a:lnL w="18000" cap="flat" cmpd="sng" algn="ctr">
                      <a:solidFill>
                        <a:srgbClr val="FFFFFF"/>
                      </a:solidFill>
                      <a:prstDash val="solid"/>
                      <a:round/>
                      <a:headEnd type="none" w="med" len="med"/>
                      <a:tailEnd type="none" w="med" len="med"/>
                    </a:lnL>
                    <a:lnR w="18000" cap="flat" cmpd="sng" algn="ctr">
                      <a:solidFill>
                        <a:srgbClr val="FFFFFF"/>
                      </a:solidFill>
                      <a:prstDash val="solid"/>
                      <a:round/>
                      <a:headEnd type="none" w="med" len="med"/>
                      <a:tailEnd type="none" w="med" len="med"/>
                    </a:lnR>
                    <a:lnT w="18000" cap="flat" cmpd="sng" algn="ctr">
                      <a:solidFill>
                        <a:srgbClr val="FFFFFF"/>
                      </a:solidFill>
                      <a:prstDash val="solid"/>
                      <a:round/>
                      <a:headEnd type="none" w="med" len="med"/>
                      <a:tailEnd type="none" w="med" len="med"/>
                    </a:lnT>
                    <a:lnB w="18000" cap="flat" cmpd="sng" algn="ctr">
                      <a:solidFill>
                        <a:srgbClr val="FFFFFF"/>
                      </a:solidFill>
                      <a:prstDash val="solid"/>
                      <a:round/>
                      <a:headEnd type="none" w="med" len="med"/>
                      <a:tailEnd type="none" w="med" len="med"/>
                    </a:lnB>
                    <a:lnTlToBr>
                      <a:noFill/>
                    </a:lnTlToBr>
                    <a:lnBlToTr>
                      <a:noFill/>
                    </a:lnBlToTr>
                    <a:noFill/>
                  </a:tcPr>
                </a:tc>
              </a:tr>
            </a:tbl>
          </a:graphicData>
        </a:graphic>
      </p:graphicFrame>
      <p:sp>
        <p:nvSpPr>
          <p:cNvPr id="68" name="TextBox 67"/>
          <p:cNvSpPr txBox="1"/>
          <p:nvPr>
            <p:custDataLst>
              <p:tags r:id="rId42"/>
            </p:custDataLst>
          </p:nvPr>
        </p:nvSpPr>
        <p:spPr>
          <a:xfrm>
            <a:off x="685800" y="2882900"/>
            <a:ext cx="437940" cy="584775"/>
          </a:xfrm>
          <a:prstGeom prst="rect">
            <a:avLst/>
          </a:prstGeom>
          <a:noFill/>
        </p:spPr>
        <p:txBody>
          <a:bodyPr wrap="none" rtlCol="0">
            <a:spAutoFit/>
          </a:bodyPr>
          <a:lstStyle/>
          <a:p>
            <a:r>
              <a:rPr lang="en-US" sz="3200" dirty="0" smtClean="0">
                <a:solidFill>
                  <a:schemeClr val="bg1"/>
                </a:solidFill>
              </a:rPr>
              <a:t>D</a:t>
            </a:r>
          </a:p>
        </p:txBody>
      </p:sp>
      <p:sp>
        <p:nvSpPr>
          <p:cNvPr id="70" name="TextBox 69"/>
          <p:cNvSpPr txBox="1"/>
          <p:nvPr>
            <p:custDataLst>
              <p:tags r:id="rId43"/>
            </p:custDataLst>
          </p:nvPr>
        </p:nvSpPr>
        <p:spPr>
          <a:xfrm>
            <a:off x="2514600" y="2882900"/>
            <a:ext cx="609600" cy="584775"/>
          </a:xfrm>
          <a:prstGeom prst="rect">
            <a:avLst/>
          </a:prstGeom>
          <a:noFill/>
        </p:spPr>
        <p:txBody>
          <a:bodyPr wrap="square" rtlCol="0">
            <a:spAutoFit/>
          </a:bodyPr>
          <a:lstStyle/>
          <a:p>
            <a:r>
              <a:rPr lang="en-US" sz="3200" dirty="0" smtClean="0">
                <a:solidFill>
                  <a:schemeClr val="bg1"/>
                </a:solidFill>
              </a:rPr>
              <a:t>Q</a:t>
            </a:r>
          </a:p>
        </p:txBody>
      </p:sp>
      <p:sp>
        <p:nvSpPr>
          <p:cNvPr id="72" name="Rectangle 71"/>
          <p:cNvSpPr/>
          <p:nvPr>
            <p:custDataLst>
              <p:tags r:id="rId44"/>
            </p:custDataLst>
          </p:nvPr>
        </p:nvSpPr>
        <p:spPr>
          <a:xfrm>
            <a:off x="434732" y="655875"/>
            <a:ext cx="8709268" cy="1446550"/>
          </a:xfrm>
          <a:prstGeom prst="rect">
            <a:avLst/>
          </a:prstGeom>
        </p:spPr>
        <p:txBody>
          <a:bodyPr wrap="square">
            <a:spAutoFit/>
          </a:bodyPr>
          <a:lstStyle/>
          <a:p>
            <a:r>
              <a:rPr lang="en-US" sz="3200" dirty="0" smtClean="0">
                <a:solidFill>
                  <a:schemeClr val="accent1"/>
                </a:solidFill>
              </a:rPr>
              <a:t>Tri-State Buffers</a:t>
            </a:r>
          </a:p>
          <a:p>
            <a:pPr marL="914400" lvl="1" indent="-457200">
              <a:buFont typeface="Arial" pitchFamily="34" charset="0"/>
              <a:buChar char="•"/>
            </a:pPr>
            <a:r>
              <a:rPr lang="en-US" sz="2800" dirty="0" smtClean="0"/>
              <a:t>If enabled (E=1), then Q = D</a:t>
            </a:r>
          </a:p>
          <a:p>
            <a:pPr marL="914400" lvl="1" indent="-457200">
              <a:buFont typeface="Arial" pitchFamily="34" charset="0"/>
              <a:buChar char="•"/>
            </a:pPr>
            <a:r>
              <a:rPr lang="en-US" sz="2800" dirty="0" smtClean="0"/>
              <a:t>Otherwise, Q is not connected (z = high impedance) </a:t>
            </a:r>
            <a:endParaRPr lang="en-US" sz="2800" dirty="0"/>
          </a:p>
        </p:txBody>
      </p:sp>
    </p:spTree>
    <p:extLst>
      <p:ext uri="{BB962C8B-B14F-4D97-AF65-F5344CB8AC3E}">
        <p14:creationId xmlns:p14="http://schemas.microsoft.com/office/powerpoint/2010/main" val="2387106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45"/>
                                        </p:tgtEl>
                                        <p:attrNameLst>
                                          <p:attrName>style.visibility</p:attrName>
                                        </p:attrNameLst>
                                      </p:cBhvr>
                                      <p:to>
                                        <p:strVal val="hidden"/>
                                      </p:to>
                                    </p:set>
                                  </p:childTnLst>
                                </p:cTn>
                              </p:par>
                              <p:par>
                                <p:cTn id="7" presetID="1" presetClass="exit" presetSubtype="0" fill="hold" nodeType="withEffect">
                                  <p:stCondLst>
                                    <p:cond delay="0"/>
                                  </p:stCondLst>
                                  <p:childTnLst>
                                    <p:set>
                                      <p:cBhvr>
                                        <p:cTn id="8" dur="1" fill="hold">
                                          <p:stCondLst>
                                            <p:cond delay="0"/>
                                          </p:stCondLst>
                                        </p:cTn>
                                        <p:tgtEl>
                                          <p:spTgt spid="51"/>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53"/>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5"/>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56"/>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59"/>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66"/>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69"/>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71"/>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48" grpId="0"/>
      <p:bldP spid="50" grpId="0" animBg="1"/>
      <p:bldP spid="52" grpId="0" animBg="1"/>
      <p:bldP spid="54" grpId="0" animBg="1"/>
      <p:bldP spid="55" grpId="0" animBg="1"/>
      <p:bldP spid="66" grpId="0" animBg="1"/>
      <p:bldP spid="53"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custDataLst>
              <p:tags r:id="rId1"/>
            </p:custDataLst>
          </p:nvPr>
        </p:nvSpPr>
        <p:spPr/>
        <p:txBody>
          <a:bodyPr>
            <a:normAutofit fontScale="90000"/>
          </a:bodyPr>
          <a:lstStyle/>
          <a:p>
            <a:r>
              <a:rPr lang="en-US" dirty="0" smtClean="0"/>
              <a:t>Tri-State Devices</a:t>
            </a:r>
            <a:endParaRPr lang="en-US" dirty="0"/>
          </a:p>
        </p:txBody>
      </p:sp>
      <p:cxnSp>
        <p:nvCxnSpPr>
          <p:cNvPr id="40" name="Straight Connector 39"/>
          <p:cNvCxnSpPr/>
          <p:nvPr>
            <p:custDataLst>
              <p:tags r:id="rId2"/>
            </p:custDataLst>
          </p:nvPr>
        </p:nvCxnSpPr>
        <p:spPr>
          <a:xfrm rot="5400000">
            <a:off x="4478044" y="3704648"/>
            <a:ext cx="12192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41" name="TextBox 40"/>
          <p:cNvSpPr txBox="1"/>
          <p:nvPr>
            <p:custDataLst>
              <p:tags r:id="rId3"/>
            </p:custDataLst>
          </p:nvPr>
        </p:nvSpPr>
        <p:spPr>
          <a:xfrm>
            <a:off x="4191000" y="3359160"/>
            <a:ext cx="437940" cy="584775"/>
          </a:xfrm>
          <a:prstGeom prst="rect">
            <a:avLst/>
          </a:prstGeom>
          <a:noFill/>
        </p:spPr>
        <p:txBody>
          <a:bodyPr wrap="none" rtlCol="0">
            <a:spAutoFit/>
          </a:bodyPr>
          <a:lstStyle/>
          <a:p>
            <a:r>
              <a:rPr lang="en-US" sz="3200" dirty="0" smtClean="0">
                <a:solidFill>
                  <a:schemeClr val="bg1"/>
                </a:solidFill>
              </a:rPr>
              <a:t>D</a:t>
            </a:r>
          </a:p>
        </p:txBody>
      </p:sp>
      <p:sp>
        <p:nvSpPr>
          <p:cNvPr id="43" name="TextBox 42"/>
          <p:cNvSpPr txBox="1"/>
          <p:nvPr>
            <p:custDataLst>
              <p:tags r:id="rId4"/>
            </p:custDataLst>
          </p:nvPr>
        </p:nvSpPr>
        <p:spPr>
          <a:xfrm>
            <a:off x="7602244" y="3776974"/>
            <a:ext cx="609600" cy="584775"/>
          </a:xfrm>
          <a:prstGeom prst="rect">
            <a:avLst/>
          </a:prstGeom>
          <a:noFill/>
        </p:spPr>
        <p:txBody>
          <a:bodyPr wrap="square" rtlCol="0">
            <a:spAutoFit/>
          </a:bodyPr>
          <a:lstStyle/>
          <a:p>
            <a:r>
              <a:rPr lang="en-US" sz="3200" dirty="0" smtClean="0">
                <a:solidFill>
                  <a:schemeClr val="bg1"/>
                </a:solidFill>
              </a:rPr>
              <a:t>Q</a:t>
            </a:r>
          </a:p>
        </p:txBody>
      </p:sp>
      <p:sp>
        <p:nvSpPr>
          <p:cNvPr id="48" name="TextBox 47"/>
          <p:cNvSpPr txBox="1"/>
          <p:nvPr>
            <p:custDataLst>
              <p:tags r:id="rId5"/>
            </p:custDataLst>
          </p:nvPr>
        </p:nvSpPr>
        <p:spPr>
          <a:xfrm>
            <a:off x="4923286" y="2597160"/>
            <a:ext cx="385042" cy="584775"/>
          </a:xfrm>
          <a:prstGeom prst="rect">
            <a:avLst/>
          </a:prstGeom>
          <a:noFill/>
        </p:spPr>
        <p:txBody>
          <a:bodyPr wrap="none" rtlCol="0">
            <a:spAutoFit/>
          </a:bodyPr>
          <a:lstStyle/>
          <a:p>
            <a:r>
              <a:rPr lang="en-US" sz="3200" dirty="0" smtClean="0">
                <a:solidFill>
                  <a:schemeClr val="bg1"/>
                </a:solidFill>
              </a:rPr>
              <a:t>E</a:t>
            </a:r>
          </a:p>
        </p:txBody>
      </p:sp>
      <p:sp>
        <p:nvSpPr>
          <p:cNvPr id="50" name="Flowchart: Delay 49"/>
          <p:cNvSpPr/>
          <p:nvPr>
            <p:custDataLst>
              <p:tags r:id="rId6"/>
            </p:custDataLst>
          </p:nvPr>
        </p:nvSpPr>
        <p:spPr>
          <a:xfrm>
            <a:off x="5562600" y="3359160"/>
            <a:ext cx="609600" cy="457200"/>
          </a:xfrm>
          <a:prstGeom prst="flowChartDelay">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AutoShape 53"/>
          <p:cNvSpPr>
            <a:spLocks noChangeArrowheads="1"/>
          </p:cNvSpPr>
          <p:nvPr>
            <p:custDataLst>
              <p:tags r:id="rId7"/>
            </p:custDataLst>
          </p:nvPr>
        </p:nvSpPr>
        <p:spPr bwMode="auto">
          <a:xfrm flipH="1">
            <a:off x="5562600" y="4197360"/>
            <a:ext cx="609600" cy="457200"/>
          </a:xfrm>
          <a:prstGeom prst="moon">
            <a:avLst>
              <a:gd name="adj" fmla="val 85640"/>
            </a:avLst>
          </a:prstGeom>
          <a:noFill/>
          <a:ln w="25560">
            <a:solidFill>
              <a:srgbClr val="FFFFFF"/>
            </a:solidFill>
            <a:miter lim="800000"/>
            <a:headEnd/>
            <a:tailEnd/>
          </a:ln>
          <a:effectLst/>
        </p:spPr>
        <p:txBody>
          <a:bodyPr wrap="none" anchor="ctr"/>
          <a:lstStyle/>
          <a:p>
            <a:endParaRPr lang="en-US" dirty="0">
              <a:latin typeface="Calibri" pitchFamily="34" charset="0"/>
            </a:endParaRPr>
          </a:p>
        </p:txBody>
      </p:sp>
      <p:sp>
        <p:nvSpPr>
          <p:cNvPr id="54" name="Oval 53"/>
          <p:cNvSpPr/>
          <p:nvPr>
            <p:custDataLst>
              <p:tags r:id="rId8"/>
            </p:custDataLst>
          </p:nvPr>
        </p:nvSpPr>
        <p:spPr>
          <a:xfrm>
            <a:off x="6172200" y="4349760"/>
            <a:ext cx="152400" cy="152400"/>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p:nvPr>
            <p:custDataLst>
              <p:tags r:id="rId9"/>
            </p:custDataLst>
          </p:nvPr>
        </p:nvSpPr>
        <p:spPr>
          <a:xfrm>
            <a:off x="6172200" y="3511560"/>
            <a:ext cx="152400" cy="152400"/>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6" name="Straight Connector 55"/>
          <p:cNvCxnSpPr/>
          <p:nvPr>
            <p:custDataLst>
              <p:tags r:id="rId10"/>
            </p:custDataLst>
          </p:nvPr>
        </p:nvCxnSpPr>
        <p:spPr>
          <a:xfrm rot="10800000">
            <a:off x="4572000" y="3663960"/>
            <a:ext cx="9906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custDataLst>
              <p:tags r:id="rId11"/>
            </p:custDataLst>
          </p:nvPr>
        </p:nvCxnSpPr>
        <p:spPr>
          <a:xfrm rot="10800000">
            <a:off x="5087644" y="4314247"/>
            <a:ext cx="3810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66" name="Oval 65"/>
          <p:cNvSpPr/>
          <p:nvPr>
            <p:custDataLst>
              <p:tags r:id="rId12"/>
            </p:custDataLst>
          </p:nvPr>
        </p:nvSpPr>
        <p:spPr>
          <a:xfrm>
            <a:off x="5468644" y="4229170"/>
            <a:ext cx="152400" cy="152400"/>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9" name="Straight Connector 68"/>
          <p:cNvCxnSpPr/>
          <p:nvPr>
            <p:custDataLst>
              <p:tags r:id="rId13"/>
            </p:custDataLst>
          </p:nvPr>
        </p:nvCxnSpPr>
        <p:spPr>
          <a:xfrm rot="10800000">
            <a:off x="4782844" y="4578360"/>
            <a:ext cx="8382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custDataLst>
              <p:tags r:id="rId14"/>
            </p:custDataLst>
          </p:nvPr>
        </p:nvCxnSpPr>
        <p:spPr>
          <a:xfrm rot="5400000">
            <a:off x="4325644" y="4121160"/>
            <a:ext cx="914400" cy="0"/>
          </a:xfrm>
          <a:prstGeom prst="line">
            <a:avLst/>
          </a:prstGeom>
          <a:ln w="28575">
            <a:solidFill>
              <a:schemeClr val="bg1"/>
            </a:solidFill>
            <a:headEnd type="oval"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custDataLst>
              <p:tags r:id="rId15"/>
            </p:custDataLst>
          </p:nvPr>
        </p:nvCxnSpPr>
        <p:spPr>
          <a:xfrm>
            <a:off x="5091346" y="3470872"/>
            <a:ext cx="471254" cy="0"/>
          </a:xfrm>
          <a:prstGeom prst="line">
            <a:avLst/>
          </a:prstGeom>
          <a:ln w="28575">
            <a:solidFill>
              <a:schemeClr val="bg1"/>
            </a:solidFill>
            <a:headEnd type="oval" w="med" len="med"/>
            <a:tailEnd type="none" w="med" len="med"/>
          </a:ln>
        </p:spPr>
        <p:style>
          <a:lnRef idx="1">
            <a:schemeClr val="accent1"/>
          </a:lnRef>
          <a:fillRef idx="0">
            <a:schemeClr val="accent1"/>
          </a:fillRef>
          <a:effectRef idx="0">
            <a:schemeClr val="accent1"/>
          </a:effectRef>
          <a:fontRef idx="minor">
            <a:schemeClr val="tx1"/>
          </a:fontRef>
        </p:style>
      </p:cxnSp>
      <p:sp>
        <p:nvSpPr>
          <p:cNvPr id="79" name="Line 18"/>
          <p:cNvSpPr>
            <a:spLocks noChangeShapeType="1"/>
          </p:cNvSpPr>
          <p:nvPr>
            <p:custDataLst>
              <p:tags r:id="rId16"/>
            </p:custDataLst>
          </p:nvPr>
        </p:nvSpPr>
        <p:spPr bwMode="auto">
          <a:xfrm flipV="1">
            <a:off x="6827626" y="3391362"/>
            <a:ext cx="1223" cy="435378"/>
          </a:xfrm>
          <a:prstGeom prst="line">
            <a:avLst/>
          </a:prstGeom>
          <a:noFill/>
          <a:ln w="25560">
            <a:solidFill>
              <a:srgbClr val="FFFFFF"/>
            </a:solidFill>
            <a:miter lim="800000"/>
            <a:headEnd/>
            <a:tailEnd/>
          </a:ln>
          <a:effectLst/>
        </p:spPr>
        <p:txBody>
          <a:bodyPr lIns="91430" tIns="45715" rIns="91430" bIns="45715"/>
          <a:lstStyle/>
          <a:p>
            <a:endParaRPr lang="en-US">
              <a:ln w="28575">
                <a:solidFill>
                  <a:schemeClr val="tx1"/>
                </a:solidFill>
              </a:ln>
              <a:latin typeface="+mn-lt"/>
            </a:endParaRPr>
          </a:p>
        </p:txBody>
      </p:sp>
      <p:sp>
        <p:nvSpPr>
          <p:cNvPr id="80" name="Line 19"/>
          <p:cNvSpPr>
            <a:spLocks noChangeShapeType="1"/>
          </p:cNvSpPr>
          <p:nvPr>
            <p:custDataLst>
              <p:tags r:id="rId17"/>
            </p:custDataLst>
          </p:nvPr>
        </p:nvSpPr>
        <p:spPr bwMode="auto">
          <a:xfrm flipV="1">
            <a:off x="6827627" y="3390258"/>
            <a:ext cx="177408" cy="1103"/>
          </a:xfrm>
          <a:prstGeom prst="line">
            <a:avLst/>
          </a:prstGeom>
          <a:noFill/>
          <a:ln w="25560">
            <a:solidFill>
              <a:srgbClr val="FFFFFF"/>
            </a:solidFill>
            <a:miter lim="800000"/>
            <a:headEnd/>
            <a:tailEnd/>
          </a:ln>
          <a:effectLst/>
        </p:spPr>
        <p:txBody>
          <a:bodyPr lIns="91430" tIns="45715" rIns="91430" bIns="45715"/>
          <a:lstStyle/>
          <a:p>
            <a:endParaRPr lang="en-US">
              <a:ln w="28575">
                <a:solidFill>
                  <a:schemeClr val="tx1"/>
                </a:solidFill>
              </a:ln>
              <a:latin typeface="+mn-lt"/>
            </a:endParaRPr>
          </a:p>
        </p:txBody>
      </p:sp>
      <p:sp>
        <p:nvSpPr>
          <p:cNvPr id="81" name="Line 20"/>
          <p:cNvSpPr>
            <a:spLocks noChangeShapeType="1"/>
          </p:cNvSpPr>
          <p:nvPr>
            <p:custDataLst>
              <p:tags r:id="rId18"/>
            </p:custDataLst>
          </p:nvPr>
        </p:nvSpPr>
        <p:spPr bwMode="auto">
          <a:xfrm flipV="1">
            <a:off x="6827627" y="3825637"/>
            <a:ext cx="177408" cy="1102"/>
          </a:xfrm>
          <a:prstGeom prst="line">
            <a:avLst/>
          </a:prstGeom>
          <a:noFill/>
          <a:ln w="25560">
            <a:solidFill>
              <a:srgbClr val="FFFFFF"/>
            </a:solidFill>
            <a:miter lim="800000"/>
            <a:headEnd/>
            <a:tailEnd/>
          </a:ln>
          <a:effectLst/>
        </p:spPr>
        <p:txBody>
          <a:bodyPr lIns="91430" tIns="45715" rIns="91430" bIns="45715"/>
          <a:lstStyle/>
          <a:p>
            <a:endParaRPr lang="en-US">
              <a:ln w="28575">
                <a:solidFill>
                  <a:schemeClr val="tx1"/>
                </a:solidFill>
              </a:ln>
              <a:latin typeface="+mn-lt"/>
            </a:endParaRPr>
          </a:p>
        </p:txBody>
      </p:sp>
      <p:sp>
        <p:nvSpPr>
          <p:cNvPr id="82" name="Line 21"/>
          <p:cNvSpPr>
            <a:spLocks noChangeShapeType="1"/>
          </p:cNvSpPr>
          <p:nvPr>
            <p:custDataLst>
              <p:tags r:id="rId19"/>
            </p:custDataLst>
          </p:nvPr>
        </p:nvSpPr>
        <p:spPr bwMode="auto">
          <a:xfrm flipV="1">
            <a:off x="6739534" y="3391362"/>
            <a:ext cx="1223" cy="435378"/>
          </a:xfrm>
          <a:prstGeom prst="line">
            <a:avLst/>
          </a:prstGeom>
          <a:noFill/>
          <a:ln w="25560">
            <a:solidFill>
              <a:srgbClr val="FFFFFF"/>
            </a:solidFill>
            <a:miter lim="800000"/>
            <a:headEnd/>
            <a:tailEnd/>
          </a:ln>
          <a:effectLst/>
        </p:spPr>
        <p:txBody>
          <a:bodyPr lIns="91430" tIns="45715" rIns="91430" bIns="45715"/>
          <a:lstStyle/>
          <a:p>
            <a:endParaRPr lang="en-US">
              <a:ln w="28575">
                <a:solidFill>
                  <a:schemeClr val="tx1"/>
                </a:solidFill>
              </a:ln>
              <a:latin typeface="+mn-lt"/>
            </a:endParaRPr>
          </a:p>
        </p:txBody>
      </p:sp>
      <p:sp>
        <p:nvSpPr>
          <p:cNvPr id="83" name="Line 6"/>
          <p:cNvSpPr>
            <a:spLocks noChangeShapeType="1"/>
          </p:cNvSpPr>
          <p:nvPr>
            <p:custDataLst>
              <p:tags r:id="rId20"/>
            </p:custDataLst>
          </p:nvPr>
        </p:nvSpPr>
        <p:spPr bwMode="auto">
          <a:xfrm flipH="1" flipV="1">
            <a:off x="7008515" y="3812673"/>
            <a:ext cx="1885" cy="384687"/>
          </a:xfrm>
          <a:prstGeom prst="line">
            <a:avLst/>
          </a:prstGeom>
          <a:noFill/>
          <a:ln w="25560">
            <a:solidFill>
              <a:srgbClr val="FFFFFF"/>
            </a:solidFill>
            <a:miter lim="800000"/>
            <a:headEnd/>
            <a:tailEnd/>
          </a:ln>
          <a:effectLst/>
        </p:spPr>
        <p:txBody>
          <a:bodyPr lIns="91430" tIns="45715" rIns="91430" bIns="45715"/>
          <a:lstStyle/>
          <a:p>
            <a:endParaRPr lang="en-US">
              <a:ln w="28575">
                <a:solidFill>
                  <a:schemeClr val="tx1"/>
                </a:solidFill>
              </a:ln>
              <a:latin typeface="+mn-lt"/>
            </a:endParaRPr>
          </a:p>
        </p:txBody>
      </p:sp>
      <p:sp>
        <p:nvSpPr>
          <p:cNvPr id="85" name="Text Box 30"/>
          <p:cNvSpPr txBox="1">
            <a:spLocks noChangeArrowheads="1"/>
          </p:cNvSpPr>
          <p:nvPr>
            <p:custDataLst>
              <p:tags r:id="rId21"/>
            </p:custDataLst>
          </p:nvPr>
        </p:nvSpPr>
        <p:spPr bwMode="auto">
          <a:xfrm>
            <a:off x="6629400" y="2474685"/>
            <a:ext cx="884753" cy="497115"/>
          </a:xfrm>
          <a:prstGeom prst="rect">
            <a:avLst/>
          </a:prstGeom>
          <a:noFill/>
          <a:ln w="9525">
            <a:noFill/>
            <a:round/>
            <a:headEnd/>
            <a:tailEnd/>
          </a:ln>
          <a:effectLst/>
        </p:spPr>
        <p:txBody>
          <a:bodyPr wrap="none" lIns="89991" tIns="46795" rIns="89991" bIns="46795">
            <a:spAutoFit/>
          </a:bodyPr>
          <a:lstStyle/>
          <a:p>
            <a:pPr eaLnBrk="1" hangingPunct="1">
              <a:lnSpc>
                <a:spcPct val="116000"/>
              </a:lnSpc>
            </a:pPr>
            <a:r>
              <a:rPr lang="en-US" sz="2400" dirty="0" err="1" smtClean="0">
                <a:solidFill>
                  <a:srgbClr val="FFFFFF"/>
                </a:solidFill>
                <a:latin typeface="+mj-lt"/>
              </a:rPr>
              <a:t>V</a:t>
            </a:r>
            <a:r>
              <a:rPr lang="en-US" sz="2400" baseline="-25000" dirty="0" err="1" smtClean="0">
                <a:solidFill>
                  <a:srgbClr val="FFFFFF"/>
                </a:solidFill>
                <a:latin typeface="+mj-lt"/>
              </a:rPr>
              <a:t>supply</a:t>
            </a:r>
            <a:endParaRPr lang="en-US" sz="2400" baseline="-25000" dirty="0">
              <a:solidFill>
                <a:srgbClr val="FFFFFF"/>
              </a:solidFill>
              <a:latin typeface="+mj-lt"/>
            </a:endParaRPr>
          </a:p>
        </p:txBody>
      </p:sp>
      <p:sp>
        <p:nvSpPr>
          <p:cNvPr id="86" name="Oval 11"/>
          <p:cNvSpPr>
            <a:spLocks noChangeArrowheads="1"/>
          </p:cNvSpPr>
          <p:nvPr>
            <p:custDataLst>
              <p:tags r:id="rId22"/>
            </p:custDataLst>
          </p:nvPr>
        </p:nvSpPr>
        <p:spPr bwMode="auto">
          <a:xfrm flipV="1">
            <a:off x="6553200" y="3511560"/>
            <a:ext cx="167963" cy="152400"/>
          </a:xfrm>
          <a:prstGeom prst="ellipse">
            <a:avLst/>
          </a:prstGeom>
          <a:noFill/>
          <a:ln w="25560">
            <a:solidFill>
              <a:srgbClr val="FFFFFF"/>
            </a:solidFill>
            <a:miter lim="800000"/>
            <a:headEnd/>
            <a:tailEnd/>
          </a:ln>
          <a:effectLst/>
        </p:spPr>
        <p:txBody>
          <a:bodyPr wrap="none" lIns="91430" tIns="45715" rIns="91430" bIns="45715" anchor="ctr"/>
          <a:lstStyle/>
          <a:p>
            <a:endParaRPr lang="en-US">
              <a:ln w="28575">
                <a:solidFill>
                  <a:schemeClr val="tx1"/>
                </a:solidFill>
              </a:ln>
              <a:latin typeface="+mn-lt"/>
            </a:endParaRPr>
          </a:p>
        </p:txBody>
      </p:sp>
      <p:sp>
        <p:nvSpPr>
          <p:cNvPr id="87" name="Line 6"/>
          <p:cNvSpPr>
            <a:spLocks noChangeShapeType="1"/>
          </p:cNvSpPr>
          <p:nvPr>
            <p:custDataLst>
              <p:tags r:id="rId23"/>
            </p:custDataLst>
          </p:nvPr>
        </p:nvSpPr>
        <p:spPr bwMode="auto">
          <a:xfrm flipH="1" flipV="1">
            <a:off x="7008515" y="3015161"/>
            <a:ext cx="1885" cy="384687"/>
          </a:xfrm>
          <a:prstGeom prst="line">
            <a:avLst/>
          </a:prstGeom>
          <a:noFill/>
          <a:ln w="25560">
            <a:solidFill>
              <a:srgbClr val="FFFFFF"/>
            </a:solidFill>
            <a:miter lim="800000"/>
            <a:headEnd/>
            <a:tailEnd/>
          </a:ln>
          <a:effectLst/>
        </p:spPr>
        <p:txBody>
          <a:bodyPr lIns="91430" tIns="45715" rIns="91430" bIns="45715"/>
          <a:lstStyle/>
          <a:p>
            <a:endParaRPr lang="en-US">
              <a:ln w="28575">
                <a:solidFill>
                  <a:schemeClr val="tx1"/>
                </a:solidFill>
              </a:ln>
              <a:latin typeface="+mn-lt"/>
            </a:endParaRPr>
          </a:p>
        </p:txBody>
      </p:sp>
      <p:sp>
        <p:nvSpPr>
          <p:cNvPr id="88" name="Line 18"/>
          <p:cNvSpPr>
            <a:spLocks noChangeShapeType="1"/>
          </p:cNvSpPr>
          <p:nvPr>
            <p:custDataLst>
              <p:tags r:id="rId24"/>
            </p:custDataLst>
          </p:nvPr>
        </p:nvSpPr>
        <p:spPr bwMode="auto">
          <a:xfrm flipV="1">
            <a:off x="6831366" y="4197360"/>
            <a:ext cx="1223" cy="435378"/>
          </a:xfrm>
          <a:prstGeom prst="line">
            <a:avLst/>
          </a:prstGeom>
          <a:noFill/>
          <a:ln w="25560">
            <a:solidFill>
              <a:srgbClr val="FFFFFF"/>
            </a:solidFill>
            <a:miter lim="800000"/>
            <a:headEnd/>
            <a:tailEnd/>
          </a:ln>
          <a:effectLst/>
        </p:spPr>
        <p:txBody>
          <a:bodyPr lIns="91430" tIns="45715" rIns="91430" bIns="45715"/>
          <a:lstStyle/>
          <a:p>
            <a:endParaRPr lang="en-US">
              <a:ln w="28575">
                <a:solidFill>
                  <a:schemeClr val="tx1"/>
                </a:solidFill>
              </a:ln>
              <a:latin typeface="+mn-lt"/>
            </a:endParaRPr>
          </a:p>
        </p:txBody>
      </p:sp>
      <p:sp>
        <p:nvSpPr>
          <p:cNvPr id="89" name="Line 19"/>
          <p:cNvSpPr>
            <a:spLocks noChangeShapeType="1"/>
          </p:cNvSpPr>
          <p:nvPr>
            <p:custDataLst>
              <p:tags r:id="rId25"/>
            </p:custDataLst>
          </p:nvPr>
        </p:nvSpPr>
        <p:spPr bwMode="auto">
          <a:xfrm flipV="1">
            <a:off x="6831367" y="4196256"/>
            <a:ext cx="177408" cy="1103"/>
          </a:xfrm>
          <a:prstGeom prst="line">
            <a:avLst/>
          </a:prstGeom>
          <a:noFill/>
          <a:ln w="25560">
            <a:solidFill>
              <a:srgbClr val="FFFFFF"/>
            </a:solidFill>
            <a:miter lim="800000"/>
            <a:headEnd/>
            <a:tailEnd/>
          </a:ln>
          <a:effectLst/>
        </p:spPr>
        <p:txBody>
          <a:bodyPr lIns="91430" tIns="45715" rIns="91430" bIns="45715"/>
          <a:lstStyle/>
          <a:p>
            <a:endParaRPr lang="en-US">
              <a:ln w="28575">
                <a:solidFill>
                  <a:schemeClr val="tx1"/>
                </a:solidFill>
              </a:ln>
              <a:latin typeface="+mn-lt"/>
            </a:endParaRPr>
          </a:p>
        </p:txBody>
      </p:sp>
      <p:sp>
        <p:nvSpPr>
          <p:cNvPr id="90" name="Line 20"/>
          <p:cNvSpPr>
            <a:spLocks noChangeShapeType="1"/>
          </p:cNvSpPr>
          <p:nvPr>
            <p:custDataLst>
              <p:tags r:id="rId26"/>
            </p:custDataLst>
          </p:nvPr>
        </p:nvSpPr>
        <p:spPr bwMode="auto">
          <a:xfrm flipV="1">
            <a:off x="6831367" y="4631635"/>
            <a:ext cx="177408" cy="1102"/>
          </a:xfrm>
          <a:prstGeom prst="line">
            <a:avLst/>
          </a:prstGeom>
          <a:noFill/>
          <a:ln w="25560">
            <a:solidFill>
              <a:srgbClr val="FFFFFF"/>
            </a:solidFill>
            <a:miter lim="800000"/>
            <a:headEnd/>
            <a:tailEnd/>
          </a:ln>
          <a:effectLst/>
        </p:spPr>
        <p:txBody>
          <a:bodyPr lIns="91430" tIns="45715" rIns="91430" bIns="45715"/>
          <a:lstStyle/>
          <a:p>
            <a:endParaRPr lang="en-US">
              <a:ln w="28575">
                <a:solidFill>
                  <a:schemeClr val="tx1"/>
                </a:solidFill>
              </a:ln>
              <a:latin typeface="+mn-lt"/>
            </a:endParaRPr>
          </a:p>
        </p:txBody>
      </p:sp>
      <p:sp>
        <p:nvSpPr>
          <p:cNvPr id="91" name="Line 21"/>
          <p:cNvSpPr>
            <a:spLocks noChangeShapeType="1"/>
          </p:cNvSpPr>
          <p:nvPr>
            <p:custDataLst>
              <p:tags r:id="rId27"/>
            </p:custDataLst>
          </p:nvPr>
        </p:nvSpPr>
        <p:spPr bwMode="auto">
          <a:xfrm flipV="1">
            <a:off x="6725518" y="4197360"/>
            <a:ext cx="1223" cy="435378"/>
          </a:xfrm>
          <a:prstGeom prst="line">
            <a:avLst/>
          </a:prstGeom>
          <a:noFill/>
          <a:ln w="25560">
            <a:solidFill>
              <a:srgbClr val="FFFFFF"/>
            </a:solidFill>
            <a:miter lim="800000"/>
            <a:headEnd/>
            <a:tailEnd/>
          </a:ln>
          <a:effectLst/>
        </p:spPr>
        <p:txBody>
          <a:bodyPr lIns="91430" tIns="45715" rIns="91430" bIns="45715"/>
          <a:lstStyle/>
          <a:p>
            <a:endParaRPr lang="en-US">
              <a:ln w="28575">
                <a:solidFill>
                  <a:schemeClr val="tx1"/>
                </a:solidFill>
              </a:ln>
              <a:latin typeface="+mn-lt"/>
            </a:endParaRPr>
          </a:p>
        </p:txBody>
      </p:sp>
      <p:sp>
        <p:nvSpPr>
          <p:cNvPr id="92" name="Line 6"/>
          <p:cNvSpPr>
            <a:spLocks noChangeShapeType="1"/>
          </p:cNvSpPr>
          <p:nvPr>
            <p:custDataLst>
              <p:tags r:id="rId28"/>
            </p:custDataLst>
          </p:nvPr>
        </p:nvSpPr>
        <p:spPr bwMode="auto">
          <a:xfrm flipH="1" flipV="1">
            <a:off x="7012255" y="4618671"/>
            <a:ext cx="1885" cy="384687"/>
          </a:xfrm>
          <a:prstGeom prst="line">
            <a:avLst/>
          </a:prstGeom>
          <a:noFill/>
          <a:ln w="25560">
            <a:solidFill>
              <a:srgbClr val="FFFFFF"/>
            </a:solidFill>
            <a:miter lim="800000"/>
            <a:headEnd/>
            <a:tailEnd/>
          </a:ln>
          <a:effectLst/>
        </p:spPr>
        <p:txBody>
          <a:bodyPr lIns="91430" tIns="45715" rIns="91430" bIns="45715"/>
          <a:lstStyle/>
          <a:p>
            <a:endParaRPr lang="en-US">
              <a:ln w="28575">
                <a:solidFill>
                  <a:schemeClr val="tx1"/>
                </a:solidFill>
              </a:ln>
              <a:latin typeface="+mn-lt"/>
            </a:endParaRPr>
          </a:p>
        </p:txBody>
      </p:sp>
      <p:cxnSp>
        <p:nvCxnSpPr>
          <p:cNvPr id="95" name="Straight Connector 94"/>
          <p:cNvCxnSpPr/>
          <p:nvPr>
            <p:custDataLst>
              <p:tags r:id="rId29"/>
            </p:custDataLst>
          </p:nvPr>
        </p:nvCxnSpPr>
        <p:spPr>
          <a:xfrm rot="10800000">
            <a:off x="6324600" y="4425960"/>
            <a:ext cx="3810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a:stCxn id="86" idx="2"/>
          </p:cNvCxnSpPr>
          <p:nvPr>
            <p:custDataLst>
              <p:tags r:id="rId30"/>
            </p:custDataLst>
          </p:nvPr>
        </p:nvCxnSpPr>
        <p:spPr>
          <a:xfrm rot="10800000">
            <a:off x="6324600" y="3587760"/>
            <a:ext cx="2286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custDataLst>
              <p:tags r:id="rId31"/>
            </p:custDataLst>
          </p:nvPr>
        </p:nvCxnSpPr>
        <p:spPr>
          <a:xfrm rot="10800000">
            <a:off x="7010400" y="4039784"/>
            <a:ext cx="609600" cy="5176"/>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00" name="Text Box 30"/>
          <p:cNvSpPr txBox="1">
            <a:spLocks noChangeArrowheads="1"/>
          </p:cNvSpPr>
          <p:nvPr>
            <p:custDataLst>
              <p:tags r:id="rId32"/>
            </p:custDataLst>
          </p:nvPr>
        </p:nvSpPr>
        <p:spPr bwMode="auto">
          <a:xfrm>
            <a:off x="6637181" y="5257800"/>
            <a:ext cx="699510" cy="497115"/>
          </a:xfrm>
          <a:prstGeom prst="rect">
            <a:avLst/>
          </a:prstGeom>
          <a:noFill/>
          <a:ln w="9525">
            <a:noFill/>
            <a:round/>
            <a:headEnd/>
            <a:tailEnd/>
          </a:ln>
          <a:effectLst/>
        </p:spPr>
        <p:txBody>
          <a:bodyPr wrap="none" lIns="89991" tIns="46795" rIns="89991" bIns="46795">
            <a:spAutoFit/>
          </a:bodyPr>
          <a:lstStyle/>
          <a:p>
            <a:pPr eaLnBrk="1" hangingPunct="1">
              <a:lnSpc>
                <a:spcPct val="116000"/>
              </a:lnSpc>
            </a:pPr>
            <a:r>
              <a:rPr lang="en-US" sz="2400" dirty="0" err="1" smtClean="0">
                <a:solidFill>
                  <a:srgbClr val="FFFFFF"/>
                </a:solidFill>
                <a:latin typeface="+mj-lt"/>
              </a:rPr>
              <a:t>Gnd</a:t>
            </a:r>
            <a:endParaRPr lang="en-US" sz="2400" dirty="0">
              <a:solidFill>
                <a:srgbClr val="FFFFFF"/>
              </a:solidFill>
              <a:latin typeface="+mj-lt"/>
            </a:endParaRPr>
          </a:p>
        </p:txBody>
      </p:sp>
      <p:cxnSp>
        <p:nvCxnSpPr>
          <p:cNvPr id="3" name="Straight Connector 2"/>
          <p:cNvCxnSpPr/>
          <p:nvPr/>
        </p:nvCxnSpPr>
        <p:spPr>
          <a:xfrm>
            <a:off x="6781800" y="5003358"/>
            <a:ext cx="487574"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6858000" y="5065485"/>
            <a:ext cx="349303"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6934200" y="5141685"/>
            <a:ext cx="156182"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6781800" y="3008085"/>
            <a:ext cx="487574"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57" name="Isosceles Triangle 56"/>
          <p:cNvSpPr/>
          <p:nvPr>
            <p:custDataLst>
              <p:tags r:id="rId33"/>
            </p:custDataLst>
          </p:nvPr>
        </p:nvSpPr>
        <p:spPr>
          <a:xfrm rot="5400000">
            <a:off x="1543050" y="2863850"/>
            <a:ext cx="533400" cy="495300"/>
          </a:xfrm>
          <a:prstGeom prst="triangl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2" name="Straight Connector 61"/>
          <p:cNvCxnSpPr/>
          <p:nvPr>
            <p:custDataLst>
              <p:tags r:id="rId34"/>
            </p:custDataLst>
          </p:nvPr>
        </p:nvCxnSpPr>
        <p:spPr>
          <a:xfrm rot="10800000">
            <a:off x="1104900" y="3111500"/>
            <a:ext cx="4572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custDataLst>
              <p:tags r:id="rId35"/>
            </p:custDataLst>
          </p:nvPr>
        </p:nvCxnSpPr>
        <p:spPr>
          <a:xfrm rot="10800000">
            <a:off x="2057400" y="3111500"/>
            <a:ext cx="4953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custDataLst>
              <p:tags r:id="rId36"/>
            </p:custDataLst>
          </p:nvPr>
        </p:nvCxnSpPr>
        <p:spPr>
          <a:xfrm rot="5400000" flipH="1" flipV="1">
            <a:off x="1611666" y="2768600"/>
            <a:ext cx="3810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65" name="TextBox 64"/>
          <p:cNvSpPr txBox="1"/>
          <p:nvPr>
            <p:custDataLst>
              <p:tags r:id="rId37"/>
            </p:custDataLst>
          </p:nvPr>
        </p:nvSpPr>
        <p:spPr>
          <a:xfrm>
            <a:off x="1600200" y="2044700"/>
            <a:ext cx="385042" cy="584775"/>
          </a:xfrm>
          <a:prstGeom prst="rect">
            <a:avLst/>
          </a:prstGeom>
          <a:noFill/>
        </p:spPr>
        <p:txBody>
          <a:bodyPr wrap="none" rtlCol="0">
            <a:spAutoFit/>
          </a:bodyPr>
          <a:lstStyle/>
          <a:p>
            <a:r>
              <a:rPr lang="en-US" sz="3200" dirty="0" smtClean="0">
                <a:solidFill>
                  <a:schemeClr val="bg1"/>
                </a:solidFill>
              </a:rPr>
              <a:t>E</a:t>
            </a:r>
          </a:p>
        </p:txBody>
      </p:sp>
      <p:graphicFrame>
        <p:nvGraphicFramePr>
          <p:cNvPr id="67" name="Group 61"/>
          <p:cNvGraphicFramePr>
            <a:graphicFrameLocks noGrp="1"/>
          </p:cNvGraphicFramePr>
          <p:nvPr>
            <p:custDataLst>
              <p:tags r:id="rId38"/>
            </p:custDataLst>
            <p:extLst>
              <p:ext uri="{D42A27DB-BD31-4B8C-83A1-F6EECF244321}">
                <p14:modId xmlns:p14="http://schemas.microsoft.com/office/powerpoint/2010/main" val="3070720922"/>
              </p:ext>
            </p:extLst>
          </p:nvPr>
        </p:nvGraphicFramePr>
        <p:xfrm>
          <a:off x="914400" y="3797300"/>
          <a:ext cx="1601788" cy="2603500"/>
        </p:xfrm>
        <a:graphic>
          <a:graphicData uri="http://schemas.openxmlformats.org/drawingml/2006/table">
            <a:tbl>
              <a:tblPr/>
              <a:tblGrid>
                <a:gridCol w="457200"/>
                <a:gridCol w="458788"/>
                <a:gridCol w="685800"/>
              </a:tblGrid>
              <a:tr h="520700">
                <a:tc>
                  <a:txBody>
                    <a:bodyPr/>
                    <a:lstStyle/>
                    <a:p>
                      <a:pPr marL="0" marR="0" lvl="0" indent="0" algn="ctr" defTabSz="457200" rtl="0" eaLnBrk="0" fontAlgn="base" latinLnBrk="0" hangingPunct="0">
                        <a:lnSpc>
                          <a:spcPct val="93000"/>
                        </a:lnSpc>
                        <a:spcBef>
                          <a:spcPts val="700"/>
                        </a:spcBef>
                        <a:spcAft>
                          <a:spcPct val="0"/>
                        </a:spcAft>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2800" b="0" i="0" u="none" strike="noStrike" cap="none" normalizeH="0" baseline="0" dirty="0" smtClean="0">
                          <a:ln>
                            <a:noFill/>
                          </a:ln>
                          <a:solidFill>
                            <a:srgbClr val="FFFFFF"/>
                          </a:solidFill>
                          <a:effectLst/>
                          <a:latin typeface="Calibri" pitchFamily="34" charset="0"/>
                          <a:ea typeface="Arial Unicode MS" pitchFamily="34" charset="-128"/>
                          <a:cs typeface="Arial Unicode MS" pitchFamily="34" charset="-128"/>
                        </a:rPr>
                        <a:t>E</a:t>
                      </a:r>
                    </a:p>
                  </a:txBody>
                  <a:tcPr marL="90000" marR="90000" marT="71495" marB="46800" anchor="ctr" horzOverflow="overflow">
                    <a:lnL w="18000" cap="flat" cmpd="sng" algn="ctr">
                      <a:solidFill>
                        <a:srgbClr val="FFFFFF"/>
                      </a:solidFill>
                      <a:prstDash val="solid"/>
                      <a:round/>
                      <a:headEnd type="none" w="med" len="med"/>
                      <a:tailEnd type="none" w="med" len="med"/>
                    </a:lnL>
                    <a:lnR w="18000" cap="flat" cmpd="sng" algn="ctr">
                      <a:solidFill>
                        <a:srgbClr val="FFFFFF"/>
                      </a:solidFill>
                      <a:prstDash val="solid"/>
                      <a:round/>
                      <a:headEnd type="none" w="med" len="med"/>
                      <a:tailEnd type="none" w="med" len="med"/>
                    </a:lnR>
                    <a:lnT w="18000" cap="flat" cmpd="sng" algn="ctr">
                      <a:solidFill>
                        <a:srgbClr val="FFFFFF"/>
                      </a:solidFill>
                      <a:prstDash val="solid"/>
                      <a:round/>
                      <a:headEnd type="none" w="med" len="med"/>
                      <a:tailEnd type="none" w="med" len="med"/>
                    </a:lnT>
                    <a:lnB w="180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457200" rtl="0" eaLnBrk="0" fontAlgn="base" latinLnBrk="0" hangingPunct="0">
                        <a:lnSpc>
                          <a:spcPct val="93000"/>
                        </a:lnSpc>
                        <a:spcBef>
                          <a:spcPts val="700"/>
                        </a:spcBef>
                        <a:spcAft>
                          <a:spcPct val="0"/>
                        </a:spcAft>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2800" b="0" i="0" u="none" strike="noStrike" cap="none" normalizeH="0" baseline="0" dirty="0" smtClean="0">
                          <a:ln>
                            <a:noFill/>
                          </a:ln>
                          <a:solidFill>
                            <a:srgbClr val="FFFFFF"/>
                          </a:solidFill>
                          <a:effectLst/>
                          <a:latin typeface="Calibri" pitchFamily="34" charset="0"/>
                          <a:ea typeface="Arial Unicode MS" pitchFamily="34" charset="-128"/>
                          <a:cs typeface="Arial Unicode MS" pitchFamily="34" charset="-128"/>
                        </a:rPr>
                        <a:t>D</a:t>
                      </a:r>
                    </a:p>
                  </a:txBody>
                  <a:tcPr marL="90000" marR="90000" marT="71495" marB="46800" anchor="ctr" horzOverflow="overflow">
                    <a:lnL w="18000" cap="flat" cmpd="sng" algn="ctr">
                      <a:solidFill>
                        <a:srgbClr val="FFFFFF"/>
                      </a:solidFill>
                      <a:prstDash val="solid"/>
                      <a:round/>
                      <a:headEnd type="none" w="med" len="med"/>
                      <a:tailEnd type="none" w="med" len="med"/>
                    </a:lnL>
                    <a:lnR w="18000" cap="flat" cmpd="sng" algn="ctr">
                      <a:solidFill>
                        <a:srgbClr val="FFFFFF"/>
                      </a:solidFill>
                      <a:prstDash val="solid"/>
                      <a:round/>
                      <a:headEnd type="none" w="med" len="med"/>
                      <a:tailEnd type="none" w="med" len="med"/>
                    </a:lnR>
                    <a:lnT w="18000" cap="flat" cmpd="sng" algn="ctr">
                      <a:solidFill>
                        <a:srgbClr val="FFFFFF"/>
                      </a:solidFill>
                      <a:prstDash val="solid"/>
                      <a:round/>
                      <a:headEnd type="none" w="med" len="med"/>
                      <a:tailEnd type="none" w="med" len="med"/>
                    </a:lnT>
                    <a:lnB w="180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457200" rtl="0" eaLnBrk="0" fontAlgn="base" latinLnBrk="0" hangingPunct="0">
                        <a:lnSpc>
                          <a:spcPct val="93000"/>
                        </a:lnSpc>
                        <a:spcBef>
                          <a:spcPts val="700"/>
                        </a:spcBef>
                        <a:spcAft>
                          <a:spcPct val="0"/>
                        </a:spcAft>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2800" b="0" i="0" u="none" strike="noStrike" cap="none" normalizeH="0" baseline="0" dirty="0" smtClean="0">
                          <a:ln>
                            <a:noFill/>
                          </a:ln>
                          <a:solidFill>
                            <a:srgbClr val="FFFFFF"/>
                          </a:solidFill>
                          <a:effectLst/>
                          <a:latin typeface="Calibri" pitchFamily="34" charset="0"/>
                          <a:ea typeface="Arial Unicode MS" pitchFamily="34" charset="-128"/>
                          <a:cs typeface="Arial Unicode MS" pitchFamily="34" charset="-128"/>
                        </a:rPr>
                        <a:t>Q</a:t>
                      </a:r>
                    </a:p>
                  </a:txBody>
                  <a:tcPr marL="90000" marR="90000" marT="71495" marB="46800" anchor="ctr" horzOverflow="overflow">
                    <a:lnL w="18000" cap="flat" cmpd="sng" algn="ctr">
                      <a:solidFill>
                        <a:srgbClr val="FFFFFF"/>
                      </a:solidFill>
                      <a:prstDash val="solid"/>
                      <a:round/>
                      <a:headEnd type="none" w="med" len="med"/>
                      <a:tailEnd type="none" w="med" len="med"/>
                    </a:lnL>
                    <a:lnR w="18000" cap="flat" cmpd="sng" algn="ctr">
                      <a:solidFill>
                        <a:srgbClr val="FFFFFF"/>
                      </a:solidFill>
                      <a:prstDash val="solid"/>
                      <a:round/>
                      <a:headEnd type="none" w="med" len="med"/>
                      <a:tailEnd type="none" w="med" len="med"/>
                    </a:lnR>
                    <a:lnT w="18000" cap="flat" cmpd="sng" algn="ctr">
                      <a:solidFill>
                        <a:srgbClr val="FFFFFF"/>
                      </a:solidFill>
                      <a:prstDash val="solid"/>
                      <a:round/>
                      <a:headEnd type="none" w="med" len="med"/>
                      <a:tailEnd type="none" w="med" len="med"/>
                    </a:lnT>
                    <a:lnB w="18000" cap="flat" cmpd="sng" algn="ctr">
                      <a:solidFill>
                        <a:srgbClr val="FFFFFF"/>
                      </a:solidFill>
                      <a:prstDash val="solid"/>
                      <a:round/>
                      <a:headEnd type="none" w="med" len="med"/>
                      <a:tailEnd type="none" w="med" len="med"/>
                    </a:lnB>
                    <a:lnTlToBr>
                      <a:noFill/>
                    </a:lnTlToBr>
                    <a:lnBlToTr>
                      <a:noFill/>
                    </a:lnBlToTr>
                    <a:noFill/>
                  </a:tcPr>
                </a:tc>
              </a:tr>
              <a:tr h="520700">
                <a:tc>
                  <a:txBody>
                    <a:bodyPr/>
                    <a:lstStyle/>
                    <a:p>
                      <a:pPr marL="0" marR="0" lvl="0" indent="0" algn="ctr" defTabSz="457200" rtl="0" eaLnBrk="0" fontAlgn="base" latinLnBrk="0" hangingPunct="0">
                        <a:lnSpc>
                          <a:spcPct val="93000"/>
                        </a:lnSpc>
                        <a:spcBef>
                          <a:spcPts val="700"/>
                        </a:spcBef>
                        <a:spcAft>
                          <a:spcPct val="0"/>
                        </a:spcAft>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2800" b="0" i="0" u="none" strike="noStrike" cap="none" normalizeH="0" baseline="0" dirty="0" smtClean="0">
                          <a:ln>
                            <a:noFill/>
                          </a:ln>
                          <a:solidFill>
                            <a:srgbClr val="FFFFFF"/>
                          </a:solidFill>
                          <a:effectLst/>
                          <a:latin typeface="Calibri" pitchFamily="34" charset="0"/>
                          <a:ea typeface="Arial Unicode MS" pitchFamily="34" charset="-128"/>
                          <a:cs typeface="Arial Unicode MS" pitchFamily="34" charset="-128"/>
                        </a:rPr>
                        <a:t>0</a:t>
                      </a:r>
                    </a:p>
                  </a:txBody>
                  <a:tcPr marL="90000" marR="90000" marT="71495" marB="46800" anchor="ctr" horzOverflow="overflow">
                    <a:lnL w="18000" cap="flat" cmpd="sng" algn="ctr">
                      <a:solidFill>
                        <a:srgbClr val="FFFFFF"/>
                      </a:solidFill>
                      <a:prstDash val="solid"/>
                      <a:round/>
                      <a:headEnd type="none" w="med" len="med"/>
                      <a:tailEnd type="none" w="med" len="med"/>
                    </a:lnL>
                    <a:lnR w="18000" cap="flat" cmpd="sng" algn="ctr">
                      <a:solidFill>
                        <a:srgbClr val="FFFFFF"/>
                      </a:solidFill>
                      <a:prstDash val="solid"/>
                      <a:round/>
                      <a:headEnd type="none" w="med" len="med"/>
                      <a:tailEnd type="none" w="med" len="med"/>
                    </a:lnR>
                    <a:lnT w="18000" cap="flat" cmpd="sng" algn="ctr">
                      <a:solidFill>
                        <a:srgbClr val="FFFFFF"/>
                      </a:solidFill>
                      <a:prstDash val="solid"/>
                      <a:round/>
                      <a:headEnd type="none" w="med" len="med"/>
                      <a:tailEnd type="none" w="med" len="med"/>
                    </a:lnT>
                    <a:lnB w="180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457200" rtl="0" eaLnBrk="0" fontAlgn="base" latinLnBrk="0" hangingPunct="0">
                        <a:lnSpc>
                          <a:spcPct val="93000"/>
                        </a:lnSpc>
                        <a:spcBef>
                          <a:spcPts val="700"/>
                        </a:spcBef>
                        <a:spcAft>
                          <a:spcPct val="0"/>
                        </a:spcAft>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2800" b="0" i="0" u="none" strike="noStrike" cap="none" normalizeH="0" baseline="0" dirty="0" smtClean="0">
                          <a:ln>
                            <a:noFill/>
                          </a:ln>
                          <a:solidFill>
                            <a:srgbClr val="FFFFFF"/>
                          </a:solidFill>
                          <a:effectLst/>
                          <a:latin typeface="Calibri" pitchFamily="34" charset="0"/>
                          <a:ea typeface="Arial Unicode MS" pitchFamily="34" charset="-128"/>
                          <a:cs typeface="Arial Unicode MS" pitchFamily="34" charset="-128"/>
                        </a:rPr>
                        <a:t>0</a:t>
                      </a:r>
                    </a:p>
                  </a:txBody>
                  <a:tcPr marL="90000" marR="90000" marT="71495" marB="46800" anchor="ctr" horzOverflow="overflow">
                    <a:lnL w="18000" cap="flat" cmpd="sng" algn="ctr">
                      <a:solidFill>
                        <a:srgbClr val="FFFFFF"/>
                      </a:solidFill>
                      <a:prstDash val="solid"/>
                      <a:round/>
                      <a:headEnd type="none" w="med" len="med"/>
                      <a:tailEnd type="none" w="med" len="med"/>
                    </a:lnL>
                    <a:lnR w="18000" cap="flat" cmpd="sng" algn="ctr">
                      <a:solidFill>
                        <a:srgbClr val="FFFFFF"/>
                      </a:solidFill>
                      <a:prstDash val="solid"/>
                      <a:round/>
                      <a:headEnd type="none" w="med" len="med"/>
                      <a:tailEnd type="none" w="med" len="med"/>
                    </a:lnR>
                    <a:lnT w="18000" cap="flat" cmpd="sng" algn="ctr">
                      <a:solidFill>
                        <a:srgbClr val="FFFFFF"/>
                      </a:solidFill>
                      <a:prstDash val="solid"/>
                      <a:round/>
                      <a:headEnd type="none" w="med" len="med"/>
                      <a:tailEnd type="none" w="med" len="med"/>
                    </a:lnT>
                    <a:lnB w="18000" cap="flat" cmpd="sng" algn="ctr">
                      <a:solidFill>
                        <a:srgbClr val="FFFFFF"/>
                      </a:solidFill>
                      <a:prstDash val="solid"/>
                      <a:round/>
                      <a:headEnd type="none" w="med" len="med"/>
                      <a:tailEnd type="none" w="med" len="med"/>
                    </a:lnB>
                    <a:lnTlToBr>
                      <a:noFill/>
                    </a:lnTlToBr>
                    <a:lnBlToTr>
                      <a:noFill/>
                    </a:lnBlToTr>
                    <a:noFill/>
                  </a:tcPr>
                </a:tc>
                <a:tc>
                  <a:txBody>
                    <a:bodyPr/>
                    <a:lstStyle/>
                    <a:p>
                      <a:pPr algn="ctr"/>
                      <a:r>
                        <a:rPr lang="en-US" sz="2800" dirty="0" smtClean="0">
                          <a:solidFill>
                            <a:schemeClr val="accent1"/>
                          </a:solidFill>
                        </a:rPr>
                        <a:t>z</a:t>
                      </a:r>
                      <a:endParaRPr lang="en-US" sz="2800" dirty="0">
                        <a:solidFill>
                          <a:schemeClr val="accent1"/>
                        </a:solidFill>
                      </a:endParaRPr>
                    </a:p>
                  </a:txBody>
                  <a:tcPr anchor="ctr" horzOverflow="overflow">
                    <a:lnL w="18000" cap="flat" cmpd="sng" algn="ctr">
                      <a:solidFill>
                        <a:srgbClr val="FFFFFF"/>
                      </a:solidFill>
                      <a:prstDash val="solid"/>
                      <a:round/>
                      <a:headEnd type="none" w="med" len="med"/>
                      <a:tailEnd type="none" w="med" len="med"/>
                    </a:lnL>
                    <a:lnR w="18000" cap="flat" cmpd="sng" algn="ctr">
                      <a:solidFill>
                        <a:srgbClr val="FFFFFF"/>
                      </a:solidFill>
                      <a:prstDash val="solid"/>
                      <a:round/>
                      <a:headEnd type="none" w="med" len="med"/>
                      <a:tailEnd type="none" w="med" len="med"/>
                    </a:lnR>
                    <a:lnT w="18000" cap="flat" cmpd="sng" algn="ctr">
                      <a:solidFill>
                        <a:srgbClr val="FFFFFF"/>
                      </a:solidFill>
                      <a:prstDash val="solid"/>
                      <a:round/>
                      <a:headEnd type="none" w="med" len="med"/>
                      <a:tailEnd type="none" w="med" len="med"/>
                    </a:lnT>
                    <a:lnB w="18000" cap="flat" cmpd="sng" algn="ctr">
                      <a:solidFill>
                        <a:srgbClr val="FFFFFF"/>
                      </a:solidFill>
                      <a:prstDash val="solid"/>
                      <a:round/>
                      <a:headEnd type="none" w="med" len="med"/>
                      <a:tailEnd type="none" w="med" len="med"/>
                    </a:lnB>
                    <a:lnTlToBr>
                      <a:noFill/>
                    </a:lnTlToBr>
                    <a:lnBlToTr>
                      <a:noFill/>
                    </a:lnBlToTr>
                    <a:noFill/>
                  </a:tcPr>
                </a:tc>
              </a:tr>
              <a:tr h="520700">
                <a:tc>
                  <a:txBody>
                    <a:bodyPr/>
                    <a:lstStyle/>
                    <a:p>
                      <a:pPr marL="0" marR="0" lvl="0" indent="0" algn="ctr" defTabSz="457200" rtl="0" eaLnBrk="0" fontAlgn="base" latinLnBrk="0" hangingPunct="0">
                        <a:lnSpc>
                          <a:spcPct val="93000"/>
                        </a:lnSpc>
                        <a:spcBef>
                          <a:spcPts val="700"/>
                        </a:spcBef>
                        <a:spcAft>
                          <a:spcPct val="0"/>
                        </a:spcAft>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2800" b="0" i="0" u="none" strike="noStrike" cap="none" normalizeH="0" baseline="0" dirty="0" smtClean="0">
                          <a:ln>
                            <a:noFill/>
                          </a:ln>
                          <a:solidFill>
                            <a:srgbClr val="FFFFFF"/>
                          </a:solidFill>
                          <a:effectLst/>
                          <a:latin typeface="Calibri" pitchFamily="34" charset="0"/>
                          <a:ea typeface="Arial Unicode MS" pitchFamily="34" charset="-128"/>
                          <a:cs typeface="Arial Unicode MS" pitchFamily="34" charset="-128"/>
                        </a:rPr>
                        <a:t>0 </a:t>
                      </a:r>
                    </a:p>
                  </a:txBody>
                  <a:tcPr marL="90000" marR="90000" marT="71495" marB="46800" anchor="ctr" horzOverflow="overflow">
                    <a:lnL w="18000" cap="flat" cmpd="sng" algn="ctr">
                      <a:solidFill>
                        <a:srgbClr val="FFFFFF"/>
                      </a:solidFill>
                      <a:prstDash val="solid"/>
                      <a:round/>
                      <a:headEnd type="none" w="med" len="med"/>
                      <a:tailEnd type="none" w="med" len="med"/>
                    </a:lnL>
                    <a:lnR w="18000" cap="flat" cmpd="sng" algn="ctr">
                      <a:solidFill>
                        <a:srgbClr val="FFFFFF"/>
                      </a:solidFill>
                      <a:prstDash val="solid"/>
                      <a:round/>
                      <a:headEnd type="none" w="med" len="med"/>
                      <a:tailEnd type="none" w="med" len="med"/>
                    </a:lnR>
                    <a:lnT w="18000" cap="flat" cmpd="sng" algn="ctr">
                      <a:solidFill>
                        <a:srgbClr val="FFFFFF"/>
                      </a:solidFill>
                      <a:prstDash val="solid"/>
                      <a:round/>
                      <a:headEnd type="none" w="med" len="med"/>
                      <a:tailEnd type="none" w="med" len="med"/>
                    </a:lnT>
                    <a:lnB w="180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457200" rtl="0" eaLnBrk="0" fontAlgn="base" latinLnBrk="0" hangingPunct="0">
                        <a:lnSpc>
                          <a:spcPct val="93000"/>
                        </a:lnSpc>
                        <a:spcBef>
                          <a:spcPts val="700"/>
                        </a:spcBef>
                        <a:spcAft>
                          <a:spcPct val="0"/>
                        </a:spcAft>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2800" b="0" i="0" u="none" strike="noStrike" cap="none" normalizeH="0" baseline="0" dirty="0" smtClean="0">
                          <a:ln>
                            <a:noFill/>
                          </a:ln>
                          <a:solidFill>
                            <a:srgbClr val="FFFFFF"/>
                          </a:solidFill>
                          <a:effectLst/>
                          <a:latin typeface="Calibri" pitchFamily="34" charset="0"/>
                          <a:ea typeface="Arial Unicode MS" pitchFamily="34" charset="-128"/>
                          <a:cs typeface="Arial Unicode MS" pitchFamily="34" charset="-128"/>
                        </a:rPr>
                        <a:t>1</a:t>
                      </a:r>
                    </a:p>
                  </a:txBody>
                  <a:tcPr marL="90000" marR="90000" marT="71495" marB="46800" anchor="ctr" horzOverflow="overflow">
                    <a:lnL w="18000" cap="flat" cmpd="sng" algn="ctr">
                      <a:solidFill>
                        <a:srgbClr val="FFFFFF"/>
                      </a:solidFill>
                      <a:prstDash val="solid"/>
                      <a:round/>
                      <a:headEnd type="none" w="med" len="med"/>
                      <a:tailEnd type="none" w="med" len="med"/>
                    </a:lnL>
                    <a:lnR w="18000" cap="flat" cmpd="sng" algn="ctr">
                      <a:solidFill>
                        <a:srgbClr val="FFFFFF"/>
                      </a:solidFill>
                      <a:prstDash val="solid"/>
                      <a:round/>
                      <a:headEnd type="none" w="med" len="med"/>
                      <a:tailEnd type="none" w="med" len="med"/>
                    </a:lnR>
                    <a:lnT w="18000" cap="flat" cmpd="sng" algn="ctr">
                      <a:solidFill>
                        <a:srgbClr val="FFFFFF"/>
                      </a:solidFill>
                      <a:prstDash val="solid"/>
                      <a:round/>
                      <a:headEnd type="none" w="med" len="med"/>
                      <a:tailEnd type="none" w="med" len="med"/>
                    </a:lnT>
                    <a:lnB w="18000" cap="flat" cmpd="sng" algn="ctr">
                      <a:solidFill>
                        <a:srgbClr val="FFFFFF"/>
                      </a:solidFill>
                      <a:prstDash val="solid"/>
                      <a:round/>
                      <a:headEnd type="none" w="med" len="med"/>
                      <a:tailEnd type="none" w="med" len="med"/>
                    </a:lnB>
                    <a:lnTlToBr>
                      <a:noFill/>
                    </a:lnTlToBr>
                    <a:lnBlToTr>
                      <a:noFill/>
                    </a:lnBlToTr>
                    <a:noFill/>
                  </a:tcPr>
                </a:tc>
                <a:tc>
                  <a:txBody>
                    <a:bodyPr/>
                    <a:lstStyle/>
                    <a:p>
                      <a:pPr algn="ctr"/>
                      <a:r>
                        <a:rPr lang="en-US" sz="2800" dirty="0" smtClean="0">
                          <a:solidFill>
                            <a:schemeClr val="accent1"/>
                          </a:solidFill>
                        </a:rPr>
                        <a:t>z</a:t>
                      </a:r>
                      <a:endParaRPr lang="en-US" sz="2800" dirty="0">
                        <a:solidFill>
                          <a:schemeClr val="accent1"/>
                        </a:solidFill>
                      </a:endParaRPr>
                    </a:p>
                  </a:txBody>
                  <a:tcPr anchor="ctr" horzOverflow="overflow">
                    <a:lnL w="18000" cap="flat" cmpd="sng" algn="ctr">
                      <a:solidFill>
                        <a:srgbClr val="FFFFFF"/>
                      </a:solidFill>
                      <a:prstDash val="solid"/>
                      <a:round/>
                      <a:headEnd type="none" w="med" len="med"/>
                      <a:tailEnd type="none" w="med" len="med"/>
                    </a:lnL>
                    <a:lnR w="18000" cap="flat" cmpd="sng" algn="ctr">
                      <a:solidFill>
                        <a:srgbClr val="FFFFFF"/>
                      </a:solidFill>
                      <a:prstDash val="solid"/>
                      <a:round/>
                      <a:headEnd type="none" w="med" len="med"/>
                      <a:tailEnd type="none" w="med" len="med"/>
                    </a:lnR>
                    <a:lnT w="18000" cap="flat" cmpd="sng" algn="ctr">
                      <a:solidFill>
                        <a:srgbClr val="FFFFFF"/>
                      </a:solidFill>
                      <a:prstDash val="solid"/>
                      <a:round/>
                      <a:headEnd type="none" w="med" len="med"/>
                      <a:tailEnd type="none" w="med" len="med"/>
                    </a:lnT>
                    <a:lnB w="18000" cap="flat" cmpd="sng" algn="ctr">
                      <a:solidFill>
                        <a:srgbClr val="FFFFFF"/>
                      </a:solidFill>
                      <a:prstDash val="solid"/>
                      <a:round/>
                      <a:headEnd type="none" w="med" len="med"/>
                      <a:tailEnd type="none" w="med" len="med"/>
                    </a:lnB>
                    <a:lnTlToBr>
                      <a:noFill/>
                    </a:lnTlToBr>
                    <a:lnBlToTr>
                      <a:noFill/>
                    </a:lnBlToTr>
                    <a:noFill/>
                  </a:tcPr>
                </a:tc>
              </a:tr>
              <a:tr h="520700">
                <a:tc>
                  <a:txBody>
                    <a:bodyPr/>
                    <a:lstStyle/>
                    <a:p>
                      <a:pPr marL="0" marR="0" lvl="0" indent="0" algn="ctr" defTabSz="457200" rtl="0" eaLnBrk="0" fontAlgn="base" latinLnBrk="0" hangingPunct="0">
                        <a:lnSpc>
                          <a:spcPct val="93000"/>
                        </a:lnSpc>
                        <a:spcBef>
                          <a:spcPts val="700"/>
                        </a:spcBef>
                        <a:spcAft>
                          <a:spcPct val="0"/>
                        </a:spcAft>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2800" b="0" i="0" u="none" strike="noStrike" cap="none" normalizeH="0" baseline="0" dirty="0" smtClean="0">
                          <a:ln>
                            <a:noFill/>
                          </a:ln>
                          <a:solidFill>
                            <a:srgbClr val="FFFFFF"/>
                          </a:solidFill>
                          <a:effectLst/>
                          <a:latin typeface="Calibri" pitchFamily="34" charset="0"/>
                          <a:ea typeface="Arial Unicode MS" pitchFamily="34" charset="-128"/>
                          <a:cs typeface="Arial Unicode MS" pitchFamily="34" charset="-128"/>
                        </a:rPr>
                        <a:t>1</a:t>
                      </a:r>
                    </a:p>
                  </a:txBody>
                  <a:tcPr marL="90000" marR="90000" marT="71495" marB="46800" anchor="ctr" horzOverflow="overflow">
                    <a:lnL w="18000" cap="flat" cmpd="sng" algn="ctr">
                      <a:solidFill>
                        <a:srgbClr val="FFFFFF"/>
                      </a:solidFill>
                      <a:prstDash val="solid"/>
                      <a:round/>
                      <a:headEnd type="none" w="med" len="med"/>
                      <a:tailEnd type="none" w="med" len="med"/>
                    </a:lnL>
                    <a:lnR w="18000" cap="flat" cmpd="sng" algn="ctr">
                      <a:solidFill>
                        <a:srgbClr val="FFFFFF"/>
                      </a:solidFill>
                      <a:prstDash val="solid"/>
                      <a:round/>
                      <a:headEnd type="none" w="med" len="med"/>
                      <a:tailEnd type="none" w="med" len="med"/>
                    </a:lnR>
                    <a:lnT w="18000" cap="flat" cmpd="sng" algn="ctr">
                      <a:solidFill>
                        <a:srgbClr val="FFFFFF"/>
                      </a:solidFill>
                      <a:prstDash val="solid"/>
                      <a:round/>
                      <a:headEnd type="none" w="med" len="med"/>
                      <a:tailEnd type="none" w="med" len="med"/>
                    </a:lnT>
                    <a:lnB w="180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457200" rtl="0" eaLnBrk="0" fontAlgn="base" latinLnBrk="0" hangingPunct="0">
                        <a:lnSpc>
                          <a:spcPct val="93000"/>
                        </a:lnSpc>
                        <a:spcBef>
                          <a:spcPts val="700"/>
                        </a:spcBef>
                        <a:spcAft>
                          <a:spcPct val="0"/>
                        </a:spcAft>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2800" b="0" i="0" u="none" strike="noStrike" cap="none" normalizeH="0" baseline="0" dirty="0" smtClean="0">
                          <a:ln>
                            <a:noFill/>
                          </a:ln>
                          <a:solidFill>
                            <a:srgbClr val="FFFFFF"/>
                          </a:solidFill>
                          <a:effectLst/>
                          <a:latin typeface="Calibri" pitchFamily="34" charset="0"/>
                          <a:ea typeface="Arial Unicode MS" pitchFamily="34" charset="-128"/>
                          <a:cs typeface="Arial Unicode MS" pitchFamily="34" charset="-128"/>
                        </a:rPr>
                        <a:t>0</a:t>
                      </a:r>
                    </a:p>
                  </a:txBody>
                  <a:tcPr marL="90000" marR="90000" marT="71495" marB="46800" anchor="ctr" horzOverflow="overflow">
                    <a:lnL w="18000" cap="flat" cmpd="sng" algn="ctr">
                      <a:solidFill>
                        <a:srgbClr val="FFFFFF"/>
                      </a:solidFill>
                      <a:prstDash val="solid"/>
                      <a:round/>
                      <a:headEnd type="none" w="med" len="med"/>
                      <a:tailEnd type="none" w="med" len="med"/>
                    </a:lnL>
                    <a:lnR w="18000" cap="flat" cmpd="sng" algn="ctr">
                      <a:solidFill>
                        <a:srgbClr val="FFFFFF"/>
                      </a:solidFill>
                      <a:prstDash val="solid"/>
                      <a:round/>
                      <a:headEnd type="none" w="med" len="med"/>
                      <a:tailEnd type="none" w="med" len="med"/>
                    </a:lnR>
                    <a:lnT w="18000" cap="flat" cmpd="sng" algn="ctr">
                      <a:solidFill>
                        <a:srgbClr val="FFFFFF"/>
                      </a:solidFill>
                      <a:prstDash val="solid"/>
                      <a:round/>
                      <a:headEnd type="none" w="med" len="med"/>
                      <a:tailEnd type="none" w="med" len="med"/>
                    </a:lnT>
                    <a:lnB w="18000" cap="flat" cmpd="sng" algn="ctr">
                      <a:solidFill>
                        <a:srgbClr val="FFFFFF"/>
                      </a:solidFill>
                      <a:prstDash val="solid"/>
                      <a:round/>
                      <a:headEnd type="none" w="med" len="med"/>
                      <a:tailEnd type="none" w="med" len="med"/>
                    </a:lnB>
                    <a:lnTlToBr>
                      <a:noFill/>
                    </a:lnTlToBr>
                    <a:lnBlToTr>
                      <a:noFill/>
                    </a:lnBlToTr>
                    <a:noFill/>
                  </a:tcPr>
                </a:tc>
                <a:tc>
                  <a:txBody>
                    <a:bodyPr/>
                    <a:lstStyle/>
                    <a:p>
                      <a:pPr algn="ctr"/>
                      <a:r>
                        <a:rPr lang="en-US" sz="2800" dirty="0" smtClean="0">
                          <a:solidFill>
                            <a:schemeClr val="accent1"/>
                          </a:solidFill>
                        </a:rPr>
                        <a:t>0</a:t>
                      </a:r>
                      <a:endParaRPr lang="en-US" sz="2800" dirty="0">
                        <a:solidFill>
                          <a:schemeClr val="accent1"/>
                        </a:solidFill>
                      </a:endParaRPr>
                    </a:p>
                  </a:txBody>
                  <a:tcPr anchor="ctr" horzOverflow="overflow">
                    <a:lnL w="18000" cap="flat" cmpd="sng" algn="ctr">
                      <a:solidFill>
                        <a:srgbClr val="FFFFFF"/>
                      </a:solidFill>
                      <a:prstDash val="solid"/>
                      <a:round/>
                      <a:headEnd type="none" w="med" len="med"/>
                      <a:tailEnd type="none" w="med" len="med"/>
                    </a:lnL>
                    <a:lnR w="18000" cap="flat" cmpd="sng" algn="ctr">
                      <a:solidFill>
                        <a:srgbClr val="FFFFFF"/>
                      </a:solidFill>
                      <a:prstDash val="solid"/>
                      <a:round/>
                      <a:headEnd type="none" w="med" len="med"/>
                      <a:tailEnd type="none" w="med" len="med"/>
                    </a:lnR>
                    <a:lnT w="18000" cap="flat" cmpd="sng" algn="ctr">
                      <a:solidFill>
                        <a:srgbClr val="FFFFFF"/>
                      </a:solidFill>
                      <a:prstDash val="solid"/>
                      <a:round/>
                      <a:headEnd type="none" w="med" len="med"/>
                      <a:tailEnd type="none" w="med" len="med"/>
                    </a:lnT>
                    <a:lnB w="18000" cap="flat" cmpd="sng" algn="ctr">
                      <a:solidFill>
                        <a:srgbClr val="FFFFFF"/>
                      </a:solidFill>
                      <a:prstDash val="solid"/>
                      <a:round/>
                      <a:headEnd type="none" w="med" len="med"/>
                      <a:tailEnd type="none" w="med" len="med"/>
                    </a:lnB>
                    <a:lnTlToBr>
                      <a:noFill/>
                    </a:lnTlToBr>
                    <a:lnBlToTr>
                      <a:noFill/>
                    </a:lnBlToTr>
                    <a:noFill/>
                  </a:tcPr>
                </a:tc>
              </a:tr>
              <a:tr h="520700">
                <a:tc>
                  <a:txBody>
                    <a:bodyPr/>
                    <a:lstStyle/>
                    <a:p>
                      <a:pPr marL="0" marR="0" lvl="0" indent="0" algn="ctr" defTabSz="457200" rtl="0" eaLnBrk="0" fontAlgn="base" latinLnBrk="0" hangingPunct="0">
                        <a:lnSpc>
                          <a:spcPct val="93000"/>
                        </a:lnSpc>
                        <a:spcBef>
                          <a:spcPts val="700"/>
                        </a:spcBef>
                        <a:spcAft>
                          <a:spcPct val="0"/>
                        </a:spcAft>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2800" b="0" i="0" u="none" strike="noStrike" cap="none" normalizeH="0" baseline="0" dirty="0" smtClean="0">
                          <a:ln>
                            <a:noFill/>
                          </a:ln>
                          <a:solidFill>
                            <a:srgbClr val="FFFFFF"/>
                          </a:solidFill>
                          <a:effectLst/>
                          <a:latin typeface="Calibri" pitchFamily="34" charset="0"/>
                          <a:ea typeface="Arial Unicode MS" pitchFamily="34" charset="-128"/>
                          <a:cs typeface="Arial Unicode MS" pitchFamily="34" charset="-128"/>
                        </a:rPr>
                        <a:t>1</a:t>
                      </a:r>
                    </a:p>
                  </a:txBody>
                  <a:tcPr marL="90000" marR="90000" marT="71495" marB="46800" anchor="ctr" horzOverflow="overflow">
                    <a:lnL w="18000" cap="flat" cmpd="sng" algn="ctr">
                      <a:solidFill>
                        <a:srgbClr val="FFFFFF"/>
                      </a:solidFill>
                      <a:prstDash val="solid"/>
                      <a:round/>
                      <a:headEnd type="none" w="med" len="med"/>
                      <a:tailEnd type="none" w="med" len="med"/>
                    </a:lnL>
                    <a:lnR w="18000" cap="flat" cmpd="sng" algn="ctr">
                      <a:solidFill>
                        <a:srgbClr val="FFFFFF"/>
                      </a:solidFill>
                      <a:prstDash val="solid"/>
                      <a:round/>
                      <a:headEnd type="none" w="med" len="med"/>
                      <a:tailEnd type="none" w="med" len="med"/>
                    </a:lnR>
                    <a:lnT w="18000" cap="flat" cmpd="sng" algn="ctr">
                      <a:solidFill>
                        <a:srgbClr val="FFFFFF"/>
                      </a:solidFill>
                      <a:prstDash val="solid"/>
                      <a:round/>
                      <a:headEnd type="none" w="med" len="med"/>
                      <a:tailEnd type="none" w="med" len="med"/>
                    </a:lnT>
                    <a:lnB w="180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457200" rtl="0" eaLnBrk="0" fontAlgn="base" latinLnBrk="0" hangingPunct="0">
                        <a:lnSpc>
                          <a:spcPct val="93000"/>
                        </a:lnSpc>
                        <a:spcBef>
                          <a:spcPts val="700"/>
                        </a:spcBef>
                        <a:spcAft>
                          <a:spcPct val="0"/>
                        </a:spcAft>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2800" b="0" i="0" u="none" strike="noStrike" cap="none" normalizeH="0" baseline="0" dirty="0" smtClean="0">
                          <a:ln>
                            <a:noFill/>
                          </a:ln>
                          <a:solidFill>
                            <a:srgbClr val="FFFFFF"/>
                          </a:solidFill>
                          <a:effectLst/>
                          <a:latin typeface="Calibri" pitchFamily="34" charset="0"/>
                          <a:ea typeface="Arial Unicode MS" pitchFamily="34" charset="-128"/>
                          <a:cs typeface="Arial Unicode MS" pitchFamily="34" charset="-128"/>
                        </a:rPr>
                        <a:t>1</a:t>
                      </a:r>
                    </a:p>
                  </a:txBody>
                  <a:tcPr marL="90000" marR="90000" marT="71495" marB="46800" anchor="ctr" horzOverflow="overflow">
                    <a:lnL w="18000" cap="flat" cmpd="sng" algn="ctr">
                      <a:solidFill>
                        <a:srgbClr val="FFFFFF"/>
                      </a:solidFill>
                      <a:prstDash val="solid"/>
                      <a:round/>
                      <a:headEnd type="none" w="med" len="med"/>
                      <a:tailEnd type="none" w="med" len="med"/>
                    </a:lnL>
                    <a:lnR w="18000" cap="flat" cmpd="sng" algn="ctr">
                      <a:solidFill>
                        <a:srgbClr val="FFFFFF"/>
                      </a:solidFill>
                      <a:prstDash val="solid"/>
                      <a:round/>
                      <a:headEnd type="none" w="med" len="med"/>
                      <a:tailEnd type="none" w="med" len="med"/>
                    </a:lnR>
                    <a:lnT w="18000" cap="flat" cmpd="sng" algn="ctr">
                      <a:solidFill>
                        <a:srgbClr val="FFFFFF"/>
                      </a:solidFill>
                      <a:prstDash val="solid"/>
                      <a:round/>
                      <a:headEnd type="none" w="med" len="med"/>
                      <a:tailEnd type="none" w="med" len="med"/>
                    </a:lnT>
                    <a:lnB w="18000" cap="flat" cmpd="sng" algn="ctr">
                      <a:solidFill>
                        <a:srgbClr val="FFFFFF"/>
                      </a:solidFill>
                      <a:prstDash val="solid"/>
                      <a:round/>
                      <a:headEnd type="none" w="med" len="med"/>
                      <a:tailEnd type="none" w="med" len="med"/>
                    </a:lnB>
                    <a:lnTlToBr>
                      <a:noFill/>
                    </a:lnTlToBr>
                    <a:lnBlToTr>
                      <a:noFill/>
                    </a:lnBlToTr>
                    <a:noFill/>
                  </a:tcPr>
                </a:tc>
                <a:tc>
                  <a:txBody>
                    <a:bodyPr/>
                    <a:lstStyle/>
                    <a:p>
                      <a:pPr algn="ctr"/>
                      <a:r>
                        <a:rPr lang="en-US" sz="2800" dirty="0" smtClean="0">
                          <a:solidFill>
                            <a:schemeClr val="accent1"/>
                          </a:solidFill>
                        </a:rPr>
                        <a:t>1</a:t>
                      </a:r>
                      <a:endParaRPr lang="en-US" sz="2800" dirty="0">
                        <a:solidFill>
                          <a:schemeClr val="accent1"/>
                        </a:solidFill>
                      </a:endParaRPr>
                    </a:p>
                  </a:txBody>
                  <a:tcPr anchor="ctr" horzOverflow="overflow">
                    <a:lnL w="18000" cap="flat" cmpd="sng" algn="ctr">
                      <a:solidFill>
                        <a:srgbClr val="FFFFFF"/>
                      </a:solidFill>
                      <a:prstDash val="solid"/>
                      <a:round/>
                      <a:headEnd type="none" w="med" len="med"/>
                      <a:tailEnd type="none" w="med" len="med"/>
                    </a:lnL>
                    <a:lnR w="18000" cap="flat" cmpd="sng" algn="ctr">
                      <a:solidFill>
                        <a:srgbClr val="FFFFFF"/>
                      </a:solidFill>
                      <a:prstDash val="solid"/>
                      <a:round/>
                      <a:headEnd type="none" w="med" len="med"/>
                      <a:tailEnd type="none" w="med" len="med"/>
                    </a:lnR>
                    <a:lnT w="18000" cap="flat" cmpd="sng" algn="ctr">
                      <a:solidFill>
                        <a:srgbClr val="FFFFFF"/>
                      </a:solidFill>
                      <a:prstDash val="solid"/>
                      <a:round/>
                      <a:headEnd type="none" w="med" len="med"/>
                      <a:tailEnd type="none" w="med" len="med"/>
                    </a:lnT>
                    <a:lnB w="18000" cap="flat" cmpd="sng" algn="ctr">
                      <a:solidFill>
                        <a:srgbClr val="FFFFFF"/>
                      </a:solidFill>
                      <a:prstDash val="solid"/>
                      <a:round/>
                      <a:headEnd type="none" w="med" len="med"/>
                      <a:tailEnd type="none" w="med" len="med"/>
                    </a:lnB>
                    <a:lnTlToBr>
                      <a:noFill/>
                    </a:lnTlToBr>
                    <a:lnBlToTr>
                      <a:noFill/>
                    </a:lnBlToTr>
                    <a:noFill/>
                  </a:tcPr>
                </a:tc>
              </a:tr>
            </a:tbl>
          </a:graphicData>
        </a:graphic>
      </p:graphicFrame>
      <p:sp>
        <p:nvSpPr>
          <p:cNvPr id="68" name="TextBox 67"/>
          <p:cNvSpPr txBox="1"/>
          <p:nvPr>
            <p:custDataLst>
              <p:tags r:id="rId39"/>
            </p:custDataLst>
          </p:nvPr>
        </p:nvSpPr>
        <p:spPr>
          <a:xfrm>
            <a:off x="685800" y="2882900"/>
            <a:ext cx="437940" cy="584775"/>
          </a:xfrm>
          <a:prstGeom prst="rect">
            <a:avLst/>
          </a:prstGeom>
          <a:noFill/>
        </p:spPr>
        <p:txBody>
          <a:bodyPr wrap="none" rtlCol="0">
            <a:spAutoFit/>
          </a:bodyPr>
          <a:lstStyle/>
          <a:p>
            <a:r>
              <a:rPr lang="en-US" sz="3200" dirty="0" smtClean="0">
                <a:solidFill>
                  <a:schemeClr val="bg1"/>
                </a:solidFill>
              </a:rPr>
              <a:t>D</a:t>
            </a:r>
          </a:p>
        </p:txBody>
      </p:sp>
      <p:sp>
        <p:nvSpPr>
          <p:cNvPr id="70" name="TextBox 69"/>
          <p:cNvSpPr txBox="1"/>
          <p:nvPr>
            <p:custDataLst>
              <p:tags r:id="rId40"/>
            </p:custDataLst>
          </p:nvPr>
        </p:nvSpPr>
        <p:spPr>
          <a:xfrm>
            <a:off x="2514600" y="2882900"/>
            <a:ext cx="609600" cy="584775"/>
          </a:xfrm>
          <a:prstGeom prst="rect">
            <a:avLst/>
          </a:prstGeom>
          <a:noFill/>
        </p:spPr>
        <p:txBody>
          <a:bodyPr wrap="square" rtlCol="0">
            <a:spAutoFit/>
          </a:bodyPr>
          <a:lstStyle/>
          <a:p>
            <a:r>
              <a:rPr lang="en-US" sz="3200" dirty="0" smtClean="0">
                <a:solidFill>
                  <a:schemeClr val="bg1"/>
                </a:solidFill>
              </a:rPr>
              <a:t>Q</a:t>
            </a:r>
          </a:p>
        </p:txBody>
      </p:sp>
      <p:sp>
        <p:nvSpPr>
          <p:cNvPr id="72" name="Rectangle 71"/>
          <p:cNvSpPr/>
          <p:nvPr>
            <p:custDataLst>
              <p:tags r:id="rId41"/>
            </p:custDataLst>
          </p:nvPr>
        </p:nvSpPr>
        <p:spPr>
          <a:xfrm>
            <a:off x="434732" y="655875"/>
            <a:ext cx="8709268" cy="1446550"/>
          </a:xfrm>
          <a:prstGeom prst="rect">
            <a:avLst/>
          </a:prstGeom>
        </p:spPr>
        <p:txBody>
          <a:bodyPr wrap="square">
            <a:spAutoFit/>
          </a:bodyPr>
          <a:lstStyle/>
          <a:p>
            <a:r>
              <a:rPr lang="en-US" sz="3200" dirty="0" smtClean="0">
                <a:solidFill>
                  <a:schemeClr val="accent1"/>
                </a:solidFill>
              </a:rPr>
              <a:t>Tri-State Buffers</a:t>
            </a:r>
          </a:p>
          <a:p>
            <a:pPr marL="914400" lvl="1" indent="-457200">
              <a:buFont typeface="Arial" pitchFamily="34" charset="0"/>
              <a:buChar char="•"/>
            </a:pPr>
            <a:r>
              <a:rPr lang="en-US" sz="2800" dirty="0" smtClean="0"/>
              <a:t>If enabled (E=1), then Q = D</a:t>
            </a:r>
          </a:p>
          <a:p>
            <a:pPr marL="914400" lvl="1" indent="-457200">
              <a:buFont typeface="Arial" pitchFamily="34" charset="0"/>
              <a:buChar char="•"/>
            </a:pPr>
            <a:r>
              <a:rPr lang="en-US" sz="2800" dirty="0" smtClean="0"/>
              <a:t>Otherwise, Q is not connected (z = high impedance) </a:t>
            </a:r>
            <a:endParaRPr lang="en-US" sz="2800" dirty="0"/>
          </a:p>
        </p:txBody>
      </p:sp>
      <p:cxnSp>
        <p:nvCxnSpPr>
          <p:cNvPr id="60" name="Straight Connector 59"/>
          <p:cNvCxnSpPr/>
          <p:nvPr/>
        </p:nvCxnSpPr>
        <p:spPr>
          <a:xfrm>
            <a:off x="6858000" y="4191000"/>
            <a:ext cx="406918" cy="435377"/>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V="1">
            <a:off x="6858000" y="4205066"/>
            <a:ext cx="409120" cy="421312"/>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a:off x="6858000" y="3429000"/>
            <a:ext cx="406918" cy="435377"/>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flipV="1">
            <a:off x="6858000" y="3443066"/>
            <a:ext cx="409120" cy="421312"/>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5105400" y="3043535"/>
            <a:ext cx="340158" cy="461665"/>
          </a:xfrm>
          <a:prstGeom prst="rect">
            <a:avLst/>
          </a:prstGeom>
          <a:noFill/>
        </p:spPr>
        <p:txBody>
          <a:bodyPr wrap="none" rtlCol="0">
            <a:spAutoFit/>
          </a:bodyPr>
          <a:lstStyle/>
          <a:p>
            <a:r>
              <a:rPr lang="en-US" sz="2400" dirty="0" smtClean="0">
                <a:solidFill>
                  <a:schemeClr val="accent1"/>
                </a:solidFill>
              </a:rPr>
              <a:t>0</a:t>
            </a:r>
            <a:endParaRPr lang="en-US" sz="2400" dirty="0">
              <a:solidFill>
                <a:schemeClr val="accent1"/>
              </a:solidFill>
            </a:endParaRPr>
          </a:p>
        </p:txBody>
      </p:sp>
      <p:sp>
        <p:nvSpPr>
          <p:cNvPr id="77" name="TextBox 76"/>
          <p:cNvSpPr txBox="1"/>
          <p:nvPr/>
        </p:nvSpPr>
        <p:spPr>
          <a:xfrm>
            <a:off x="5105400" y="3957935"/>
            <a:ext cx="340158" cy="461665"/>
          </a:xfrm>
          <a:prstGeom prst="rect">
            <a:avLst/>
          </a:prstGeom>
          <a:noFill/>
        </p:spPr>
        <p:txBody>
          <a:bodyPr wrap="none" rtlCol="0">
            <a:spAutoFit/>
          </a:bodyPr>
          <a:lstStyle/>
          <a:p>
            <a:r>
              <a:rPr lang="en-US" sz="2400" dirty="0" smtClean="0">
                <a:solidFill>
                  <a:schemeClr val="accent1"/>
                </a:solidFill>
              </a:rPr>
              <a:t>0</a:t>
            </a:r>
            <a:endParaRPr lang="en-US" sz="2400" dirty="0">
              <a:solidFill>
                <a:schemeClr val="accent1"/>
              </a:solidFill>
            </a:endParaRPr>
          </a:p>
        </p:txBody>
      </p:sp>
      <p:sp>
        <p:nvSpPr>
          <p:cNvPr id="78" name="TextBox 77"/>
          <p:cNvSpPr txBox="1"/>
          <p:nvPr/>
        </p:nvSpPr>
        <p:spPr>
          <a:xfrm>
            <a:off x="6289242" y="3119735"/>
            <a:ext cx="340158" cy="461665"/>
          </a:xfrm>
          <a:prstGeom prst="rect">
            <a:avLst/>
          </a:prstGeom>
          <a:noFill/>
        </p:spPr>
        <p:txBody>
          <a:bodyPr wrap="none" rtlCol="0">
            <a:spAutoFit/>
          </a:bodyPr>
          <a:lstStyle/>
          <a:p>
            <a:r>
              <a:rPr lang="en-US" sz="2400" dirty="0">
                <a:solidFill>
                  <a:schemeClr val="accent1"/>
                </a:solidFill>
              </a:rPr>
              <a:t>1</a:t>
            </a:r>
          </a:p>
        </p:txBody>
      </p:sp>
      <p:sp>
        <p:nvSpPr>
          <p:cNvPr id="84" name="TextBox 83"/>
          <p:cNvSpPr txBox="1"/>
          <p:nvPr/>
        </p:nvSpPr>
        <p:spPr>
          <a:xfrm>
            <a:off x="6289242" y="3962400"/>
            <a:ext cx="340158" cy="461665"/>
          </a:xfrm>
          <a:prstGeom prst="rect">
            <a:avLst/>
          </a:prstGeom>
          <a:noFill/>
        </p:spPr>
        <p:txBody>
          <a:bodyPr wrap="none" rtlCol="0">
            <a:spAutoFit/>
          </a:bodyPr>
          <a:lstStyle/>
          <a:p>
            <a:r>
              <a:rPr lang="en-US" sz="2400" dirty="0" smtClean="0">
                <a:solidFill>
                  <a:schemeClr val="accent1"/>
                </a:solidFill>
              </a:rPr>
              <a:t>0</a:t>
            </a:r>
            <a:endParaRPr lang="en-US" sz="2400" dirty="0">
              <a:solidFill>
                <a:schemeClr val="accent1"/>
              </a:solidFill>
            </a:endParaRPr>
          </a:p>
        </p:txBody>
      </p:sp>
      <p:sp>
        <p:nvSpPr>
          <p:cNvPr id="93" name="TextBox 92"/>
          <p:cNvSpPr txBox="1"/>
          <p:nvPr/>
        </p:nvSpPr>
        <p:spPr>
          <a:xfrm>
            <a:off x="7239690" y="3352800"/>
            <a:ext cx="532710" cy="461665"/>
          </a:xfrm>
          <a:prstGeom prst="rect">
            <a:avLst/>
          </a:prstGeom>
          <a:noFill/>
        </p:spPr>
        <p:txBody>
          <a:bodyPr wrap="none" rtlCol="0">
            <a:spAutoFit/>
          </a:bodyPr>
          <a:lstStyle/>
          <a:p>
            <a:r>
              <a:rPr lang="en-US" sz="2400" dirty="0" smtClean="0">
                <a:solidFill>
                  <a:schemeClr val="accent1"/>
                </a:solidFill>
              </a:rPr>
              <a:t>off</a:t>
            </a:r>
            <a:endParaRPr lang="en-US" sz="2400" dirty="0">
              <a:solidFill>
                <a:schemeClr val="accent1"/>
              </a:solidFill>
            </a:endParaRPr>
          </a:p>
        </p:txBody>
      </p:sp>
      <p:sp>
        <p:nvSpPr>
          <p:cNvPr id="94" name="TextBox 93"/>
          <p:cNvSpPr txBox="1"/>
          <p:nvPr/>
        </p:nvSpPr>
        <p:spPr>
          <a:xfrm>
            <a:off x="7239000" y="4186535"/>
            <a:ext cx="532710" cy="461665"/>
          </a:xfrm>
          <a:prstGeom prst="rect">
            <a:avLst/>
          </a:prstGeom>
          <a:noFill/>
        </p:spPr>
        <p:txBody>
          <a:bodyPr wrap="none" rtlCol="0">
            <a:spAutoFit/>
          </a:bodyPr>
          <a:lstStyle/>
          <a:p>
            <a:r>
              <a:rPr lang="en-US" sz="2400" dirty="0" smtClean="0">
                <a:solidFill>
                  <a:schemeClr val="accent1"/>
                </a:solidFill>
              </a:rPr>
              <a:t>off</a:t>
            </a:r>
            <a:endParaRPr lang="en-US" sz="2400" dirty="0">
              <a:solidFill>
                <a:schemeClr val="accent1"/>
              </a:solidFill>
            </a:endParaRPr>
          </a:p>
        </p:txBody>
      </p:sp>
      <p:sp>
        <p:nvSpPr>
          <p:cNvPr id="4" name="Oval 3"/>
          <p:cNvSpPr/>
          <p:nvPr/>
        </p:nvSpPr>
        <p:spPr>
          <a:xfrm>
            <a:off x="609600" y="4205066"/>
            <a:ext cx="2209800" cy="120513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TextBox 97"/>
          <p:cNvSpPr txBox="1"/>
          <p:nvPr/>
        </p:nvSpPr>
        <p:spPr>
          <a:xfrm>
            <a:off x="8041842" y="3805535"/>
            <a:ext cx="306494" cy="461665"/>
          </a:xfrm>
          <a:prstGeom prst="rect">
            <a:avLst/>
          </a:prstGeom>
          <a:noFill/>
        </p:spPr>
        <p:txBody>
          <a:bodyPr wrap="none" rtlCol="0">
            <a:spAutoFit/>
          </a:bodyPr>
          <a:lstStyle/>
          <a:p>
            <a:r>
              <a:rPr lang="en-US" sz="2400" dirty="0" smtClean="0">
                <a:solidFill>
                  <a:schemeClr val="accent1"/>
                </a:solidFill>
              </a:rPr>
              <a:t>z</a:t>
            </a:r>
            <a:endParaRPr lang="en-US" sz="2400" dirty="0">
              <a:solidFill>
                <a:schemeClr val="accent1"/>
              </a:solidFill>
            </a:endParaRPr>
          </a:p>
        </p:txBody>
      </p:sp>
      <p:graphicFrame>
        <p:nvGraphicFramePr>
          <p:cNvPr id="99" name="Table 98"/>
          <p:cNvGraphicFramePr>
            <a:graphicFrameLocks noGrp="1"/>
          </p:cNvGraphicFramePr>
          <p:nvPr>
            <p:extLst>
              <p:ext uri="{D42A27DB-BD31-4B8C-83A1-F6EECF244321}">
                <p14:modId xmlns:p14="http://schemas.microsoft.com/office/powerpoint/2010/main" val="2133893165"/>
              </p:ext>
            </p:extLst>
          </p:nvPr>
        </p:nvGraphicFramePr>
        <p:xfrm>
          <a:off x="5081775" y="4953000"/>
          <a:ext cx="1623825" cy="1676400"/>
        </p:xfrm>
        <a:graphic>
          <a:graphicData uri="http://schemas.openxmlformats.org/drawingml/2006/table">
            <a:tbl>
              <a:tblPr firstRow="1" bandRow="1">
                <a:tableStyleId>{5C22544A-7EE6-4342-B048-85BDC9FD1C3A}</a:tableStyleId>
              </a:tblPr>
              <a:tblGrid>
                <a:gridCol w="279122"/>
                <a:gridCol w="279122"/>
                <a:gridCol w="436348"/>
                <a:gridCol w="629233"/>
              </a:tblGrid>
              <a:tr h="312057">
                <a:tc>
                  <a:txBody>
                    <a:bodyPr/>
                    <a:lstStyle/>
                    <a:p>
                      <a:r>
                        <a:rPr lang="en-US" sz="1600" dirty="0" smtClean="0">
                          <a:solidFill>
                            <a:schemeClr val="tx1"/>
                          </a:solidFill>
                        </a:rPr>
                        <a:t>A</a:t>
                      </a:r>
                      <a:endParaRPr lang="en-US" sz="1600" dirty="0">
                        <a:solidFill>
                          <a:schemeClr val="tx1"/>
                        </a:solidFill>
                      </a:endParaRPr>
                    </a:p>
                  </a:txBody>
                  <a:tcPr>
                    <a:noFill/>
                  </a:tcPr>
                </a:tc>
                <a:tc>
                  <a:txBody>
                    <a:bodyPr/>
                    <a:lstStyle/>
                    <a:p>
                      <a:r>
                        <a:rPr lang="en-US" sz="1600" dirty="0" smtClean="0">
                          <a:solidFill>
                            <a:schemeClr val="tx1"/>
                          </a:solidFill>
                        </a:rPr>
                        <a:t>B</a:t>
                      </a:r>
                      <a:endParaRPr lang="en-US" sz="1600" dirty="0">
                        <a:solidFill>
                          <a:schemeClr val="tx1"/>
                        </a:solidFill>
                      </a:endParaRPr>
                    </a:p>
                  </a:txBody>
                  <a:tcPr>
                    <a:noFill/>
                  </a:tcPr>
                </a:tc>
                <a:tc>
                  <a:txBody>
                    <a:bodyPr/>
                    <a:lstStyle/>
                    <a:p>
                      <a:r>
                        <a:rPr lang="en-US" sz="1600" dirty="0" smtClean="0">
                          <a:solidFill>
                            <a:schemeClr val="tx1"/>
                          </a:solidFill>
                        </a:rPr>
                        <a:t>OR</a:t>
                      </a:r>
                      <a:endParaRPr lang="en-US" sz="1600" dirty="0">
                        <a:solidFill>
                          <a:schemeClr val="tx1"/>
                        </a:solidFill>
                      </a:endParaRPr>
                    </a:p>
                  </a:txBody>
                  <a:tcPr>
                    <a:noFill/>
                  </a:tcPr>
                </a:tc>
                <a:tc>
                  <a:txBody>
                    <a:bodyPr/>
                    <a:lstStyle/>
                    <a:p>
                      <a:r>
                        <a:rPr lang="en-US" sz="1600" dirty="0" smtClean="0">
                          <a:solidFill>
                            <a:schemeClr val="accent1"/>
                          </a:solidFill>
                        </a:rPr>
                        <a:t>NOR</a:t>
                      </a:r>
                      <a:endParaRPr lang="en-US" sz="1600" dirty="0">
                        <a:solidFill>
                          <a:schemeClr val="accent1"/>
                        </a:solidFill>
                      </a:endParaRPr>
                    </a:p>
                  </a:txBody>
                  <a:tcPr>
                    <a:noFill/>
                  </a:tcPr>
                </a:tc>
              </a:tr>
              <a:tr h="312057">
                <a:tc>
                  <a:txBody>
                    <a:bodyPr/>
                    <a:lstStyle/>
                    <a:p>
                      <a:r>
                        <a:rPr lang="en-US" sz="1600" dirty="0" smtClean="0">
                          <a:solidFill>
                            <a:schemeClr val="tx1"/>
                          </a:solidFill>
                        </a:rPr>
                        <a:t>0</a:t>
                      </a:r>
                      <a:endParaRPr lang="en-US" sz="1600" dirty="0">
                        <a:solidFill>
                          <a:schemeClr val="tx1"/>
                        </a:solidFill>
                      </a:endParaRPr>
                    </a:p>
                  </a:txBody>
                  <a:tcPr>
                    <a:noFill/>
                  </a:tcPr>
                </a:tc>
                <a:tc>
                  <a:txBody>
                    <a:bodyPr/>
                    <a:lstStyle/>
                    <a:p>
                      <a:r>
                        <a:rPr lang="en-US" sz="1600" dirty="0" smtClean="0">
                          <a:solidFill>
                            <a:schemeClr val="tx1"/>
                          </a:solidFill>
                        </a:rPr>
                        <a:t>0</a:t>
                      </a:r>
                      <a:endParaRPr lang="en-US" sz="1600" dirty="0">
                        <a:solidFill>
                          <a:schemeClr val="tx1"/>
                        </a:solidFill>
                      </a:endParaRPr>
                    </a:p>
                  </a:txBody>
                  <a:tcPr>
                    <a:noFill/>
                  </a:tcPr>
                </a:tc>
                <a:tc>
                  <a:txBody>
                    <a:bodyPr/>
                    <a:lstStyle/>
                    <a:p>
                      <a:r>
                        <a:rPr lang="en-US" sz="1600" dirty="0" smtClean="0">
                          <a:solidFill>
                            <a:schemeClr val="tx1"/>
                          </a:solidFill>
                        </a:rPr>
                        <a:t>0</a:t>
                      </a:r>
                    </a:p>
                  </a:txBody>
                  <a:tcPr>
                    <a:noFill/>
                  </a:tcPr>
                </a:tc>
                <a:tc>
                  <a:txBody>
                    <a:bodyPr/>
                    <a:lstStyle/>
                    <a:p>
                      <a:r>
                        <a:rPr lang="en-US" sz="1600" dirty="0" smtClean="0">
                          <a:solidFill>
                            <a:schemeClr val="accent1"/>
                          </a:solidFill>
                        </a:rPr>
                        <a:t>1</a:t>
                      </a:r>
                      <a:endParaRPr lang="en-US" sz="1600" dirty="0">
                        <a:solidFill>
                          <a:schemeClr val="accent1"/>
                        </a:solidFill>
                      </a:endParaRPr>
                    </a:p>
                  </a:txBody>
                  <a:tcPr>
                    <a:noFill/>
                  </a:tcPr>
                </a:tc>
              </a:tr>
              <a:tr h="312057">
                <a:tc>
                  <a:txBody>
                    <a:bodyPr/>
                    <a:lstStyle/>
                    <a:p>
                      <a:r>
                        <a:rPr lang="en-US" sz="1600" dirty="0" smtClean="0">
                          <a:solidFill>
                            <a:schemeClr val="tx1"/>
                          </a:solidFill>
                        </a:rPr>
                        <a:t>0</a:t>
                      </a:r>
                      <a:endParaRPr lang="en-US" sz="1600" dirty="0">
                        <a:solidFill>
                          <a:schemeClr val="tx1"/>
                        </a:solidFill>
                      </a:endParaRPr>
                    </a:p>
                  </a:txBody>
                  <a:tcPr>
                    <a:noFill/>
                  </a:tcPr>
                </a:tc>
                <a:tc>
                  <a:txBody>
                    <a:bodyPr/>
                    <a:lstStyle/>
                    <a:p>
                      <a:r>
                        <a:rPr lang="en-US" sz="1600" dirty="0" smtClean="0">
                          <a:solidFill>
                            <a:schemeClr val="tx1"/>
                          </a:solidFill>
                        </a:rPr>
                        <a:t>1</a:t>
                      </a:r>
                      <a:endParaRPr lang="en-US" sz="1600" dirty="0">
                        <a:solidFill>
                          <a:schemeClr val="tx1"/>
                        </a:solidFill>
                      </a:endParaRPr>
                    </a:p>
                  </a:txBody>
                  <a:tcPr>
                    <a:noFill/>
                  </a:tcPr>
                </a:tc>
                <a:tc>
                  <a:txBody>
                    <a:bodyPr/>
                    <a:lstStyle/>
                    <a:p>
                      <a:r>
                        <a:rPr lang="en-US" sz="1600" dirty="0" smtClean="0">
                          <a:solidFill>
                            <a:schemeClr val="tx1"/>
                          </a:solidFill>
                        </a:rPr>
                        <a:t>1</a:t>
                      </a:r>
                      <a:endParaRPr lang="en-US" sz="1600" dirty="0">
                        <a:solidFill>
                          <a:schemeClr val="tx1"/>
                        </a:solidFill>
                      </a:endParaRPr>
                    </a:p>
                  </a:txBody>
                  <a:tcPr>
                    <a:noFill/>
                  </a:tcPr>
                </a:tc>
                <a:tc>
                  <a:txBody>
                    <a:bodyPr/>
                    <a:lstStyle/>
                    <a:p>
                      <a:r>
                        <a:rPr lang="en-US" sz="1600" dirty="0" smtClean="0">
                          <a:solidFill>
                            <a:schemeClr val="accent1"/>
                          </a:solidFill>
                        </a:rPr>
                        <a:t>0</a:t>
                      </a:r>
                      <a:endParaRPr lang="en-US" sz="1600" dirty="0">
                        <a:solidFill>
                          <a:schemeClr val="accent1"/>
                        </a:solidFill>
                      </a:endParaRPr>
                    </a:p>
                  </a:txBody>
                  <a:tcPr>
                    <a:noFill/>
                  </a:tcPr>
                </a:tc>
              </a:tr>
              <a:tr h="312057">
                <a:tc>
                  <a:txBody>
                    <a:bodyPr/>
                    <a:lstStyle/>
                    <a:p>
                      <a:r>
                        <a:rPr lang="en-US" sz="1600" dirty="0" smtClean="0">
                          <a:solidFill>
                            <a:schemeClr val="tx1"/>
                          </a:solidFill>
                        </a:rPr>
                        <a:t>1</a:t>
                      </a:r>
                      <a:endParaRPr lang="en-US" sz="1600" dirty="0">
                        <a:solidFill>
                          <a:schemeClr val="tx1"/>
                        </a:solidFill>
                      </a:endParaRPr>
                    </a:p>
                  </a:txBody>
                  <a:tcPr>
                    <a:noFill/>
                  </a:tcPr>
                </a:tc>
                <a:tc>
                  <a:txBody>
                    <a:bodyPr/>
                    <a:lstStyle/>
                    <a:p>
                      <a:r>
                        <a:rPr lang="en-US" sz="1600" dirty="0" smtClean="0">
                          <a:solidFill>
                            <a:schemeClr val="tx1"/>
                          </a:solidFill>
                        </a:rPr>
                        <a:t>0</a:t>
                      </a:r>
                      <a:endParaRPr lang="en-US" sz="1600" dirty="0">
                        <a:solidFill>
                          <a:schemeClr val="tx1"/>
                        </a:solidFill>
                      </a:endParaRPr>
                    </a:p>
                  </a:txBody>
                  <a:tcPr>
                    <a:noFill/>
                  </a:tcPr>
                </a:tc>
                <a:tc>
                  <a:txBody>
                    <a:bodyPr/>
                    <a:lstStyle/>
                    <a:p>
                      <a:r>
                        <a:rPr lang="en-US" sz="1600" dirty="0" smtClean="0">
                          <a:solidFill>
                            <a:schemeClr val="tx1"/>
                          </a:solidFill>
                        </a:rPr>
                        <a:t>1</a:t>
                      </a:r>
                      <a:endParaRPr lang="en-US" sz="1600" dirty="0">
                        <a:solidFill>
                          <a:schemeClr val="tx1"/>
                        </a:solidFill>
                      </a:endParaRPr>
                    </a:p>
                  </a:txBody>
                  <a:tcPr>
                    <a:noFill/>
                  </a:tcPr>
                </a:tc>
                <a:tc>
                  <a:txBody>
                    <a:bodyPr/>
                    <a:lstStyle/>
                    <a:p>
                      <a:r>
                        <a:rPr lang="en-US" sz="1600" dirty="0" smtClean="0">
                          <a:solidFill>
                            <a:schemeClr val="accent1"/>
                          </a:solidFill>
                        </a:rPr>
                        <a:t>0</a:t>
                      </a:r>
                      <a:endParaRPr lang="en-US" sz="1600" dirty="0">
                        <a:solidFill>
                          <a:schemeClr val="accent1"/>
                        </a:solidFill>
                      </a:endParaRPr>
                    </a:p>
                  </a:txBody>
                  <a:tcPr>
                    <a:noFill/>
                  </a:tcPr>
                </a:tc>
              </a:tr>
              <a:tr h="312057">
                <a:tc>
                  <a:txBody>
                    <a:bodyPr/>
                    <a:lstStyle/>
                    <a:p>
                      <a:r>
                        <a:rPr lang="en-US" sz="1600" dirty="0" smtClean="0">
                          <a:solidFill>
                            <a:schemeClr val="tx1"/>
                          </a:solidFill>
                        </a:rPr>
                        <a:t>1</a:t>
                      </a:r>
                      <a:endParaRPr lang="en-US" sz="1600" dirty="0">
                        <a:solidFill>
                          <a:schemeClr val="tx1"/>
                        </a:solidFill>
                      </a:endParaRPr>
                    </a:p>
                  </a:txBody>
                  <a:tcPr>
                    <a:noFill/>
                  </a:tcPr>
                </a:tc>
                <a:tc>
                  <a:txBody>
                    <a:bodyPr/>
                    <a:lstStyle/>
                    <a:p>
                      <a:r>
                        <a:rPr lang="en-US" sz="1600" dirty="0" smtClean="0">
                          <a:solidFill>
                            <a:schemeClr val="tx1"/>
                          </a:solidFill>
                        </a:rPr>
                        <a:t>1</a:t>
                      </a:r>
                      <a:endParaRPr lang="en-US" sz="1600" dirty="0">
                        <a:solidFill>
                          <a:schemeClr val="tx1"/>
                        </a:solidFill>
                      </a:endParaRPr>
                    </a:p>
                  </a:txBody>
                  <a:tcPr>
                    <a:noFill/>
                  </a:tcPr>
                </a:tc>
                <a:tc>
                  <a:txBody>
                    <a:bodyPr/>
                    <a:lstStyle/>
                    <a:p>
                      <a:r>
                        <a:rPr lang="en-US" sz="1600" dirty="0" smtClean="0">
                          <a:solidFill>
                            <a:schemeClr val="tx1"/>
                          </a:solidFill>
                        </a:rPr>
                        <a:t>1</a:t>
                      </a:r>
                      <a:endParaRPr lang="en-US" sz="1600" dirty="0">
                        <a:solidFill>
                          <a:schemeClr val="tx1"/>
                        </a:solidFill>
                      </a:endParaRPr>
                    </a:p>
                  </a:txBody>
                  <a:tcPr>
                    <a:noFill/>
                  </a:tcPr>
                </a:tc>
                <a:tc>
                  <a:txBody>
                    <a:bodyPr/>
                    <a:lstStyle/>
                    <a:p>
                      <a:r>
                        <a:rPr lang="en-US" sz="1600" dirty="0" smtClean="0">
                          <a:solidFill>
                            <a:schemeClr val="accent1"/>
                          </a:solidFill>
                        </a:rPr>
                        <a:t>0</a:t>
                      </a:r>
                      <a:endParaRPr lang="en-US" sz="1600" dirty="0">
                        <a:solidFill>
                          <a:schemeClr val="accent1"/>
                        </a:solidFill>
                      </a:endParaRPr>
                    </a:p>
                  </a:txBody>
                  <a:tcPr>
                    <a:noFill/>
                  </a:tcPr>
                </a:tc>
              </a:tr>
            </a:tbl>
          </a:graphicData>
        </a:graphic>
      </p:graphicFrame>
      <p:graphicFrame>
        <p:nvGraphicFramePr>
          <p:cNvPr id="101" name="Table 100"/>
          <p:cNvGraphicFramePr>
            <a:graphicFrameLocks noGrp="1"/>
          </p:cNvGraphicFramePr>
          <p:nvPr>
            <p:extLst>
              <p:ext uri="{D42A27DB-BD31-4B8C-83A1-F6EECF244321}">
                <p14:modId xmlns:p14="http://schemas.microsoft.com/office/powerpoint/2010/main" val="3515986754"/>
              </p:ext>
            </p:extLst>
          </p:nvPr>
        </p:nvGraphicFramePr>
        <p:xfrm>
          <a:off x="2819400" y="4953000"/>
          <a:ext cx="2171700" cy="1676400"/>
        </p:xfrm>
        <a:graphic>
          <a:graphicData uri="http://schemas.openxmlformats.org/drawingml/2006/table">
            <a:tbl>
              <a:tblPr firstRow="1" bandRow="1">
                <a:tableStyleId>{5C22544A-7EE6-4342-B048-85BDC9FD1C3A}</a:tableStyleId>
              </a:tblPr>
              <a:tblGrid>
                <a:gridCol w="373297"/>
                <a:gridCol w="373297"/>
                <a:gridCol w="583571"/>
                <a:gridCol w="841535"/>
              </a:tblGrid>
              <a:tr h="312057">
                <a:tc>
                  <a:txBody>
                    <a:bodyPr/>
                    <a:lstStyle/>
                    <a:p>
                      <a:r>
                        <a:rPr lang="en-US" sz="1600" dirty="0" smtClean="0">
                          <a:solidFill>
                            <a:schemeClr val="tx1"/>
                          </a:solidFill>
                        </a:rPr>
                        <a:t>A</a:t>
                      </a:r>
                      <a:endParaRPr lang="en-US" sz="1600" dirty="0">
                        <a:solidFill>
                          <a:schemeClr val="tx1"/>
                        </a:solidFill>
                      </a:endParaRPr>
                    </a:p>
                  </a:txBody>
                  <a:tcPr>
                    <a:noFill/>
                  </a:tcPr>
                </a:tc>
                <a:tc>
                  <a:txBody>
                    <a:bodyPr/>
                    <a:lstStyle/>
                    <a:p>
                      <a:r>
                        <a:rPr lang="en-US" sz="1600" dirty="0" smtClean="0">
                          <a:solidFill>
                            <a:schemeClr val="tx1"/>
                          </a:solidFill>
                        </a:rPr>
                        <a:t>B</a:t>
                      </a:r>
                      <a:endParaRPr lang="en-US" sz="1600" dirty="0">
                        <a:solidFill>
                          <a:schemeClr val="tx1"/>
                        </a:solidFill>
                      </a:endParaRPr>
                    </a:p>
                  </a:txBody>
                  <a:tcPr>
                    <a:noFill/>
                  </a:tcPr>
                </a:tc>
                <a:tc>
                  <a:txBody>
                    <a:bodyPr/>
                    <a:lstStyle/>
                    <a:p>
                      <a:r>
                        <a:rPr lang="en-US" sz="1600" dirty="0" smtClean="0">
                          <a:solidFill>
                            <a:schemeClr val="tx1"/>
                          </a:solidFill>
                        </a:rPr>
                        <a:t>AND</a:t>
                      </a:r>
                      <a:endParaRPr lang="en-US" sz="1600" dirty="0">
                        <a:solidFill>
                          <a:schemeClr val="tx1"/>
                        </a:solidFill>
                      </a:endParaRPr>
                    </a:p>
                  </a:txBody>
                  <a:tcPr>
                    <a:noFill/>
                  </a:tcPr>
                </a:tc>
                <a:tc>
                  <a:txBody>
                    <a:bodyPr/>
                    <a:lstStyle/>
                    <a:p>
                      <a:r>
                        <a:rPr lang="en-US" sz="1600" dirty="0" smtClean="0">
                          <a:solidFill>
                            <a:schemeClr val="accent1"/>
                          </a:solidFill>
                        </a:rPr>
                        <a:t>NAND</a:t>
                      </a:r>
                      <a:endParaRPr lang="en-US" sz="1600" dirty="0">
                        <a:solidFill>
                          <a:schemeClr val="accent1"/>
                        </a:solidFill>
                      </a:endParaRPr>
                    </a:p>
                  </a:txBody>
                  <a:tcPr>
                    <a:noFill/>
                  </a:tcPr>
                </a:tc>
              </a:tr>
              <a:tr h="312057">
                <a:tc>
                  <a:txBody>
                    <a:bodyPr/>
                    <a:lstStyle/>
                    <a:p>
                      <a:r>
                        <a:rPr lang="en-US" sz="1600" dirty="0" smtClean="0">
                          <a:solidFill>
                            <a:schemeClr val="tx1"/>
                          </a:solidFill>
                        </a:rPr>
                        <a:t>0</a:t>
                      </a:r>
                      <a:endParaRPr lang="en-US" sz="1600" dirty="0">
                        <a:solidFill>
                          <a:schemeClr val="tx1"/>
                        </a:solidFill>
                      </a:endParaRPr>
                    </a:p>
                  </a:txBody>
                  <a:tcPr>
                    <a:noFill/>
                  </a:tcPr>
                </a:tc>
                <a:tc>
                  <a:txBody>
                    <a:bodyPr/>
                    <a:lstStyle/>
                    <a:p>
                      <a:r>
                        <a:rPr lang="en-US" sz="1600" dirty="0" smtClean="0">
                          <a:solidFill>
                            <a:schemeClr val="tx1"/>
                          </a:solidFill>
                        </a:rPr>
                        <a:t>0</a:t>
                      </a:r>
                      <a:endParaRPr lang="en-US" sz="1600" dirty="0">
                        <a:solidFill>
                          <a:schemeClr val="tx1"/>
                        </a:solidFill>
                      </a:endParaRPr>
                    </a:p>
                  </a:txBody>
                  <a:tcPr>
                    <a:noFill/>
                  </a:tcPr>
                </a:tc>
                <a:tc>
                  <a:txBody>
                    <a:bodyPr/>
                    <a:lstStyle/>
                    <a:p>
                      <a:r>
                        <a:rPr lang="en-US" sz="1600" dirty="0" smtClean="0">
                          <a:solidFill>
                            <a:schemeClr val="tx1"/>
                          </a:solidFill>
                        </a:rPr>
                        <a:t>0</a:t>
                      </a:r>
                    </a:p>
                  </a:txBody>
                  <a:tcPr>
                    <a:noFill/>
                  </a:tcPr>
                </a:tc>
                <a:tc>
                  <a:txBody>
                    <a:bodyPr/>
                    <a:lstStyle/>
                    <a:p>
                      <a:r>
                        <a:rPr lang="en-US" sz="1600" dirty="0" smtClean="0">
                          <a:solidFill>
                            <a:schemeClr val="accent1"/>
                          </a:solidFill>
                        </a:rPr>
                        <a:t>1</a:t>
                      </a:r>
                      <a:endParaRPr lang="en-US" sz="1600" dirty="0">
                        <a:solidFill>
                          <a:schemeClr val="accent1"/>
                        </a:solidFill>
                      </a:endParaRPr>
                    </a:p>
                  </a:txBody>
                  <a:tcPr>
                    <a:noFill/>
                  </a:tcPr>
                </a:tc>
              </a:tr>
              <a:tr h="312057">
                <a:tc>
                  <a:txBody>
                    <a:bodyPr/>
                    <a:lstStyle/>
                    <a:p>
                      <a:r>
                        <a:rPr lang="en-US" sz="1600" dirty="0" smtClean="0">
                          <a:solidFill>
                            <a:schemeClr val="tx1"/>
                          </a:solidFill>
                        </a:rPr>
                        <a:t>0</a:t>
                      </a:r>
                      <a:endParaRPr lang="en-US" sz="1600" dirty="0">
                        <a:solidFill>
                          <a:schemeClr val="tx1"/>
                        </a:solidFill>
                      </a:endParaRPr>
                    </a:p>
                  </a:txBody>
                  <a:tcPr>
                    <a:noFill/>
                  </a:tcPr>
                </a:tc>
                <a:tc>
                  <a:txBody>
                    <a:bodyPr/>
                    <a:lstStyle/>
                    <a:p>
                      <a:r>
                        <a:rPr lang="en-US" sz="1600" dirty="0" smtClean="0">
                          <a:solidFill>
                            <a:schemeClr val="tx1"/>
                          </a:solidFill>
                        </a:rPr>
                        <a:t>1</a:t>
                      </a:r>
                      <a:endParaRPr lang="en-US" sz="1600" dirty="0">
                        <a:solidFill>
                          <a:schemeClr val="tx1"/>
                        </a:solidFill>
                      </a:endParaRPr>
                    </a:p>
                  </a:txBody>
                  <a:tcPr>
                    <a:noFill/>
                  </a:tcPr>
                </a:tc>
                <a:tc>
                  <a:txBody>
                    <a:bodyPr/>
                    <a:lstStyle/>
                    <a:p>
                      <a:r>
                        <a:rPr lang="en-US" sz="1600" dirty="0" smtClean="0">
                          <a:solidFill>
                            <a:schemeClr val="tx1"/>
                          </a:solidFill>
                        </a:rPr>
                        <a:t>0</a:t>
                      </a:r>
                      <a:endParaRPr lang="en-US" sz="1600" dirty="0">
                        <a:solidFill>
                          <a:schemeClr val="tx1"/>
                        </a:solidFill>
                      </a:endParaRPr>
                    </a:p>
                  </a:txBody>
                  <a:tcPr>
                    <a:noFill/>
                  </a:tcPr>
                </a:tc>
                <a:tc>
                  <a:txBody>
                    <a:bodyPr/>
                    <a:lstStyle/>
                    <a:p>
                      <a:r>
                        <a:rPr lang="en-US" sz="1600" dirty="0" smtClean="0">
                          <a:solidFill>
                            <a:schemeClr val="accent1"/>
                          </a:solidFill>
                        </a:rPr>
                        <a:t>1</a:t>
                      </a:r>
                      <a:endParaRPr lang="en-US" sz="1600" dirty="0">
                        <a:solidFill>
                          <a:schemeClr val="accent1"/>
                        </a:solidFill>
                      </a:endParaRPr>
                    </a:p>
                  </a:txBody>
                  <a:tcPr>
                    <a:noFill/>
                  </a:tcPr>
                </a:tc>
              </a:tr>
              <a:tr h="312057">
                <a:tc>
                  <a:txBody>
                    <a:bodyPr/>
                    <a:lstStyle/>
                    <a:p>
                      <a:r>
                        <a:rPr lang="en-US" sz="1600" dirty="0" smtClean="0">
                          <a:solidFill>
                            <a:schemeClr val="tx1"/>
                          </a:solidFill>
                        </a:rPr>
                        <a:t>1</a:t>
                      </a:r>
                      <a:endParaRPr lang="en-US" sz="1600" dirty="0">
                        <a:solidFill>
                          <a:schemeClr val="tx1"/>
                        </a:solidFill>
                      </a:endParaRPr>
                    </a:p>
                  </a:txBody>
                  <a:tcPr>
                    <a:noFill/>
                  </a:tcPr>
                </a:tc>
                <a:tc>
                  <a:txBody>
                    <a:bodyPr/>
                    <a:lstStyle/>
                    <a:p>
                      <a:r>
                        <a:rPr lang="en-US" sz="1600" dirty="0" smtClean="0">
                          <a:solidFill>
                            <a:schemeClr val="tx1"/>
                          </a:solidFill>
                        </a:rPr>
                        <a:t>0</a:t>
                      </a:r>
                      <a:endParaRPr lang="en-US" sz="1600" dirty="0">
                        <a:solidFill>
                          <a:schemeClr val="tx1"/>
                        </a:solidFill>
                      </a:endParaRPr>
                    </a:p>
                  </a:txBody>
                  <a:tcPr>
                    <a:noFill/>
                  </a:tcPr>
                </a:tc>
                <a:tc>
                  <a:txBody>
                    <a:bodyPr/>
                    <a:lstStyle/>
                    <a:p>
                      <a:r>
                        <a:rPr lang="en-US" sz="1600" dirty="0" smtClean="0">
                          <a:solidFill>
                            <a:schemeClr val="tx1"/>
                          </a:solidFill>
                        </a:rPr>
                        <a:t>0</a:t>
                      </a:r>
                      <a:endParaRPr lang="en-US" sz="1600" dirty="0">
                        <a:solidFill>
                          <a:schemeClr val="tx1"/>
                        </a:solidFill>
                      </a:endParaRPr>
                    </a:p>
                  </a:txBody>
                  <a:tcPr>
                    <a:noFill/>
                  </a:tcPr>
                </a:tc>
                <a:tc>
                  <a:txBody>
                    <a:bodyPr/>
                    <a:lstStyle/>
                    <a:p>
                      <a:r>
                        <a:rPr lang="en-US" sz="1600" dirty="0" smtClean="0">
                          <a:solidFill>
                            <a:schemeClr val="accent1"/>
                          </a:solidFill>
                        </a:rPr>
                        <a:t>1</a:t>
                      </a:r>
                      <a:endParaRPr lang="en-US" sz="1600" dirty="0">
                        <a:solidFill>
                          <a:schemeClr val="accent1"/>
                        </a:solidFill>
                      </a:endParaRPr>
                    </a:p>
                  </a:txBody>
                  <a:tcPr>
                    <a:noFill/>
                  </a:tcPr>
                </a:tc>
              </a:tr>
              <a:tr h="312057">
                <a:tc>
                  <a:txBody>
                    <a:bodyPr/>
                    <a:lstStyle/>
                    <a:p>
                      <a:r>
                        <a:rPr lang="en-US" sz="1600" dirty="0" smtClean="0">
                          <a:solidFill>
                            <a:schemeClr val="tx1"/>
                          </a:solidFill>
                        </a:rPr>
                        <a:t>1</a:t>
                      </a:r>
                      <a:endParaRPr lang="en-US" sz="1600" dirty="0">
                        <a:solidFill>
                          <a:schemeClr val="tx1"/>
                        </a:solidFill>
                      </a:endParaRPr>
                    </a:p>
                  </a:txBody>
                  <a:tcPr>
                    <a:noFill/>
                  </a:tcPr>
                </a:tc>
                <a:tc>
                  <a:txBody>
                    <a:bodyPr/>
                    <a:lstStyle/>
                    <a:p>
                      <a:r>
                        <a:rPr lang="en-US" sz="1600" dirty="0" smtClean="0">
                          <a:solidFill>
                            <a:schemeClr val="tx1"/>
                          </a:solidFill>
                        </a:rPr>
                        <a:t>1</a:t>
                      </a:r>
                      <a:endParaRPr lang="en-US" sz="1600" dirty="0">
                        <a:solidFill>
                          <a:schemeClr val="tx1"/>
                        </a:solidFill>
                      </a:endParaRPr>
                    </a:p>
                  </a:txBody>
                  <a:tcPr>
                    <a:noFill/>
                  </a:tcPr>
                </a:tc>
                <a:tc>
                  <a:txBody>
                    <a:bodyPr/>
                    <a:lstStyle/>
                    <a:p>
                      <a:r>
                        <a:rPr lang="en-US" sz="1600" dirty="0" smtClean="0">
                          <a:solidFill>
                            <a:schemeClr val="tx1"/>
                          </a:solidFill>
                        </a:rPr>
                        <a:t>1</a:t>
                      </a:r>
                      <a:endParaRPr lang="en-US" sz="1600" dirty="0">
                        <a:solidFill>
                          <a:schemeClr val="tx1"/>
                        </a:solidFill>
                      </a:endParaRPr>
                    </a:p>
                  </a:txBody>
                  <a:tcPr>
                    <a:noFill/>
                  </a:tcPr>
                </a:tc>
                <a:tc>
                  <a:txBody>
                    <a:bodyPr/>
                    <a:lstStyle/>
                    <a:p>
                      <a:r>
                        <a:rPr lang="en-US" sz="1600" dirty="0" smtClean="0">
                          <a:solidFill>
                            <a:schemeClr val="accent1"/>
                          </a:solidFill>
                        </a:rPr>
                        <a:t>0</a:t>
                      </a:r>
                      <a:endParaRPr lang="en-US" sz="1600" dirty="0">
                        <a:solidFill>
                          <a:schemeClr val="accent1"/>
                        </a:solidFill>
                      </a:endParaRPr>
                    </a:p>
                  </a:txBody>
                  <a:tcPr>
                    <a:noFill/>
                  </a:tcPr>
                </a:tc>
              </a:tr>
            </a:tbl>
          </a:graphicData>
        </a:graphic>
      </p:graphicFrame>
    </p:spTree>
    <p:extLst>
      <p:ext uri="{BB962C8B-B14F-4D97-AF65-F5344CB8AC3E}">
        <p14:creationId xmlns:p14="http://schemas.microsoft.com/office/powerpoint/2010/main" val="1086387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0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9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6"/>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74"/>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9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8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73"/>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60"/>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94"/>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7" grpId="0"/>
      <p:bldP spid="78" grpId="0"/>
      <p:bldP spid="84" grpId="0"/>
      <p:bldP spid="93" grpId="0"/>
      <p:bldP spid="94" grpId="0"/>
      <p:bldP spid="4" grpId="0" animBg="1"/>
      <p:bldP spid="98"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custDataLst>
              <p:tags r:id="rId1"/>
            </p:custDataLst>
          </p:nvPr>
        </p:nvSpPr>
        <p:spPr/>
        <p:txBody>
          <a:bodyPr>
            <a:normAutofit fontScale="90000"/>
          </a:bodyPr>
          <a:lstStyle/>
          <a:p>
            <a:r>
              <a:rPr lang="en-US" dirty="0" smtClean="0"/>
              <a:t>Tri-State Devices</a:t>
            </a:r>
            <a:endParaRPr lang="en-US" dirty="0"/>
          </a:p>
        </p:txBody>
      </p:sp>
      <p:cxnSp>
        <p:nvCxnSpPr>
          <p:cNvPr id="40" name="Straight Connector 39"/>
          <p:cNvCxnSpPr/>
          <p:nvPr>
            <p:custDataLst>
              <p:tags r:id="rId2"/>
            </p:custDataLst>
          </p:nvPr>
        </p:nvCxnSpPr>
        <p:spPr>
          <a:xfrm rot="5400000">
            <a:off x="4478044" y="3704648"/>
            <a:ext cx="12192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41" name="TextBox 40"/>
          <p:cNvSpPr txBox="1"/>
          <p:nvPr>
            <p:custDataLst>
              <p:tags r:id="rId3"/>
            </p:custDataLst>
          </p:nvPr>
        </p:nvSpPr>
        <p:spPr>
          <a:xfrm>
            <a:off x="4191000" y="3359160"/>
            <a:ext cx="437940" cy="584775"/>
          </a:xfrm>
          <a:prstGeom prst="rect">
            <a:avLst/>
          </a:prstGeom>
          <a:noFill/>
        </p:spPr>
        <p:txBody>
          <a:bodyPr wrap="none" rtlCol="0">
            <a:spAutoFit/>
          </a:bodyPr>
          <a:lstStyle/>
          <a:p>
            <a:r>
              <a:rPr lang="en-US" sz="3200" dirty="0" smtClean="0">
                <a:solidFill>
                  <a:schemeClr val="bg1"/>
                </a:solidFill>
              </a:rPr>
              <a:t>D</a:t>
            </a:r>
          </a:p>
        </p:txBody>
      </p:sp>
      <p:sp>
        <p:nvSpPr>
          <p:cNvPr id="43" name="TextBox 42"/>
          <p:cNvSpPr txBox="1"/>
          <p:nvPr>
            <p:custDataLst>
              <p:tags r:id="rId4"/>
            </p:custDataLst>
          </p:nvPr>
        </p:nvSpPr>
        <p:spPr>
          <a:xfrm>
            <a:off x="7602244" y="3776974"/>
            <a:ext cx="609600" cy="584775"/>
          </a:xfrm>
          <a:prstGeom prst="rect">
            <a:avLst/>
          </a:prstGeom>
          <a:noFill/>
        </p:spPr>
        <p:txBody>
          <a:bodyPr wrap="square" rtlCol="0">
            <a:spAutoFit/>
          </a:bodyPr>
          <a:lstStyle/>
          <a:p>
            <a:r>
              <a:rPr lang="en-US" sz="3200" dirty="0" smtClean="0">
                <a:solidFill>
                  <a:schemeClr val="bg1"/>
                </a:solidFill>
              </a:rPr>
              <a:t>Q</a:t>
            </a:r>
          </a:p>
        </p:txBody>
      </p:sp>
      <p:sp>
        <p:nvSpPr>
          <p:cNvPr id="48" name="TextBox 47"/>
          <p:cNvSpPr txBox="1"/>
          <p:nvPr>
            <p:custDataLst>
              <p:tags r:id="rId5"/>
            </p:custDataLst>
          </p:nvPr>
        </p:nvSpPr>
        <p:spPr>
          <a:xfrm>
            <a:off x="4923286" y="2597160"/>
            <a:ext cx="385042" cy="584775"/>
          </a:xfrm>
          <a:prstGeom prst="rect">
            <a:avLst/>
          </a:prstGeom>
          <a:noFill/>
        </p:spPr>
        <p:txBody>
          <a:bodyPr wrap="none" rtlCol="0">
            <a:spAutoFit/>
          </a:bodyPr>
          <a:lstStyle/>
          <a:p>
            <a:r>
              <a:rPr lang="en-US" sz="3200" dirty="0" smtClean="0">
                <a:solidFill>
                  <a:schemeClr val="bg1"/>
                </a:solidFill>
              </a:rPr>
              <a:t>E</a:t>
            </a:r>
          </a:p>
        </p:txBody>
      </p:sp>
      <p:sp>
        <p:nvSpPr>
          <p:cNvPr id="50" name="Flowchart: Delay 49"/>
          <p:cNvSpPr/>
          <p:nvPr>
            <p:custDataLst>
              <p:tags r:id="rId6"/>
            </p:custDataLst>
          </p:nvPr>
        </p:nvSpPr>
        <p:spPr>
          <a:xfrm>
            <a:off x="5562600" y="3359160"/>
            <a:ext cx="609600" cy="457200"/>
          </a:xfrm>
          <a:prstGeom prst="flowChartDelay">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AutoShape 53"/>
          <p:cNvSpPr>
            <a:spLocks noChangeArrowheads="1"/>
          </p:cNvSpPr>
          <p:nvPr>
            <p:custDataLst>
              <p:tags r:id="rId7"/>
            </p:custDataLst>
          </p:nvPr>
        </p:nvSpPr>
        <p:spPr bwMode="auto">
          <a:xfrm flipH="1">
            <a:off x="5562600" y="4197360"/>
            <a:ext cx="609600" cy="457200"/>
          </a:xfrm>
          <a:prstGeom prst="moon">
            <a:avLst>
              <a:gd name="adj" fmla="val 85640"/>
            </a:avLst>
          </a:prstGeom>
          <a:noFill/>
          <a:ln w="25560">
            <a:solidFill>
              <a:srgbClr val="FFFFFF"/>
            </a:solidFill>
            <a:miter lim="800000"/>
            <a:headEnd/>
            <a:tailEnd/>
          </a:ln>
          <a:effectLst/>
        </p:spPr>
        <p:txBody>
          <a:bodyPr wrap="none" anchor="ctr"/>
          <a:lstStyle/>
          <a:p>
            <a:endParaRPr lang="en-US" dirty="0">
              <a:latin typeface="Calibri" pitchFamily="34" charset="0"/>
            </a:endParaRPr>
          </a:p>
        </p:txBody>
      </p:sp>
      <p:sp>
        <p:nvSpPr>
          <p:cNvPr id="54" name="Oval 53"/>
          <p:cNvSpPr/>
          <p:nvPr>
            <p:custDataLst>
              <p:tags r:id="rId8"/>
            </p:custDataLst>
          </p:nvPr>
        </p:nvSpPr>
        <p:spPr>
          <a:xfrm>
            <a:off x="6172200" y="4349760"/>
            <a:ext cx="152400" cy="152400"/>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p:nvPr>
            <p:custDataLst>
              <p:tags r:id="rId9"/>
            </p:custDataLst>
          </p:nvPr>
        </p:nvSpPr>
        <p:spPr>
          <a:xfrm>
            <a:off x="6172200" y="3511560"/>
            <a:ext cx="152400" cy="152400"/>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6" name="Straight Connector 55"/>
          <p:cNvCxnSpPr/>
          <p:nvPr>
            <p:custDataLst>
              <p:tags r:id="rId10"/>
            </p:custDataLst>
          </p:nvPr>
        </p:nvCxnSpPr>
        <p:spPr>
          <a:xfrm rot="10800000">
            <a:off x="4572000" y="3663960"/>
            <a:ext cx="9906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custDataLst>
              <p:tags r:id="rId11"/>
            </p:custDataLst>
          </p:nvPr>
        </p:nvCxnSpPr>
        <p:spPr>
          <a:xfrm rot="10800000">
            <a:off x="5087644" y="4314247"/>
            <a:ext cx="3810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66" name="Oval 65"/>
          <p:cNvSpPr/>
          <p:nvPr>
            <p:custDataLst>
              <p:tags r:id="rId12"/>
            </p:custDataLst>
          </p:nvPr>
        </p:nvSpPr>
        <p:spPr>
          <a:xfrm>
            <a:off x="5468644" y="4229170"/>
            <a:ext cx="152400" cy="152400"/>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9" name="Straight Connector 68"/>
          <p:cNvCxnSpPr/>
          <p:nvPr>
            <p:custDataLst>
              <p:tags r:id="rId13"/>
            </p:custDataLst>
          </p:nvPr>
        </p:nvCxnSpPr>
        <p:spPr>
          <a:xfrm rot="10800000">
            <a:off x="4782844" y="4578360"/>
            <a:ext cx="8382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custDataLst>
              <p:tags r:id="rId14"/>
            </p:custDataLst>
          </p:nvPr>
        </p:nvCxnSpPr>
        <p:spPr>
          <a:xfrm rot="5400000">
            <a:off x="4325644" y="4121160"/>
            <a:ext cx="914400" cy="0"/>
          </a:xfrm>
          <a:prstGeom prst="line">
            <a:avLst/>
          </a:prstGeom>
          <a:ln w="28575">
            <a:solidFill>
              <a:schemeClr val="bg1"/>
            </a:solidFill>
            <a:headEnd type="oval"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custDataLst>
              <p:tags r:id="rId15"/>
            </p:custDataLst>
          </p:nvPr>
        </p:nvCxnSpPr>
        <p:spPr>
          <a:xfrm>
            <a:off x="5091346" y="3470872"/>
            <a:ext cx="471254" cy="0"/>
          </a:xfrm>
          <a:prstGeom prst="line">
            <a:avLst/>
          </a:prstGeom>
          <a:ln w="28575">
            <a:solidFill>
              <a:schemeClr val="bg1"/>
            </a:solidFill>
            <a:headEnd type="oval" w="med" len="med"/>
            <a:tailEnd type="none" w="med" len="med"/>
          </a:ln>
        </p:spPr>
        <p:style>
          <a:lnRef idx="1">
            <a:schemeClr val="accent1"/>
          </a:lnRef>
          <a:fillRef idx="0">
            <a:schemeClr val="accent1"/>
          </a:fillRef>
          <a:effectRef idx="0">
            <a:schemeClr val="accent1"/>
          </a:effectRef>
          <a:fontRef idx="minor">
            <a:schemeClr val="tx1"/>
          </a:fontRef>
        </p:style>
      </p:cxnSp>
      <p:sp>
        <p:nvSpPr>
          <p:cNvPr id="79" name="Line 18"/>
          <p:cNvSpPr>
            <a:spLocks noChangeShapeType="1"/>
          </p:cNvSpPr>
          <p:nvPr>
            <p:custDataLst>
              <p:tags r:id="rId16"/>
            </p:custDataLst>
          </p:nvPr>
        </p:nvSpPr>
        <p:spPr bwMode="auto">
          <a:xfrm flipV="1">
            <a:off x="6827626" y="3391362"/>
            <a:ext cx="1223" cy="435378"/>
          </a:xfrm>
          <a:prstGeom prst="line">
            <a:avLst/>
          </a:prstGeom>
          <a:noFill/>
          <a:ln w="25560">
            <a:solidFill>
              <a:srgbClr val="FFFFFF"/>
            </a:solidFill>
            <a:miter lim="800000"/>
            <a:headEnd/>
            <a:tailEnd/>
          </a:ln>
          <a:effectLst/>
        </p:spPr>
        <p:txBody>
          <a:bodyPr lIns="91430" tIns="45715" rIns="91430" bIns="45715"/>
          <a:lstStyle/>
          <a:p>
            <a:endParaRPr lang="en-US">
              <a:ln w="28575">
                <a:solidFill>
                  <a:schemeClr val="tx1"/>
                </a:solidFill>
              </a:ln>
              <a:latin typeface="+mn-lt"/>
            </a:endParaRPr>
          </a:p>
        </p:txBody>
      </p:sp>
      <p:sp>
        <p:nvSpPr>
          <p:cNvPr id="80" name="Line 19"/>
          <p:cNvSpPr>
            <a:spLocks noChangeShapeType="1"/>
          </p:cNvSpPr>
          <p:nvPr>
            <p:custDataLst>
              <p:tags r:id="rId17"/>
            </p:custDataLst>
          </p:nvPr>
        </p:nvSpPr>
        <p:spPr bwMode="auto">
          <a:xfrm flipV="1">
            <a:off x="6827627" y="3390258"/>
            <a:ext cx="177408" cy="1103"/>
          </a:xfrm>
          <a:prstGeom prst="line">
            <a:avLst/>
          </a:prstGeom>
          <a:noFill/>
          <a:ln w="25560">
            <a:solidFill>
              <a:srgbClr val="FFFFFF"/>
            </a:solidFill>
            <a:miter lim="800000"/>
            <a:headEnd/>
            <a:tailEnd/>
          </a:ln>
          <a:effectLst/>
        </p:spPr>
        <p:txBody>
          <a:bodyPr lIns="91430" tIns="45715" rIns="91430" bIns="45715"/>
          <a:lstStyle/>
          <a:p>
            <a:endParaRPr lang="en-US">
              <a:ln w="28575">
                <a:solidFill>
                  <a:schemeClr val="tx1"/>
                </a:solidFill>
              </a:ln>
              <a:latin typeface="+mn-lt"/>
            </a:endParaRPr>
          </a:p>
        </p:txBody>
      </p:sp>
      <p:sp>
        <p:nvSpPr>
          <p:cNvPr id="81" name="Line 20"/>
          <p:cNvSpPr>
            <a:spLocks noChangeShapeType="1"/>
          </p:cNvSpPr>
          <p:nvPr>
            <p:custDataLst>
              <p:tags r:id="rId18"/>
            </p:custDataLst>
          </p:nvPr>
        </p:nvSpPr>
        <p:spPr bwMode="auto">
          <a:xfrm flipV="1">
            <a:off x="6827627" y="3825637"/>
            <a:ext cx="177408" cy="1102"/>
          </a:xfrm>
          <a:prstGeom prst="line">
            <a:avLst/>
          </a:prstGeom>
          <a:noFill/>
          <a:ln w="25560">
            <a:solidFill>
              <a:srgbClr val="FFFFFF"/>
            </a:solidFill>
            <a:miter lim="800000"/>
            <a:headEnd/>
            <a:tailEnd/>
          </a:ln>
          <a:effectLst/>
        </p:spPr>
        <p:txBody>
          <a:bodyPr lIns="91430" tIns="45715" rIns="91430" bIns="45715"/>
          <a:lstStyle/>
          <a:p>
            <a:endParaRPr lang="en-US">
              <a:ln w="28575">
                <a:solidFill>
                  <a:schemeClr val="tx1"/>
                </a:solidFill>
              </a:ln>
              <a:latin typeface="+mn-lt"/>
            </a:endParaRPr>
          </a:p>
        </p:txBody>
      </p:sp>
      <p:sp>
        <p:nvSpPr>
          <p:cNvPr id="82" name="Line 21"/>
          <p:cNvSpPr>
            <a:spLocks noChangeShapeType="1"/>
          </p:cNvSpPr>
          <p:nvPr>
            <p:custDataLst>
              <p:tags r:id="rId19"/>
            </p:custDataLst>
          </p:nvPr>
        </p:nvSpPr>
        <p:spPr bwMode="auto">
          <a:xfrm flipV="1">
            <a:off x="6739534" y="3391362"/>
            <a:ext cx="1223" cy="435378"/>
          </a:xfrm>
          <a:prstGeom prst="line">
            <a:avLst/>
          </a:prstGeom>
          <a:noFill/>
          <a:ln w="25560">
            <a:solidFill>
              <a:srgbClr val="FFFFFF"/>
            </a:solidFill>
            <a:miter lim="800000"/>
            <a:headEnd/>
            <a:tailEnd/>
          </a:ln>
          <a:effectLst/>
        </p:spPr>
        <p:txBody>
          <a:bodyPr lIns="91430" tIns="45715" rIns="91430" bIns="45715"/>
          <a:lstStyle/>
          <a:p>
            <a:endParaRPr lang="en-US">
              <a:ln w="28575">
                <a:solidFill>
                  <a:schemeClr val="tx1"/>
                </a:solidFill>
              </a:ln>
              <a:latin typeface="+mn-lt"/>
            </a:endParaRPr>
          </a:p>
        </p:txBody>
      </p:sp>
      <p:sp>
        <p:nvSpPr>
          <p:cNvPr id="83" name="Line 6"/>
          <p:cNvSpPr>
            <a:spLocks noChangeShapeType="1"/>
          </p:cNvSpPr>
          <p:nvPr>
            <p:custDataLst>
              <p:tags r:id="rId20"/>
            </p:custDataLst>
          </p:nvPr>
        </p:nvSpPr>
        <p:spPr bwMode="auto">
          <a:xfrm flipH="1" flipV="1">
            <a:off x="7008515" y="3812673"/>
            <a:ext cx="1885" cy="384687"/>
          </a:xfrm>
          <a:prstGeom prst="line">
            <a:avLst/>
          </a:prstGeom>
          <a:noFill/>
          <a:ln w="25560">
            <a:solidFill>
              <a:srgbClr val="FFFFFF"/>
            </a:solidFill>
            <a:miter lim="800000"/>
            <a:headEnd/>
            <a:tailEnd/>
          </a:ln>
          <a:effectLst/>
        </p:spPr>
        <p:txBody>
          <a:bodyPr lIns="91430" tIns="45715" rIns="91430" bIns="45715"/>
          <a:lstStyle/>
          <a:p>
            <a:endParaRPr lang="en-US">
              <a:ln w="28575">
                <a:solidFill>
                  <a:schemeClr val="tx1"/>
                </a:solidFill>
              </a:ln>
              <a:latin typeface="+mn-lt"/>
            </a:endParaRPr>
          </a:p>
        </p:txBody>
      </p:sp>
      <p:sp>
        <p:nvSpPr>
          <p:cNvPr id="85" name="Text Box 30"/>
          <p:cNvSpPr txBox="1">
            <a:spLocks noChangeArrowheads="1"/>
          </p:cNvSpPr>
          <p:nvPr>
            <p:custDataLst>
              <p:tags r:id="rId21"/>
            </p:custDataLst>
          </p:nvPr>
        </p:nvSpPr>
        <p:spPr bwMode="auto">
          <a:xfrm>
            <a:off x="6629400" y="2474685"/>
            <a:ext cx="884753" cy="497115"/>
          </a:xfrm>
          <a:prstGeom prst="rect">
            <a:avLst/>
          </a:prstGeom>
          <a:noFill/>
          <a:ln w="9525">
            <a:noFill/>
            <a:round/>
            <a:headEnd/>
            <a:tailEnd/>
          </a:ln>
          <a:effectLst/>
        </p:spPr>
        <p:txBody>
          <a:bodyPr wrap="none" lIns="89991" tIns="46795" rIns="89991" bIns="46795">
            <a:spAutoFit/>
          </a:bodyPr>
          <a:lstStyle/>
          <a:p>
            <a:pPr eaLnBrk="1" hangingPunct="1">
              <a:lnSpc>
                <a:spcPct val="116000"/>
              </a:lnSpc>
            </a:pPr>
            <a:r>
              <a:rPr lang="en-US" sz="2400" dirty="0" err="1" smtClean="0">
                <a:solidFill>
                  <a:srgbClr val="FFFFFF"/>
                </a:solidFill>
                <a:latin typeface="+mj-lt"/>
              </a:rPr>
              <a:t>V</a:t>
            </a:r>
            <a:r>
              <a:rPr lang="en-US" sz="2400" baseline="-25000" dirty="0" err="1" smtClean="0">
                <a:solidFill>
                  <a:srgbClr val="FFFFFF"/>
                </a:solidFill>
                <a:latin typeface="+mj-lt"/>
              </a:rPr>
              <a:t>supply</a:t>
            </a:r>
            <a:endParaRPr lang="en-US" sz="2400" baseline="-25000" dirty="0">
              <a:solidFill>
                <a:srgbClr val="FFFFFF"/>
              </a:solidFill>
              <a:latin typeface="+mj-lt"/>
            </a:endParaRPr>
          </a:p>
        </p:txBody>
      </p:sp>
      <p:sp>
        <p:nvSpPr>
          <p:cNvPr id="86" name="Oval 11"/>
          <p:cNvSpPr>
            <a:spLocks noChangeArrowheads="1"/>
          </p:cNvSpPr>
          <p:nvPr>
            <p:custDataLst>
              <p:tags r:id="rId22"/>
            </p:custDataLst>
          </p:nvPr>
        </p:nvSpPr>
        <p:spPr bwMode="auto">
          <a:xfrm flipV="1">
            <a:off x="6553200" y="3511560"/>
            <a:ext cx="167963" cy="152400"/>
          </a:xfrm>
          <a:prstGeom prst="ellipse">
            <a:avLst/>
          </a:prstGeom>
          <a:noFill/>
          <a:ln w="25560">
            <a:solidFill>
              <a:srgbClr val="FFFFFF"/>
            </a:solidFill>
            <a:miter lim="800000"/>
            <a:headEnd/>
            <a:tailEnd/>
          </a:ln>
          <a:effectLst/>
        </p:spPr>
        <p:txBody>
          <a:bodyPr wrap="none" lIns="91430" tIns="45715" rIns="91430" bIns="45715" anchor="ctr"/>
          <a:lstStyle/>
          <a:p>
            <a:endParaRPr lang="en-US">
              <a:ln w="28575">
                <a:solidFill>
                  <a:schemeClr val="tx1"/>
                </a:solidFill>
              </a:ln>
              <a:latin typeface="+mn-lt"/>
            </a:endParaRPr>
          </a:p>
        </p:txBody>
      </p:sp>
      <p:sp>
        <p:nvSpPr>
          <p:cNvPr id="87" name="Line 6"/>
          <p:cNvSpPr>
            <a:spLocks noChangeShapeType="1"/>
          </p:cNvSpPr>
          <p:nvPr>
            <p:custDataLst>
              <p:tags r:id="rId23"/>
            </p:custDataLst>
          </p:nvPr>
        </p:nvSpPr>
        <p:spPr bwMode="auto">
          <a:xfrm flipH="1" flipV="1">
            <a:off x="7008515" y="3015161"/>
            <a:ext cx="1885" cy="384687"/>
          </a:xfrm>
          <a:prstGeom prst="line">
            <a:avLst/>
          </a:prstGeom>
          <a:noFill/>
          <a:ln w="25560">
            <a:solidFill>
              <a:srgbClr val="FFFFFF"/>
            </a:solidFill>
            <a:miter lim="800000"/>
            <a:headEnd/>
            <a:tailEnd/>
          </a:ln>
          <a:effectLst/>
        </p:spPr>
        <p:txBody>
          <a:bodyPr lIns="91430" tIns="45715" rIns="91430" bIns="45715"/>
          <a:lstStyle/>
          <a:p>
            <a:endParaRPr lang="en-US">
              <a:ln w="28575">
                <a:solidFill>
                  <a:schemeClr val="tx1"/>
                </a:solidFill>
              </a:ln>
              <a:latin typeface="+mn-lt"/>
            </a:endParaRPr>
          </a:p>
        </p:txBody>
      </p:sp>
      <p:sp>
        <p:nvSpPr>
          <p:cNvPr id="88" name="Line 18"/>
          <p:cNvSpPr>
            <a:spLocks noChangeShapeType="1"/>
          </p:cNvSpPr>
          <p:nvPr>
            <p:custDataLst>
              <p:tags r:id="rId24"/>
            </p:custDataLst>
          </p:nvPr>
        </p:nvSpPr>
        <p:spPr bwMode="auto">
          <a:xfrm flipV="1">
            <a:off x="6831366" y="4197360"/>
            <a:ext cx="1223" cy="435378"/>
          </a:xfrm>
          <a:prstGeom prst="line">
            <a:avLst/>
          </a:prstGeom>
          <a:noFill/>
          <a:ln w="25560">
            <a:solidFill>
              <a:srgbClr val="FFFFFF"/>
            </a:solidFill>
            <a:miter lim="800000"/>
            <a:headEnd/>
            <a:tailEnd/>
          </a:ln>
          <a:effectLst/>
        </p:spPr>
        <p:txBody>
          <a:bodyPr lIns="91430" tIns="45715" rIns="91430" bIns="45715"/>
          <a:lstStyle/>
          <a:p>
            <a:endParaRPr lang="en-US">
              <a:ln w="28575">
                <a:solidFill>
                  <a:schemeClr val="tx1"/>
                </a:solidFill>
              </a:ln>
              <a:latin typeface="+mn-lt"/>
            </a:endParaRPr>
          </a:p>
        </p:txBody>
      </p:sp>
      <p:sp>
        <p:nvSpPr>
          <p:cNvPr id="89" name="Line 19"/>
          <p:cNvSpPr>
            <a:spLocks noChangeShapeType="1"/>
          </p:cNvSpPr>
          <p:nvPr>
            <p:custDataLst>
              <p:tags r:id="rId25"/>
            </p:custDataLst>
          </p:nvPr>
        </p:nvSpPr>
        <p:spPr bwMode="auto">
          <a:xfrm flipV="1">
            <a:off x="6831367" y="4196256"/>
            <a:ext cx="177408" cy="1103"/>
          </a:xfrm>
          <a:prstGeom prst="line">
            <a:avLst/>
          </a:prstGeom>
          <a:noFill/>
          <a:ln w="25560">
            <a:solidFill>
              <a:srgbClr val="FFFFFF"/>
            </a:solidFill>
            <a:miter lim="800000"/>
            <a:headEnd/>
            <a:tailEnd/>
          </a:ln>
          <a:effectLst/>
        </p:spPr>
        <p:txBody>
          <a:bodyPr lIns="91430" tIns="45715" rIns="91430" bIns="45715"/>
          <a:lstStyle/>
          <a:p>
            <a:endParaRPr lang="en-US">
              <a:ln w="28575">
                <a:solidFill>
                  <a:schemeClr val="tx1"/>
                </a:solidFill>
              </a:ln>
              <a:latin typeface="+mn-lt"/>
            </a:endParaRPr>
          </a:p>
        </p:txBody>
      </p:sp>
      <p:sp>
        <p:nvSpPr>
          <p:cNvPr id="90" name="Line 20"/>
          <p:cNvSpPr>
            <a:spLocks noChangeShapeType="1"/>
          </p:cNvSpPr>
          <p:nvPr>
            <p:custDataLst>
              <p:tags r:id="rId26"/>
            </p:custDataLst>
          </p:nvPr>
        </p:nvSpPr>
        <p:spPr bwMode="auto">
          <a:xfrm flipV="1">
            <a:off x="6831367" y="4631635"/>
            <a:ext cx="177408" cy="1102"/>
          </a:xfrm>
          <a:prstGeom prst="line">
            <a:avLst/>
          </a:prstGeom>
          <a:noFill/>
          <a:ln w="25560">
            <a:solidFill>
              <a:srgbClr val="FFFFFF"/>
            </a:solidFill>
            <a:miter lim="800000"/>
            <a:headEnd/>
            <a:tailEnd/>
          </a:ln>
          <a:effectLst/>
        </p:spPr>
        <p:txBody>
          <a:bodyPr lIns="91430" tIns="45715" rIns="91430" bIns="45715"/>
          <a:lstStyle/>
          <a:p>
            <a:endParaRPr lang="en-US">
              <a:ln w="28575">
                <a:solidFill>
                  <a:schemeClr val="tx1"/>
                </a:solidFill>
              </a:ln>
              <a:latin typeface="+mn-lt"/>
            </a:endParaRPr>
          </a:p>
        </p:txBody>
      </p:sp>
      <p:sp>
        <p:nvSpPr>
          <p:cNvPr id="91" name="Line 21"/>
          <p:cNvSpPr>
            <a:spLocks noChangeShapeType="1"/>
          </p:cNvSpPr>
          <p:nvPr>
            <p:custDataLst>
              <p:tags r:id="rId27"/>
            </p:custDataLst>
          </p:nvPr>
        </p:nvSpPr>
        <p:spPr bwMode="auto">
          <a:xfrm flipV="1">
            <a:off x="6725518" y="4197360"/>
            <a:ext cx="1223" cy="435378"/>
          </a:xfrm>
          <a:prstGeom prst="line">
            <a:avLst/>
          </a:prstGeom>
          <a:noFill/>
          <a:ln w="25560">
            <a:solidFill>
              <a:srgbClr val="FFFFFF"/>
            </a:solidFill>
            <a:miter lim="800000"/>
            <a:headEnd/>
            <a:tailEnd/>
          </a:ln>
          <a:effectLst/>
        </p:spPr>
        <p:txBody>
          <a:bodyPr lIns="91430" tIns="45715" rIns="91430" bIns="45715"/>
          <a:lstStyle/>
          <a:p>
            <a:endParaRPr lang="en-US">
              <a:ln w="28575">
                <a:solidFill>
                  <a:schemeClr val="tx1"/>
                </a:solidFill>
              </a:ln>
              <a:latin typeface="+mn-lt"/>
            </a:endParaRPr>
          </a:p>
        </p:txBody>
      </p:sp>
      <p:sp>
        <p:nvSpPr>
          <p:cNvPr id="92" name="Line 6"/>
          <p:cNvSpPr>
            <a:spLocks noChangeShapeType="1"/>
          </p:cNvSpPr>
          <p:nvPr>
            <p:custDataLst>
              <p:tags r:id="rId28"/>
            </p:custDataLst>
          </p:nvPr>
        </p:nvSpPr>
        <p:spPr bwMode="auto">
          <a:xfrm flipH="1" flipV="1">
            <a:off x="7012255" y="4618671"/>
            <a:ext cx="1885" cy="384687"/>
          </a:xfrm>
          <a:prstGeom prst="line">
            <a:avLst/>
          </a:prstGeom>
          <a:noFill/>
          <a:ln w="25560">
            <a:solidFill>
              <a:srgbClr val="FFFFFF"/>
            </a:solidFill>
            <a:miter lim="800000"/>
            <a:headEnd/>
            <a:tailEnd/>
          </a:ln>
          <a:effectLst/>
        </p:spPr>
        <p:txBody>
          <a:bodyPr lIns="91430" tIns="45715" rIns="91430" bIns="45715"/>
          <a:lstStyle/>
          <a:p>
            <a:endParaRPr lang="en-US">
              <a:ln w="28575">
                <a:solidFill>
                  <a:schemeClr val="tx1"/>
                </a:solidFill>
              </a:ln>
              <a:latin typeface="+mn-lt"/>
            </a:endParaRPr>
          </a:p>
        </p:txBody>
      </p:sp>
      <p:cxnSp>
        <p:nvCxnSpPr>
          <p:cNvPr id="95" name="Straight Connector 94"/>
          <p:cNvCxnSpPr/>
          <p:nvPr>
            <p:custDataLst>
              <p:tags r:id="rId29"/>
            </p:custDataLst>
          </p:nvPr>
        </p:nvCxnSpPr>
        <p:spPr>
          <a:xfrm rot="10800000">
            <a:off x="6324600" y="4425960"/>
            <a:ext cx="3810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a:stCxn id="86" idx="2"/>
          </p:cNvCxnSpPr>
          <p:nvPr>
            <p:custDataLst>
              <p:tags r:id="rId30"/>
            </p:custDataLst>
          </p:nvPr>
        </p:nvCxnSpPr>
        <p:spPr>
          <a:xfrm rot="10800000">
            <a:off x="6324600" y="3587760"/>
            <a:ext cx="2286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custDataLst>
              <p:tags r:id="rId31"/>
            </p:custDataLst>
          </p:nvPr>
        </p:nvCxnSpPr>
        <p:spPr>
          <a:xfrm rot="10800000">
            <a:off x="7010400" y="4039784"/>
            <a:ext cx="609600" cy="5176"/>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00" name="Text Box 30"/>
          <p:cNvSpPr txBox="1">
            <a:spLocks noChangeArrowheads="1"/>
          </p:cNvSpPr>
          <p:nvPr>
            <p:custDataLst>
              <p:tags r:id="rId32"/>
            </p:custDataLst>
          </p:nvPr>
        </p:nvSpPr>
        <p:spPr bwMode="auto">
          <a:xfrm>
            <a:off x="6637181" y="5257800"/>
            <a:ext cx="699510" cy="497115"/>
          </a:xfrm>
          <a:prstGeom prst="rect">
            <a:avLst/>
          </a:prstGeom>
          <a:noFill/>
          <a:ln w="9525">
            <a:noFill/>
            <a:round/>
            <a:headEnd/>
            <a:tailEnd/>
          </a:ln>
          <a:effectLst/>
        </p:spPr>
        <p:txBody>
          <a:bodyPr wrap="none" lIns="89991" tIns="46795" rIns="89991" bIns="46795">
            <a:spAutoFit/>
          </a:bodyPr>
          <a:lstStyle/>
          <a:p>
            <a:pPr eaLnBrk="1" hangingPunct="1">
              <a:lnSpc>
                <a:spcPct val="116000"/>
              </a:lnSpc>
            </a:pPr>
            <a:r>
              <a:rPr lang="en-US" sz="2400" dirty="0" err="1" smtClean="0">
                <a:solidFill>
                  <a:srgbClr val="FFFFFF"/>
                </a:solidFill>
                <a:latin typeface="+mj-lt"/>
              </a:rPr>
              <a:t>Gnd</a:t>
            </a:r>
            <a:endParaRPr lang="en-US" sz="2400" dirty="0">
              <a:solidFill>
                <a:srgbClr val="FFFFFF"/>
              </a:solidFill>
              <a:latin typeface="+mj-lt"/>
            </a:endParaRPr>
          </a:p>
        </p:txBody>
      </p:sp>
      <p:cxnSp>
        <p:nvCxnSpPr>
          <p:cNvPr id="3" name="Straight Connector 2"/>
          <p:cNvCxnSpPr/>
          <p:nvPr/>
        </p:nvCxnSpPr>
        <p:spPr>
          <a:xfrm>
            <a:off x="6781800" y="5003358"/>
            <a:ext cx="487574"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6858000" y="5065485"/>
            <a:ext cx="349303"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6934200" y="5141685"/>
            <a:ext cx="156182"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6781800" y="3008085"/>
            <a:ext cx="487574"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57" name="Isosceles Triangle 56"/>
          <p:cNvSpPr/>
          <p:nvPr>
            <p:custDataLst>
              <p:tags r:id="rId33"/>
            </p:custDataLst>
          </p:nvPr>
        </p:nvSpPr>
        <p:spPr>
          <a:xfrm rot="5400000">
            <a:off x="1543050" y="2863850"/>
            <a:ext cx="533400" cy="495300"/>
          </a:xfrm>
          <a:prstGeom prst="triangl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2" name="Straight Connector 61"/>
          <p:cNvCxnSpPr/>
          <p:nvPr>
            <p:custDataLst>
              <p:tags r:id="rId34"/>
            </p:custDataLst>
          </p:nvPr>
        </p:nvCxnSpPr>
        <p:spPr>
          <a:xfrm rot="10800000">
            <a:off x="1104900" y="3111500"/>
            <a:ext cx="4572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custDataLst>
              <p:tags r:id="rId35"/>
            </p:custDataLst>
          </p:nvPr>
        </p:nvCxnSpPr>
        <p:spPr>
          <a:xfrm rot="10800000">
            <a:off x="2057400" y="3111500"/>
            <a:ext cx="4953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custDataLst>
              <p:tags r:id="rId36"/>
            </p:custDataLst>
          </p:nvPr>
        </p:nvCxnSpPr>
        <p:spPr>
          <a:xfrm rot="5400000" flipH="1" flipV="1">
            <a:off x="1611666" y="2768600"/>
            <a:ext cx="3810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65" name="TextBox 64"/>
          <p:cNvSpPr txBox="1"/>
          <p:nvPr>
            <p:custDataLst>
              <p:tags r:id="rId37"/>
            </p:custDataLst>
          </p:nvPr>
        </p:nvSpPr>
        <p:spPr>
          <a:xfrm>
            <a:off x="1600200" y="2044700"/>
            <a:ext cx="385042" cy="584775"/>
          </a:xfrm>
          <a:prstGeom prst="rect">
            <a:avLst/>
          </a:prstGeom>
          <a:noFill/>
        </p:spPr>
        <p:txBody>
          <a:bodyPr wrap="none" rtlCol="0">
            <a:spAutoFit/>
          </a:bodyPr>
          <a:lstStyle/>
          <a:p>
            <a:r>
              <a:rPr lang="en-US" sz="3200" dirty="0" smtClean="0">
                <a:solidFill>
                  <a:schemeClr val="bg1"/>
                </a:solidFill>
              </a:rPr>
              <a:t>E</a:t>
            </a:r>
          </a:p>
        </p:txBody>
      </p:sp>
      <p:graphicFrame>
        <p:nvGraphicFramePr>
          <p:cNvPr id="67" name="Group 61"/>
          <p:cNvGraphicFramePr>
            <a:graphicFrameLocks noGrp="1"/>
          </p:cNvGraphicFramePr>
          <p:nvPr>
            <p:custDataLst>
              <p:tags r:id="rId38"/>
            </p:custDataLst>
            <p:extLst>
              <p:ext uri="{D42A27DB-BD31-4B8C-83A1-F6EECF244321}">
                <p14:modId xmlns:p14="http://schemas.microsoft.com/office/powerpoint/2010/main" val="4234449946"/>
              </p:ext>
            </p:extLst>
          </p:nvPr>
        </p:nvGraphicFramePr>
        <p:xfrm>
          <a:off x="914400" y="3797300"/>
          <a:ext cx="1601788" cy="2603500"/>
        </p:xfrm>
        <a:graphic>
          <a:graphicData uri="http://schemas.openxmlformats.org/drawingml/2006/table">
            <a:tbl>
              <a:tblPr/>
              <a:tblGrid>
                <a:gridCol w="457200"/>
                <a:gridCol w="458788"/>
                <a:gridCol w="685800"/>
              </a:tblGrid>
              <a:tr h="520700">
                <a:tc>
                  <a:txBody>
                    <a:bodyPr/>
                    <a:lstStyle/>
                    <a:p>
                      <a:pPr marL="0" marR="0" lvl="0" indent="0" algn="ctr" defTabSz="457200" rtl="0" eaLnBrk="0" fontAlgn="base" latinLnBrk="0" hangingPunct="0">
                        <a:lnSpc>
                          <a:spcPct val="93000"/>
                        </a:lnSpc>
                        <a:spcBef>
                          <a:spcPts val="700"/>
                        </a:spcBef>
                        <a:spcAft>
                          <a:spcPct val="0"/>
                        </a:spcAft>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2800" b="0" i="0" u="none" strike="noStrike" cap="none" normalizeH="0" baseline="0" dirty="0" smtClean="0">
                          <a:ln>
                            <a:noFill/>
                          </a:ln>
                          <a:solidFill>
                            <a:srgbClr val="FFFFFF"/>
                          </a:solidFill>
                          <a:effectLst/>
                          <a:latin typeface="Calibri" pitchFamily="34" charset="0"/>
                          <a:ea typeface="Arial Unicode MS" pitchFamily="34" charset="-128"/>
                          <a:cs typeface="Arial Unicode MS" pitchFamily="34" charset="-128"/>
                        </a:rPr>
                        <a:t>E</a:t>
                      </a:r>
                    </a:p>
                  </a:txBody>
                  <a:tcPr marL="90000" marR="90000" marT="71495" marB="46800" anchor="ctr" horzOverflow="overflow">
                    <a:lnL w="18000" cap="flat" cmpd="sng" algn="ctr">
                      <a:solidFill>
                        <a:srgbClr val="FFFFFF"/>
                      </a:solidFill>
                      <a:prstDash val="solid"/>
                      <a:round/>
                      <a:headEnd type="none" w="med" len="med"/>
                      <a:tailEnd type="none" w="med" len="med"/>
                    </a:lnL>
                    <a:lnR w="18000" cap="flat" cmpd="sng" algn="ctr">
                      <a:solidFill>
                        <a:srgbClr val="FFFFFF"/>
                      </a:solidFill>
                      <a:prstDash val="solid"/>
                      <a:round/>
                      <a:headEnd type="none" w="med" len="med"/>
                      <a:tailEnd type="none" w="med" len="med"/>
                    </a:lnR>
                    <a:lnT w="18000" cap="flat" cmpd="sng" algn="ctr">
                      <a:solidFill>
                        <a:srgbClr val="FFFFFF"/>
                      </a:solidFill>
                      <a:prstDash val="solid"/>
                      <a:round/>
                      <a:headEnd type="none" w="med" len="med"/>
                      <a:tailEnd type="none" w="med" len="med"/>
                    </a:lnT>
                    <a:lnB w="180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457200" rtl="0" eaLnBrk="0" fontAlgn="base" latinLnBrk="0" hangingPunct="0">
                        <a:lnSpc>
                          <a:spcPct val="93000"/>
                        </a:lnSpc>
                        <a:spcBef>
                          <a:spcPts val="700"/>
                        </a:spcBef>
                        <a:spcAft>
                          <a:spcPct val="0"/>
                        </a:spcAft>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2800" b="0" i="0" u="none" strike="noStrike" cap="none" normalizeH="0" baseline="0" dirty="0" smtClean="0">
                          <a:ln>
                            <a:noFill/>
                          </a:ln>
                          <a:solidFill>
                            <a:srgbClr val="FFFFFF"/>
                          </a:solidFill>
                          <a:effectLst/>
                          <a:latin typeface="Calibri" pitchFamily="34" charset="0"/>
                          <a:ea typeface="Arial Unicode MS" pitchFamily="34" charset="-128"/>
                          <a:cs typeface="Arial Unicode MS" pitchFamily="34" charset="-128"/>
                        </a:rPr>
                        <a:t>D</a:t>
                      </a:r>
                    </a:p>
                  </a:txBody>
                  <a:tcPr marL="90000" marR="90000" marT="71495" marB="46800" anchor="ctr" horzOverflow="overflow">
                    <a:lnL w="18000" cap="flat" cmpd="sng" algn="ctr">
                      <a:solidFill>
                        <a:srgbClr val="FFFFFF"/>
                      </a:solidFill>
                      <a:prstDash val="solid"/>
                      <a:round/>
                      <a:headEnd type="none" w="med" len="med"/>
                      <a:tailEnd type="none" w="med" len="med"/>
                    </a:lnL>
                    <a:lnR w="18000" cap="flat" cmpd="sng" algn="ctr">
                      <a:solidFill>
                        <a:srgbClr val="FFFFFF"/>
                      </a:solidFill>
                      <a:prstDash val="solid"/>
                      <a:round/>
                      <a:headEnd type="none" w="med" len="med"/>
                      <a:tailEnd type="none" w="med" len="med"/>
                    </a:lnR>
                    <a:lnT w="18000" cap="flat" cmpd="sng" algn="ctr">
                      <a:solidFill>
                        <a:srgbClr val="FFFFFF"/>
                      </a:solidFill>
                      <a:prstDash val="solid"/>
                      <a:round/>
                      <a:headEnd type="none" w="med" len="med"/>
                      <a:tailEnd type="none" w="med" len="med"/>
                    </a:lnT>
                    <a:lnB w="180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457200" rtl="0" eaLnBrk="0" fontAlgn="base" latinLnBrk="0" hangingPunct="0">
                        <a:lnSpc>
                          <a:spcPct val="93000"/>
                        </a:lnSpc>
                        <a:spcBef>
                          <a:spcPts val="700"/>
                        </a:spcBef>
                        <a:spcAft>
                          <a:spcPct val="0"/>
                        </a:spcAft>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2800" b="0" i="0" u="none" strike="noStrike" cap="none" normalizeH="0" baseline="0" dirty="0" smtClean="0">
                          <a:ln>
                            <a:noFill/>
                          </a:ln>
                          <a:solidFill>
                            <a:srgbClr val="FFFFFF"/>
                          </a:solidFill>
                          <a:effectLst/>
                          <a:latin typeface="Calibri" pitchFamily="34" charset="0"/>
                          <a:ea typeface="Arial Unicode MS" pitchFamily="34" charset="-128"/>
                          <a:cs typeface="Arial Unicode MS" pitchFamily="34" charset="-128"/>
                        </a:rPr>
                        <a:t>Q</a:t>
                      </a:r>
                    </a:p>
                  </a:txBody>
                  <a:tcPr marL="90000" marR="90000" marT="71495" marB="46800" anchor="ctr" horzOverflow="overflow">
                    <a:lnL w="18000" cap="flat" cmpd="sng" algn="ctr">
                      <a:solidFill>
                        <a:srgbClr val="FFFFFF"/>
                      </a:solidFill>
                      <a:prstDash val="solid"/>
                      <a:round/>
                      <a:headEnd type="none" w="med" len="med"/>
                      <a:tailEnd type="none" w="med" len="med"/>
                    </a:lnL>
                    <a:lnR w="18000" cap="flat" cmpd="sng" algn="ctr">
                      <a:solidFill>
                        <a:srgbClr val="FFFFFF"/>
                      </a:solidFill>
                      <a:prstDash val="solid"/>
                      <a:round/>
                      <a:headEnd type="none" w="med" len="med"/>
                      <a:tailEnd type="none" w="med" len="med"/>
                    </a:lnR>
                    <a:lnT w="18000" cap="flat" cmpd="sng" algn="ctr">
                      <a:solidFill>
                        <a:srgbClr val="FFFFFF"/>
                      </a:solidFill>
                      <a:prstDash val="solid"/>
                      <a:round/>
                      <a:headEnd type="none" w="med" len="med"/>
                      <a:tailEnd type="none" w="med" len="med"/>
                    </a:lnT>
                    <a:lnB w="18000" cap="flat" cmpd="sng" algn="ctr">
                      <a:solidFill>
                        <a:srgbClr val="FFFFFF"/>
                      </a:solidFill>
                      <a:prstDash val="solid"/>
                      <a:round/>
                      <a:headEnd type="none" w="med" len="med"/>
                      <a:tailEnd type="none" w="med" len="med"/>
                    </a:lnB>
                    <a:lnTlToBr>
                      <a:noFill/>
                    </a:lnTlToBr>
                    <a:lnBlToTr>
                      <a:noFill/>
                    </a:lnBlToTr>
                    <a:noFill/>
                  </a:tcPr>
                </a:tc>
              </a:tr>
              <a:tr h="520700">
                <a:tc>
                  <a:txBody>
                    <a:bodyPr/>
                    <a:lstStyle/>
                    <a:p>
                      <a:pPr marL="0" marR="0" lvl="0" indent="0" algn="ctr" defTabSz="457200" rtl="0" eaLnBrk="0" fontAlgn="base" latinLnBrk="0" hangingPunct="0">
                        <a:lnSpc>
                          <a:spcPct val="93000"/>
                        </a:lnSpc>
                        <a:spcBef>
                          <a:spcPts val="700"/>
                        </a:spcBef>
                        <a:spcAft>
                          <a:spcPct val="0"/>
                        </a:spcAft>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2800" b="0" i="0" u="none" strike="noStrike" cap="none" normalizeH="0" baseline="0" dirty="0" smtClean="0">
                          <a:ln>
                            <a:noFill/>
                          </a:ln>
                          <a:solidFill>
                            <a:srgbClr val="FFFFFF"/>
                          </a:solidFill>
                          <a:effectLst/>
                          <a:latin typeface="Calibri" pitchFamily="34" charset="0"/>
                          <a:ea typeface="Arial Unicode MS" pitchFamily="34" charset="-128"/>
                          <a:cs typeface="Arial Unicode MS" pitchFamily="34" charset="-128"/>
                        </a:rPr>
                        <a:t>0</a:t>
                      </a:r>
                    </a:p>
                  </a:txBody>
                  <a:tcPr marL="90000" marR="90000" marT="71495" marB="46800" anchor="ctr" horzOverflow="overflow">
                    <a:lnL w="18000" cap="flat" cmpd="sng" algn="ctr">
                      <a:solidFill>
                        <a:srgbClr val="FFFFFF"/>
                      </a:solidFill>
                      <a:prstDash val="solid"/>
                      <a:round/>
                      <a:headEnd type="none" w="med" len="med"/>
                      <a:tailEnd type="none" w="med" len="med"/>
                    </a:lnL>
                    <a:lnR w="18000" cap="flat" cmpd="sng" algn="ctr">
                      <a:solidFill>
                        <a:srgbClr val="FFFFFF"/>
                      </a:solidFill>
                      <a:prstDash val="solid"/>
                      <a:round/>
                      <a:headEnd type="none" w="med" len="med"/>
                      <a:tailEnd type="none" w="med" len="med"/>
                    </a:lnR>
                    <a:lnT w="18000" cap="flat" cmpd="sng" algn="ctr">
                      <a:solidFill>
                        <a:srgbClr val="FFFFFF"/>
                      </a:solidFill>
                      <a:prstDash val="solid"/>
                      <a:round/>
                      <a:headEnd type="none" w="med" len="med"/>
                      <a:tailEnd type="none" w="med" len="med"/>
                    </a:lnT>
                    <a:lnB w="180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457200" rtl="0" eaLnBrk="0" fontAlgn="base" latinLnBrk="0" hangingPunct="0">
                        <a:lnSpc>
                          <a:spcPct val="93000"/>
                        </a:lnSpc>
                        <a:spcBef>
                          <a:spcPts val="700"/>
                        </a:spcBef>
                        <a:spcAft>
                          <a:spcPct val="0"/>
                        </a:spcAft>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2800" b="0" i="0" u="none" strike="noStrike" cap="none" normalizeH="0" baseline="0" dirty="0" smtClean="0">
                          <a:ln>
                            <a:noFill/>
                          </a:ln>
                          <a:solidFill>
                            <a:srgbClr val="FFFFFF"/>
                          </a:solidFill>
                          <a:effectLst/>
                          <a:latin typeface="Calibri" pitchFamily="34" charset="0"/>
                          <a:ea typeface="Arial Unicode MS" pitchFamily="34" charset="-128"/>
                          <a:cs typeface="Arial Unicode MS" pitchFamily="34" charset="-128"/>
                        </a:rPr>
                        <a:t>0</a:t>
                      </a:r>
                    </a:p>
                  </a:txBody>
                  <a:tcPr marL="90000" marR="90000" marT="71495" marB="46800" anchor="ctr" horzOverflow="overflow">
                    <a:lnL w="18000" cap="flat" cmpd="sng" algn="ctr">
                      <a:solidFill>
                        <a:srgbClr val="FFFFFF"/>
                      </a:solidFill>
                      <a:prstDash val="solid"/>
                      <a:round/>
                      <a:headEnd type="none" w="med" len="med"/>
                      <a:tailEnd type="none" w="med" len="med"/>
                    </a:lnL>
                    <a:lnR w="18000" cap="flat" cmpd="sng" algn="ctr">
                      <a:solidFill>
                        <a:srgbClr val="FFFFFF"/>
                      </a:solidFill>
                      <a:prstDash val="solid"/>
                      <a:round/>
                      <a:headEnd type="none" w="med" len="med"/>
                      <a:tailEnd type="none" w="med" len="med"/>
                    </a:lnR>
                    <a:lnT w="18000" cap="flat" cmpd="sng" algn="ctr">
                      <a:solidFill>
                        <a:srgbClr val="FFFFFF"/>
                      </a:solidFill>
                      <a:prstDash val="solid"/>
                      <a:round/>
                      <a:headEnd type="none" w="med" len="med"/>
                      <a:tailEnd type="none" w="med" len="med"/>
                    </a:lnT>
                    <a:lnB w="18000" cap="flat" cmpd="sng" algn="ctr">
                      <a:solidFill>
                        <a:srgbClr val="FFFFFF"/>
                      </a:solidFill>
                      <a:prstDash val="solid"/>
                      <a:round/>
                      <a:headEnd type="none" w="med" len="med"/>
                      <a:tailEnd type="none" w="med" len="med"/>
                    </a:lnB>
                    <a:lnTlToBr>
                      <a:noFill/>
                    </a:lnTlToBr>
                    <a:lnBlToTr>
                      <a:noFill/>
                    </a:lnBlToTr>
                    <a:noFill/>
                  </a:tcPr>
                </a:tc>
                <a:tc>
                  <a:txBody>
                    <a:bodyPr/>
                    <a:lstStyle/>
                    <a:p>
                      <a:pPr algn="ctr"/>
                      <a:r>
                        <a:rPr lang="en-US" sz="2800" dirty="0" smtClean="0">
                          <a:solidFill>
                            <a:schemeClr val="accent1"/>
                          </a:solidFill>
                        </a:rPr>
                        <a:t>z</a:t>
                      </a:r>
                      <a:endParaRPr lang="en-US" sz="2800" dirty="0">
                        <a:solidFill>
                          <a:schemeClr val="accent1"/>
                        </a:solidFill>
                      </a:endParaRPr>
                    </a:p>
                  </a:txBody>
                  <a:tcPr anchor="ctr" horzOverflow="overflow">
                    <a:lnL w="18000" cap="flat" cmpd="sng" algn="ctr">
                      <a:solidFill>
                        <a:srgbClr val="FFFFFF"/>
                      </a:solidFill>
                      <a:prstDash val="solid"/>
                      <a:round/>
                      <a:headEnd type="none" w="med" len="med"/>
                      <a:tailEnd type="none" w="med" len="med"/>
                    </a:lnL>
                    <a:lnR w="18000" cap="flat" cmpd="sng" algn="ctr">
                      <a:solidFill>
                        <a:srgbClr val="FFFFFF"/>
                      </a:solidFill>
                      <a:prstDash val="solid"/>
                      <a:round/>
                      <a:headEnd type="none" w="med" len="med"/>
                      <a:tailEnd type="none" w="med" len="med"/>
                    </a:lnR>
                    <a:lnT w="18000" cap="flat" cmpd="sng" algn="ctr">
                      <a:solidFill>
                        <a:srgbClr val="FFFFFF"/>
                      </a:solidFill>
                      <a:prstDash val="solid"/>
                      <a:round/>
                      <a:headEnd type="none" w="med" len="med"/>
                      <a:tailEnd type="none" w="med" len="med"/>
                    </a:lnT>
                    <a:lnB w="18000" cap="flat" cmpd="sng" algn="ctr">
                      <a:solidFill>
                        <a:srgbClr val="FFFFFF"/>
                      </a:solidFill>
                      <a:prstDash val="solid"/>
                      <a:round/>
                      <a:headEnd type="none" w="med" len="med"/>
                      <a:tailEnd type="none" w="med" len="med"/>
                    </a:lnB>
                    <a:lnTlToBr>
                      <a:noFill/>
                    </a:lnTlToBr>
                    <a:lnBlToTr>
                      <a:noFill/>
                    </a:lnBlToTr>
                    <a:noFill/>
                  </a:tcPr>
                </a:tc>
              </a:tr>
              <a:tr h="520700">
                <a:tc>
                  <a:txBody>
                    <a:bodyPr/>
                    <a:lstStyle/>
                    <a:p>
                      <a:pPr marL="0" marR="0" lvl="0" indent="0" algn="ctr" defTabSz="457200" rtl="0" eaLnBrk="0" fontAlgn="base" latinLnBrk="0" hangingPunct="0">
                        <a:lnSpc>
                          <a:spcPct val="93000"/>
                        </a:lnSpc>
                        <a:spcBef>
                          <a:spcPts val="700"/>
                        </a:spcBef>
                        <a:spcAft>
                          <a:spcPct val="0"/>
                        </a:spcAft>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2800" b="0" i="0" u="none" strike="noStrike" cap="none" normalizeH="0" baseline="0" dirty="0" smtClean="0">
                          <a:ln>
                            <a:noFill/>
                          </a:ln>
                          <a:solidFill>
                            <a:srgbClr val="FFFFFF"/>
                          </a:solidFill>
                          <a:effectLst/>
                          <a:latin typeface="Calibri" pitchFamily="34" charset="0"/>
                          <a:ea typeface="Arial Unicode MS" pitchFamily="34" charset="-128"/>
                          <a:cs typeface="Arial Unicode MS" pitchFamily="34" charset="-128"/>
                        </a:rPr>
                        <a:t>0 </a:t>
                      </a:r>
                    </a:p>
                  </a:txBody>
                  <a:tcPr marL="90000" marR="90000" marT="71495" marB="46800" anchor="ctr" horzOverflow="overflow">
                    <a:lnL w="18000" cap="flat" cmpd="sng" algn="ctr">
                      <a:solidFill>
                        <a:srgbClr val="FFFFFF"/>
                      </a:solidFill>
                      <a:prstDash val="solid"/>
                      <a:round/>
                      <a:headEnd type="none" w="med" len="med"/>
                      <a:tailEnd type="none" w="med" len="med"/>
                    </a:lnL>
                    <a:lnR w="18000" cap="flat" cmpd="sng" algn="ctr">
                      <a:solidFill>
                        <a:srgbClr val="FFFFFF"/>
                      </a:solidFill>
                      <a:prstDash val="solid"/>
                      <a:round/>
                      <a:headEnd type="none" w="med" len="med"/>
                      <a:tailEnd type="none" w="med" len="med"/>
                    </a:lnR>
                    <a:lnT w="18000" cap="flat" cmpd="sng" algn="ctr">
                      <a:solidFill>
                        <a:srgbClr val="FFFFFF"/>
                      </a:solidFill>
                      <a:prstDash val="solid"/>
                      <a:round/>
                      <a:headEnd type="none" w="med" len="med"/>
                      <a:tailEnd type="none" w="med" len="med"/>
                    </a:lnT>
                    <a:lnB w="180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457200" rtl="0" eaLnBrk="0" fontAlgn="base" latinLnBrk="0" hangingPunct="0">
                        <a:lnSpc>
                          <a:spcPct val="93000"/>
                        </a:lnSpc>
                        <a:spcBef>
                          <a:spcPts val="700"/>
                        </a:spcBef>
                        <a:spcAft>
                          <a:spcPct val="0"/>
                        </a:spcAft>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2800" b="0" i="0" u="none" strike="noStrike" cap="none" normalizeH="0" baseline="0" dirty="0" smtClean="0">
                          <a:ln>
                            <a:noFill/>
                          </a:ln>
                          <a:solidFill>
                            <a:srgbClr val="FFFFFF"/>
                          </a:solidFill>
                          <a:effectLst/>
                          <a:latin typeface="Calibri" pitchFamily="34" charset="0"/>
                          <a:ea typeface="Arial Unicode MS" pitchFamily="34" charset="-128"/>
                          <a:cs typeface="Arial Unicode MS" pitchFamily="34" charset="-128"/>
                        </a:rPr>
                        <a:t>1</a:t>
                      </a:r>
                    </a:p>
                  </a:txBody>
                  <a:tcPr marL="90000" marR="90000" marT="71495" marB="46800" anchor="ctr" horzOverflow="overflow">
                    <a:lnL w="18000" cap="flat" cmpd="sng" algn="ctr">
                      <a:solidFill>
                        <a:srgbClr val="FFFFFF"/>
                      </a:solidFill>
                      <a:prstDash val="solid"/>
                      <a:round/>
                      <a:headEnd type="none" w="med" len="med"/>
                      <a:tailEnd type="none" w="med" len="med"/>
                    </a:lnL>
                    <a:lnR w="18000" cap="flat" cmpd="sng" algn="ctr">
                      <a:solidFill>
                        <a:srgbClr val="FFFFFF"/>
                      </a:solidFill>
                      <a:prstDash val="solid"/>
                      <a:round/>
                      <a:headEnd type="none" w="med" len="med"/>
                      <a:tailEnd type="none" w="med" len="med"/>
                    </a:lnR>
                    <a:lnT w="18000" cap="flat" cmpd="sng" algn="ctr">
                      <a:solidFill>
                        <a:srgbClr val="FFFFFF"/>
                      </a:solidFill>
                      <a:prstDash val="solid"/>
                      <a:round/>
                      <a:headEnd type="none" w="med" len="med"/>
                      <a:tailEnd type="none" w="med" len="med"/>
                    </a:lnT>
                    <a:lnB w="18000" cap="flat" cmpd="sng" algn="ctr">
                      <a:solidFill>
                        <a:srgbClr val="FFFFFF"/>
                      </a:solidFill>
                      <a:prstDash val="solid"/>
                      <a:round/>
                      <a:headEnd type="none" w="med" len="med"/>
                      <a:tailEnd type="none" w="med" len="med"/>
                    </a:lnB>
                    <a:lnTlToBr>
                      <a:noFill/>
                    </a:lnTlToBr>
                    <a:lnBlToTr>
                      <a:noFill/>
                    </a:lnBlToTr>
                    <a:noFill/>
                  </a:tcPr>
                </a:tc>
                <a:tc>
                  <a:txBody>
                    <a:bodyPr/>
                    <a:lstStyle/>
                    <a:p>
                      <a:pPr algn="ctr"/>
                      <a:r>
                        <a:rPr lang="en-US" sz="2800" dirty="0" smtClean="0">
                          <a:solidFill>
                            <a:schemeClr val="accent1"/>
                          </a:solidFill>
                        </a:rPr>
                        <a:t>z</a:t>
                      </a:r>
                      <a:endParaRPr lang="en-US" sz="2800" dirty="0">
                        <a:solidFill>
                          <a:schemeClr val="accent1"/>
                        </a:solidFill>
                      </a:endParaRPr>
                    </a:p>
                  </a:txBody>
                  <a:tcPr anchor="ctr" horzOverflow="overflow">
                    <a:lnL w="18000" cap="flat" cmpd="sng" algn="ctr">
                      <a:solidFill>
                        <a:srgbClr val="FFFFFF"/>
                      </a:solidFill>
                      <a:prstDash val="solid"/>
                      <a:round/>
                      <a:headEnd type="none" w="med" len="med"/>
                      <a:tailEnd type="none" w="med" len="med"/>
                    </a:lnL>
                    <a:lnR w="18000" cap="flat" cmpd="sng" algn="ctr">
                      <a:solidFill>
                        <a:srgbClr val="FFFFFF"/>
                      </a:solidFill>
                      <a:prstDash val="solid"/>
                      <a:round/>
                      <a:headEnd type="none" w="med" len="med"/>
                      <a:tailEnd type="none" w="med" len="med"/>
                    </a:lnR>
                    <a:lnT w="18000" cap="flat" cmpd="sng" algn="ctr">
                      <a:solidFill>
                        <a:srgbClr val="FFFFFF"/>
                      </a:solidFill>
                      <a:prstDash val="solid"/>
                      <a:round/>
                      <a:headEnd type="none" w="med" len="med"/>
                      <a:tailEnd type="none" w="med" len="med"/>
                    </a:lnT>
                    <a:lnB w="18000" cap="flat" cmpd="sng" algn="ctr">
                      <a:solidFill>
                        <a:srgbClr val="FFFFFF"/>
                      </a:solidFill>
                      <a:prstDash val="solid"/>
                      <a:round/>
                      <a:headEnd type="none" w="med" len="med"/>
                      <a:tailEnd type="none" w="med" len="med"/>
                    </a:lnB>
                    <a:lnTlToBr>
                      <a:noFill/>
                    </a:lnTlToBr>
                    <a:lnBlToTr>
                      <a:noFill/>
                    </a:lnBlToTr>
                    <a:noFill/>
                  </a:tcPr>
                </a:tc>
              </a:tr>
              <a:tr h="520700">
                <a:tc>
                  <a:txBody>
                    <a:bodyPr/>
                    <a:lstStyle/>
                    <a:p>
                      <a:pPr marL="0" marR="0" lvl="0" indent="0" algn="ctr" defTabSz="457200" rtl="0" eaLnBrk="0" fontAlgn="base" latinLnBrk="0" hangingPunct="0">
                        <a:lnSpc>
                          <a:spcPct val="93000"/>
                        </a:lnSpc>
                        <a:spcBef>
                          <a:spcPts val="700"/>
                        </a:spcBef>
                        <a:spcAft>
                          <a:spcPct val="0"/>
                        </a:spcAft>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2800" b="0" i="0" u="none" strike="noStrike" cap="none" normalizeH="0" baseline="0" dirty="0" smtClean="0">
                          <a:ln>
                            <a:noFill/>
                          </a:ln>
                          <a:solidFill>
                            <a:srgbClr val="FFFFFF"/>
                          </a:solidFill>
                          <a:effectLst/>
                          <a:latin typeface="Calibri" pitchFamily="34" charset="0"/>
                          <a:ea typeface="Arial Unicode MS" pitchFamily="34" charset="-128"/>
                          <a:cs typeface="Arial Unicode MS" pitchFamily="34" charset="-128"/>
                        </a:rPr>
                        <a:t>1</a:t>
                      </a:r>
                    </a:p>
                  </a:txBody>
                  <a:tcPr marL="90000" marR="90000" marT="71495" marB="46800" anchor="ctr" horzOverflow="overflow">
                    <a:lnL w="18000" cap="flat" cmpd="sng" algn="ctr">
                      <a:solidFill>
                        <a:srgbClr val="FFFFFF"/>
                      </a:solidFill>
                      <a:prstDash val="solid"/>
                      <a:round/>
                      <a:headEnd type="none" w="med" len="med"/>
                      <a:tailEnd type="none" w="med" len="med"/>
                    </a:lnL>
                    <a:lnR w="18000" cap="flat" cmpd="sng" algn="ctr">
                      <a:solidFill>
                        <a:srgbClr val="FFFFFF"/>
                      </a:solidFill>
                      <a:prstDash val="solid"/>
                      <a:round/>
                      <a:headEnd type="none" w="med" len="med"/>
                      <a:tailEnd type="none" w="med" len="med"/>
                    </a:lnR>
                    <a:lnT w="18000" cap="flat" cmpd="sng" algn="ctr">
                      <a:solidFill>
                        <a:srgbClr val="FFFFFF"/>
                      </a:solidFill>
                      <a:prstDash val="solid"/>
                      <a:round/>
                      <a:headEnd type="none" w="med" len="med"/>
                      <a:tailEnd type="none" w="med" len="med"/>
                    </a:lnT>
                    <a:lnB w="180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457200" rtl="0" eaLnBrk="0" fontAlgn="base" latinLnBrk="0" hangingPunct="0">
                        <a:lnSpc>
                          <a:spcPct val="93000"/>
                        </a:lnSpc>
                        <a:spcBef>
                          <a:spcPts val="700"/>
                        </a:spcBef>
                        <a:spcAft>
                          <a:spcPct val="0"/>
                        </a:spcAft>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2800" b="0" i="0" u="none" strike="noStrike" cap="none" normalizeH="0" baseline="0" dirty="0" smtClean="0">
                          <a:ln>
                            <a:noFill/>
                          </a:ln>
                          <a:solidFill>
                            <a:srgbClr val="FFFFFF"/>
                          </a:solidFill>
                          <a:effectLst/>
                          <a:latin typeface="Calibri" pitchFamily="34" charset="0"/>
                          <a:ea typeface="Arial Unicode MS" pitchFamily="34" charset="-128"/>
                          <a:cs typeface="Arial Unicode MS" pitchFamily="34" charset="-128"/>
                        </a:rPr>
                        <a:t>0</a:t>
                      </a:r>
                    </a:p>
                  </a:txBody>
                  <a:tcPr marL="90000" marR="90000" marT="71495" marB="46800" anchor="ctr" horzOverflow="overflow">
                    <a:lnL w="18000" cap="flat" cmpd="sng" algn="ctr">
                      <a:solidFill>
                        <a:srgbClr val="FFFFFF"/>
                      </a:solidFill>
                      <a:prstDash val="solid"/>
                      <a:round/>
                      <a:headEnd type="none" w="med" len="med"/>
                      <a:tailEnd type="none" w="med" len="med"/>
                    </a:lnL>
                    <a:lnR w="18000" cap="flat" cmpd="sng" algn="ctr">
                      <a:solidFill>
                        <a:srgbClr val="FFFFFF"/>
                      </a:solidFill>
                      <a:prstDash val="solid"/>
                      <a:round/>
                      <a:headEnd type="none" w="med" len="med"/>
                      <a:tailEnd type="none" w="med" len="med"/>
                    </a:lnR>
                    <a:lnT w="18000" cap="flat" cmpd="sng" algn="ctr">
                      <a:solidFill>
                        <a:srgbClr val="FFFFFF"/>
                      </a:solidFill>
                      <a:prstDash val="solid"/>
                      <a:round/>
                      <a:headEnd type="none" w="med" len="med"/>
                      <a:tailEnd type="none" w="med" len="med"/>
                    </a:lnT>
                    <a:lnB w="18000" cap="flat" cmpd="sng" algn="ctr">
                      <a:solidFill>
                        <a:srgbClr val="FFFFFF"/>
                      </a:solidFill>
                      <a:prstDash val="solid"/>
                      <a:round/>
                      <a:headEnd type="none" w="med" len="med"/>
                      <a:tailEnd type="none" w="med" len="med"/>
                    </a:lnB>
                    <a:lnTlToBr>
                      <a:noFill/>
                    </a:lnTlToBr>
                    <a:lnBlToTr>
                      <a:noFill/>
                    </a:lnBlToTr>
                    <a:noFill/>
                  </a:tcPr>
                </a:tc>
                <a:tc>
                  <a:txBody>
                    <a:bodyPr/>
                    <a:lstStyle/>
                    <a:p>
                      <a:pPr algn="ctr"/>
                      <a:r>
                        <a:rPr lang="en-US" sz="2800" dirty="0" smtClean="0">
                          <a:solidFill>
                            <a:schemeClr val="accent1"/>
                          </a:solidFill>
                        </a:rPr>
                        <a:t>0</a:t>
                      </a:r>
                      <a:endParaRPr lang="en-US" sz="2800" dirty="0">
                        <a:solidFill>
                          <a:schemeClr val="accent1"/>
                        </a:solidFill>
                      </a:endParaRPr>
                    </a:p>
                  </a:txBody>
                  <a:tcPr anchor="ctr" horzOverflow="overflow">
                    <a:lnL w="18000" cap="flat" cmpd="sng" algn="ctr">
                      <a:solidFill>
                        <a:srgbClr val="FFFFFF"/>
                      </a:solidFill>
                      <a:prstDash val="solid"/>
                      <a:round/>
                      <a:headEnd type="none" w="med" len="med"/>
                      <a:tailEnd type="none" w="med" len="med"/>
                    </a:lnL>
                    <a:lnR w="18000" cap="flat" cmpd="sng" algn="ctr">
                      <a:solidFill>
                        <a:srgbClr val="FFFFFF"/>
                      </a:solidFill>
                      <a:prstDash val="solid"/>
                      <a:round/>
                      <a:headEnd type="none" w="med" len="med"/>
                      <a:tailEnd type="none" w="med" len="med"/>
                    </a:lnR>
                    <a:lnT w="18000" cap="flat" cmpd="sng" algn="ctr">
                      <a:solidFill>
                        <a:srgbClr val="FFFFFF"/>
                      </a:solidFill>
                      <a:prstDash val="solid"/>
                      <a:round/>
                      <a:headEnd type="none" w="med" len="med"/>
                      <a:tailEnd type="none" w="med" len="med"/>
                    </a:lnT>
                    <a:lnB w="18000" cap="flat" cmpd="sng" algn="ctr">
                      <a:solidFill>
                        <a:srgbClr val="FFFFFF"/>
                      </a:solidFill>
                      <a:prstDash val="solid"/>
                      <a:round/>
                      <a:headEnd type="none" w="med" len="med"/>
                      <a:tailEnd type="none" w="med" len="med"/>
                    </a:lnB>
                    <a:lnTlToBr>
                      <a:noFill/>
                    </a:lnTlToBr>
                    <a:lnBlToTr>
                      <a:noFill/>
                    </a:lnBlToTr>
                    <a:noFill/>
                  </a:tcPr>
                </a:tc>
              </a:tr>
              <a:tr h="520700">
                <a:tc>
                  <a:txBody>
                    <a:bodyPr/>
                    <a:lstStyle/>
                    <a:p>
                      <a:pPr marL="0" marR="0" lvl="0" indent="0" algn="ctr" defTabSz="457200" rtl="0" eaLnBrk="0" fontAlgn="base" latinLnBrk="0" hangingPunct="0">
                        <a:lnSpc>
                          <a:spcPct val="93000"/>
                        </a:lnSpc>
                        <a:spcBef>
                          <a:spcPts val="700"/>
                        </a:spcBef>
                        <a:spcAft>
                          <a:spcPct val="0"/>
                        </a:spcAft>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2800" b="0" i="0" u="none" strike="noStrike" cap="none" normalizeH="0" baseline="0" dirty="0" smtClean="0">
                          <a:ln>
                            <a:noFill/>
                          </a:ln>
                          <a:solidFill>
                            <a:srgbClr val="FFFFFF"/>
                          </a:solidFill>
                          <a:effectLst/>
                          <a:latin typeface="Calibri" pitchFamily="34" charset="0"/>
                          <a:ea typeface="Arial Unicode MS" pitchFamily="34" charset="-128"/>
                          <a:cs typeface="Arial Unicode MS" pitchFamily="34" charset="-128"/>
                        </a:rPr>
                        <a:t>1</a:t>
                      </a:r>
                    </a:p>
                  </a:txBody>
                  <a:tcPr marL="90000" marR="90000" marT="71495" marB="46800" anchor="ctr" horzOverflow="overflow">
                    <a:lnL w="18000" cap="flat" cmpd="sng" algn="ctr">
                      <a:solidFill>
                        <a:srgbClr val="FFFFFF"/>
                      </a:solidFill>
                      <a:prstDash val="solid"/>
                      <a:round/>
                      <a:headEnd type="none" w="med" len="med"/>
                      <a:tailEnd type="none" w="med" len="med"/>
                    </a:lnL>
                    <a:lnR w="18000" cap="flat" cmpd="sng" algn="ctr">
                      <a:solidFill>
                        <a:srgbClr val="FFFFFF"/>
                      </a:solidFill>
                      <a:prstDash val="solid"/>
                      <a:round/>
                      <a:headEnd type="none" w="med" len="med"/>
                      <a:tailEnd type="none" w="med" len="med"/>
                    </a:lnR>
                    <a:lnT w="18000" cap="flat" cmpd="sng" algn="ctr">
                      <a:solidFill>
                        <a:srgbClr val="FFFFFF"/>
                      </a:solidFill>
                      <a:prstDash val="solid"/>
                      <a:round/>
                      <a:headEnd type="none" w="med" len="med"/>
                      <a:tailEnd type="none" w="med" len="med"/>
                    </a:lnT>
                    <a:lnB w="180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457200" rtl="0" eaLnBrk="0" fontAlgn="base" latinLnBrk="0" hangingPunct="0">
                        <a:lnSpc>
                          <a:spcPct val="93000"/>
                        </a:lnSpc>
                        <a:spcBef>
                          <a:spcPts val="700"/>
                        </a:spcBef>
                        <a:spcAft>
                          <a:spcPct val="0"/>
                        </a:spcAft>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2800" b="0" i="0" u="none" strike="noStrike" cap="none" normalizeH="0" baseline="0" dirty="0" smtClean="0">
                          <a:ln>
                            <a:noFill/>
                          </a:ln>
                          <a:solidFill>
                            <a:srgbClr val="FFFFFF"/>
                          </a:solidFill>
                          <a:effectLst/>
                          <a:latin typeface="Calibri" pitchFamily="34" charset="0"/>
                          <a:ea typeface="Arial Unicode MS" pitchFamily="34" charset="-128"/>
                          <a:cs typeface="Arial Unicode MS" pitchFamily="34" charset="-128"/>
                        </a:rPr>
                        <a:t>1</a:t>
                      </a:r>
                    </a:p>
                  </a:txBody>
                  <a:tcPr marL="90000" marR="90000" marT="71495" marB="46800" anchor="ctr" horzOverflow="overflow">
                    <a:lnL w="18000" cap="flat" cmpd="sng" algn="ctr">
                      <a:solidFill>
                        <a:srgbClr val="FFFFFF"/>
                      </a:solidFill>
                      <a:prstDash val="solid"/>
                      <a:round/>
                      <a:headEnd type="none" w="med" len="med"/>
                      <a:tailEnd type="none" w="med" len="med"/>
                    </a:lnL>
                    <a:lnR w="18000" cap="flat" cmpd="sng" algn="ctr">
                      <a:solidFill>
                        <a:srgbClr val="FFFFFF"/>
                      </a:solidFill>
                      <a:prstDash val="solid"/>
                      <a:round/>
                      <a:headEnd type="none" w="med" len="med"/>
                      <a:tailEnd type="none" w="med" len="med"/>
                    </a:lnR>
                    <a:lnT w="18000" cap="flat" cmpd="sng" algn="ctr">
                      <a:solidFill>
                        <a:srgbClr val="FFFFFF"/>
                      </a:solidFill>
                      <a:prstDash val="solid"/>
                      <a:round/>
                      <a:headEnd type="none" w="med" len="med"/>
                      <a:tailEnd type="none" w="med" len="med"/>
                    </a:lnT>
                    <a:lnB w="18000" cap="flat" cmpd="sng" algn="ctr">
                      <a:solidFill>
                        <a:srgbClr val="FFFFFF"/>
                      </a:solidFill>
                      <a:prstDash val="solid"/>
                      <a:round/>
                      <a:headEnd type="none" w="med" len="med"/>
                      <a:tailEnd type="none" w="med" len="med"/>
                    </a:lnB>
                    <a:lnTlToBr>
                      <a:noFill/>
                    </a:lnTlToBr>
                    <a:lnBlToTr>
                      <a:noFill/>
                    </a:lnBlToTr>
                    <a:noFill/>
                  </a:tcPr>
                </a:tc>
                <a:tc>
                  <a:txBody>
                    <a:bodyPr/>
                    <a:lstStyle/>
                    <a:p>
                      <a:pPr algn="ctr"/>
                      <a:r>
                        <a:rPr lang="en-US" sz="2800" dirty="0" smtClean="0">
                          <a:solidFill>
                            <a:schemeClr val="accent1"/>
                          </a:solidFill>
                        </a:rPr>
                        <a:t>1</a:t>
                      </a:r>
                      <a:endParaRPr lang="en-US" sz="2800" dirty="0">
                        <a:solidFill>
                          <a:schemeClr val="accent1"/>
                        </a:solidFill>
                      </a:endParaRPr>
                    </a:p>
                  </a:txBody>
                  <a:tcPr anchor="ctr" horzOverflow="overflow">
                    <a:lnL w="18000" cap="flat" cmpd="sng" algn="ctr">
                      <a:solidFill>
                        <a:srgbClr val="FFFFFF"/>
                      </a:solidFill>
                      <a:prstDash val="solid"/>
                      <a:round/>
                      <a:headEnd type="none" w="med" len="med"/>
                      <a:tailEnd type="none" w="med" len="med"/>
                    </a:lnL>
                    <a:lnR w="18000" cap="flat" cmpd="sng" algn="ctr">
                      <a:solidFill>
                        <a:srgbClr val="FFFFFF"/>
                      </a:solidFill>
                      <a:prstDash val="solid"/>
                      <a:round/>
                      <a:headEnd type="none" w="med" len="med"/>
                      <a:tailEnd type="none" w="med" len="med"/>
                    </a:lnR>
                    <a:lnT w="18000" cap="flat" cmpd="sng" algn="ctr">
                      <a:solidFill>
                        <a:srgbClr val="FFFFFF"/>
                      </a:solidFill>
                      <a:prstDash val="solid"/>
                      <a:round/>
                      <a:headEnd type="none" w="med" len="med"/>
                      <a:tailEnd type="none" w="med" len="med"/>
                    </a:lnT>
                    <a:lnB w="18000" cap="flat" cmpd="sng" algn="ctr">
                      <a:solidFill>
                        <a:srgbClr val="FFFFFF"/>
                      </a:solidFill>
                      <a:prstDash val="solid"/>
                      <a:round/>
                      <a:headEnd type="none" w="med" len="med"/>
                      <a:tailEnd type="none" w="med" len="med"/>
                    </a:lnB>
                    <a:lnTlToBr>
                      <a:noFill/>
                    </a:lnTlToBr>
                    <a:lnBlToTr>
                      <a:noFill/>
                    </a:lnBlToTr>
                    <a:noFill/>
                  </a:tcPr>
                </a:tc>
              </a:tr>
            </a:tbl>
          </a:graphicData>
        </a:graphic>
      </p:graphicFrame>
      <p:sp>
        <p:nvSpPr>
          <p:cNvPr id="68" name="TextBox 67"/>
          <p:cNvSpPr txBox="1"/>
          <p:nvPr>
            <p:custDataLst>
              <p:tags r:id="rId39"/>
            </p:custDataLst>
          </p:nvPr>
        </p:nvSpPr>
        <p:spPr>
          <a:xfrm>
            <a:off x="685800" y="2882900"/>
            <a:ext cx="437940" cy="584775"/>
          </a:xfrm>
          <a:prstGeom prst="rect">
            <a:avLst/>
          </a:prstGeom>
          <a:noFill/>
        </p:spPr>
        <p:txBody>
          <a:bodyPr wrap="none" rtlCol="0">
            <a:spAutoFit/>
          </a:bodyPr>
          <a:lstStyle/>
          <a:p>
            <a:r>
              <a:rPr lang="en-US" sz="3200" dirty="0" smtClean="0">
                <a:solidFill>
                  <a:schemeClr val="bg1"/>
                </a:solidFill>
              </a:rPr>
              <a:t>D</a:t>
            </a:r>
          </a:p>
        </p:txBody>
      </p:sp>
      <p:sp>
        <p:nvSpPr>
          <p:cNvPr id="70" name="TextBox 69"/>
          <p:cNvSpPr txBox="1"/>
          <p:nvPr>
            <p:custDataLst>
              <p:tags r:id="rId40"/>
            </p:custDataLst>
          </p:nvPr>
        </p:nvSpPr>
        <p:spPr>
          <a:xfrm>
            <a:off x="2514600" y="2882900"/>
            <a:ext cx="609600" cy="584775"/>
          </a:xfrm>
          <a:prstGeom prst="rect">
            <a:avLst/>
          </a:prstGeom>
          <a:noFill/>
        </p:spPr>
        <p:txBody>
          <a:bodyPr wrap="square" rtlCol="0">
            <a:spAutoFit/>
          </a:bodyPr>
          <a:lstStyle/>
          <a:p>
            <a:r>
              <a:rPr lang="en-US" sz="3200" dirty="0" smtClean="0">
                <a:solidFill>
                  <a:schemeClr val="bg1"/>
                </a:solidFill>
              </a:rPr>
              <a:t>Q</a:t>
            </a:r>
          </a:p>
        </p:txBody>
      </p:sp>
      <p:sp>
        <p:nvSpPr>
          <p:cNvPr id="72" name="Rectangle 71"/>
          <p:cNvSpPr/>
          <p:nvPr>
            <p:custDataLst>
              <p:tags r:id="rId41"/>
            </p:custDataLst>
          </p:nvPr>
        </p:nvSpPr>
        <p:spPr>
          <a:xfrm>
            <a:off x="434732" y="655875"/>
            <a:ext cx="8709268" cy="1446550"/>
          </a:xfrm>
          <a:prstGeom prst="rect">
            <a:avLst/>
          </a:prstGeom>
        </p:spPr>
        <p:txBody>
          <a:bodyPr wrap="square">
            <a:spAutoFit/>
          </a:bodyPr>
          <a:lstStyle/>
          <a:p>
            <a:r>
              <a:rPr lang="en-US" sz="3200" dirty="0" smtClean="0">
                <a:solidFill>
                  <a:schemeClr val="accent1"/>
                </a:solidFill>
              </a:rPr>
              <a:t>Tri-State Buffers</a:t>
            </a:r>
          </a:p>
          <a:p>
            <a:pPr marL="914400" lvl="1" indent="-457200">
              <a:buFont typeface="Arial" pitchFamily="34" charset="0"/>
              <a:buChar char="•"/>
            </a:pPr>
            <a:r>
              <a:rPr lang="en-US" sz="2800" dirty="0" smtClean="0"/>
              <a:t>If enabled (E=1), then Q = D</a:t>
            </a:r>
          </a:p>
          <a:p>
            <a:pPr marL="914400" lvl="1" indent="-457200">
              <a:buFont typeface="Arial" pitchFamily="34" charset="0"/>
              <a:buChar char="•"/>
            </a:pPr>
            <a:r>
              <a:rPr lang="en-US" sz="2800" dirty="0" smtClean="0"/>
              <a:t>Otherwise, Q is not connected (z = high impedance) </a:t>
            </a:r>
            <a:endParaRPr lang="en-US" sz="2800" dirty="0"/>
          </a:p>
        </p:txBody>
      </p:sp>
      <p:cxnSp>
        <p:nvCxnSpPr>
          <p:cNvPr id="74" name="Straight Connector 73"/>
          <p:cNvCxnSpPr/>
          <p:nvPr/>
        </p:nvCxnSpPr>
        <p:spPr>
          <a:xfrm>
            <a:off x="6858000" y="3429000"/>
            <a:ext cx="406918" cy="435377"/>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flipV="1">
            <a:off x="6858000" y="3443066"/>
            <a:ext cx="409120" cy="421312"/>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5105400" y="3043535"/>
            <a:ext cx="340158" cy="461665"/>
          </a:xfrm>
          <a:prstGeom prst="rect">
            <a:avLst/>
          </a:prstGeom>
          <a:noFill/>
        </p:spPr>
        <p:txBody>
          <a:bodyPr wrap="none" rtlCol="0">
            <a:spAutoFit/>
          </a:bodyPr>
          <a:lstStyle/>
          <a:p>
            <a:r>
              <a:rPr lang="en-US" sz="2400" dirty="0">
                <a:solidFill>
                  <a:schemeClr val="accent1"/>
                </a:solidFill>
              </a:rPr>
              <a:t>1</a:t>
            </a:r>
          </a:p>
        </p:txBody>
      </p:sp>
      <p:sp>
        <p:nvSpPr>
          <p:cNvPr id="77" name="TextBox 76"/>
          <p:cNvSpPr txBox="1"/>
          <p:nvPr/>
        </p:nvSpPr>
        <p:spPr>
          <a:xfrm>
            <a:off x="5105400" y="3957935"/>
            <a:ext cx="340158" cy="461665"/>
          </a:xfrm>
          <a:prstGeom prst="rect">
            <a:avLst/>
          </a:prstGeom>
          <a:noFill/>
        </p:spPr>
        <p:txBody>
          <a:bodyPr wrap="none" rtlCol="0">
            <a:spAutoFit/>
          </a:bodyPr>
          <a:lstStyle/>
          <a:p>
            <a:r>
              <a:rPr lang="en-US" sz="2400" dirty="0">
                <a:solidFill>
                  <a:schemeClr val="accent1"/>
                </a:solidFill>
              </a:rPr>
              <a:t>1</a:t>
            </a:r>
          </a:p>
        </p:txBody>
      </p:sp>
      <p:sp>
        <p:nvSpPr>
          <p:cNvPr id="78" name="TextBox 77"/>
          <p:cNvSpPr txBox="1"/>
          <p:nvPr/>
        </p:nvSpPr>
        <p:spPr>
          <a:xfrm>
            <a:off x="6289242" y="3119735"/>
            <a:ext cx="340158" cy="461665"/>
          </a:xfrm>
          <a:prstGeom prst="rect">
            <a:avLst/>
          </a:prstGeom>
          <a:noFill/>
        </p:spPr>
        <p:txBody>
          <a:bodyPr wrap="none" rtlCol="0">
            <a:spAutoFit/>
          </a:bodyPr>
          <a:lstStyle/>
          <a:p>
            <a:r>
              <a:rPr lang="en-US" sz="2400" dirty="0">
                <a:solidFill>
                  <a:schemeClr val="accent1"/>
                </a:solidFill>
              </a:rPr>
              <a:t>1</a:t>
            </a:r>
          </a:p>
        </p:txBody>
      </p:sp>
      <p:sp>
        <p:nvSpPr>
          <p:cNvPr id="84" name="TextBox 83"/>
          <p:cNvSpPr txBox="1"/>
          <p:nvPr/>
        </p:nvSpPr>
        <p:spPr>
          <a:xfrm>
            <a:off x="6289242" y="3962400"/>
            <a:ext cx="340158" cy="461665"/>
          </a:xfrm>
          <a:prstGeom prst="rect">
            <a:avLst/>
          </a:prstGeom>
          <a:noFill/>
        </p:spPr>
        <p:txBody>
          <a:bodyPr wrap="none" rtlCol="0">
            <a:spAutoFit/>
          </a:bodyPr>
          <a:lstStyle/>
          <a:p>
            <a:r>
              <a:rPr lang="en-US" sz="2400" dirty="0">
                <a:solidFill>
                  <a:schemeClr val="accent1"/>
                </a:solidFill>
              </a:rPr>
              <a:t>1</a:t>
            </a:r>
          </a:p>
        </p:txBody>
      </p:sp>
      <p:sp>
        <p:nvSpPr>
          <p:cNvPr id="93" name="TextBox 92"/>
          <p:cNvSpPr txBox="1"/>
          <p:nvPr/>
        </p:nvSpPr>
        <p:spPr>
          <a:xfrm>
            <a:off x="7239690" y="3352800"/>
            <a:ext cx="532710" cy="461665"/>
          </a:xfrm>
          <a:prstGeom prst="rect">
            <a:avLst/>
          </a:prstGeom>
          <a:noFill/>
        </p:spPr>
        <p:txBody>
          <a:bodyPr wrap="none" rtlCol="0">
            <a:spAutoFit/>
          </a:bodyPr>
          <a:lstStyle/>
          <a:p>
            <a:r>
              <a:rPr lang="en-US" sz="2400" dirty="0" smtClean="0">
                <a:solidFill>
                  <a:schemeClr val="accent1"/>
                </a:solidFill>
              </a:rPr>
              <a:t>off</a:t>
            </a:r>
            <a:endParaRPr lang="en-US" sz="2400" dirty="0">
              <a:solidFill>
                <a:schemeClr val="accent1"/>
              </a:solidFill>
            </a:endParaRPr>
          </a:p>
        </p:txBody>
      </p:sp>
      <p:sp>
        <p:nvSpPr>
          <p:cNvPr id="94" name="TextBox 93"/>
          <p:cNvSpPr txBox="1"/>
          <p:nvPr/>
        </p:nvSpPr>
        <p:spPr>
          <a:xfrm>
            <a:off x="7239000" y="4186535"/>
            <a:ext cx="508473" cy="461665"/>
          </a:xfrm>
          <a:prstGeom prst="rect">
            <a:avLst/>
          </a:prstGeom>
          <a:noFill/>
        </p:spPr>
        <p:txBody>
          <a:bodyPr wrap="none" rtlCol="0">
            <a:spAutoFit/>
          </a:bodyPr>
          <a:lstStyle/>
          <a:p>
            <a:r>
              <a:rPr lang="en-US" sz="2400" dirty="0" smtClean="0">
                <a:solidFill>
                  <a:schemeClr val="accent1"/>
                </a:solidFill>
              </a:rPr>
              <a:t>on</a:t>
            </a:r>
            <a:endParaRPr lang="en-US" sz="2400" dirty="0">
              <a:solidFill>
                <a:schemeClr val="accent1"/>
              </a:solidFill>
            </a:endParaRPr>
          </a:p>
        </p:txBody>
      </p:sp>
      <p:sp>
        <p:nvSpPr>
          <p:cNvPr id="4" name="Oval 3"/>
          <p:cNvSpPr/>
          <p:nvPr/>
        </p:nvSpPr>
        <p:spPr>
          <a:xfrm>
            <a:off x="609600" y="5344414"/>
            <a:ext cx="2209800" cy="59918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TextBox 97"/>
          <p:cNvSpPr txBox="1"/>
          <p:nvPr/>
        </p:nvSpPr>
        <p:spPr>
          <a:xfrm>
            <a:off x="8041842" y="3805535"/>
            <a:ext cx="340158" cy="461665"/>
          </a:xfrm>
          <a:prstGeom prst="rect">
            <a:avLst/>
          </a:prstGeom>
          <a:noFill/>
        </p:spPr>
        <p:txBody>
          <a:bodyPr wrap="none" rtlCol="0">
            <a:spAutoFit/>
          </a:bodyPr>
          <a:lstStyle/>
          <a:p>
            <a:r>
              <a:rPr lang="en-US" sz="2400" dirty="0">
                <a:solidFill>
                  <a:schemeClr val="accent1"/>
                </a:solidFill>
              </a:rPr>
              <a:t>0</a:t>
            </a:r>
          </a:p>
        </p:txBody>
      </p:sp>
      <p:sp>
        <p:nvSpPr>
          <p:cNvPr id="99" name="TextBox 98"/>
          <p:cNvSpPr txBox="1"/>
          <p:nvPr/>
        </p:nvSpPr>
        <p:spPr>
          <a:xfrm>
            <a:off x="5146242" y="3581400"/>
            <a:ext cx="340158" cy="461665"/>
          </a:xfrm>
          <a:prstGeom prst="rect">
            <a:avLst/>
          </a:prstGeom>
          <a:noFill/>
        </p:spPr>
        <p:txBody>
          <a:bodyPr wrap="none" rtlCol="0">
            <a:spAutoFit/>
          </a:bodyPr>
          <a:lstStyle/>
          <a:p>
            <a:r>
              <a:rPr lang="en-US" sz="2400" dirty="0" smtClean="0">
                <a:solidFill>
                  <a:schemeClr val="accent1"/>
                </a:solidFill>
              </a:rPr>
              <a:t>0</a:t>
            </a:r>
            <a:endParaRPr lang="en-US" sz="2400" dirty="0">
              <a:solidFill>
                <a:schemeClr val="accent1"/>
              </a:solidFill>
            </a:endParaRPr>
          </a:p>
        </p:txBody>
      </p:sp>
      <p:sp>
        <p:nvSpPr>
          <p:cNvPr id="101" name="TextBox 100"/>
          <p:cNvSpPr txBox="1"/>
          <p:nvPr/>
        </p:nvSpPr>
        <p:spPr>
          <a:xfrm>
            <a:off x="5105400" y="4491335"/>
            <a:ext cx="340158" cy="461665"/>
          </a:xfrm>
          <a:prstGeom prst="rect">
            <a:avLst/>
          </a:prstGeom>
          <a:noFill/>
        </p:spPr>
        <p:txBody>
          <a:bodyPr wrap="none" rtlCol="0">
            <a:spAutoFit/>
          </a:bodyPr>
          <a:lstStyle/>
          <a:p>
            <a:r>
              <a:rPr lang="en-US" sz="2400" dirty="0" smtClean="0">
                <a:solidFill>
                  <a:schemeClr val="accent1"/>
                </a:solidFill>
              </a:rPr>
              <a:t>0</a:t>
            </a:r>
            <a:endParaRPr lang="en-US" sz="2400" dirty="0">
              <a:solidFill>
                <a:schemeClr val="accent1"/>
              </a:solidFill>
            </a:endParaRPr>
          </a:p>
        </p:txBody>
      </p:sp>
      <p:graphicFrame>
        <p:nvGraphicFramePr>
          <p:cNvPr id="102" name="Table 101"/>
          <p:cNvGraphicFramePr>
            <a:graphicFrameLocks noGrp="1"/>
          </p:cNvGraphicFramePr>
          <p:nvPr>
            <p:extLst>
              <p:ext uri="{D42A27DB-BD31-4B8C-83A1-F6EECF244321}">
                <p14:modId xmlns:p14="http://schemas.microsoft.com/office/powerpoint/2010/main" val="776883462"/>
              </p:ext>
            </p:extLst>
          </p:nvPr>
        </p:nvGraphicFramePr>
        <p:xfrm>
          <a:off x="5081775" y="4953000"/>
          <a:ext cx="1623825" cy="1676400"/>
        </p:xfrm>
        <a:graphic>
          <a:graphicData uri="http://schemas.openxmlformats.org/drawingml/2006/table">
            <a:tbl>
              <a:tblPr firstRow="1" bandRow="1">
                <a:tableStyleId>{5C22544A-7EE6-4342-B048-85BDC9FD1C3A}</a:tableStyleId>
              </a:tblPr>
              <a:tblGrid>
                <a:gridCol w="279122"/>
                <a:gridCol w="279122"/>
                <a:gridCol w="436348"/>
                <a:gridCol w="629233"/>
              </a:tblGrid>
              <a:tr h="312057">
                <a:tc>
                  <a:txBody>
                    <a:bodyPr/>
                    <a:lstStyle/>
                    <a:p>
                      <a:r>
                        <a:rPr lang="en-US" sz="1600" dirty="0" smtClean="0">
                          <a:solidFill>
                            <a:schemeClr val="tx1"/>
                          </a:solidFill>
                        </a:rPr>
                        <a:t>A</a:t>
                      </a:r>
                      <a:endParaRPr lang="en-US" sz="1600" dirty="0">
                        <a:solidFill>
                          <a:schemeClr val="tx1"/>
                        </a:solidFill>
                      </a:endParaRPr>
                    </a:p>
                  </a:txBody>
                  <a:tcPr>
                    <a:noFill/>
                  </a:tcPr>
                </a:tc>
                <a:tc>
                  <a:txBody>
                    <a:bodyPr/>
                    <a:lstStyle/>
                    <a:p>
                      <a:r>
                        <a:rPr lang="en-US" sz="1600" dirty="0" smtClean="0">
                          <a:solidFill>
                            <a:schemeClr val="tx1"/>
                          </a:solidFill>
                        </a:rPr>
                        <a:t>B</a:t>
                      </a:r>
                      <a:endParaRPr lang="en-US" sz="1600" dirty="0">
                        <a:solidFill>
                          <a:schemeClr val="tx1"/>
                        </a:solidFill>
                      </a:endParaRPr>
                    </a:p>
                  </a:txBody>
                  <a:tcPr>
                    <a:noFill/>
                  </a:tcPr>
                </a:tc>
                <a:tc>
                  <a:txBody>
                    <a:bodyPr/>
                    <a:lstStyle/>
                    <a:p>
                      <a:r>
                        <a:rPr lang="en-US" sz="1600" dirty="0" smtClean="0">
                          <a:solidFill>
                            <a:schemeClr val="tx1"/>
                          </a:solidFill>
                        </a:rPr>
                        <a:t>OR</a:t>
                      </a:r>
                      <a:endParaRPr lang="en-US" sz="1600" dirty="0">
                        <a:solidFill>
                          <a:schemeClr val="tx1"/>
                        </a:solidFill>
                      </a:endParaRPr>
                    </a:p>
                  </a:txBody>
                  <a:tcPr>
                    <a:noFill/>
                  </a:tcPr>
                </a:tc>
                <a:tc>
                  <a:txBody>
                    <a:bodyPr/>
                    <a:lstStyle/>
                    <a:p>
                      <a:r>
                        <a:rPr lang="en-US" sz="1600" dirty="0" smtClean="0">
                          <a:solidFill>
                            <a:schemeClr val="accent1"/>
                          </a:solidFill>
                        </a:rPr>
                        <a:t>NOR</a:t>
                      </a:r>
                      <a:endParaRPr lang="en-US" sz="1600" dirty="0">
                        <a:solidFill>
                          <a:schemeClr val="accent1"/>
                        </a:solidFill>
                      </a:endParaRPr>
                    </a:p>
                  </a:txBody>
                  <a:tcPr>
                    <a:noFill/>
                  </a:tcPr>
                </a:tc>
              </a:tr>
              <a:tr h="312057">
                <a:tc>
                  <a:txBody>
                    <a:bodyPr/>
                    <a:lstStyle/>
                    <a:p>
                      <a:r>
                        <a:rPr lang="en-US" sz="1600" dirty="0" smtClean="0">
                          <a:solidFill>
                            <a:schemeClr val="tx1"/>
                          </a:solidFill>
                        </a:rPr>
                        <a:t>0</a:t>
                      </a:r>
                      <a:endParaRPr lang="en-US" sz="1600" dirty="0">
                        <a:solidFill>
                          <a:schemeClr val="tx1"/>
                        </a:solidFill>
                      </a:endParaRPr>
                    </a:p>
                  </a:txBody>
                  <a:tcPr>
                    <a:noFill/>
                  </a:tcPr>
                </a:tc>
                <a:tc>
                  <a:txBody>
                    <a:bodyPr/>
                    <a:lstStyle/>
                    <a:p>
                      <a:r>
                        <a:rPr lang="en-US" sz="1600" dirty="0" smtClean="0">
                          <a:solidFill>
                            <a:schemeClr val="tx1"/>
                          </a:solidFill>
                        </a:rPr>
                        <a:t>0</a:t>
                      </a:r>
                      <a:endParaRPr lang="en-US" sz="1600" dirty="0">
                        <a:solidFill>
                          <a:schemeClr val="tx1"/>
                        </a:solidFill>
                      </a:endParaRPr>
                    </a:p>
                  </a:txBody>
                  <a:tcPr>
                    <a:noFill/>
                  </a:tcPr>
                </a:tc>
                <a:tc>
                  <a:txBody>
                    <a:bodyPr/>
                    <a:lstStyle/>
                    <a:p>
                      <a:r>
                        <a:rPr lang="en-US" sz="1600" dirty="0" smtClean="0">
                          <a:solidFill>
                            <a:schemeClr val="tx1"/>
                          </a:solidFill>
                        </a:rPr>
                        <a:t>0</a:t>
                      </a:r>
                    </a:p>
                  </a:txBody>
                  <a:tcPr>
                    <a:noFill/>
                  </a:tcPr>
                </a:tc>
                <a:tc>
                  <a:txBody>
                    <a:bodyPr/>
                    <a:lstStyle/>
                    <a:p>
                      <a:r>
                        <a:rPr lang="en-US" sz="1600" dirty="0" smtClean="0">
                          <a:solidFill>
                            <a:schemeClr val="accent1"/>
                          </a:solidFill>
                        </a:rPr>
                        <a:t>1</a:t>
                      </a:r>
                      <a:endParaRPr lang="en-US" sz="1600" dirty="0">
                        <a:solidFill>
                          <a:schemeClr val="accent1"/>
                        </a:solidFill>
                      </a:endParaRPr>
                    </a:p>
                  </a:txBody>
                  <a:tcPr>
                    <a:noFill/>
                  </a:tcPr>
                </a:tc>
              </a:tr>
              <a:tr h="312057">
                <a:tc>
                  <a:txBody>
                    <a:bodyPr/>
                    <a:lstStyle/>
                    <a:p>
                      <a:r>
                        <a:rPr lang="en-US" sz="1600" dirty="0" smtClean="0">
                          <a:solidFill>
                            <a:schemeClr val="tx1"/>
                          </a:solidFill>
                        </a:rPr>
                        <a:t>0</a:t>
                      </a:r>
                      <a:endParaRPr lang="en-US" sz="1600" dirty="0">
                        <a:solidFill>
                          <a:schemeClr val="tx1"/>
                        </a:solidFill>
                      </a:endParaRPr>
                    </a:p>
                  </a:txBody>
                  <a:tcPr>
                    <a:noFill/>
                  </a:tcPr>
                </a:tc>
                <a:tc>
                  <a:txBody>
                    <a:bodyPr/>
                    <a:lstStyle/>
                    <a:p>
                      <a:r>
                        <a:rPr lang="en-US" sz="1600" dirty="0" smtClean="0">
                          <a:solidFill>
                            <a:schemeClr val="tx1"/>
                          </a:solidFill>
                        </a:rPr>
                        <a:t>1</a:t>
                      </a:r>
                      <a:endParaRPr lang="en-US" sz="1600" dirty="0">
                        <a:solidFill>
                          <a:schemeClr val="tx1"/>
                        </a:solidFill>
                      </a:endParaRPr>
                    </a:p>
                  </a:txBody>
                  <a:tcPr>
                    <a:noFill/>
                  </a:tcPr>
                </a:tc>
                <a:tc>
                  <a:txBody>
                    <a:bodyPr/>
                    <a:lstStyle/>
                    <a:p>
                      <a:r>
                        <a:rPr lang="en-US" sz="1600" dirty="0" smtClean="0">
                          <a:solidFill>
                            <a:schemeClr val="tx1"/>
                          </a:solidFill>
                        </a:rPr>
                        <a:t>1</a:t>
                      </a:r>
                      <a:endParaRPr lang="en-US" sz="1600" dirty="0">
                        <a:solidFill>
                          <a:schemeClr val="tx1"/>
                        </a:solidFill>
                      </a:endParaRPr>
                    </a:p>
                  </a:txBody>
                  <a:tcPr>
                    <a:noFill/>
                  </a:tcPr>
                </a:tc>
                <a:tc>
                  <a:txBody>
                    <a:bodyPr/>
                    <a:lstStyle/>
                    <a:p>
                      <a:r>
                        <a:rPr lang="en-US" sz="1600" dirty="0" smtClean="0">
                          <a:solidFill>
                            <a:schemeClr val="accent1"/>
                          </a:solidFill>
                        </a:rPr>
                        <a:t>0</a:t>
                      </a:r>
                      <a:endParaRPr lang="en-US" sz="1600" dirty="0">
                        <a:solidFill>
                          <a:schemeClr val="accent1"/>
                        </a:solidFill>
                      </a:endParaRPr>
                    </a:p>
                  </a:txBody>
                  <a:tcPr>
                    <a:noFill/>
                  </a:tcPr>
                </a:tc>
              </a:tr>
              <a:tr h="312057">
                <a:tc>
                  <a:txBody>
                    <a:bodyPr/>
                    <a:lstStyle/>
                    <a:p>
                      <a:r>
                        <a:rPr lang="en-US" sz="1600" dirty="0" smtClean="0">
                          <a:solidFill>
                            <a:schemeClr val="tx1"/>
                          </a:solidFill>
                        </a:rPr>
                        <a:t>1</a:t>
                      </a:r>
                      <a:endParaRPr lang="en-US" sz="1600" dirty="0">
                        <a:solidFill>
                          <a:schemeClr val="tx1"/>
                        </a:solidFill>
                      </a:endParaRPr>
                    </a:p>
                  </a:txBody>
                  <a:tcPr>
                    <a:noFill/>
                  </a:tcPr>
                </a:tc>
                <a:tc>
                  <a:txBody>
                    <a:bodyPr/>
                    <a:lstStyle/>
                    <a:p>
                      <a:r>
                        <a:rPr lang="en-US" sz="1600" dirty="0" smtClean="0">
                          <a:solidFill>
                            <a:schemeClr val="tx1"/>
                          </a:solidFill>
                        </a:rPr>
                        <a:t>0</a:t>
                      </a:r>
                      <a:endParaRPr lang="en-US" sz="1600" dirty="0">
                        <a:solidFill>
                          <a:schemeClr val="tx1"/>
                        </a:solidFill>
                      </a:endParaRPr>
                    </a:p>
                  </a:txBody>
                  <a:tcPr>
                    <a:noFill/>
                  </a:tcPr>
                </a:tc>
                <a:tc>
                  <a:txBody>
                    <a:bodyPr/>
                    <a:lstStyle/>
                    <a:p>
                      <a:r>
                        <a:rPr lang="en-US" sz="1600" dirty="0" smtClean="0">
                          <a:solidFill>
                            <a:schemeClr val="tx1"/>
                          </a:solidFill>
                        </a:rPr>
                        <a:t>1</a:t>
                      </a:r>
                      <a:endParaRPr lang="en-US" sz="1600" dirty="0">
                        <a:solidFill>
                          <a:schemeClr val="tx1"/>
                        </a:solidFill>
                      </a:endParaRPr>
                    </a:p>
                  </a:txBody>
                  <a:tcPr>
                    <a:noFill/>
                  </a:tcPr>
                </a:tc>
                <a:tc>
                  <a:txBody>
                    <a:bodyPr/>
                    <a:lstStyle/>
                    <a:p>
                      <a:r>
                        <a:rPr lang="en-US" sz="1600" dirty="0" smtClean="0">
                          <a:solidFill>
                            <a:schemeClr val="accent1"/>
                          </a:solidFill>
                        </a:rPr>
                        <a:t>0</a:t>
                      </a:r>
                      <a:endParaRPr lang="en-US" sz="1600" dirty="0">
                        <a:solidFill>
                          <a:schemeClr val="accent1"/>
                        </a:solidFill>
                      </a:endParaRPr>
                    </a:p>
                  </a:txBody>
                  <a:tcPr>
                    <a:noFill/>
                  </a:tcPr>
                </a:tc>
              </a:tr>
              <a:tr h="312057">
                <a:tc>
                  <a:txBody>
                    <a:bodyPr/>
                    <a:lstStyle/>
                    <a:p>
                      <a:r>
                        <a:rPr lang="en-US" sz="1600" dirty="0" smtClean="0">
                          <a:solidFill>
                            <a:schemeClr val="tx1"/>
                          </a:solidFill>
                        </a:rPr>
                        <a:t>1</a:t>
                      </a:r>
                      <a:endParaRPr lang="en-US" sz="1600" dirty="0">
                        <a:solidFill>
                          <a:schemeClr val="tx1"/>
                        </a:solidFill>
                      </a:endParaRPr>
                    </a:p>
                  </a:txBody>
                  <a:tcPr>
                    <a:noFill/>
                  </a:tcPr>
                </a:tc>
                <a:tc>
                  <a:txBody>
                    <a:bodyPr/>
                    <a:lstStyle/>
                    <a:p>
                      <a:r>
                        <a:rPr lang="en-US" sz="1600" dirty="0" smtClean="0">
                          <a:solidFill>
                            <a:schemeClr val="tx1"/>
                          </a:solidFill>
                        </a:rPr>
                        <a:t>1</a:t>
                      </a:r>
                      <a:endParaRPr lang="en-US" sz="1600" dirty="0">
                        <a:solidFill>
                          <a:schemeClr val="tx1"/>
                        </a:solidFill>
                      </a:endParaRPr>
                    </a:p>
                  </a:txBody>
                  <a:tcPr>
                    <a:noFill/>
                  </a:tcPr>
                </a:tc>
                <a:tc>
                  <a:txBody>
                    <a:bodyPr/>
                    <a:lstStyle/>
                    <a:p>
                      <a:r>
                        <a:rPr lang="en-US" sz="1600" dirty="0" smtClean="0">
                          <a:solidFill>
                            <a:schemeClr val="tx1"/>
                          </a:solidFill>
                        </a:rPr>
                        <a:t>1</a:t>
                      </a:r>
                      <a:endParaRPr lang="en-US" sz="1600" dirty="0">
                        <a:solidFill>
                          <a:schemeClr val="tx1"/>
                        </a:solidFill>
                      </a:endParaRPr>
                    </a:p>
                  </a:txBody>
                  <a:tcPr>
                    <a:noFill/>
                  </a:tcPr>
                </a:tc>
                <a:tc>
                  <a:txBody>
                    <a:bodyPr/>
                    <a:lstStyle/>
                    <a:p>
                      <a:r>
                        <a:rPr lang="en-US" sz="1600" dirty="0" smtClean="0">
                          <a:solidFill>
                            <a:schemeClr val="accent1"/>
                          </a:solidFill>
                        </a:rPr>
                        <a:t>0</a:t>
                      </a:r>
                      <a:endParaRPr lang="en-US" sz="1600" dirty="0">
                        <a:solidFill>
                          <a:schemeClr val="accent1"/>
                        </a:solidFill>
                      </a:endParaRPr>
                    </a:p>
                  </a:txBody>
                  <a:tcPr>
                    <a:noFill/>
                  </a:tcPr>
                </a:tc>
              </a:tr>
            </a:tbl>
          </a:graphicData>
        </a:graphic>
      </p:graphicFrame>
      <p:graphicFrame>
        <p:nvGraphicFramePr>
          <p:cNvPr id="103" name="Table 102"/>
          <p:cNvGraphicFramePr>
            <a:graphicFrameLocks noGrp="1"/>
          </p:cNvGraphicFramePr>
          <p:nvPr>
            <p:extLst>
              <p:ext uri="{D42A27DB-BD31-4B8C-83A1-F6EECF244321}">
                <p14:modId xmlns:p14="http://schemas.microsoft.com/office/powerpoint/2010/main" val="1064645471"/>
              </p:ext>
            </p:extLst>
          </p:nvPr>
        </p:nvGraphicFramePr>
        <p:xfrm>
          <a:off x="2819400" y="4953000"/>
          <a:ext cx="2171700" cy="1676400"/>
        </p:xfrm>
        <a:graphic>
          <a:graphicData uri="http://schemas.openxmlformats.org/drawingml/2006/table">
            <a:tbl>
              <a:tblPr firstRow="1" bandRow="1">
                <a:tableStyleId>{5C22544A-7EE6-4342-B048-85BDC9FD1C3A}</a:tableStyleId>
              </a:tblPr>
              <a:tblGrid>
                <a:gridCol w="373297"/>
                <a:gridCol w="373297"/>
                <a:gridCol w="583571"/>
                <a:gridCol w="841535"/>
              </a:tblGrid>
              <a:tr h="312057">
                <a:tc>
                  <a:txBody>
                    <a:bodyPr/>
                    <a:lstStyle/>
                    <a:p>
                      <a:r>
                        <a:rPr lang="en-US" sz="1600" dirty="0" smtClean="0">
                          <a:solidFill>
                            <a:schemeClr val="tx1"/>
                          </a:solidFill>
                        </a:rPr>
                        <a:t>A</a:t>
                      </a:r>
                      <a:endParaRPr lang="en-US" sz="1600" dirty="0">
                        <a:solidFill>
                          <a:schemeClr val="tx1"/>
                        </a:solidFill>
                      </a:endParaRPr>
                    </a:p>
                  </a:txBody>
                  <a:tcPr>
                    <a:noFill/>
                  </a:tcPr>
                </a:tc>
                <a:tc>
                  <a:txBody>
                    <a:bodyPr/>
                    <a:lstStyle/>
                    <a:p>
                      <a:r>
                        <a:rPr lang="en-US" sz="1600" dirty="0" smtClean="0">
                          <a:solidFill>
                            <a:schemeClr val="tx1"/>
                          </a:solidFill>
                        </a:rPr>
                        <a:t>B</a:t>
                      </a:r>
                      <a:endParaRPr lang="en-US" sz="1600" dirty="0">
                        <a:solidFill>
                          <a:schemeClr val="tx1"/>
                        </a:solidFill>
                      </a:endParaRPr>
                    </a:p>
                  </a:txBody>
                  <a:tcPr>
                    <a:noFill/>
                  </a:tcPr>
                </a:tc>
                <a:tc>
                  <a:txBody>
                    <a:bodyPr/>
                    <a:lstStyle/>
                    <a:p>
                      <a:r>
                        <a:rPr lang="en-US" sz="1600" dirty="0" smtClean="0">
                          <a:solidFill>
                            <a:schemeClr val="tx1"/>
                          </a:solidFill>
                        </a:rPr>
                        <a:t>AND</a:t>
                      </a:r>
                      <a:endParaRPr lang="en-US" sz="1600" dirty="0">
                        <a:solidFill>
                          <a:schemeClr val="tx1"/>
                        </a:solidFill>
                      </a:endParaRPr>
                    </a:p>
                  </a:txBody>
                  <a:tcPr>
                    <a:noFill/>
                  </a:tcPr>
                </a:tc>
                <a:tc>
                  <a:txBody>
                    <a:bodyPr/>
                    <a:lstStyle/>
                    <a:p>
                      <a:r>
                        <a:rPr lang="en-US" sz="1600" dirty="0" smtClean="0">
                          <a:solidFill>
                            <a:schemeClr val="accent1"/>
                          </a:solidFill>
                        </a:rPr>
                        <a:t>NAND</a:t>
                      </a:r>
                      <a:endParaRPr lang="en-US" sz="1600" dirty="0">
                        <a:solidFill>
                          <a:schemeClr val="accent1"/>
                        </a:solidFill>
                      </a:endParaRPr>
                    </a:p>
                  </a:txBody>
                  <a:tcPr>
                    <a:noFill/>
                  </a:tcPr>
                </a:tc>
              </a:tr>
              <a:tr h="312057">
                <a:tc>
                  <a:txBody>
                    <a:bodyPr/>
                    <a:lstStyle/>
                    <a:p>
                      <a:r>
                        <a:rPr lang="en-US" sz="1600" dirty="0" smtClean="0">
                          <a:solidFill>
                            <a:schemeClr val="tx1"/>
                          </a:solidFill>
                        </a:rPr>
                        <a:t>0</a:t>
                      </a:r>
                      <a:endParaRPr lang="en-US" sz="1600" dirty="0">
                        <a:solidFill>
                          <a:schemeClr val="tx1"/>
                        </a:solidFill>
                      </a:endParaRPr>
                    </a:p>
                  </a:txBody>
                  <a:tcPr>
                    <a:noFill/>
                  </a:tcPr>
                </a:tc>
                <a:tc>
                  <a:txBody>
                    <a:bodyPr/>
                    <a:lstStyle/>
                    <a:p>
                      <a:r>
                        <a:rPr lang="en-US" sz="1600" dirty="0" smtClean="0">
                          <a:solidFill>
                            <a:schemeClr val="tx1"/>
                          </a:solidFill>
                        </a:rPr>
                        <a:t>0</a:t>
                      </a:r>
                      <a:endParaRPr lang="en-US" sz="1600" dirty="0">
                        <a:solidFill>
                          <a:schemeClr val="tx1"/>
                        </a:solidFill>
                      </a:endParaRPr>
                    </a:p>
                  </a:txBody>
                  <a:tcPr>
                    <a:noFill/>
                  </a:tcPr>
                </a:tc>
                <a:tc>
                  <a:txBody>
                    <a:bodyPr/>
                    <a:lstStyle/>
                    <a:p>
                      <a:r>
                        <a:rPr lang="en-US" sz="1600" dirty="0" smtClean="0">
                          <a:solidFill>
                            <a:schemeClr val="tx1"/>
                          </a:solidFill>
                        </a:rPr>
                        <a:t>0</a:t>
                      </a:r>
                    </a:p>
                  </a:txBody>
                  <a:tcPr>
                    <a:noFill/>
                  </a:tcPr>
                </a:tc>
                <a:tc>
                  <a:txBody>
                    <a:bodyPr/>
                    <a:lstStyle/>
                    <a:p>
                      <a:r>
                        <a:rPr lang="en-US" sz="1600" dirty="0" smtClean="0">
                          <a:solidFill>
                            <a:schemeClr val="accent1"/>
                          </a:solidFill>
                        </a:rPr>
                        <a:t>1</a:t>
                      </a:r>
                      <a:endParaRPr lang="en-US" sz="1600" dirty="0">
                        <a:solidFill>
                          <a:schemeClr val="accent1"/>
                        </a:solidFill>
                      </a:endParaRPr>
                    </a:p>
                  </a:txBody>
                  <a:tcPr>
                    <a:noFill/>
                  </a:tcPr>
                </a:tc>
              </a:tr>
              <a:tr h="312057">
                <a:tc>
                  <a:txBody>
                    <a:bodyPr/>
                    <a:lstStyle/>
                    <a:p>
                      <a:r>
                        <a:rPr lang="en-US" sz="1600" dirty="0" smtClean="0">
                          <a:solidFill>
                            <a:schemeClr val="tx1"/>
                          </a:solidFill>
                        </a:rPr>
                        <a:t>0</a:t>
                      </a:r>
                      <a:endParaRPr lang="en-US" sz="1600" dirty="0">
                        <a:solidFill>
                          <a:schemeClr val="tx1"/>
                        </a:solidFill>
                      </a:endParaRPr>
                    </a:p>
                  </a:txBody>
                  <a:tcPr>
                    <a:noFill/>
                  </a:tcPr>
                </a:tc>
                <a:tc>
                  <a:txBody>
                    <a:bodyPr/>
                    <a:lstStyle/>
                    <a:p>
                      <a:r>
                        <a:rPr lang="en-US" sz="1600" dirty="0" smtClean="0">
                          <a:solidFill>
                            <a:schemeClr val="tx1"/>
                          </a:solidFill>
                        </a:rPr>
                        <a:t>1</a:t>
                      </a:r>
                      <a:endParaRPr lang="en-US" sz="1600" dirty="0">
                        <a:solidFill>
                          <a:schemeClr val="tx1"/>
                        </a:solidFill>
                      </a:endParaRPr>
                    </a:p>
                  </a:txBody>
                  <a:tcPr>
                    <a:noFill/>
                  </a:tcPr>
                </a:tc>
                <a:tc>
                  <a:txBody>
                    <a:bodyPr/>
                    <a:lstStyle/>
                    <a:p>
                      <a:r>
                        <a:rPr lang="en-US" sz="1600" dirty="0" smtClean="0">
                          <a:solidFill>
                            <a:schemeClr val="tx1"/>
                          </a:solidFill>
                        </a:rPr>
                        <a:t>0</a:t>
                      </a:r>
                      <a:endParaRPr lang="en-US" sz="1600" dirty="0">
                        <a:solidFill>
                          <a:schemeClr val="tx1"/>
                        </a:solidFill>
                      </a:endParaRPr>
                    </a:p>
                  </a:txBody>
                  <a:tcPr>
                    <a:noFill/>
                  </a:tcPr>
                </a:tc>
                <a:tc>
                  <a:txBody>
                    <a:bodyPr/>
                    <a:lstStyle/>
                    <a:p>
                      <a:r>
                        <a:rPr lang="en-US" sz="1600" dirty="0" smtClean="0">
                          <a:solidFill>
                            <a:schemeClr val="accent1"/>
                          </a:solidFill>
                        </a:rPr>
                        <a:t>1</a:t>
                      </a:r>
                      <a:endParaRPr lang="en-US" sz="1600" dirty="0">
                        <a:solidFill>
                          <a:schemeClr val="accent1"/>
                        </a:solidFill>
                      </a:endParaRPr>
                    </a:p>
                  </a:txBody>
                  <a:tcPr>
                    <a:noFill/>
                  </a:tcPr>
                </a:tc>
              </a:tr>
              <a:tr h="312057">
                <a:tc>
                  <a:txBody>
                    <a:bodyPr/>
                    <a:lstStyle/>
                    <a:p>
                      <a:r>
                        <a:rPr lang="en-US" sz="1600" dirty="0" smtClean="0">
                          <a:solidFill>
                            <a:schemeClr val="tx1"/>
                          </a:solidFill>
                        </a:rPr>
                        <a:t>1</a:t>
                      </a:r>
                      <a:endParaRPr lang="en-US" sz="1600" dirty="0">
                        <a:solidFill>
                          <a:schemeClr val="tx1"/>
                        </a:solidFill>
                      </a:endParaRPr>
                    </a:p>
                  </a:txBody>
                  <a:tcPr>
                    <a:noFill/>
                  </a:tcPr>
                </a:tc>
                <a:tc>
                  <a:txBody>
                    <a:bodyPr/>
                    <a:lstStyle/>
                    <a:p>
                      <a:r>
                        <a:rPr lang="en-US" sz="1600" dirty="0" smtClean="0">
                          <a:solidFill>
                            <a:schemeClr val="tx1"/>
                          </a:solidFill>
                        </a:rPr>
                        <a:t>0</a:t>
                      </a:r>
                      <a:endParaRPr lang="en-US" sz="1600" dirty="0">
                        <a:solidFill>
                          <a:schemeClr val="tx1"/>
                        </a:solidFill>
                      </a:endParaRPr>
                    </a:p>
                  </a:txBody>
                  <a:tcPr>
                    <a:noFill/>
                  </a:tcPr>
                </a:tc>
                <a:tc>
                  <a:txBody>
                    <a:bodyPr/>
                    <a:lstStyle/>
                    <a:p>
                      <a:r>
                        <a:rPr lang="en-US" sz="1600" dirty="0" smtClean="0">
                          <a:solidFill>
                            <a:schemeClr val="tx1"/>
                          </a:solidFill>
                        </a:rPr>
                        <a:t>0</a:t>
                      </a:r>
                      <a:endParaRPr lang="en-US" sz="1600" dirty="0">
                        <a:solidFill>
                          <a:schemeClr val="tx1"/>
                        </a:solidFill>
                      </a:endParaRPr>
                    </a:p>
                  </a:txBody>
                  <a:tcPr>
                    <a:noFill/>
                  </a:tcPr>
                </a:tc>
                <a:tc>
                  <a:txBody>
                    <a:bodyPr/>
                    <a:lstStyle/>
                    <a:p>
                      <a:r>
                        <a:rPr lang="en-US" sz="1600" dirty="0" smtClean="0">
                          <a:solidFill>
                            <a:schemeClr val="accent1"/>
                          </a:solidFill>
                        </a:rPr>
                        <a:t>1</a:t>
                      </a:r>
                      <a:endParaRPr lang="en-US" sz="1600" dirty="0">
                        <a:solidFill>
                          <a:schemeClr val="accent1"/>
                        </a:solidFill>
                      </a:endParaRPr>
                    </a:p>
                  </a:txBody>
                  <a:tcPr>
                    <a:noFill/>
                  </a:tcPr>
                </a:tc>
              </a:tr>
              <a:tr h="312057">
                <a:tc>
                  <a:txBody>
                    <a:bodyPr/>
                    <a:lstStyle/>
                    <a:p>
                      <a:r>
                        <a:rPr lang="en-US" sz="1600" dirty="0" smtClean="0">
                          <a:solidFill>
                            <a:schemeClr val="tx1"/>
                          </a:solidFill>
                        </a:rPr>
                        <a:t>1</a:t>
                      </a:r>
                      <a:endParaRPr lang="en-US" sz="1600" dirty="0">
                        <a:solidFill>
                          <a:schemeClr val="tx1"/>
                        </a:solidFill>
                      </a:endParaRPr>
                    </a:p>
                  </a:txBody>
                  <a:tcPr>
                    <a:noFill/>
                  </a:tcPr>
                </a:tc>
                <a:tc>
                  <a:txBody>
                    <a:bodyPr/>
                    <a:lstStyle/>
                    <a:p>
                      <a:r>
                        <a:rPr lang="en-US" sz="1600" dirty="0" smtClean="0">
                          <a:solidFill>
                            <a:schemeClr val="tx1"/>
                          </a:solidFill>
                        </a:rPr>
                        <a:t>1</a:t>
                      </a:r>
                      <a:endParaRPr lang="en-US" sz="1600" dirty="0">
                        <a:solidFill>
                          <a:schemeClr val="tx1"/>
                        </a:solidFill>
                      </a:endParaRPr>
                    </a:p>
                  </a:txBody>
                  <a:tcPr>
                    <a:noFill/>
                  </a:tcPr>
                </a:tc>
                <a:tc>
                  <a:txBody>
                    <a:bodyPr/>
                    <a:lstStyle/>
                    <a:p>
                      <a:r>
                        <a:rPr lang="en-US" sz="1600" dirty="0" smtClean="0">
                          <a:solidFill>
                            <a:schemeClr val="tx1"/>
                          </a:solidFill>
                        </a:rPr>
                        <a:t>1</a:t>
                      </a:r>
                      <a:endParaRPr lang="en-US" sz="1600" dirty="0">
                        <a:solidFill>
                          <a:schemeClr val="tx1"/>
                        </a:solidFill>
                      </a:endParaRPr>
                    </a:p>
                  </a:txBody>
                  <a:tcPr>
                    <a:noFill/>
                  </a:tcPr>
                </a:tc>
                <a:tc>
                  <a:txBody>
                    <a:bodyPr/>
                    <a:lstStyle/>
                    <a:p>
                      <a:r>
                        <a:rPr lang="en-US" sz="1600" dirty="0" smtClean="0">
                          <a:solidFill>
                            <a:schemeClr val="accent1"/>
                          </a:solidFill>
                        </a:rPr>
                        <a:t>0</a:t>
                      </a:r>
                      <a:endParaRPr lang="en-US" sz="1600" dirty="0">
                        <a:solidFill>
                          <a:schemeClr val="accent1"/>
                        </a:solidFill>
                      </a:endParaRPr>
                    </a:p>
                  </a:txBody>
                  <a:tcPr>
                    <a:noFill/>
                  </a:tcPr>
                </a:tc>
              </a:tr>
            </a:tbl>
          </a:graphicData>
        </a:graphic>
      </p:graphicFrame>
      <p:cxnSp>
        <p:nvCxnSpPr>
          <p:cNvPr id="6" name="Straight Connector 5"/>
          <p:cNvCxnSpPr>
            <a:stCxn id="92" idx="1"/>
            <a:endCxn id="83" idx="0"/>
          </p:cNvCxnSpPr>
          <p:nvPr/>
        </p:nvCxnSpPr>
        <p:spPr>
          <a:xfrm flipH="1" flipV="1">
            <a:off x="7010400" y="4197360"/>
            <a:ext cx="1855" cy="421311"/>
          </a:xfrm>
          <a:prstGeom prst="line">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104" name="TextBox 103"/>
          <p:cNvSpPr txBox="1"/>
          <p:nvPr/>
        </p:nvSpPr>
        <p:spPr>
          <a:xfrm>
            <a:off x="4267200" y="3733800"/>
            <a:ext cx="340158" cy="461665"/>
          </a:xfrm>
          <a:prstGeom prst="rect">
            <a:avLst/>
          </a:prstGeom>
          <a:noFill/>
        </p:spPr>
        <p:txBody>
          <a:bodyPr wrap="none" rtlCol="0">
            <a:spAutoFit/>
          </a:bodyPr>
          <a:lstStyle/>
          <a:p>
            <a:r>
              <a:rPr lang="en-US" sz="2400" dirty="0" smtClean="0">
                <a:solidFill>
                  <a:schemeClr val="accent1"/>
                </a:solidFill>
              </a:rPr>
              <a:t>0</a:t>
            </a:r>
            <a:endParaRPr lang="en-US" sz="2400" dirty="0">
              <a:solidFill>
                <a:schemeClr val="accent1"/>
              </a:solidFill>
            </a:endParaRPr>
          </a:p>
        </p:txBody>
      </p:sp>
    </p:spTree>
    <p:extLst>
      <p:ext uri="{BB962C8B-B14F-4D97-AF65-F5344CB8AC3E}">
        <p14:creationId xmlns:p14="http://schemas.microsoft.com/office/powerpoint/2010/main" val="3005614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0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7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74"/>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7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93"/>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84"/>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94"/>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6"/>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7" grpId="0"/>
      <p:bldP spid="78" grpId="0"/>
      <p:bldP spid="84" grpId="0"/>
      <p:bldP spid="93" grpId="0"/>
      <p:bldP spid="94" grpId="0"/>
      <p:bldP spid="4" grpId="0" animBg="1"/>
      <p:bldP spid="98" grpId="0"/>
      <p:bldP spid="99" grpId="0"/>
      <p:bldP spid="101" grpId="0"/>
      <p:bldP spid="104"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custDataLst>
              <p:tags r:id="rId1"/>
            </p:custDataLst>
          </p:nvPr>
        </p:nvSpPr>
        <p:spPr/>
        <p:txBody>
          <a:bodyPr>
            <a:normAutofit fontScale="90000"/>
          </a:bodyPr>
          <a:lstStyle/>
          <a:p>
            <a:r>
              <a:rPr lang="en-US" dirty="0" smtClean="0"/>
              <a:t>Tri-State Devices</a:t>
            </a:r>
            <a:endParaRPr lang="en-US" dirty="0"/>
          </a:p>
        </p:txBody>
      </p:sp>
      <p:cxnSp>
        <p:nvCxnSpPr>
          <p:cNvPr id="40" name="Straight Connector 39"/>
          <p:cNvCxnSpPr/>
          <p:nvPr>
            <p:custDataLst>
              <p:tags r:id="rId2"/>
            </p:custDataLst>
          </p:nvPr>
        </p:nvCxnSpPr>
        <p:spPr>
          <a:xfrm rot="5400000">
            <a:off x="4478044" y="3704648"/>
            <a:ext cx="12192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41" name="TextBox 40"/>
          <p:cNvSpPr txBox="1"/>
          <p:nvPr>
            <p:custDataLst>
              <p:tags r:id="rId3"/>
            </p:custDataLst>
          </p:nvPr>
        </p:nvSpPr>
        <p:spPr>
          <a:xfrm>
            <a:off x="4191000" y="3359160"/>
            <a:ext cx="437940" cy="584775"/>
          </a:xfrm>
          <a:prstGeom prst="rect">
            <a:avLst/>
          </a:prstGeom>
          <a:noFill/>
        </p:spPr>
        <p:txBody>
          <a:bodyPr wrap="none" rtlCol="0">
            <a:spAutoFit/>
          </a:bodyPr>
          <a:lstStyle/>
          <a:p>
            <a:r>
              <a:rPr lang="en-US" sz="3200" dirty="0" smtClean="0">
                <a:solidFill>
                  <a:schemeClr val="bg1"/>
                </a:solidFill>
              </a:rPr>
              <a:t>D</a:t>
            </a:r>
          </a:p>
        </p:txBody>
      </p:sp>
      <p:sp>
        <p:nvSpPr>
          <p:cNvPr id="43" name="TextBox 42"/>
          <p:cNvSpPr txBox="1"/>
          <p:nvPr>
            <p:custDataLst>
              <p:tags r:id="rId4"/>
            </p:custDataLst>
          </p:nvPr>
        </p:nvSpPr>
        <p:spPr>
          <a:xfrm>
            <a:off x="7602244" y="3776974"/>
            <a:ext cx="609600" cy="584775"/>
          </a:xfrm>
          <a:prstGeom prst="rect">
            <a:avLst/>
          </a:prstGeom>
          <a:noFill/>
        </p:spPr>
        <p:txBody>
          <a:bodyPr wrap="square" rtlCol="0">
            <a:spAutoFit/>
          </a:bodyPr>
          <a:lstStyle/>
          <a:p>
            <a:r>
              <a:rPr lang="en-US" sz="3200" dirty="0" smtClean="0">
                <a:solidFill>
                  <a:schemeClr val="bg1"/>
                </a:solidFill>
              </a:rPr>
              <a:t>Q</a:t>
            </a:r>
          </a:p>
        </p:txBody>
      </p:sp>
      <p:sp>
        <p:nvSpPr>
          <p:cNvPr id="48" name="TextBox 47"/>
          <p:cNvSpPr txBox="1"/>
          <p:nvPr>
            <p:custDataLst>
              <p:tags r:id="rId5"/>
            </p:custDataLst>
          </p:nvPr>
        </p:nvSpPr>
        <p:spPr>
          <a:xfrm>
            <a:off x="4923286" y="2597160"/>
            <a:ext cx="385042" cy="584775"/>
          </a:xfrm>
          <a:prstGeom prst="rect">
            <a:avLst/>
          </a:prstGeom>
          <a:noFill/>
        </p:spPr>
        <p:txBody>
          <a:bodyPr wrap="none" rtlCol="0">
            <a:spAutoFit/>
          </a:bodyPr>
          <a:lstStyle/>
          <a:p>
            <a:r>
              <a:rPr lang="en-US" sz="3200" dirty="0" smtClean="0">
                <a:solidFill>
                  <a:schemeClr val="bg1"/>
                </a:solidFill>
              </a:rPr>
              <a:t>E</a:t>
            </a:r>
          </a:p>
        </p:txBody>
      </p:sp>
      <p:sp>
        <p:nvSpPr>
          <p:cNvPr id="50" name="Flowchart: Delay 49"/>
          <p:cNvSpPr/>
          <p:nvPr>
            <p:custDataLst>
              <p:tags r:id="rId6"/>
            </p:custDataLst>
          </p:nvPr>
        </p:nvSpPr>
        <p:spPr>
          <a:xfrm>
            <a:off x="5562600" y="3359160"/>
            <a:ext cx="609600" cy="457200"/>
          </a:xfrm>
          <a:prstGeom prst="flowChartDelay">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AutoShape 53"/>
          <p:cNvSpPr>
            <a:spLocks noChangeArrowheads="1"/>
          </p:cNvSpPr>
          <p:nvPr>
            <p:custDataLst>
              <p:tags r:id="rId7"/>
            </p:custDataLst>
          </p:nvPr>
        </p:nvSpPr>
        <p:spPr bwMode="auto">
          <a:xfrm flipH="1">
            <a:off x="5562600" y="4197360"/>
            <a:ext cx="609600" cy="457200"/>
          </a:xfrm>
          <a:prstGeom prst="moon">
            <a:avLst>
              <a:gd name="adj" fmla="val 85640"/>
            </a:avLst>
          </a:prstGeom>
          <a:noFill/>
          <a:ln w="25560">
            <a:solidFill>
              <a:srgbClr val="FFFFFF"/>
            </a:solidFill>
            <a:miter lim="800000"/>
            <a:headEnd/>
            <a:tailEnd/>
          </a:ln>
          <a:effectLst/>
        </p:spPr>
        <p:txBody>
          <a:bodyPr wrap="none" anchor="ctr"/>
          <a:lstStyle/>
          <a:p>
            <a:endParaRPr lang="en-US" dirty="0">
              <a:latin typeface="Calibri" pitchFamily="34" charset="0"/>
            </a:endParaRPr>
          </a:p>
        </p:txBody>
      </p:sp>
      <p:sp>
        <p:nvSpPr>
          <p:cNvPr id="54" name="Oval 53"/>
          <p:cNvSpPr/>
          <p:nvPr>
            <p:custDataLst>
              <p:tags r:id="rId8"/>
            </p:custDataLst>
          </p:nvPr>
        </p:nvSpPr>
        <p:spPr>
          <a:xfrm>
            <a:off x="6172200" y="4349760"/>
            <a:ext cx="152400" cy="152400"/>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p:nvPr>
            <p:custDataLst>
              <p:tags r:id="rId9"/>
            </p:custDataLst>
          </p:nvPr>
        </p:nvSpPr>
        <p:spPr>
          <a:xfrm>
            <a:off x="6172200" y="3511560"/>
            <a:ext cx="152400" cy="152400"/>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6" name="Straight Connector 55"/>
          <p:cNvCxnSpPr/>
          <p:nvPr>
            <p:custDataLst>
              <p:tags r:id="rId10"/>
            </p:custDataLst>
          </p:nvPr>
        </p:nvCxnSpPr>
        <p:spPr>
          <a:xfrm rot="10800000">
            <a:off x="4572000" y="3663960"/>
            <a:ext cx="9906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custDataLst>
              <p:tags r:id="rId11"/>
            </p:custDataLst>
          </p:nvPr>
        </p:nvCxnSpPr>
        <p:spPr>
          <a:xfrm rot="10800000">
            <a:off x="5087644" y="4314247"/>
            <a:ext cx="3810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66" name="Oval 65"/>
          <p:cNvSpPr/>
          <p:nvPr>
            <p:custDataLst>
              <p:tags r:id="rId12"/>
            </p:custDataLst>
          </p:nvPr>
        </p:nvSpPr>
        <p:spPr>
          <a:xfrm>
            <a:off x="5468644" y="4229170"/>
            <a:ext cx="152400" cy="152400"/>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9" name="Straight Connector 68"/>
          <p:cNvCxnSpPr/>
          <p:nvPr>
            <p:custDataLst>
              <p:tags r:id="rId13"/>
            </p:custDataLst>
          </p:nvPr>
        </p:nvCxnSpPr>
        <p:spPr>
          <a:xfrm rot="10800000">
            <a:off x="4782844" y="4578360"/>
            <a:ext cx="8382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custDataLst>
              <p:tags r:id="rId14"/>
            </p:custDataLst>
          </p:nvPr>
        </p:nvCxnSpPr>
        <p:spPr>
          <a:xfrm rot="5400000">
            <a:off x="4325644" y="4121160"/>
            <a:ext cx="914400" cy="0"/>
          </a:xfrm>
          <a:prstGeom prst="line">
            <a:avLst/>
          </a:prstGeom>
          <a:ln w="28575">
            <a:solidFill>
              <a:schemeClr val="bg1"/>
            </a:solidFill>
            <a:headEnd type="oval"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custDataLst>
              <p:tags r:id="rId15"/>
            </p:custDataLst>
          </p:nvPr>
        </p:nvCxnSpPr>
        <p:spPr>
          <a:xfrm>
            <a:off x="5091346" y="3470872"/>
            <a:ext cx="471254" cy="0"/>
          </a:xfrm>
          <a:prstGeom prst="line">
            <a:avLst/>
          </a:prstGeom>
          <a:ln w="28575">
            <a:solidFill>
              <a:schemeClr val="bg1"/>
            </a:solidFill>
            <a:headEnd type="oval" w="med" len="med"/>
            <a:tailEnd type="none" w="med" len="med"/>
          </a:ln>
        </p:spPr>
        <p:style>
          <a:lnRef idx="1">
            <a:schemeClr val="accent1"/>
          </a:lnRef>
          <a:fillRef idx="0">
            <a:schemeClr val="accent1"/>
          </a:fillRef>
          <a:effectRef idx="0">
            <a:schemeClr val="accent1"/>
          </a:effectRef>
          <a:fontRef idx="minor">
            <a:schemeClr val="tx1"/>
          </a:fontRef>
        </p:style>
      </p:cxnSp>
      <p:sp>
        <p:nvSpPr>
          <p:cNvPr id="79" name="Line 18"/>
          <p:cNvSpPr>
            <a:spLocks noChangeShapeType="1"/>
          </p:cNvSpPr>
          <p:nvPr>
            <p:custDataLst>
              <p:tags r:id="rId16"/>
            </p:custDataLst>
          </p:nvPr>
        </p:nvSpPr>
        <p:spPr bwMode="auto">
          <a:xfrm flipV="1">
            <a:off x="6827626" y="3391362"/>
            <a:ext cx="1223" cy="435378"/>
          </a:xfrm>
          <a:prstGeom prst="line">
            <a:avLst/>
          </a:prstGeom>
          <a:noFill/>
          <a:ln w="25560">
            <a:solidFill>
              <a:srgbClr val="FFFFFF"/>
            </a:solidFill>
            <a:miter lim="800000"/>
            <a:headEnd/>
            <a:tailEnd/>
          </a:ln>
          <a:effectLst/>
        </p:spPr>
        <p:txBody>
          <a:bodyPr lIns="91430" tIns="45715" rIns="91430" bIns="45715"/>
          <a:lstStyle/>
          <a:p>
            <a:endParaRPr lang="en-US">
              <a:ln w="28575">
                <a:solidFill>
                  <a:schemeClr val="tx1"/>
                </a:solidFill>
              </a:ln>
              <a:latin typeface="+mn-lt"/>
            </a:endParaRPr>
          </a:p>
        </p:txBody>
      </p:sp>
      <p:sp>
        <p:nvSpPr>
          <p:cNvPr id="80" name="Line 19"/>
          <p:cNvSpPr>
            <a:spLocks noChangeShapeType="1"/>
          </p:cNvSpPr>
          <p:nvPr>
            <p:custDataLst>
              <p:tags r:id="rId17"/>
            </p:custDataLst>
          </p:nvPr>
        </p:nvSpPr>
        <p:spPr bwMode="auto">
          <a:xfrm flipV="1">
            <a:off x="6827627" y="3390258"/>
            <a:ext cx="177408" cy="1103"/>
          </a:xfrm>
          <a:prstGeom prst="line">
            <a:avLst/>
          </a:prstGeom>
          <a:noFill/>
          <a:ln w="25560">
            <a:solidFill>
              <a:srgbClr val="FFFFFF"/>
            </a:solidFill>
            <a:miter lim="800000"/>
            <a:headEnd/>
            <a:tailEnd/>
          </a:ln>
          <a:effectLst/>
        </p:spPr>
        <p:txBody>
          <a:bodyPr lIns="91430" tIns="45715" rIns="91430" bIns="45715"/>
          <a:lstStyle/>
          <a:p>
            <a:endParaRPr lang="en-US">
              <a:ln w="28575">
                <a:solidFill>
                  <a:schemeClr val="tx1"/>
                </a:solidFill>
              </a:ln>
              <a:latin typeface="+mn-lt"/>
            </a:endParaRPr>
          </a:p>
        </p:txBody>
      </p:sp>
      <p:sp>
        <p:nvSpPr>
          <p:cNvPr id="81" name="Line 20"/>
          <p:cNvSpPr>
            <a:spLocks noChangeShapeType="1"/>
          </p:cNvSpPr>
          <p:nvPr>
            <p:custDataLst>
              <p:tags r:id="rId18"/>
            </p:custDataLst>
          </p:nvPr>
        </p:nvSpPr>
        <p:spPr bwMode="auto">
          <a:xfrm flipV="1">
            <a:off x="6827627" y="3825637"/>
            <a:ext cx="177408" cy="1102"/>
          </a:xfrm>
          <a:prstGeom prst="line">
            <a:avLst/>
          </a:prstGeom>
          <a:noFill/>
          <a:ln w="25560">
            <a:solidFill>
              <a:srgbClr val="FFFFFF"/>
            </a:solidFill>
            <a:miter lim="800000"/>
            <a:headEnd/>
            <a:tailEnd/>
          </a:ln>
          <a:effectLst/>
        </p:spPr>
        <p:txBody>
          <a:bodyPr lIns="91430" tIns="45715" rIns="91430" bIns="45715"/>
          <a:lstStyle/>
          <a:p>
            <a:endParaRPr lang="en-US">
              <a:ln w="28575">
                <a:solidFill>
                  <a:schemeClr val="tx1"/>
                </a:solidFill>
              </a:ln>
              <a:latin typeface="+mn-lt"/>
            </a:endParaRPr>
          </a:p>
        </p:txBody>
      </p:sp>
      <p:sp>
        <p:nvSpPr>
          <p:cNvPr id="82" name="Line 21"/>
          <p:cNvSpPr>
            <a:spLocks noChangeShapeType="1"/>
          </p:cNvSpPr>
          <p:nvPr>
            <p:custDataLst>
              <p:tags r:id="rId19"/>
            </p:custDataLst>
          </p:nvPr>
        </p:nvSpPr>
        <p:spPr bwMode="auto">
          <a:xfrm flipV="1">
            <a:off x="6739534" y="3391362"/>
            <a:ext cx="1223" cy="435378"/>
          </a:xfrm>
          <a:prstGeom prst="line">
            <a:avLst/>
          </a:prstGeom>
          <a:noFill/>
          <a:ln w="25560">
            <a:solidFill>
              <a:srgbClr val="FFFFFF"/>
            </a:solidFill>
            <a:miter lim="800000"/>
            <a:headEnd/>
            <a:tailEnd/>
          </a:ln>
          <a:effectLst/>
        </p:spPr>
        <p:txBody>
          <a:bodyPr lIns="91430" tIns="45715" rIns="91430" bIns="45715"/>
          <a:lstStyle/>
          <a:p>
            <a:endParaRPr lang="en-US">
              <a:ln w="28575">
                <a:solidFill>
                  <a:schemeClr val="tx1"/>
                </a:solidFill>
              </a:ln>
              <a:latin typeface="+mn-lt"/>
            </a:endParaRPr>
          </a:p>
        </p:txBody>
      </p:sp>
      <p:sp>
        <p:nvSpPr>
          <p:cNvPr id="83" name="Line 6"/>
          <p:cNvSpPr>
            <a:spLocks noChangeShapeType="1"/>
          </p:cNvSpPr>
          <p:nvPr>
            <p:custDataLst>
              <p:tags r:id="rId20"/>
            </p:custDataLst>
          </p:nvPr>
        </p:nvSpPr>
        <p:spPr bwMode="auto">
          <a:xfrm flipH="1" flipV="1">
            <a:off x="7008515" y="3812673"/>
            <a:ext cx="1885" cy="384687"/>
          </a:xfrm>
          <a:prstGeom prst="line">
            <a:avLst/>
          </a:prstGeom>
          <a:noFill/>
          <a:ln w="25560">
            <a:solidFill>
              <a:srgbClr val="FFFFFF"/>
            </a:solidFill>
            <a:miter lim="800000"/>
            <a:headEnd/>
            <a:tailEnd/>
          </a:ln>
          <a:effectLst/>
        </p:spPr>
        <p:txBody>
          <a:bodyPr lIns="91430" tIns="45715" rIns="91430" bIns="45715"/>
          <a:lstStyle/>
          <a:p>
            <a:endParaRPr lang="en-US">
              <a:ln w="28575">
                <a:solidFill>
                  <a:schemeClr val="tx1"/>
                </a:solidFill>
              </a:ln>
              <a:latin typeface="+mn-lt"/>
            </a:endParaRPr>
          </a:p>
        </p:txBody>
      </p:sp>
      <p:sp>
        <p:nvSpPr>
          <p:cNvPr id="85" name="Text Box 30"/>
          <p:cNvSpPr txBox="1">
            <a:spLocks noChangeArrowheads="1"/>
          </p:cNvSpPr>
          <p:nvPr>
            <p:custDataLst>
              <p:tags r:id="rId21"/>
            </p:custDataLst>
          </p:nvPr>
        </p:nvSpPr>
        <p:spPr bwMode="auto">
          <a:xfrm>
            <a:off x="6629400" y="2474685"/>
            <a:ext cx="884753" cy="497115"/>
          </a:xfrm>
          <a:prstGeom prst="rect">
            <a:avLst/>
          </a:prstGeom>
          <a:noFill/>
          <a:ln w="9525">
            <a:noFill/>
            <a:round/>
            <a:headEnd/>
            <a:tailEnd/>
          </a:ln>
          <a:effectLst/>
        </p:spPr>
        <p:txBody>
          <a:bodyPr wrap="none" lIns="89991" tIns="46795" rIns="89991" bIns="46795">
            <a:spAutoFit/>
          </a:bodyPr>
          <a:lstStyle/>
          <a:p>
            <a:pPr eaLnBrk="1" hangingPunct="1">
              <a:lnSpc>
                <a:spcPct val="116000"/>
              </a:lnSpc>
            </a:pPr>
            <a:r>
              <a:rPr lang="en-US" sz="2400" dirty="0" err="1" smtClean="0">
                <a:solidFill>
                  <a:srgbClr val="FFFFFF"/>
                </a:solidFill>
                <a:latin typeface="+mj-lt"/>
              </a:rPr>
              <a:t>V</a:t>
            </a:r>
            <a:r>
              <a:rPr lang="en-US" sz="2400" baseline="-25000" dirty="0" err="1" smtClean="0">
                <a:solidFill>
                  <a:srgbClr val="FFFFFF"/>
                </a:solidFill>
                <a:latin typeface="+mj-lt"/>
              </a:rPr>
              <a:t>supply</a:t>
            </a:r>
            <a:endParaRPr lang="en-US" sz="2400" baseline="-25000" dirty="0">
              <a:solidFill>
                <a:srgbClr val="FFFFFF"/>
              </a:solidFill>
              <a:latin typeface="+mj-lt"/>
            </a:endParaRPr>
          </a:p>
        </p:txBody>
      </p:sp>
      <p:sp>
        <p:nvSpPr>
          <p:cNvPr id="86" name="Oval 11"/>
          <p:cNvSpPr>
            <a:spLocks noChangeArrowheads="1"/>
          </p:cNvSpPr>
          <p:nvPr>
            <p:custDataLst>
              <p:tags r:id="rId22"/>
            </p:custDataLst>
          </p:nvPr>
        </p:nvSpPr>
        <p:spPr bwMode="auto">
          <a:xfrm flipV="1">
            <a:off x="6553200" y="3511560"/>
            <a:ext cx="167963" cy="152400"/>
          </a:xfrm>
          <a:prstGeom prst="ellipse">
            <a:avLst/>
          </a:prstGeom>
          <a:noFill/>
          <a:ln w="25560">
            <a:solidFill>
              <a:srgbClr val="FFFFFF"/>
            </a:solidFill>
            <a:miter lim="800000"/>
            <a:headEnd/>
            <a:tailEnd/>
          </a:ln>
          <a:effectLst/>
        </p:spPr>
        <p:txBody>
          <a:bodyPr wrap="none" lIns="91430" tIns="45715" rIns="91430" bIns="45715" anchor="ctr"/>
          <a:lstStyle/>
          <a:p>
            <a:endParaRPr lang="en-US">
              <a:ln w="28575">
                <a:solidFill>
                  <a:schemeClr val="tx1"/>
                </a:solidFill>
              </a:ln>
              <a:latin typeface="+mn-lt"/>
            </a:endParaRPr>
          </a:p>
        </p:txBody>
      </p:sp>
      <p:sp>
        <p:nvSpPr>
          <p:cNvPr id="87" name="Line 6"/>
          <p:cNvSpPr>
            <a:spLocks noChangeShapeType="1"/>
          </p:cNvSpPr>
          <p:nvPr>
            <p:custDataLst>
              <p:tags r:id="rId23"/>
            </p:custDataLst>
          </p:nvPr>
        </p:nvSpPr>
        <p:spPr bwMode="auto">
          <a:xfrm flipH="1" flipV="1">
            <a:off x="7008515" y="3015161"/>
            <a:ext cx="1885" cy="384687"/>
          </a:xfrm>
          <a:prstGeom prst="line">
            <a:avLst/>
          </a:prstGeom>
          <a:noFill/>
          <a:ln w="25560">
            <a:solidFill>
              <a:srgbClr val="FFFFFF"/>
            </a:solidFill>
            <a:miter lim="800000"/>
            <a:headEnd/>
            <a:tailEnd/>
          </a:ln>
          <a:effectLst/>
        </p:spPr>
        <p:txBody>
          <a:bodyPr lIns="91430" tIns="45715" rIns="91430" bIns="45715"/>
          <a:lstStyle/>
          <a:p>
            <a:endParaRPr lang="en-US">
              <a:ln w="28575">
                <a:solidFill>
                  <a:schemeClr val="tx1"/>
                </a:solidFill>
              </a:ln>
              <a:latin typeface="+mn-lt"/>
            </a:endParaRPr>
          </a:p>
        </p:txBody>
      </p:sp>
      <p:sp>
        <p:nvSpPr>
          <p:cNvPr id="88" name="Line 18"/>
          <p:cNvSpPr>
            <a:spLocks noChangeShapeType="1"/>
          </p:cNvSpPr>
          <p:nvPr>
            <p:custDataLst>
              <p:tags r:id="rId24"/>
            </p:custDataLst>
          </p:nvPr>
        </p:nvSpPr>
        <p:spPr bwMode="auto">
          <a:xfrm flipV="1">
            <a:off x="6831366" y="4197360"/>
            <a:ext cx="1223" cy="435378"/>
          </a:xfrm>
          <a:prstGeom prst="line">
            <a:avLst/>
          </a:prstGeom>
          <a:noFill/>
          <a:ln w="25560">
            <a:solidFill>
              <a:srgbClr val="FFFFFF"/>
            </a:solidFill>
            <a:miter lim="800000"/>
            <a:headEnd/>
            <a:tailEnd/>
          </a:ln>
          <a:effectLst/>
        </p:spPr>
        <p:txBody>
          <a:bodyPr lIns="91430" tIns="45715" rIns="91430" bIns="45715"/>
          <a:lstStyle/>
          <a:p>
            <a:endParaRPr lang="en-US">
              <a:ln w="28575">
                <a:solidFill>
                  <a:schemeClr val="tx1"/>
                </a:solidFill>
              </a:ln>
              <a:latin typeface="+mn-lt"/>
            </a:endParaRPr>
          </a:p>
        </p:txBody>
      </p:sp>
      <p:sp>
        <p:nvSpPr>
          <p:cNvPr id="89" name="Line 19"/>
          <p:cNvSpPr>
            <a:spLocks noChangeShapeType="1"/>
          </p:cNvSpPr>
          <p:nvPr>
            <p:custDataLst>
              <p:tags r:id="rId25"/>
            </p:custDataLst>
          </p:nvPr>
        </p:nvSpPr>
        <p:spPr bwMode="auto">
          <a:xfrm flipV="1">
            <a:off x="6831367" y="4196256"/>
            <a:ext cx="177408" cy="1103"/>
          </a:xfrm>
          <a:prstGeom prst="line">
            <a:avLst/>
          </a:prstGeom>
          <a:noFill/>
          <a:ln w="25560">
            <a:solidFill>
              <a:srgbClr val="FFFFFF"/>
            </a:solidFill>
            <a:miter lim="800000"/>
            <a:headEnd/>
            <a:tailEnd/>
          </a:ln>
          <a:effectLst/>
        </p:spPr>
        <p:txBody>
          <a:bodyPr lIns="91430" tIns="45715" rIns="91430" bIns="45715"/>
          <a:lstStyle/>
          <a:p>
            <a:endParaRPr lang="en-US">
              <a:ln w="28575">
                <a:solidFill>
                  <a:schemeClr val="tx1"/>
                </a:solidFill>
              </a:ln>
              <a:latin typeface="+mn-lt"/>
            </a:endParaRPr>
          </a:p>
        </p:txBody>
      </p:sp>
      <p:sp>
        <p:nvSpPr>
          <p:cNvPr id="90" name="Line 20"/>
          <p:cNvSpPr>
            <a:spLocks noChangeShapeType="1"/>
          </p:cNvSpPr>
          <p:nvPr>
            <p:custDataLst>
              <p:tags r:id="rId26"/>
            </p:custDataLst>
          </p:nvPr>
        </p:nvSpPr>
        <p:spPr bwMode="auto">
          <a:xfrm flipV="1">
            <a:off x="6831367" y="4631635"/>
            <a:ext cx="177408" cy="1102"/>
          </a:xfrm>
          <a:prstGeom prst="line">
            <a:avLst/>
          </a:prstGeom>
          <a:noFill/>
          <a:ln w="25560">
            <a:solidFill>
              <a:srgbClr val="FFFFFF"/>
            </a:solidFill>
            <a:miter lim="800000"/>
            <a:headEnd/>
            <a:tailEnd/>
          </a:ln>
          <a:effectLst/>
        </p:spPr>
        <p:txBody>
          <a:bodyPr lIns="91430" tIns="45715" rIns="91430" bIns="45715"/>
          <a:lstStyle/>
          <a:p>
            <a:endParaRPr lang="en-US">
              <a:ln w="28575">
                <a:solidFill>
                  <a:schemeClr val="tx1"/>
                </a:solidFill>
              </a:ln>
              <a:latin typeface="+mn-lt"/>
            </a:endParaRPr>
          </a:p>
        </p:txBody>
      </p:sp>
      <p:sp>
        <p:nvSpPr>
          <p:cNvPr id="91" name="Line 21"/>
          <p:cNvSpPr>
            <a:spLocks noChangeShapeType="1"/>
          </p:cNvSpPr>
          <p:nvPr>
            <p:custDataLst>
              <p:tags r:id="rId27"/>
            </p:custDataLst>
          </p:nvPr>
        </p:nvSpPr>
        <p:spPr bwMode="auto">
          <a:xfrm flipV="1">
            <a:off x="6725518" y="4197360"/>
            <a:ext cx="1223" cy="435378"/>
          </a:xfrm>
          <a:prstGeom prst="line">
            <a:avLst/>
          </a:prstGeom>
          <a:noFill/>
          <a:ln w="25560">
            <a:solidFill>
              <a:srgbClr val="FFFFFF"/>
            </a:solidFill>
            <a:miter lim="800000"/>
            <a:headEnd/>
            <a:tailEnd/>
          </a:ln>
          <a:effectLst/>
        </p:spPr>
        <p:txBody>
          <a:bodyPr lIns="91430" tIns="45715" rIns="91430" bIns="45715"/>
          <a:lstStyle/>
          <a:p>
            <a:endParaRPr lang="en-US">
              <a:ln w="28575">
                <a:solidFill>
                  <a:schemeClr val="tx1"/>
                </a:solidFill>
              </a:ln>
              <a:latin typeface="+mn-lt"/>
            </a:endParaRPr>
          </a:p>
        </p:txBody>
      </p:sp>
      <p:sp>
        <p:nvSpPr>
          <p:cNvPr id="92" name="Line 6"/>
          <p:cNvSpPr>
            <a:spLocks noChangeShapeType="1"/>
          </p:cNvSpPr>
          <p:nvPr>
            <p:custDataLst>
              <p:tags r:id="rId28"/>
            </p:custDataLst>
          </p:nvPr>
        </p:nvSpPr>
        <p:spPr bwMode="auto">
          <a:xfrm flipH="1" flipV="1">
            <a:off x="7012255" y="4618671"/>
            <a:ext cx="1885" cy="384687"/>
          </a:xfrm>
          <a:prstGeom prst="line">
            <a:avLst/>
          </a:prstGeom>
          <a:noFill/>
          <a:ln w="25560">
            <a:solidFill>
              <a:srgbClr val="FFFFFF"/>
            </a:solidFill>
            <a:miter lim="800000"/>
            <a:headEnd/>
            <a:tailEnd/>
          </a:ln>
          <a:effectLst/>
        </p:spPr>
        <p:txBody>
          <a:bodyPr lIns="91430" tIns="45715" rIns="91430" bIns="45715"/>
          <a:lstStyle/>
          <a:p>
            <a:endParaRPr lang="en-US">
              <a:ln w="28575">
                <a:solidFill>
                  <a:schemeClr val="tx1"/>
                </a:solidFill>
              </a:ln>
              <a:latin typeface="+mn-lt"/>
            </a:endParaRPr>
          </a:p>
        </p:txBody>
      </p:sp>
      <p:cxnSp>
        <p:nvCxnSpPr>
          <p:cNvPr id="95" name="Straight Connector 94"/>
          <p:cNvCxnSpPr/>
          <p:nvPr>
            <p:custDataLst>
              <p:tags r:id="rId29"/>
            </p:custDataLst>
          </p:nvPr>
        </p:nvCxnSpPr>
        <p:spPr>
          <a:xfrm rot="10800000">
            <a:off x="6324600" y="4425960"/>
            <a:ext cx="3810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a:stCxn id="86" idx="2"/>
          </p:cNvCxnSpPr>
          <p:nvPr>
            <p:custDataLst>
              <p:tags r:id="rId30"/>
            </p:custDataLst>
          </p:nvPr>
        </p:nvCxnSpPr>
        <p:spPr>
          <a:xfrm rot="10800000">
            <a:off x="6324600" y="3587760"/>
            <a:ext cx="2286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custDataLst>
              <p:tags r:id="rId31"/>
            </p:custDataLst>
          </p:nvPr>
        </p:nvCxnSpPr>
        <p:spPr>
          <a:xfrm rot="10800000">
            <a:off x="7010400" y="4039784"/>
            <a:ext cx="609600" cy="5176"/>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00" name="Text Box 30"/>
          <p:cNvSpPr txBox="1">
            <a:spLocks noChangeArrowheads="1"/>
          </p:cNvSpPr>
          <p:nvPr>
            <p:custDataLst>
              <p:tags r:id="rId32"/>
            </p:custDataLst>
          </p:nvPr>
        </p:nvSpPr>
        <p:spPr bwMode="auto">
          <a:xfrm>
            <a:off x="6637181" y="5257800"/>
            <a:ext cx="699510" cy="497115"/>
          </a:xfrm>
          <a:prstGeom prst="rect">
            <a:avLst/>
          </a:prstGeom>
          <a:noFill/>
          <a:ln w="9525">
            <a:noFill/>
            <a:round/>
            <a:headEnd/>
            <a:tailEnd/>
          </a:ln>
          <a:effectLst/>
        </p:spPr>
        <p:txBody>
          <a:bodyPr wrap="none" lIns="89991" tIns="46795" rIns="89991" bIns="46795">
            <a:spAutoFit/>
          </a:bodyPr>
          <a:lstStyle/>
          <a:p>
            <a:pPr eaLnBrk="1" hangingPunct="1">
              <a:lnSpc>
                <a:spcPct val="116000"/>
              </a:lnSpc>
            </a:pPr>
            <a:r>
              <a:rPr lang="en-US" sz="2400" dirty="0" err="1" smtClean="0">
                <a:solidFill>
                  <a:srgbClr val="FFFFFF"/>
                </a:solidFill>
                <a:latin typeface="+mj-lt"/>
              </a:rPr>
              <a:t>Gnd</a:t>
            </a:r>
            <a:endParaRPr lang="en-US" sz="2400" dirty="0">
              <a:solidFill>
                <a:srgbClr val="FFFFFF"/>
              </a:solidFill>
              <a:latin typeface="+mj-lt"/>
            </a:endParaRPr>
          </a:p>
        </p:txBody>
      </p:sp>
      <p:cxnSp>
        <p:nvCxnSpPr>
          <p:cNvPr id="3" name="Straight Connector 2"/>
          <p:cNvCxnSpPr/>
          <p:nvPr/>
        </p:nvCxnSpPr>
        <p:spPr>
          <a:xfrm>
            <a:off x="6781800" y="5003358"/>
            <a:ext cx="487574"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6858000" y="5065485"/>
            <a:ext cx="349303"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6934200" y="5141685"/>
            <a:ext cx="156182"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6781800" y="3008085"/>
            <a:ext cx="487574"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57" name="Isosceles Triangle 56"/>
          <p:cNvSpPr/>
          <p:nvPr>
            <p:custDataLst>
              <p:tags r:id="rId33"/>
            </p:custDataLst>
          </p:nvPr>
        </p:nvSpPr>
        <p:spPr>
          <a:xfrm rot="5400000">
            <a:off x="1543050" y="2863850"/>
            <a:ext cx="533400" cy="495300"/>
          </a:xfrm>
          <a:prstGeom prst="triangl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2" name="Straight Connector 61"/>
          <p:cNvCxnSpPr/>
          <p:nvPr>
            <p:custDataLst>
              <p:tags r:id="rId34"/>
            </p:custDataLst>
          </p:nvPr>
        </p:nvCxnSpPr>
        <p:spPr>
          <a:xfrm rot="10800000">
            <a:off x="1104900" y="3111500"/>
            <a:ext cx="4572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custDataLst>
              <p:tags r:id="rId35"/>
            </p:custDataLst>
          </p:nvPr>
        </p:nvCxnSpPr>
        <p:spPr>
          <a:xfrm rot="10800000">
            <a:off x="2057400" y="3111500"/>
            <a:ext cx="4953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custDataLst>
              <p:tags r:id="rId36"/>
            </p:custDataLst>
          </p:nvPr>
        </p:nvCxnSpPr>
        <p:spPr>
          <a:xfrm rot="5400000" flipH="1" flipV="1">
            <a:off x="1611666" y="2768600"/>
            <a:ext cx="3810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65" name="TextBox 64"/>
          <p:cNvSpPr txBox="1"/>
          <p:nvPr>
            <p:custDataLst>
              <p:tags r:id="rId37"/>
            </p:custDataLst>
          </p:nvPr>
        </p:nvSpPr>
        <p:spPr>
          <a:xfrm>
            <a:off x="1600200" y="2044700"/>
            <a:ext cx="385042" cy="584775"/>
          </a:xfrm>
          <a:prstGeom prst="rect">
            <a:avLst/>
          </a:prstGeom>
          <a:noFill/>
        </p:spPr>
        <p:txBody>
          <a:bodyPr wrap="none" rtlCol="0">
            <a:spAutoFit/>
          </a:bodyPr>
          <a:lstStyle/>
          <a:p>
            <a:r>
              <a:rPr lang="en-US" sz="3200" dirty="0" smtClean="0">
                <a:solidFill>
                  <a:schemeClr val="bg1"/>
                </a:solidFill>
              </a:rPr>
              <a:t>E</a:t>
            </a:r>
          </a:p>
        </p:txBody>
      </p:sp>
      <p:graphicFrame>
        <p:nvGraphicFramePr>
          <p:cNvPr id="67" name="Group 61"/>
          <p:cNvGraphicFramePr>
            <a:graphicFrameLocks noGrp="1"/>
          </p:cNvGraphicFramePr>
          <p:nvPr>
            <p:custDataLst>
              <p:tags r:id="rId38"/>
            </p:custDataLst>
            <p:extLst>
              <p:ext uri="{D42A27DB-BD31-4B8C-83A1-F6EECF244321}">
                <p14:modId xmlns:p14="http://schemas.microsoft.com/office/powerpoint/2010/main" val="210382429"/>
              </p:ext>
            </p:extLst>
          </p:nvPr>
        </p:nvGraphicFramePr>
        <p:xfrm>
          <a:off x="914400" y="3797300"/>
          <a:ext cx="1601788" cy="2603500"/>
        </p:xfrm>
        <a:graphic>
          <a:graphicData uri="http://schemas.openxmlformats.org/drawingml/2006/table">
            <a:tbl>
              <a:tblPr/>
              <a:tblGrid>
                <a:gridCol w="457200"/>
                <a:gridCol w="458788"/>
                <a:gridCol w="685800"/>
              </a:tblGrid>
              <a:tr h="520700">
                <a:tc>
                  <a:txBody>
                    <a:bodyPr/>
                    <a:lstStyle/>
                    <a:p>
                      <a:pPr marL="0" marR="0" lvl="0" indent="0" algn="ctr" defTabSz="457200" rtl="0" eaLnBrk="0" fontAlgn="base" latinLnBrk="0" hangingPunct="0">
                        <a:lnSpc>
                          <a:spcPct val="93000"/>
                        </a:lnSpc>
                        <a:spcBef>
                          <a:spcPts val="700"/>
                        </a:spcBef>
                        <a:spcAft>
                          <a:spcPct val="0"/>
                        </a:spcAft>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2800" b="0" i="0" u="none" strike="noStrike" cap="none" normalizeH="0" baseline="0" dirty="0" smtClean="0">
                          <a:ln>
                            <a:noFill/>
                          </a:ln>
                          <a:solidFill>
                            <a:srgbClr val="FFFFFF"/>
                          </a:solidFill>
                          <a:effectLst/>
                          <a:latin typeface="Calibri" pitchFamily="34" charset="0"/>
                          <a:ea typeface="Arial Unicode MS" pitchFamily="34" charset="-128"/>
                          <a:cs typeface="Arial Unicode MS" pitchFamily="34" charset="-128"/>
                        </a:rPr>
                        <a:t>E</a:t>
                      </a:r>
                    </a:p>
                  </a:txBody>
                  <a:tcPr marL="90000" marR="90000" marT="71495" marB="46800" anchor="ctr" horzOverflow="overflow">
                    <a:lnL w="18000" cap="flat" cmpd="sng" algn="ctr">
                      <a:solidFill>
                        <a:srgbClr val="FFFFFF"/>
                      </a:solidFill>
                      <a:prstDash val="solid"/>
                      <a:round/>
                      <a:headEnd type="none" w="med" len="med"/>
                      <a:tailEnd type="none" w="med" len="med"/>
                    </a:lnL>
                    <a:lnR w="18000" cap="flat" cmpd="sng" algn="ctr">
                      <a:solidFill>
                        <a:srgbClr val="FFFFFF"/>
                      </a:solidFill>
                      <a:prstDash val="solid"/>
                      <a:round/>
                      <a:headEnd type="none" w="med" len="med"/>
                      <a:tailEnd type="none" w="med" len="med"/>
                    </a:lnR>
                    <a:lnT w="18000" cap="flat" cmpd="sng" algn="ctr">
                      <a:solidFill>
                        <a:srgbClr val="FFFFFF"/>
                      </a:solidFill>
                      <a:prstDash val="solid"/>
                      <a:round/>
                      <a:headEnd type="none" w="med" len="med"/>
                      <a:tailEnd type="none" w="med" len="med"/>
                    </a:lnT>
                    <a:lnB w="180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457200" rtl="0" eaLnBrk="0" fontAlgn="base" latinLnBrk="0" hangingPunct="0">
                        <a:lnSpc>
                          <a:spcPct val="93000"/>
                        </a:lnSpc>
                        <a:spcBef>
                          <a:spcPts val="700"/>
                        </a:spcBef>
                        <a:spcAft>
                          <a:spcPct val="0"/>
                        </a:spcAft>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2800" b="0" i="0" u="none" strike="noStrike" cap="none" normalizeH="0" baseline="0" dirty="0" smtClean="0">
                          <a:ln>
                            <a:noFill/>
                          </a:ln>
                          <a:solidFill>
                            <a:srgbClr val="FFFFFF"/>
                          </a:solidFill>
                          <a:effectLst/>
                          <a:latin typeface="Calibri" pitchFamily="34" charset="0"/>
                          <a:ea typeface="Arial Unicode MS" pitchFamily="34" charset="-128"/>
                          <a:cs typeface="Arial Unicode MS" pitchFamily="34" charset="-128"/>
                        </a:rPr>
                        <a:t>D</a:t>
                      </a:r>
                    </a:p>
                  </a:txBody>
                  <a:tcPr marL="90000" marR="90000" marT="71495" marB="46800" anchor="ctr" horzOverflow="overflow">
                    <a:lnL w="18000" cap="flat" cmpd="sng" algn="ctr">
                      <a:solidFill>
                        <a:srgbClr val="FFFFFF"/>
                      </a:solidFill>
                      <a:prstDash val="solid"/>
                      <a:round/>
                      <a:headEnd type="none" w="med" len="med"/>
                      <a:tailEnd type="none" w="med" len="med"/>
                    </a:lnL>
                    <a:lnR w="18000" cap="flat" cmpd="sng" algn="ctr">
                      <a:solidFill>
                        <a:srgbClr val="FFFFFF"/>
                      </a:solidFill>
                      <a:prstDash val="solid"/>
                      <a:round/>
                      <a:headEnd type="none" w="med" len="med"/>
                      <a:tailEnd type="none" w="med" len="med"/>
                    </a:lnR>
                    <a:lnT w="18000" cap="flat" cmpd="sng" algn="ctr">
                      <a:solidFill>
                        <a:srgbClr val="FFFFFF"/>
                      </a:solidFill>
                      <a:prstDash val="solid"/>
                      <a:round/>
                      <a:headEnd type="none" w="med" len="med"/>
                      <a:tailEnd type="none" w="med" len="med"/>
                    </a:lnT>
                    <a:lnB w="180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457200" rtl="0" eaLnBrk="0" fontAlgn="base" latinLnBrk="0" hangingPunct="0">
                        <a:lnSpc>
                          <a:spcPct val="93000"/>
                        </a:lnSpc>
                        <a:spcBef>
                          <a:spcPts val="700"/>
                        </a:spcBef>
                        <a:spcAft>
                          <a:spcPct val="0"/>
                        </a:spcAft>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2800" b="0" i="0" u="none" strike="noStrike" cap="none" normalizeH="0" baseline="0" dirty="0" smtClean="0">
                          <a:ln>
                            <a:noFill/>
                          </a:ln>
                          <a:solidFill>
                            <a:srgbClr val="FFFFFF"/>
                          </a:solidFill>
                          <a:effectLst/>
                          <a:latin typeface="Calibri" pitchFamily="34" charset="0"/>
                          <a:ea typeface="Arial Unicode MS" pitchFamily="34" charset="-128"/>
                          <a:cs typeface="Arial Unicode MS" pitchFamily="34" charset="-128"/>
                        </a:rPr>
                        <a:t>Q</a:t>
                      </a:r>
                    </a:p>
                  </a:txBody>
                  <a:tcPr marL="90000" marR="90000" marT="71495" marB="46800" anchor="ctr" horzOverflow="overflow">
                    <a:lnL w="18000" cap="flat" cmpd="sng" algn="ctr">
                      <a:solidFill>
                        <a:srgbClr val="FFFFFF"/>
                      </a:solidFill>
                      <a:prstDash val="solid"/>
                      <a:round/>
                      <a:headEnd type="none" w="med" len="med"/>
                      <a:tailEnd type="none" w="med" len="med"/>
                    </a:lnL>
                    <a:lnR w="18000" cap="flat" cmpd="sng" algn="ctr">
                      <a:solidFill>
                        <a:srgbClr val="FFFFFF"/>
                      </a:solidFill>
                      <a:prstDash val="solid"/>
                      <a:round/>
                      <a:headEnd type="none" w="med" len="med"/>
                      <a:tailEnd type="none" w="med" len="med"/>
                    </a:lnR>
                    <a:lnT w="18000" cap="flat" cmpd="sng" algn="ctr">
                      <a:solidFill>
                        <a:srgbClr val="FFFFFF"/>
                      </a:solidFill>
                      <a:prstDash val="solid"/>
                      <a:round/>
                      <a:headEnd type="none" w="med" len="med"/>
                      <a:tailEnd type="none" w="med" len="med"/>
                    </a:lnT>
                    <a:lnB w="18000" cap="flat" cmpd="sng" algn="ctr">
                      <a:solidFill>
                        <a:srgbClr val="FFFFFF"/>
                      </a:solidFill>
                      <a:prstDash val="solid"/>
                      <a:round/>
                      <a:headEnd type="none" w="med" len="med"/>
                      <a:tailEnd type="none" w="med" len="med"/>
                    </a:lnB>
                    <a:lnTlToBr>
                      <a:noFill/>
                    </a:lnTlToBr>
                    <a:lnBlToTr>
                      <a:noFill/>
                    </a:lnBlToTr>
                    <a:noFill/>
                  </a:tcPr>
                </a:tc>
              </a:tr>
              <a:tr h="520700">
                <a:tc>
                  <a:txBody>
                    <a:bodyPr/>
                    <a:lstStyle/>
                    <a:p>
                      <a:pPr marL="0" marR="0" lvl="0" indent="0" algn="ctr" defTabSz="457200" rtl="0" eaLnBrk="0" fontAlgn="base" latinLnBrk="0" hangingPunct="0">
                        <a:lnSpc>
                          <a:spcPct val="93000"/>
                        </a:lnSpc>
                        <a:spcBef>
                          <a:spcPts val="700"/>
                        </a:spcBef>
                        <a:spcAft>
                          <a:spcPct val="0"/>
                        </a:spcAft>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2800" b="0" i="0" u="none" strike="noStrike" cap="none" normalizeH="0" baseline="0" dirty="0" smtClean="0">
                          <a:ln>
                            <a:noFill/>
                          </a:ln>
                          <a:solidFill>
                            <a:srgbClr val="FFFFFF"/>
                          </a:solidFill>
                          <a:effectLst/>
                          <a:latin typeface="Calibri" pitchFamily="34" charset="0"/>
                          <a:ea typeface="Arial Unicode MS" pitchFamily="34" charset="-128"/>
                          <a:cs typeface="Arial Unicode MS" pitchFamily="34" charset="-128"/>
                        </a:rPr>
                        <a:t>0</a:t>
                      </a:r>
                    </a:p>
                  </a:txBody>
                  <a:tcPr marL="90000" marR="90000" marT="71495" marB="46800" anchor="ctr" horzOverflow="overflow">
                    <a:lnL w="18000" cap="flat" cmpd="sng" algn="ctr">
                      <a:solidFill>
                        <a:srgbClr val="FFFFFF"/>
                      </a:solidFill>
                      <a:prstDash val="solid"/>
                      <a:round/>
                      <a:headEnd type="none" w="med" len="med"/>
                      <a:tailEnd type="none" w="med" len="med"/>
                    </a:lnL>
                    <a:lnR w="18000" cap="flat" cmpd="sng" algn="ctr">
                      <a:solidFill>
                        <a:srgbClr val="FFFFFF"/>
                      </a:solidFill>
                      <a:prstDash val="solid"/>
                      <a:round/>
                      <a:headEnd type="none" w="med" len="med"/>
                      <a:tailEnd type="none" w="med" len="med"/>
                    </a:lnR>
                    <a:lnT w="18000" cap="flat" cmpd="sng" algn="ctr">
                      <a:solidFill>
                        <a:srgbClr val="FFFFFF"/>
                      </a:solidFill>
                      <a:prstDash val="solid"/>
                      <a:round/>
                      <a:headEnd type="none" w="med" len="med"/>
                      <a:tailEnd type="none" w="med" len="med"/>
                    </a:lnT>
                    <a:lnB w="180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457200" rtl="0" eaLnBrk="0" fontAlgn="base" latinLnBrk="0" hangingPunct="0">
                        <a:lnSpc>
                          <a:spcPct val="93000"/>
                        </a:lnSpc>
                        <a:spcBef>
                          <a:spcPts val="700"/>
                        </a:spcBef>
                        <a:spcAft>
                          <a:spcPct val="0"/>
                        </a:spcAft>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2800" b="0" i="0" u="none" strike="noStrike" cap="none" normalizeH="0" baseline="0" dirty="0" smtClean="0">
                          <a:ln>
                            <a:noFill/>
                          </a:ln>
                          <a:solidFill>
                            <a:srgbClr val="FFFFFF"/>
                          </a:solidFill>
                          <a:effectLst/>
                          <a:latin typeface="Calibri" pitchFamily="34" charset="0"/>
                          <a:ea typeface="Arial Unicode MS" pitchFamily="34" charset="-128"/>
                          <a:cs typeface="Arial Unicode MS" pitchFamily="34" charset="-128"/>
                        </a:rPr>
                        <a:t>0</a:t>
                      </a:r>
                    </a:p>
                  </a:txBody>
                  <a:tcPr marL="90000" marR="90000" marT="71495" marB="46800" anchor="ctr" horzOverflow="overflow">
                    <a:lnL w="18000" cap="flat" cmpd="sng" algn="ctr">
                      <a:solidFill>
                        <a:srgbClr val="FFFFFF"/>
                      </a:solidFill>
                      <a:prstDash val="solid"/>
                      <a:round/>
                      <a:headEnd type="none" w="med" len="med"/>
                      <a:tailEnd type="none" w="med" len="med"/>
                    </a:lnL>
                    <a:lnR w="18000" cap="flat" cmpd="sng" algn="ctr">
                      <a:solidFill>
                        <a:srgbClr val="FFFFFF"/>
                      </a:solidFill>
                      <a:prstDash val="solid"/>
                      <a:round/>
                      <a:headEnd type="none" w="med" len="med"/>
                      <a:tailEnd type="none" w="med" len="med"/>
                    </a:lnR>
                    <a:lnT w="18000" cap="flat" cmpd="sng" algn="ctr">
                      <a:solidFill>
                        <a:srgbClr val="FFFFFF"/>
                      </a:solidFill>
                      <a:prstDash val="solid"/>
                      <a:round/>
                      <a:headEnd type="none" w="med" len="med"/>
                      <a:tailEnd type="none" w="med" len="med"/>
                    </a:lnT>
                    <a:lnB w="18000" cap="flat" cmpd="sng" algn="ctr">
                      <a:solidFill>
                        <a:srgbClr val="FFFFFF"/>
                      </a:solidFill>
                      <a:prstDash val="solid"/>
                      <a:round/>
                      <a:headEnd type="none" w="med" len="med"/>
                      <a:tailEnd type="none" w="med" len="med"/>
                    </a:lnB>
                    <a:lnTlToBr>
                      <a:noFill/>
                    </a:lnTlToBr>
                    <a:lnBlToTr>
                      <a:noFill/>
                    </a:lnBlToTr>
                    <a:noFill/>
                  </a:tcPr>
                </a:tc>
                <a:tc>
                  <a:txBody>
                    <a:bodyPr/>
                    <a:lstStyle/>
                    <a:p>
                      <a:pPr algn="ctr"/>
                      <a:r>
                        <a:rPr lang="en-US" sz="2800" dirty="0" smtClean="0">
                          <a:solidFill>
                            <a:schemeClr val="accent1"/>
                          </a:solidFill>
                        </a:rPr>
                        <a:t>z</a:t>
                      </a:r>
                      <a:endParaRPr lang="en-US" sz="2800" dirty="0">
                        <a:solidFill>
                          <a:schemeClr val="accent1"/>
                        </a:solidFill>
                      </a:endParaRPr>
                    </a:p>
                  </a:txBody>
                  <a:tcPr anchor="ctr" horzOverflow="overflow">
                    <a:lnL w="18000" cap="flat" cmpd="sng" algn="ctr">
                      <a:solidFill>
                        <a:srgbClr val="FFFFFF"/>
                      </a:solidFill>
                      <a:prstDash val="solid"/>
                      <a:round/>
                      <a:headEnd type="none" w="med" len="med"/>
                      <a:tailEnd type="none" w="med" len="med"/>
                    </a:lnL>
                    <a:lnR w="18000" cap="flat" cmpd="sng" algn="ctr">
                      <a:solidFill>
                        <a:srgbClr val="FFFFFF"/>
                      </a:solidFill>
                      <a:prstDash val="solid"/>
                      <a:round/>
                      <a:headEnd type="none" w="med" len="med"/>
                      <a:tailEnd type="none" w="med" len="med"/>
                    </a:lnR>
                    <a:lnT w="18000" cap="flat" cmpd="sng" algn="ctr">
                      <a:solidFill>
                        <a:srgbClr val="FFFFFF"/>
                      </a:solidFill>
                      <a:prstDash val="solid"/>
                      <a:round/>
                      <a:headEnd type="none" w="med" len="med"/>
                      <a:tailEnd type="none" w="med" len="med"/>
                    </a:lnT>
                    <a:lnB w="18000" cap="flat" cmpd="sng" algn="ctr">
                      <a:solidFill>
                        <a:srgbClr val="FFFFFF"/>
                      </a:solidFill>
                      <a:prstDash val="solid"/>
                      <a:round/>
                      <a:headEnd type="none" w="med" len="med"/>
                      <a:tailEnd type="none" w="med" len="med"/>
                    </a:lnB>
                    <a:lnTlToBr>
                      <a:noFill/>
                    </a:lnTlToBr>
                    <a:lnBlToTr>
                      <a:noFill/>
                    </a:lnBlToTr>
                    <a:noFill/>
                  </a:tcPr>
                </a:tc>
              </a:tr>
              <a:tr h="520700">
                <a:tc>
                  <a:txBody>
                    <a:bodyPr/>
                    <a:lstStyle/>
                    <a:p>
                      <a:pPr marL="0" marR="0" lvl="0" indent="0" algn="ctr" defTabSz="457200" rtl="0" eaLnBrk="0" fontAlgn="base" latinLnBrk="0" hangingPunct="0">
                        <a:lnSpc>
                          <a:spcPct val="93000"/>
                        </a:lnSpc>
                        <a:spcBef>
                          <a:spcPts val="700"/>
                        </a:spcBef>
                        <a:spcAft>
                          <a:spcPct val="0"/>
                        </a:spcAft>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2800" b="0" i="0" u="none" strike="noStrike" cap="none" normalizeH="0" baseline="0" dirty="0" smtClean="0">
                          <a:ln>
                            <a:noFill/>
                          </a:ln>
                          <a:solidFill>
                            <a:srgbClr val="FFFFFF"/>
                          </a:solidFill>
                          <a:effectLst/>
                          <a:latin typeface="Calibri" pitchFamily="34" charset="0"/>
                          <a:ea typeface="Arial Unicode MS" pitchFamily="34" charset="-128"/>
                          <a:cs typeface="Arial Unicode MS" pitchFamily="34" charset="-128"/>
                        </a:rPr>
                        <a:t>0 </a:t>
                      </a:r>
                    </a:p>
                  </a:txBody>
                  <a:tcPr marL="90000" marR="90000" marT="71495" marB="46800" anchor="ctr" horzOverflow="overflow">
                    <a:lnL w="18000" cap="flat" cmpd="sng" algn="ctr">
                      <a:solidFill>
                        <a:srgbClr val="FFFFFF"/>
                      </a:solidFill>
                      <a:prstDash val="solid"/>
                      <a:round/>
                      <a:headEnd type="none" w="med" len="med"/>
                      <a:tailEnd type="none" w="med" len="med"/>
                    </a:lnL>
                    <a:lnR w="18000" cap="flat" cmpd="sng" algn="ctr">
                      <a:solidFill>
                        <a:srgbClr val="FFFFFF"/>
                      </a:solidFill>
                      <a:prstDash val="solid"/>
                      <a:round/>
                      <a:headEnd type="none" w="med" len="med"/>
                      <a:tailEnd type="none" w="med" len="med"/>
                    </a:lnR>
                    <a:lnT w="18000" cap="flat" cmpd="sng" algn="ctr">
                      <a:solidFill>
                        <a:srgbClr val="FFFFFF"/>
                      </a:solidFill>
                      <a:prstDash val="solid"/>
                      <a:round/>
                      <a:headEnd type="none" w="med" len="med"/>
                      <a:tailEnd type="none" w="med" len="med"/>
                    </a:lnT>
                    <a:lnB w="180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457200" rtl="0" eaLnBrk="0" fontAlgn="base" latinLnBrk="0" hangingPunct="0">
                        <a:lnSpc>
                          <a:spcPct val="93000"/>
                        </a:lnSpc>
                        <a:spcBef>
                          <a:spcPts val="700"/>
                        </a:spcBef>
                        <a:spcAft>
                          <a:spcPct val="0"/>
                        </a:spcAft>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2800" b="0" i="0" u="none" strike="noStrike" cap="none" normalizeH="0" baseline="0" dirty="0" smtClean="0">
                          <a:ln>
                            <a:noFill/>
                          </a:ln>
                          <a:solidFill>
                            <a:srgbClr val="FFFFFF"/>
                          </a:solidFill>
                          <a:effectLst/>
                          <a:latin typeface="Calibri" pitchFamily="34" charset="0"/>
                          <a:ea typeface="Arial Unicode MS" pitchFamily="34" charset="-128"/>
                          <a:cs typeface="Arial Unicode MS" pitchFamily="34" charset="-128"/>
                        </a:rPr>
                        <a:t>1</a:t>
                      </a:r>
                    </a:p>
                  </a:txBody>
                  <a:tcPr marL="90000" marR="90000" marT="71495" marB="46800" anchor="ctr" horzOverflow="overflow">
                    <a:lnL w="18000" cap="flat" cmpd="sng" algn="ctr">
                      <a:solidFill>
                        <a:srgbClr val="FFFFFF"/>
                      </a:solidFill>
                      <a:prstDash val="solid"/>
                      <a:round/>
                      <a:headEnd type="none" w="med" len="med"/>
                      <a:tailEnd type="none" w="med" len="med"/>
                    </a:lnL>
                    <a:lnR w="18000" cap="flat" cmpd="sng" algn="ctr">
                      <a:solidFill>
                        <a:srgbClr val="FFFFFF"/>
                      </a:solidFill>
                      <a:prstDash val="solid"/>
                      <a:round/>
                      <a:headEnd type="none" w="med" len="med"/>
                      <a:tailEnd type="none" w="med" len="med"/>
                    </a:lnR>
                    <a:lnT w="18000" cap="flat" cmpd="sng" algn="ctr">
                      <a:solidFill>
                        <a:srgbClr val="FFFFFF"/>
                      </a:solidFill>
                      <a:prstDash val="solid"/>
                      <a:round/>
                      <a:headEnd type="none" w="med" len="med"/>
                      <a:tailEnd type="none" w="med" len="med"/>
                    </a:lnT>
                    <a:lnB w="18000" cap="flat" cmpd="sng" algn="ctr">
                      <a:solidFill>
                        <a:srgbClr val="FFFFFF"/>
                      </a:solidFill>
                      <a:prstDash val="solid"/>
                      <a:round/>
                      <a:headEnd type="none" w="med" len="med"/>
                      <a:tailEnd type="none" w="med" len="med"/>
                    </a:lnB>
                    <a:lnTlToBr>
                      <a:noFill/>
                    </a:lnTlToBr>
                    <a:lnBlToTr>
                      <a:noFill/>
                    </a:lnBlToTr>
                    <a:noFill/>
                  </a:tcPr>
                </a:tc>
                <a:tc>
                  <a:txBody>
                    <a:bodyPr/>
                    <a:lstStyle/>
                    <a:p>
                      <a:pPr algn="ctr"/>
                      <a:r>
                        <a:rPr lang="en-US" sz="2800" dirty="0" smtClean="0">
                          <a:solidFill>
                            <a:schemeClr val="accent1"/>
                          </a:solidFill>
                        </a:rPr>
                        <a:t>z</a:t>
                      </a:r>
                      <a:endParaRPr lang="en-US" sz="2800" dirty="0">
                        <a:solidFill>
                          <a:schemeClr val="accent1"/>
                        </a:solidFill>
                      </a:endParaRPr>
                    </a:p>
                  </a:txBody>
                  <a:tcPr anchor="ctr" horzOverflow="overflow">
                    <a:lnL w="18000" cap="flat" cmpd="sng" algn="ctr">
                      <a:solidFill>
                        <a:srgbClr val="FFFFFF"/>
                      </a:solidFill>
                      <a:prstDash val="solid"/>
                      <a:round/>
                      <a:headEnd type="none" w="med" len="med"/>
                      <a:tailEnd type="none" w="med" len="med"/>
                    </a:lnL>
                    <a:lnR w="18000" cap="flat" cmpd="sng" algn="ctr">
                      <a:solidFill>
                        <a:srgbClr val="FFFFFF"/>
                      </a:solidFill>
                      <a:prstDash val="solid"/>
                      <a:round/>
                      <a:headEnd type="none" w="med" len="med"/>
                      <a:tailEnd type="none" w="med" len="med"/>
                    </a:lnR>
                    <a:lnT w="18000" cap="flat" cmpd="sng" algn="ctr">
                      <a:solidFill>
                        <a:srgbClr val="FFFFFF"/>
                      </a:solidFill>
                      <a:prstDash val="solid"/>
                      <a:round/>
                      <a:headEnd type="none" w="med" len="med"/>
                      <a:tailEnd type="none" w="med" len="med"/>
                    </a:lnT>
                    <a:lnB w="18000" cap="flat" cmpd="sng" algn="ctr">
                      <a:solidFill>
                        <a:srgbClr val="FFFFFF"/>
                      </a:solidFill>
                      <a:prstDash val="solid"/>
                      <a:round/>
                      <a:headEnd type="none" w="med" len="med"/>
                      <a:tailEnd type="none" w="med" len="med"/>
                    </a:lnB>
                    <a:lnTlToBr>
                      <a:noFill/>
                    </a:lnTlToBr>
                    <a:lnBlToTr>
                      <a:noFill/>
                    </a:lnBlToTr>
                    <a:noFill/>
                  </a:tcPr>
                </a:tc>
              </a:tr>
              <a:tr h="520700">
                <a:tc>
                  <a:txBody>
                    <a:bodyPr/>
                    <a:lstStyle/>
                    <a:p>
                      <a:pPr marL="0" marR="0" lvl="0" indent="0" algn="ctr" defTabSz="457200" rtl="0" eaLnBrk="0" fontAlgn="base" latinLnBrk="0" hangingPunct="0">
                        <a:lnSpc>
                          <a:spcPct val="93000"/>
                        </a:lnSpc>
                        <a:spcBef>
                          <a:spcPts val="700"/>
                        </a:spcBef>
                        <a:spcAft>
                          <a:spcPct val="0"/>
                        </a:spcAft>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2800" b="0" i="0" u="none" strike="noStrike" cap="none" normalizeH="0" baseline="0" dirty="0" smtClean="0">
                          <a:ln>
                            <a:noFill/>
                          </a:ln>
                          <a:solidFill>
                            <a:srgbClr val="FFFFFF"/>
                          </a:solidFill>
                          <a:effectLst/>
                          <a:latin typeface="Calibri" pitchFamily="34" charset="0"/>
                          <a:ea typeface="Arial Unicode MS" pitchFamily="34" charset="-128"/>
                          <a:cs typeface="Arial Unicode MS" pitchFamily="34" charset="-128"/>
                        </a:rPr>
                        <a:t>1</a:t>
                      </a:r>
                    </a:p>
                  </a:txBody>
                  <a:tcPr marL="90000" marR="90000" marT="71495" marB="46800" anchor="ctr" horzOverflow="overflow">
                    <a:lnL w="18000" cap="flat" cmpd="sng" algn="ctr">
                      <a:solidFill>
                        <a:srgbClr val="FFFFFF"/>
                      </a:solidFill>
                      <a:prstDash val="solid"/>
                      <a:round/>
                      <a:headEnd type="none" w="med" len="med"/>
                      <a:tailEnd type="none" w="med" len="med"/>
                    </a:lnL>
                    <a:lnR w="18000" cap="flat" cmpd="sng" algn="ctr">
                      <a:solidFill>
                        <a:srgbClr val="FFFFFF"/>
                      </a:solidFill>
                      <a:prstDash val="solid"/>
                      <a:round/>
                      <a:headEnd type="none" w="med" len="med"/>
                      <a:tailEnd type="none" w="med" len="med"/>
                    </a:lnR>
                    <a:lnT w="18000" cap="flat" cmpd="sng" algn="ctr">
                      <a:solidFill>
                        <a:srgbClr val="FFFFFF"/>
                      </a:solidFill>
                      <a:prstDash val="solid"/>
                      <a:round/>
                      <a:headEnd type="none" w="med" len="med"/>
                      <a:tailEnd type="none" w="med" len="med"/>
                    </a:lnT>
                    <a:lnB w="180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457200" rtl="0" eaLnBrk="0" fontAlgn="base" latinLnBrk="0" hangingPunct="0">
                        <a:lnSpc>
                          <a:spcPct val="93000"/>
                        </a:lnSpc>
                        <a:spcBef>
                          <a:spcPts val="700"/>
                        </a:spcBef>
                        <a:spcAft>
                          <a:spcPct val="0"/>
                        </a:spcAft>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2800" b="0" i="0" u="none" strike="noStrike" cap="none" normalizeH="0" baseline="0" dirty="0" smtClean="0">
                          <a:ln>
                            <a:noFill/>
                          </a:ln>
                          <a:solidFill>
                            <a:srgbClr val="FFFFFF"/>
                          </a:solidFill>
                          <a:effectLst/>
                          <a:latin typeface="Calibri" pitchFamily="34" charset="0"/>
                          <a:ea typeface="Arial Unicode MS" pitchFamily="34" charset="-128"/>
                          <a:cs typeface="Arial Unicode MS" pitchFamily="34" charset="-128"/>
                        </a:rPr>
                        <a:t>0</a:t>
                      </a:r>
                    </a:p>
                  </a:txBody>
                  <a:tcPr marL="90000" marR="90000" marT="71495" marB="46800" anchor="ctr" horzOverflow="overflow">
                    <a:lnL w="18000" cap="flat" cmpd="sng" algn="ctr">
                      <a:solidFill>
                        <a:srgbClr val="FFFFFF"/>
                      </a:solidFill>
                      <a:prstDash val="solid"/>
                      <a:round/>
                      <a:headEnd type="none" w="med" len="med"/>
                      <a:tailEnd type="none" w="med" len="med"/>
                    </a:lnL>
                    <a:lnR w="18000" cap="flat" cmpd="sng" algn="ctr">
                      <a:solidFill>
                        <a:srgbClr val="FFFFFF"/>
                      </a:solidFill>
                      <a:prstDash val="solid"/>
                      <a:round/>
                      <a:headEnd type="none" w="med" len="med"/>
                      <a:tailEnd type="none" w="med" len="med"/>
                    </a:lnR>
                    <a:lnT w="18000" cap="flat" cmpd="sng" algn="ctr">
                      <a:solidFill>
                        <a:srgbClr val="FFFFFF"/>
                      </a:solidFill>
                      <a:prstDash val="solid"/>
                      <a:round/>
                      <a:headEnd type="none" w="med" len="med"/>
                      <a:tailEnd type="none" w="med" len="med"/>
                    </a:lnT>
                    <a:lnB w="18000" cap="flat" cmpd="sng" algn="ctr">
                      <a:solidFill>
                        <a:srgbClr val="FFFFFF"/>
                      </a:solidFill>
                      <a:prstDash val="solid"/>
                      <a:round/>
                      <a:headEnd type="none" w="med" len="med"/>
                      <a:tailEnd type="none" w="med" len="med"/>
                    </a:lnB>
                    <a:lnTlToBr>
                      <a:noFill/>
                    </a:lnTlToBr>
                    <a:lnBlToTr>
                      <a:noFill/>
                    </a:lnBlToTr>
                    <a:noFill/>
                  </a:tcPr>
                </a:tc>
                <a:tc>
                  <a:txBody>
                    <a:bodyPr/>
                    <a:lstStyle/>
                    <a:p>
                      <a:pPr algn="ctr"/>
                      <a:r>
                        <a:rPr lang="en-US" sz="2800" dirty="0" smtClean="0">
                          <a:solidFill>
                            <a:schemeClr val="accent1"/>
                          </a:solidFill>
                        </a:rPr>
                        <a:t>0</a:t>
                      </a:r>
                      <a:endParaRPr lang="en-US" sz="2800" dirty="0">
                        <a:solidFill>
                          <a:schemeClr val="accent1"/>
                        </a:solidFill>
                      </a:endParaRPr>
                    </a:p>
                  </a:txBody>
                  <a:tcPr anchor="ctr" horzOverflow="overflow">
                    <a:lnL w="18000" cap="flat" cmpd="sng" algn="ctr">
                      <a:solidFill>
                        <a:srgbClr val="FFFFFF"/>
                      </a:solidFill>
                      <a:prstDash val="solid"/>
                      <a:round/>
                      <a:headEnd type="none" w="med" len="med"/>
                      <a:tailEnd type="none" w="med" len="med"/>
                    </a:lnL>
                    <a:lnR w="18000" cap="flat" cmpd="sng" algn="ctr">
                      <a:solidFill>
                        <a:srgbClr val="FFFFFF"/>
                      </a:solidFill>
                      <a:prstDash val="solid"/>
                      <a:round/>
                      <a:headEnd type="none" w="med" len="med"/>
                      <a:tailEnd type="none" w="med" len="med"/>
                    </a:lnR>
                    <a:lnT w="18000" cap="flat" cmpd="sng" algn="ctr">
                      <a:solidFill>
                        <a:srgbClr val="FFFFFF"/>
                      </a:solidFill>
                      <a:prstDash val="solid"/>
                      <a:round/>
                      <a:headEnd type="none" w="med" len="med"/>
                      <a:tailEnd type="none" w="med" len="med"/>
                    </a:lnT>
                    <a:lnB w="18000" cap="flat" cmpd="sng" algn="ctr">
                      <a:solidFill>
                        <a:srgbClr val="FFFFFF"/>
                      </a:solidFill>
                      <a:prstDash val="solid"/>
                      <a:round/>
                      <a:headEnd type="none" w="med" len="med"/>
                      <a:tailEnd type="none" w="med" len="med"/>
                    </a:lnB>
                    <a:lnTlToBr>
                      <a:noFill/>
                    </a:lnTlToBr>
                    <a:lnBlToTr>
                      <a:noFill/>
                    </a:lnBlToTr>
                    <a:noFill/>
                  </a:tcPr>
                </a:tc>
              </a:tr>
              <a:tr h="520700">
                <a:tc>
                  <a:txBody>
                    <a:bodyPr/>
                    <a:lstStyle/>
                    <a:p>
                      <a:pPr marL="0" marR="0" lvl="0" indent="0" algn="ctr" defTabSz="457200" rtl="0" eaLnBrk="0" fontAlgn="base" latinLnBrk="0" hangingPunct="0">
                        <a:lnSpc>
                          <a:spcPct val="93000"/>
                        </a:lnSpc>
                        <a:spcBef>
                          <a:spcPts val="700"/>
                        </a:spcBef>
                        <a:spcAft>
                          <a:spcPct val="0"/>
                        </a:spcAft>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2800" b="0" i="0" u="none" strike="noStrike" cap="none" normalizeH="0" baseline="0" dirty="0" smtClean="0">
                          <a:ln>
                            <a:noFill/>
                          </a:ln>
                          <a:solidFill>
                            <a:srgbClr val="FFFFFF"/>
                          </a:solidFill>
                          <a:effectLst/>
                          <a:latin typeface="Calibri" pitchFamily="34" charset="0"/>
                          <a:ea typeface="Arial Unicode MS" pitchFamily="34" charset="-128"/>
                          <a:cs typeface="Arial Unicode MS" pitchFamily="34" charset="-128"/>
                        </a:rPr>
                        <a:t>1</a:t>
                      </a:r>
                    </a:p>
                  </a:txBody>
                  <a:tcPr marL="90000" marR="90000" marT="71495" marB="46800" anchor="ctr" horzOverflow="overflow">
                    <a:lnL w="18000" cap="flat" cmpd="sng" algn="ctr">
                      <a:solidFill>
                        <a:srgbClr val="FFFFFF"/>
                      </a:solidFill>
                      <a:prstDash val="solid"/>
                      <a:round/>
                      <a:headEnd type="none" w="med" len="med"/>
                      <a:tailEnd type="none" w="med" len="med"/>
                    </a:lnL>
                    <a:lnR w="18000" cap="flat" cmpd="sng" algn="ctr">
                      <a:solidFill>
                        <a:srgbClr val="FFFFFF"/>
                      </a:solidFill>
                      <a:prstDash val="solid"/>
                      <a:round/>
                      <a:headEnd type="none" w="med" len="med"/>
                      <a:tailEnd type="none" w="med" len="med"/>
                    </a:lnR>
                    <a:lnT w="18000" cap="flat" cmpd="sng" algn="ctr">
                      <a:solidFill>
                        <a:srgbClr val="FFFFFF"/>
                      </a:solidFill>
                      <a:prstDash val="solid"/>
                      <a:round/>
                      <a:headEnd type="none" w="med" len="med"/>
                      <a:tailEnd type="none" w="med" len="med"/>
                    </a:lnT>
                    <a:lnB w="180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457200" rtl="0" eaLnBrk="0" fontAlgn="base" latinLnBrk="0" hangingPunct="0">
                        <a:lnSpc>
                          <a:spcPct val="93000"/>
                        </a:lnSpc>
                        <a:spcBef>
                          <a:spcPts val="700"/>
                        </a:spcBef>
                        <a:spcAft>
                          <a:spcPct val="0"/>
                        </a:spcAft>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2800" b="0" i="0" u="none" strike="noStrike" cap="none" normalizeH="0" baseline="0" dirty="0" smtClean="0">
                          <a:ln>
                            <a:noFill/>
                          </a:ln>
                          <a:solidFill>
                            <a:srgbClr val="FFFFFF"/>
                          </a:solidFill>
                          <a:effectLst/>
                          <a:latin typeface="Calibri" pitchFamily="34" charset="0"/>
                          <a:ea typeface="Arial Unicode MS" pitchFamily="34" charset="-128"/>
                          <a:cs typeface="Arial Unicode MS" pitchFamily="34" charset="-128"/>
                        </a:rPr>
                        <a:t>1</a:t>
                      </a:r>
                    </a:p>
                  </a:txBody>
                  <a:tcPr marL="90000" marR="90000" marT="71495" marB="46800" anchor="ctr" horzOverflow="overflow">
                    <a:lnL w="18000" cap="flat" cmpd="sng" algn="ctr">
                      <a:solidFill>
                        <a:srgbClr val="FFFFFF"/>
                      </a:solidFill>
                      <a:prstDash val="solid"/>
                      <a:round/>
                      <a:headEnd type="none" w="med" len="med"/>
                      <a:tailEnd type="none" w="med" len="med"/>
                    </a:lnL>
                    <a:lnR w="18000" cap="flat" cmpd="sng" algn="ctr">
                      <a:solidFill>
                        <a:srgbClr val="FFFFFF"/>
                      </a:solidFill>
                      <a:prstDash val="solid"/>
                      <a:round/>
                      <a:headEnd type="none" w="med" len="med"/>
                      <a:tailEnd type="none" w="med" len="med"/>
                    </a:lnR>
                    <a:lnT w="18000" cap="flat" cmpd="sng" algn="ctr">
                      <a:solidFill>
                        <a:srgbClr val="FFFFFF"/>
                      </a:solidFill>
                      <a:prstDash val="solid"/>
                      <a:round/>
                      <a:headEnd type="none" w="med" len="med"/>
                      <a:tailEnd type="none" w="med" len="med"/>
                    </a:lnT>
                    <a:lnB w="18000" cap="flat" cmpd="sng" algn="ctr">
                      <a:solidFill>
                        <a:srgbClr val="FFFFFF"/>
                      </a:solidFill>
                      <a:prstDash val="solid"/>
                      <a:round/>
                      <a:headEnd type="none" w="med" len="med"/>
                      <a:tailEnd type="none" w="med" len="med"/>
                    </a:lnB>
                    <a:lnTlToBr>
                      <a:noFill/>
                    </a:lnTlToBr>
                    <a:lnBlToTr>
                      <a:noFill/>
                    </a:lnBlToTr>
                    <a:noFill/>
                  </a:tcPr>
                </a:tc>
                <a:tc>
                  <a:txBody>
                    <a:bodyPr/>
                    <a:lstStyle/>
                    <a:p>
                      <a:pPr algn="ctr"/>
                      <a:r>
                        <a:rPr lang="en-US" sz="2800" dirty="0" smtClean="0">
                          <a:solidFill>
                            <a:schemeClr val="accent1"/>
                          </a:solidFill>
                        </a:rPr>
                        <a:t>1</a:t>
                      </a:r>
                      <a:endParaRPr lang="en-US" sz="2800" dirty="0">
                        <a:solidFill>
                          <a:schemeClr val="accent1"/>
                        </a:solidFill>
                      </a:endParaRPr>
                    </a:p>
                  </a:txBody>
                  <a:tcPr anchor="ctr" horzOverflow="overflow">
                    <a:lnL w="18000" cap="flat" cmpd="sng" algn="ctr">
                      <a:solidFill>
                        <a:srgbClr val="FFFFFF"/>
                      </a:solidFill>
                      <a:prstDash val="solid"/>
                      <a:round/>
                      <a:headEnd type="none" w="med" len="med"/>
                      <a:tailEnd type="none" w="med" len="med"/>
                    </a:lnL>
                    <a:lnR w="18000" cap="flat" cmpd="sng" algn="ctr">
                      <a:solidFill>
                        <a:srgbClr val="FFFFFF"/>
                      </a:solidFill>
                      <a:prstDash val="solid"/>
                      <a:round/>
                      <a:headEnd type="none" w="med" len="med"/>
                      <a:tailEnd type="none" w="med" len="med"/>
                    </a:lnR>
                    <a:lnT w="18000" cap="flat" cmpd="sng" algn="ctr">
                      <a:solidFill>
                        <a:srgbClr val="FFFFFF"/>
                      </a:solidFill>
                      <a:prstDash val="solid"/>
                      <a:round/>
                      <a:headEnd type="none" w="med" len="med"/>
                      <a:tailEnd type="none" w="med" len="med"/>
                    </a:lnT>
                    <a:lnB w="18000" cap="flat" cmpd="sng" algn="ctr">
                      <a:solidFill>
                        <a:srgbClr val="FFFFFF"/>
                      </a:solidFill>
                      <a:prstDash val="solid"/>
                      <a:round/>
                      <a:headEnd type="none" w="med" len="med"/>
                      <a:tailEnd type="none" w="med" len="med"/>
                    </a:lnB>
                    <a:lnTlToBr>
                      <a:noFill/>
                    </a:lnTlToBr>
                    <a:lnBlToTr>
                      <a:noFill/>
                    </a:lnBlToTr>
                    <a:noFill/>
                  </a:tcPr>
                </a:tc>
              </a:tr>
            </a:tbl>
          </a:graphicData>
        </a:graphic>
      </p:graphicFrame>
      <p:sp>
        <p:nvSpPr>
          <p:cNvPr id="68" name="TextBox 67"/>
          <p:cNvSpPr txBox="1"/>
          <p:nvPr>
            <p:custDataLst>
              <p:tags r:id="rId39"/>
            </p:custDataLst>
          </p:nvPr>
        </p:nvSpPr>
        <p:spPr>
          <a:xfrm>
            <a:off x="685800" y="2882900"/>
            <a:ext cx="437940" cy="584775"/>
          </a:xfrm>
          <a:prstGeom prst="rect">
            <a:avLst/>
          </a:prstGeom>
          <a:noFill/>
        </p:spPr>
        <p:txBody>
          <a:bodyPr wrap="none" rtlCol="0">
            <a:spAutoFit/>
          </a:bodyPr>
          <a:lstStyle/>
          <a:p>
            <a:r>
              <a:rPr lang="en-US" sz="3200" dirty="0" smtClean="0">
                <a:solidFill>
                  <a:schemeClr val="bg1"/>
                </a:solidFill>
              </a:rPr>
              <a:t>D</a:t>
            </a:r>
          </a:p>
        </p:txBody>
      </p:sp>
      <p:sp>
        <p:nvSpPr>
          <p:cNvPr id="70" name="TextBox 69"/>
          <p:cNvSpPr txBox="1"/>
          <p:nvPr>
            <p:custDataLst>
              <p:tags r:id="rId40"/>
            </p:custDataLst>
          </p:nvPr>
        </p:nvSpPr>
        <p:spPr>
          <a:xfrm>
            <a:off x="2514600" y="2882900"/>
            <a:ext cx="609600" cy="584775"/>
          </a:xfrm>
          <a:prstGeom prst="rect">
            <a:avLst/>
          </a:prstGeom>
          <a:noFill/>
        </p:spPr>
        <p:txBody>
          <a:bodyPr wrap="square" rtlCol="0">
            <a:spAutoFit/>
          </a:bodyPr>
          <a:lstStyle/>
          <a:p>
            <a:r>
              <a:rPr lang="en-US" sz="3200" dirty="0" smtClean="0">
                <a:solidFill>
                  <a:schemeClr val="bg1"/>
                </a:solidFill>
              </a:rPr>
              <a:t>Q</a:t>
            </a:r>
          </a:p>
        </p:txBody>
      </p:sp>
      <p:sp>
        <p:nvSpPr>
          <p:cNvPr id="72" name="Rectangle 71"/>
          <p:cNvSpPr/>
          <p:nvPr>
            <p:custDataLst>
              <p:tags r:id="rId41"/>
            </p:custDataLst>
          </p:nvPr>
        </p:nvSpPr>
        <p:spPr>
          <a:xfrm>
            <a:off x="434732" y="655875"/>
            <a:ext cx="8709268" cy="1446550"/>
          </a:xfrm>
          <a:prstGeom prst="rect">
            <a:avLst/>
          </a:prstGeom>
        </p:spPr>
        <p:txBody>
          <a:bodyPr wrap="square">
            <a:spAutoFit/>
          </a:bodyPr>
          <a:lstStyle/>
          <a:p>
            <a:r>
              <a:rPr lang="en-US" sz="3200" dirty="0" smtClean="0">
                <a:solidFill>
                  <a:schemeClr val="accent1"/>
                </a:solidFill>
              </a:rPr>
              <a:t>Tri-State Buffers</a:t>
            </a:r>
          </a:p>
          <a:p>
            <a:pPr marL="914400" lvl="1" indent="-457200">
              <a:buFont typeface="Arial" pitchFamily="34" charset="0"/>
              <a:buChar char="•"/>
            </a:pPr>
            <a:r>
              <a:rPr lang="en-US" sz="2800" dirty="0" smtClean="0"/>
              <a:t>If enabled (E=1), then Q = D</a:t>
            </a:r>
          </a:p>
          <a:p>
            <a:pPr marL="914400" lvl="1" indent="-457200">
              <a:buFont typeface="Arial" pitchFamily="34" charset="0"/>
              <a:buChar char="•"/>
            </a:pPr>
            <a:r>
              <a:rPr lang="en-US" sz="2800" dirty="0" smtClean="0"/>
              <a:t>Otherwise, Q is not connected (z = high impedance) </a:t>
            </a:r>
            <a:endParaRPr lang="en-US" sz="2800" dirty="0"/>
          </a:p>
        </p:txBody>
      </p:sp>
      <p:cxnSp>
        <p:nvCxnSpPr>
          <p:cNvPr id="74" name="Straight Connector 73"/>
          <p:cNvCxnSpPr/>
          <p:nvPr/>
        </p:nvCxnSpPr>
        <p:spPr>
          <a:xfrm>
            <a:off x="6858000" y="4191000"/>
            <a:ext cx="406918" cy="435377"/>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flipV="1">
            <a:off x="6858000" y="4205066"/>
            <a:ext cx="409120" cy="421312"/>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5105400" y="3043535"/>
            <a:ext cx="340158" cy="461665"/>
          </a:xfrm>
          <a:prstGeom prst="rect">
            <a:avLst/>
          </a:prstGeom>
          <a:noFill/>
        </p:spPr>
        <p:txBody>
          <a:bodyPr wrap="none" rtlCol="0">
            <a:spAutoFit/>
          </a:bodyPr>
          <a:lstStyle/>
          <a:p>
            <a:r>
              <a:rPr lang="en-US" sz="2400" dirty="0">
                <a:solidFill>
                  <a:schemeClr val="accent1"/>
                </a:solidFill>
              </a:rPr>
              <a:t>1</a:t>
            </a:r>
          </a:p>
        </p:txBody>
      </p:sp>
      <p:sp>
        <p:nvSpPr>
          <p:cNvPr id="77" name="TextBox 76"/>
          <p:cNvSpPr txBox="1"/>
          <p:nvPr/>
        </p:nvSpPr>
        <p:spPr>
          <a:xfrm>
            <a:off x="5105400" y="3957935"/>
            <a:ext cx="340158" cy="461665"/>
          </a:xfrm>
          <a:prstGeom prst="rect">
            <a:avLst/>
          </a:prstGeom>
          <a:noFill/>
        </p:spPr>
        <p:txBody>
          <a:bodyPr wrap="none" rtlCol="0">
            <a:spAutoFit/>
          </a:bodyPr>
          <a:lstStyle/>
          <a:p>
            <a:r>
              <a:rPr lang="en-US" sz="2400" dirty="0">
                <a:solidFill>
                  <a:schemeClr val="accent1"/>
                </a:solidFill>
              </a:rPr>
              <a:t>1</a:t>
            </a:r>
          </a:p>
        </p:txBody>
      </p:sp>
      <p:sp>
        <p:nvSpPr>
          <p:cNvPr id="78" name="TextBox 77"/>
          <p:cNvSpPr txBox="1"/>
          <p:nvPr/>
        </p:nvSpPr>
        <p:spPr>
          <a:xfrm>
            <a:off x="6289242" y="3119735"/>
            <a:ext cx="340158" cy="461665"/>
          </a:xfrm>
          <a:prstGeom prst="rect">
            <a:avLst/>
          </a:prstGeom>
          <a:noFill/>
        </p:spPr>
        <p:txBody>
          <a:bodyPr wrap="none" rtlCol="0">
            <a:spAutoFit/>
          </a:bodyPr>
          <a:lstStyle/>
          <a:p>
            <a:r>
              <a:rPr lang="en-US" sz="2400" dirty="0" smtClean="0">
                <a:solidFill>
                  <a:schemeClr val="accent1"/>
                </a:solidFill>
              </a:rPr>
              <a:t>0</a:t>
            </a:r>
            <a:endParaRPr lang="en-US" sz="2400" dirty="0">
              <a:solidFill>
                <a:schemeClr val="accent1"/>
              </a:solidFill>
            </a:endParaRPr>
          </a:p>
        </p:txBody>
      </p:sp>
      <p:sp>
        <p:nvSpPr>
          <p:cNvPr id="84" name="TextBox 83"/>
          <p:cNvSpPr txBox="1"/>
          <p:nvPr/>
        </p:nvSpPr>
        <p:spPr>
          <a:xfrm>
            <a:off x="6289242" y="3962400"/>
            <a:ext cx="340158" cy="461665"/>
          </a:xfrm>
          <a:prstGeom prst="rect">
            <a:avLst/>
          </a:prstGeom>
          <a:noFill/>
        </p:spPr>
        <p:txBody>
          <a:bodyPr wrap="none" rtlCol="0">
            <a:spAutoFit/>
          </a:bodyPr>
          <a:lstStyle/>
          <a:p>
            <a:r>
              <a:rPr lang="en-US" sz="2400" dirty="0" smtClean="0">
                <a:solidFill>
                  <a:schemeClr val="accent1"/>
                </a:solidFill>
              </a:rPr>
              <a:t>0</a:t>
            </a:r>
            <a:endParaRPr lang="en-US" sz="2400" dirty="0">
              <a:solidFill>
                <a:schemeClr val="accent1"/>
              </a:solidFill>
            </a:endParaRPr>
          </a:p>
        </p:txBody>
      </p:sp>
      <p:sp>
        <p:nvSpPr>
          <p:cNvPr id="93" name="TextBox 92"/>
          <p:cNvSpPr txBox="1"/>
          <p:nvPr/>
        </p:nvSpPr>
        <p:spPr>
          <a:xfrm>
            <a:off x="7239690" y="4114800"/>
            <a:ext cx="532710" cy="461665"/>
          </a:xfrm>
          <a:prstGeom prst="rect">
            <a:avLst/>
          </a:prstGeom>
          <a:noFill/>
        </p:spPr>
        <p:txBody>
          <a:bodyPr wrap="none" rtlCol="0">
            <a:spAutoFit/>
          </a:bodyPr>
          <a:lstStyle/>
          <a:p>
            <a:r>
              <a:rPr lang="en-US" sz="2400" dirty="0" smtClean="0">
                <a:solidFill>
                  <a:schemeClr val="accent1"/>
                </a:solidFill>
              </a:rPr>
              <a:t>off</a:t>
            </a:r>
            <a:endParaRPr lang="en-US" sz="2400" dirty="0">
              <a:solidFill>
                <a:schemeClr val="accent1"/>
              </a:solidFill>
            </a:endParaRPr>
          </a:p>
        </p:txBody>
      </p:sp>
      <p:sp>
        <p:nvSpPr>
          <p:cNvPr id="94" name="TextBox 93"/>
          <p:cNvSpPr txBox="1"/>
          <p:nvPr/>
        </p:nvSpPr>
        <p:spPr>
          <a:xfrm>
            <a:off x="7239000" y="3352800"/>
            <a:ext cx="508473" cy="461665"/>
          </a:xfrm>
          <a:prstGeom prst="rect">
            <a:avLst/>
          </a:prstGeom>
          <a:noFill/>
        </p:spPr>
        <p:txBody>
          <a:bodyPr wrap="none" rtlCol="0">
            <a:spAutoFit/>
          </a:bodyPr>
          <a:lstStyle/>
          <a:p>
            <a:r>
              <a:rPr lang="en-US" sz="2400" dirty="0" smtClean="0">
                <a:solidFill>
                  <a:schemeClr val="accent1"/>
                </a:solidFill>
              </a:rPr>
              <a:t>on</a:t>
            </a:r>
            <a:endParaRPr lang="en-US" sz="2400" dirty="0">
              <a:solidFill>
                <a:schemeClr val="accent1"/>
              </a:solidFill>
            </a:endParaRPr>
          </a:p>
        </p:txBody>
      </p:sp>
      <p:sp>
        <p:nvSpPr>
          <p:cNvPr id="4" name="Oval 3"/>
          <p:cNvSpPr/>
          <p:nvPr/>
        </p:nvSpPr>
        <p:spPr>
          <a:xfrm>
            <a:off x="609600" y="5877814"/>
            <a:ext cx="2209800" cy="59918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TextBox 97"/>
          <p:cNvSpPr txBox="1"/>
          <p:nvPr/>
        </p:nvSpPr>
        <p:spPr>
          <a:xfrm>
            <a:off x="8041842" y="3805535"/>
            <a:ext cx="340158" cy="461665"/>
          </a:xfrm>
          <a:prstGeom prst="rect">
            <a:avLst/>
          </a:prstGeom>
          <a:noFill/>
        </p:spPr>
        <p:txBody>
          <a:bodyPr wrap="none" rtlCol="0">
            <a:spAutoFit/>
          </a:bodyPr>
          <a:lstStyle/>
          <a:p>
            <a:r>
              <a:rPr lang="en-US" sz="2400" dirty="0" smtClean="0">
                <a:solidFill>
                  <a:schemeClr val="accent1"/>
                </a:solidFill>
              </a:rPr>
              <a:t>1</a:t>
            </a:r>
            <a:endParaRPr lang="en-US" sz="2400" dirty="0">
              <a:solidFill>
                <a:schemeClr val="accent1"/>
              </a:solidFill>
            </a:endParaRPr>
          </a:p>
        </p:txBody>
      </p:sp>
      <p:sp>
        <p:nvSpPr>
          <p:cNvPr id="99" name="TextBox 98"/>
          <p:cNvSpPr txBox="1"/>
          <p:nvPr/>
        </p:nvSpPr>
        <p:spPr>
          <a:xfrm>
            <a:off x="5146242" y="3581400"/>
            <a:ext cx="340158" cy="461665"/>
          </a:xfrm>
          <a:prstGeom prst="rect">
            <a:avLst/>
          </a:prstGeom>
          <a:noFill/>
        </p:spPr>
        <p:txBody>
          <a:bodyPr wrap="none" rtlCol="0">
            <a:spAutoFit/>
          </a:bodyPr>
          <a:lstStyle/>
          <a:p>
            <a:r>
              <a:rPr lang="en-US" sz="2400" dirty="0">
                <a:solidFill>
                  <a:schemeClr val="accent1"/>
                </a:solidFill>
              </a:rPr>
              <a:t>1</a:t>
            </a:r>
          </a:p>
        </p:txBody>
      </p:sp>
      <p:sp>
        <p:nvSpPr>
          <p:cNvPr id="101" name="TextBox 100"/>
          <p:cNvSpPr txBox="1"/>
          <p:nvPr/>
        </p:nvSpPr>
        <p:spPr>
          <a:xfrm>
            <a:off x="5105400" y="4491335"/>
            <a:ext cx="340158" cy="461665"/>
          </a:xfrm>
          <a:prstGeom prst="rect">
            <a:avLst/>
          </a:prstGeom>
          <a:noFill/>
        </p:spPr>
        <p:txBody>
          <a:bodyPr wrap="none" rtlCol="0">
            <a:spAutoFit/>
          </a:bodyPr>
          <a:lstStyle/>
          <a:p>
            <a:r>
              <a:rPr lang="en-US" sz="2400" dirty="0">
                <a:solidFill>
                  <a:schemeClr val="accent1"/>
                </a:solidFill>
              </a:rPr>
              <a:t>1</a:t>
            </a:r>
          </a:p>
        </p:txBody>
      </p:sp>
      <p:graphicFrame>
        <p:nvGraphicFramePr>
          <p:cNvPr id="102" name="Table 101"/>
          <p:cNvGraphicFramePr>
            <a:graphicFrameLocks noGrp="1"/>
          </p:cNvGraphicFramePr>
          <p:nvPr>
            <p:extLst>
              <p:ext uri="{D42A27DB-BD31-4B8C-83A1-F6EECF244321}">
                <p14:modId xmlns:p14="http://schemas.microsoft.com/office/powerpoint/2010/main" val="3792602258"/>
              </p:ext>
            </p:extLst>
          </p:nvPr>
        </p:nvGraphicFramePr>
        <p:xfrm>
          <a:off x="5081775" y="4953000"/>
          <a:ext cx="1623825" cy="1676400"/>
        </p:xfrm>
        <a:graphic>
          <a:graphicData uri="http://schemas.openxmlformats.org/drawingml/2006/table">
            <a:tbl>
              <a:tblPr firstRow="1" bandRow="1">
                <a:tableStyleId>{5C22544A-7EE6-4342-B048-85BDC9FD1C3A}</a:tableStyleId>
              </a:tblPr>
              <a:tblGrid>
                <a:gridCol w="279122"/>
                <a:gridCol w="279122"/>
                <a:gridCol w="436348"/>
                <a:gridCol w="629233"/>
              </a:tblGrid>
              <a:tr h="312057">
                <a:tc>
                  <a:txBody>
                    <a:bodyPr/>
                    <a:lstStyle/>
                    <a:p>
                      <a:r>
                        <a:rPr lang="en-US" sz="1600" dirty="0" smtClean="0">
                          <a:solidFill>
                            <a:schemeClr val="tx1"/>
                          </a:solidFill>
                        </a:rPr>
                        <a:t>A</a:t>
                      </a:r>
                      <a:endParaRPr lang="en-US" sz="1600" dirty="0">
                        <a:solidFill>
                          <a:schemeClr val="tx1"/>
                        </a:solidFill>
                      </a:endParaRPr>
                    </a:p>
                  </a:txBody>
                  <a:tcPr>
                    <a:noFill/>
                  </a:tcPr>
                </a:tc>
                <a:tc>
                  <a:txBody>
                    <a:bodyPr/>
                    <a:lstStyle/>
                    <a:p>
                      <a:r>
                        <a:rPr lang="en-US" sz="1600" dirty="0" smtClean="0">
                          <a:solidFill>
                            <a:schemeClr val="tx1"/>
                          </a:solidFill>
                        </a:rPr>
                        <a:t>B</a:t>
                      </a:r>
                      <a:endParaRPr lang="en-US" sz="1600" dirty="0">
                        <a:solidFill>
                          <a:schemeClr val="tx1"/>
                        </a:solidFill>
                      </a:endParaRPr>
                    </a:p>
                  </a:txBody>
                  <a:tcPr>
                    <a:noFill/>
                  </a:tcPr>
                </a:tc>
                <a:tc>
                  <a:txBody>
                    <a:bodyPr/>
                    <a:lstStyle/>
                    <a:p>
                      <a:r>
                        <a:rPr lang="en-US" sz="1600" dirty="0" smtClean="0">
                          <a:solidFill>
                            <a:schemeClr val="tx1"/>
                          </a:solidFill>
                        </a:rPr>
                        <a:t>OR</a:t>
                      </a:r>
                      <a:endParaRPr lang="en-US" sz="1600" dirty="0">
                        <a:solidFill>
                          <a:schemeClr val="tx1"/>
                        </a:solidFill>
                      </a:endParaRPr>
                    </a:p>
                  </a:txBody>
                  <a:tcPr>
                    <a:noFill/>
                  </a:tcPr>
                </a:tc>
                <a:tc>
                  <a:txBody>
                    <a:bodyPr/>
                    <a:lstStyle/>
                    <a:p>
                      <a:r>
                        <a:rPr lang="en-US" sz="1600" dirty="0" smtClean="0">
                          <a:solidFill>
                            <a:schemeClr val="accent1"/>
                          </a:solidFill>
                        </a:rPr>
                        <a:t>NOR</a:t>
                      </a:r>
                      <a:endParaRPr lang="en-US" sz="1600" dirty="0">
                        <a:solidFill>
                          <a:schemeClr val="accent1"/>
                        </a:solidFill>
                      </a:endParaRPr>
                    </a:p>
                  </a:txBody>
                  <a:tcPr>
                    <a:noFill/>
                  </a:tcPr>
                </a:tc>
              </a:tr>
              <a:tr h="312057">
                <a:tc>
                  <a:txBody>
                    <a:bodyPr/>
                    <a:lstStyle/>
                    <a:p>
                      <a:r>
                        <a:rPr lang="en-US" sz="1600" dirty="0" smtClean="0">
                          <a:solidFill>
                            <a:schemeClr val="tx1"/>
                          </a:solidFill>
                        </a:rPr>
                        <a:t>0</a:t>
                      </a:r>
                      <a:endParaRPr lang="en-US" sz="1600" dirty="0">
                        <a:solidFill>
                          <a:schemeClr val="tx1"/>
                        </a:solidFill>
                      </a:endParaRPr>
                    </a:p>
                  </a:txBody>
                  <a:tcPr>
                    <a:noFill/>
                  </a:tcPr>
                </a:tc>
                <a:tc>
                  <a:txBody>
                    <a:bodyPr/>
                    <a:lstStyle/>
                    <a:p>
                      <a:r>
                        <a:rPr lang="en-US" sz="1600" dirty="0" smtClean="0">
                          <a:solidFill>
                            <a:schemeClr val="tx1"/>
                          </a:solidFill>
                        </a:rPr>
                        <a:t>0</a:t>
                      </a:r>
                      <a:endParaRPr lang="en-US" sz="1600" dirty="0">
                        <a:solidFill>
                          <a:schemeClr val="tx1"/>
                        </a:solidFill>
                      </a:endParaRPr>
                    </a:p>
                  </a:txBody>
                  <a:tcPr>
                    <a:noFill/>
                  </a:tcPr>
                </a:tc>
                <a:tc>
                  <a:txBody>
                    <a:bodyPr/>
                    <a:lstStyle/>
                    <a:p>
                      <a:r>
                        <a:rPr lang="en-US" sz="1600" dirty="0" smtClean="0">
                          <a:solidFill>
                            <a:schemeClr val="tx1"/>
                          </a:solidFill>
                        </a:rPr>
                        <a:t>0</a:t>
                      </a:r>
                    </a:p>
                  </a:txBody>
                  <a:tcPr>
                    <a:noFill/>
                  </a:tcPr>
                </a:tc>
                <a:tc>
                  <a:txBody>
                    <a:bodyPr/>
                    <a:lstStyle/>
                    <a:p>
                      <a:r>
                        <a:rPr lang="en-US" sz="1600" dirty="0" smtClean="0">
                          <a:solidFill>
                            <a:schemeClr val="accent1"/>
                          </a:solidFill>
                        </a:rPr>
                        <a:t>1</a:t>
                      </a:r>
                      <a:endParaRPr lang="en-US" sz="1600" dirty="0">
                        <a:solidFill>
                          <a:schemeClr val="accent1"/>
                        </a:solidFill>
                      </a:endParaRPr>
                    </a:p>
                  </a:txBody>
                  <a:tcPr>
                    <a:noFill/>
                  </a:tcPr>
                </a:tc>
              </a:tr>
              <a:tr h="312057">
                <a:tc>
                  <a:txBody>
                    <a:bodyPr/>
                    <a:lstStyle/>
                    <a:p>
                      <a:r>
                        <a:rPr lang="en-US" sz="1600" dirty="0" smtClean="0">
                          <a:solidFill>
                            <a:schemeClr val="tx1"/>
                          </a:solidFill>
                        </a:rPr>
                        <a:t>0</a:t>
                      </a:r>
                      <a:endParaRPr lang="en-US" sz="1600" dirty="0">
                        <a:solidFill>
                          <a:schemeClr val="tx1"/>
                        </a:solidFill>
                      </a:endParaRPr>
                    </a:p>
                  </a:txBody>
                  <a:tcPr>
                    <a:noFill/>
                  </a:tcPr>
                </a:tc>
                <a:tc>
                  <a:txBody>
                    <a:bodyPr/>
                    <a:lstStyle/>
                    <a:p>
                      <a:r>
                        <a:rPr lang="en-US" sz="1600" dirty="0" smtClean="0">
                          <a:solidFill>
                            <a:schemeClr val="tx1"/>
                          </a:solidFill>
                        </a:rPr>
                        <a:t>1</a:t>
                      </a:r>
                      <a:endParaRPr lang="en-US" sz="1600" dirty="0">
                        <a:solidFill>
                          <a:schemeClr val="tx1"/>
                        </a:solidFill>
                      </a:endParaRPr>
                    </a:p>
                  </a:txBody>
                  <a:tcPr>
                    <a:noFill/>
                  </a:tcPr>
                </a:tc>
                <a:tc>
                  <a:txBody>
                    <a:bodyPr/>
                    <a:lstStyle/>
                    <a:p>
                      <a:r>
                        <a:rPr lang="en-US" sz="1600" dirty="0" smtClean="0">
                          <a:solidFill>
                            <a:schemeClr val="tx1"/>
                          </a:solidFill>
                        </a:rPr>
                        <a:t>1</a:t>
                      </a:r>
                      <a:endParaRPr lang="en-US" sz="1600" dirty="0">
                        <a:solidFill>
                          <a:schemeClr val="tx1"/>
                        </a:solidFill>
                      </a:endParaRPr>
                    </a:p>
                  </a:txBody>
                  <a:tcPr>
                    <a:noFill/>
                  </a:tcPr>
                </a:tc>
                <a:tc>
                  <a:txBody>
                    <a:bodyPr/>
                    <a:lstStyle/>
                    <a:p>
                      <a:r>
                        <a:rPr lang="en-US" sz="1600" dirty="0" smtClean="0">
                          <a:solidFill>
                            <a:schemeClr val="accent1"/>
                          </a:solidFill>
                        </a:rPr>
                        <a:t>0</a:t>
                      </a:r>
                      <a:endParaRPr lang="en-US" sz="1600" dirty="0">
                        <a:solidFill>
                          <a:schemeClr val="accent1"/>
                        </a:solidFill>
                      </a:endParaRPr>
                    </a:p>
                  </a:txBody>
                  <a:tcPr>
                    <a:noFill/>
                  </a:tcPr>
                </a:tc>
              </a:tr>
              <a:tr h="312057">
                <a:tc>
                  <a:txBody>
                    <a:bodyPr/>
                    <a:lstStyle/>
                    <a:p>
                      <a:r>
                        <a:rPr lang="en-US" sz="1600" dirty="0" smtClean="0">
                          <a:solidFill>
                            <a:schemeClr val="tx1"/>
                          </a:solidFill>
                        </a:rPr>
                        <a:t>1</a:t>
                      </a:r>
                      <a:endParaRPr lang="en-US" sz="1600" dirty="0">
                        <a:solidFill>
                          <a:schemeClr val="tx1"/>
                        </a:solidFill>
                      </a:endParaRPr>
                    </a:p>
                  </a:txBody>
                  <a:tcPr>
                    <a:noFill/>
                  </a:tcPr>
                </a:tc>
                <a:tc>
                  <a:txBody>
                    <a:bodyPr/>
                    <a:lstStyle/>
                    <a:p>
                      <a:r>
                        <a:rPr lang="en-US" sz="1600" dirty="0" smtClean="0">
                          <a:solidFill>
                            <a:schemeClr val="tx1"/>
                          </a:solidFill>
                        </a:rPr>
                        <a:t>0</a:t>
                      </a:r>
                      <a:endParaRPr lang="en-US" sz="1600" dirty="0">
                        <a:solidFill>
                          <a:schemeClr val="tx1"/>
                        </a:solidFill>
                      </a:endParaRPr>
                    </a:p>
                  </a:txBody>
                  <a:tcPr>
                    <a:noFill/>
                  </a:tcPr>
                </a:tc>
                <a:tc>
                  <a:txBody>
                    <a:bodyPr/>
                    <a:lstStyle/>
                    <a:p>
                      <a:r>
                        <a:rPr lang="en-US" sz="1600" dirty="0" smtClean="0">
                          <a:solidFill>
                            <a:schemeClr val="tx1"/>
                          </a:solidFill>
                        </a:rPr>
                        <a:t>1</a:t>
                      </a:r>
                      <a:endParaRPr lang="en-US" sz="1600" dirty="0">
                        <a:solidFill>
                          <a:schemeClr val="tx1"/>
                        </a:solidFill>
                      </a:endParaRPr>
                    </a:p>
                  </a:txBody>
                  <a:tcPr>
                    <a:noFill/>
                  </a:tcPr>
                </a:tc>
                <a:tc>
                  <a:txBody>
                    <a:bodyPr/>
                    <a:lstStyle/>
                    <a:p>
                      <a:r>
                        <a:rPr lang="en-US" sz="1600" dirty="0" smtClean="0">
                          <a:solidFill>
                            <a:schemeClr val="accent1"/>
                          </a:solidFill>
                        </a:rPr>
                        <a:t>0</a:t>
                      </a:r>
                      <a:endParaRPr lang="en-US" sz="1600" dirty="0">
                        <a:solidFill>
                          <a:schemeClr val="accent1"/>
                        </a:solidFill>
                      </a:endParaRPr>
                    </a:p>
                  </a:txBody>
                  <a:tcPr>
                    <a:noFill/>
                  </a:tcPr>
                </a:tc>
              </a:tr>
              <a:tr h="312057">
                <a:tc>
                  <a:txBody>
                    <a:bodyPr/>
                    <a:lstStyle/>
                    <a:p>
                      <a:r>
                        <a:rPr lang="en-US" sz="1600" dirty="0" smtClean="0">
                          <a:solidFill>
                            <a:schemeClr val="tx1"/>
                          </a:solidFill>
                        </a:rPr>
                        <a:t>1</a:t>
                      </a:r>
                      <a:endParaRPr lang="en-US" sz="1600" dirty="0">
                        <a:solidFill>
                          <a:schemeClr val="tx1"/>
                        </a:solidFill>
                      </a:endParaRPr>
                    </a:p>
                  </a:txBody>
                  <a:tcPr>
                    <a:noFill/>
                  </a:tcPr>
                </a:tc>
                <a:tc>
                  <a:txBody>
                    <a:bodyPr/>
                    <a:lstStyle/>
                    <a:p>
                      <a:r>
                        <a:rPr lang="en-US" sz="1600" dirty="0" smtClean="0">
                          <a:solidFill>
                            <a:schemeClr val="tx1"/>
                          </a:solidFill>
                        </a:rPr>
                        <a:t>1</a:t>
                      </a:r>
                      <a:endParaRPr lang="en-US" sz="1600" dirty="0">
                        <a:solidFill>
                          <a:schemeClr val="tx1"/>
                        </a:solidFill>
                      </a:endParaRPr>
                    </a:p>
                  </a:txBody>
                  <a:tcPr>
                    <a:noFill/>
                  </a:tcPr>
                </a:tc>
                <a:tc>
                  <a:txBody>
                    <a:bodyPr/>
                    <a:lstStyle/>
                    <a:p>
                      <a:r>
                        <a:rPr lang="en-US" sz="1600" dirty="0" smtClean="0">
                          <a:solidFill>
                            <a:schemeClr val="tx1"/>
                          </a:solidFill>
                        </a:rPr>
                        <a:t>1</a:t>
                      </a:r>
                      <a:endParaRPr lang="en-US" sz="1600" dirty="0">
                        <a:solidFill>
                          <a:schemeClr val="tx1"/>
                        </a:solidFill>
                      </a:endParaRPr>
                    </a:p>
                  </a:txBody>
                  <a:tcPr>
                    <a:noFill/>
                  </a:tcPr>
                </a:tc>
                <a:tc>
                  <a:txBody>
                    <a:bodyPr/>
                    <a:lstStyle/>
                    <a:p>
                      <a:r>
                        <a:rPr lang="en-US" sz="1600" dirty="0" smtClean="0">
                          <a:solidFill>
                            <a:schemeClr val="accent1"/>
                          </a:solidFill>
                        </a:rPr>
                        <a:t>0</a:t>
                      </a:r>
                      <a:endParaRPr lang="en-US" sz="1600" dirty="0">
                        <a:solidFill>
                          <a:schemeClr val="accent1"/>
                        </a:solidFill>
                      </a:endParaRPr>
                    </a:p>
                  </a:txBody>
                  <a:tcPr>
                    <a:noFill/>
                  </a:tcPr>
                </a:tc>
              </a:tr>
            </a:tbl>
          </a:graphicData>
        </a:graphic>
      </p:graphicFrame>
      <p:graphicFrame>
        <p:nvGraphicFramePr>
          <p:cNvPr id="103" name="Table 102"/>
          <p:cNvGraphicFramePr>
            <a:graphicFrameLocks noGrp="1"/>
          </p:cNvGraphicFramePr>
          <p:nvPr>
            <p:extLst>
              <p:ext uri="{D42A27DB-BD31-4B8C-83A1-F6EECF244321}">
                <p14:modId xmlns:p14="http://schemas.microsoft.com/office/powerpoint/2010/main" val="3547627847"/>
              </p:ext>
            </p:extLst>
          </p:nvPr>
        </p:nvGraphicFramePr>
        <p:xfrm>
          <a:off x="2819400" y="4953000"/>
          <a:ext cx="2171700" cy="1676400"/>
        </p:xfrm>
        <a:graphic>
          <a:graphicData uri="http://schemas.openxmlformats.org/drawingml/2006/table">
            <a:tbl>
              <a:tblPr firstRow="1" bandRow="1">
                <a:tableStyleId>{5C22544A-7EE6-4342-B048-85BDC9FD1C3A}</a:tableStyleId>
              </a:tblPr>
              <a:tblGrid>
                <a:gridCol w="373297"/>
                <a:gridCol w="373297"/>
                <a:gridCol w="583571"/>
                <a:gridCol w="841535"/>
              </a:tblGrid>
              <a:tr h="312057">
                <a:tc>
                  <a:txBody>
                    <a:bodyPr/>
                    <a:lstStyle/>
                    <a:p>
                      <a:r>
                        <a:rPr lang="en-US" sz="1600" dirty="0" smtClean="0">
                          <a:solidFill>
                            <a:schemeClr val="tx1"/>
                          </a:solidFill>
                        </a:rPr>
                        <a:t>A</a:t>
                      </a:r>
                      <a:endParaRPr lang="en-US" sz="1600" dirty="0">
                        <a:solidFill>
                          <a:schemeClr val="tx1"/>
                        </a:solidFill>
                      </a:endParaRPr>
                    </a:p>
                  </a:txBody>
                  <a:tcPr>
                    <a:noFill/>
                  </a:tcPr>
                </a:tc>
                <a:tc>
                  <a:txBody>
                    <a:bodyPr/>
                    <a:lstStyle/>
                    <a:p>
                      <a:r>
                        <a:rPr lang="en-US" sz="1600" dirty="0" smtClean="0">
                          <a:solidFill>
                            <a:schemeClr val="tx1"/>
                          </a:solidFill>
                        </a:rPr>
                        <a:t>B</a:t>
                      </a:r>
                      <a:endParaRPr lang="en-US" sz="1600" dirty="0">
                        <a:solidFill>
                          <a:schemeClr val="tx1"/>
                        </a:solidFill>
                      </a:endParaRPr>
                    </a:p>
                  </a:txBody>
                  <a:tcPr>
                    <a:noFill/>
                  </a:tcPr>
                </a:tc>
                <a:tc>
                  <a:txBody>
                    <a:bodyPr/>
                    <a:lstStyle/>
                    <a:p>
                      <a:r>
                        <a:rPr lang="en-US" sz="1600" dirty="0" smtClean="0">
                          <a:solidFill>
                            <a:schemeClr val="tx1"/>
                          </a:solidFill>
                        </a:rPr>
                        <a:t>AND</a:t>
                      </a:r>
                      <a:endParaRPr lang="en-US" sz="1600" dirty="0">
                        <a:solidFill>
                          <a:schemeClr val="tx1"/>
                        </a:solidFill>
                      </a:endParaRPr>
                    </a:p>
                  </a:txBody>
                  <a:tcPr>
                    <a:noFill/>
                  </a:tcPr>
                </a:tc>
                <a:tc>
                  <a:txBody>
                    <a:bodyPr/>
                    <a:lstStyle/>
                    <a:p>
                      <a:r>
                        <a:rPr lang="en-US" sz="1600" dirty="0" smtClean="0">
                          <a:solidFill>
                            <a:schemeClr val="accent1"/>
                          </a:solidFill>
                        </a:rPr>
                        <a:t>NAND</a:t>
                      </a:r>
                      <a:endParaRPr lang="en-US" sz="1600" dirty="0">
                        <a:solidFill>
                          <a:schemeClr val="accent1"/>
                        </a:solidFill>
                      </a:endParaRPr>
                    </a:p>
                  </a:txBody>
                  <a:tcPr>
                    <a:noFill/>
                  </a:tcPr>
                </a:tc>
              </a:tr>
              <a:tr h="312057">
                <a:tc>
                  <a:txBody>
                    <a:bodyPr/>
                    <a:lstStyle/>
                    <a:p>
                      <a:r>
                        <a:rPr lang="en-US" sz="1600" dirty="0" smtClean="0">
                          <a:solidFill>
                            <a:schemeClr val="tx1"/>
                          </a:solidFill>
                        </a:rPr>
                        <a:t>0</a:t>
                      </a:r>
                      <a:endParaRPr lang="en-US" sz="1600" dirty="0">
                        <a:solidFill>
                          <a:schemeClr val="tx1"/>
                        </a:solidFill>
                      </a:endParaRPr>
                    </a:p>
                  </a:txBody>
                  <a:tcPr>
                    <a:noFill/>
                  </a:tcPr>
                </a:tc>
                <a:tc>
                  <a:txBody>
                    <a:bodyPr/>
                    <a:lstStyle/>
                    <a:p>
                      <a:r>
                        <a:rPr lang="en-US" sz="1600" dirty="0" smtClean="0">
                          <a:solidFill>
                            <a:schemeClr val="tx1"/>
                          </a:solidFill>
                        </a:rPr>
                        <a:t>0</a:t>
                      </a:r>
                      <a:endParaRPr lang="en-US" sz="1600" dirty="0">
                        <a:solidFill>
                          <a:schemeClr val="tx1"/>
                        </a:solidFill>
                      </a:endParaRPr>
                    </a:p>
                  </a:txBody>
                  <a:tcPr>
                    <a:noFill/>
                  </a:tcPr>
                </a:tc>
                <a:tc>
                  <a:txBody>
                    <a:bodyPr/>
                    <a:lstStyle/>
                    <a:p>
                      <a:r>
                        <a:rPr lang="en-US" sz="1600" dirty="0" smtClean="0">
                          <a:solidFill>
                            <a:schemeClr val="tx1"/>
                          </a:solidFill>
                        </a:rPr>
                        <a:t>0</a:t>
                      </a:r>
                    </a:p>
                  </a:txBody>
                  <a:tcPr>
                    <a:noFill/>
                  </a:tcPr>
                </a:tc>
                <a:tc>
                  <a:txBody>
                    <a:bodyPr/>
                    <a:lstStyle/>
                    <a:p>
                      <a:r>
                        <a:rPr lang="en-US" sz="1600" dirty="0" smtClean="0">
                          <a:solidFill>
                            <a:schemeClr val="accent1"/>
                          </a:solidFill>
                        </a:rPr>
                        <a:t>1</a:t>
                      </a:r>
                      <a:endParaRPr lang="en-US" sz="1600" dirty="0">
                        <a:solidFill>
                          <a:schemeClr val="accent1"/>
                        </a:solidFill>
                      </a:endParaRPr>
                    </a:p>
                  </a:txBody>
                  <a:tcPr>
                    <a:noFill/>
                  </a:tcPr>
                </a:tc>
              </a:tr>
              <a:tr h="312057">
                <a:tc>
                  <a:txBody>
                    <a:bodyPr/>
                    <a:lstStyle/>
                    <a:p>
                      <a:r>
                        <a:rPr lang="en-US" sz="1600" dirty="0" smtClean="0">
                          <a:solidFill>
                            <a:schemeClr val="tx1"/>
                          </a:solidFill>
                        </a:rPr>
                        <a:t>0</a:t>
                      </a:r>
                      <a:endParaRPr lang="en-US" sz="1600" dirty="0">
                        <a:solidFill>
                          <a:schemeClr val="tx1"/>
                        </a:solidFill>
                      </a:endParaRPr>
                    </a:p>
                  </a:txBody>
                  <a:tcPr>
                    <a:noFill/>
                  </a:tcPr>
                </a:tc>
                <a:tc>
                  <a:txBody>
                    <a:bodyPr/>
                    <a:lstStyle/>
                    <a:p>
                      <a:r>
                        <a:rPr lang="en-US" sz="1600" dirty="0" smtClean="0">
                          <a:solidFill>
                            <a:schemeClr val="tx1"/>
                          </a:solidFill>
                        </a:rPr>
                        <a:t>1</a:t>
                      </a:r>
                      <a:endParaRPr lang="en-US" sz="1600" dirty="0">
                        <a:solidFill>
                          <a:schemeClr val="tx1"/>
                        </a:solidFill>
                      </a:endParaRPr>
                    </a:p>
                  </a:txBody>
                  <a:tcPr>
                    <a:noFill/>
                  </a:tcPr>
                </a:tc>
                <a:tc>
                  <a:txBody>
                    <a:bodyPr/>
                    <a:lstStyle/>
                    <a:p>
                      <a:r>
                        <a:rPr lang="en-US" sz="1600" dirty="0" smtClean="0">
                          <a:solidFill>
                            <a:schemeClr val="tx1"/>
                          </a:solidFill>
                        </a:rPr>
                        <a:t>0</a:t>
                      </a:r>
                      <a:endParaRPr lang="en-US" sz="1600" dirty="0">
                        <a:solidFill>
                          <a:schemeClr val="tx1"/>
                        </a:solidFill>
                      </a:endParaRPr>
                    </a:p>
                  </a:txBody>
                  <a:tcPr>
                    <a:noFill/>
                  </a:tcPr>
                </a:tc>
                <a:tc>
                  <a:txBody>
                    <a:bodyPr/>
                    <a:lstStyle/>
                    <a:p>
                      <a:r>
                        <a:rPr lang="en-US" sz="1600" dirty="0" smtClean="0">
                          <a:solidFill>
                            <a:schemeClr val="accent1"/>
                          </a:solidFill>
                        </a:rPr>
                        <a:t>1</a:t>
                      </a:r>
                      <a:endParaRPr lang="en-US" sz="1600" dirty="0">
                        <a:solidFill>
                          <a:schemeClr val="accent1"/>
                        </a:solidFill>
                      </a:endParaRPr>
                    </a:p>
                  </a:txBody>
                  <a:tcPr>
                    <a:noFill/>
                  </a:tcPr>
                </a:tc>
              </a:tr>
              <a:tr h="312057">
                <a:tc>
                  <a:txBody>
                    <a:bodyPr/>
                    <a:lstStyle/>
                    <a:p>
                      <a:r>
                        <a:rPr lang="en-US" sz="1600" dirty="0" smtClean="0">
                          <a:solidFill>
                            <a:schemeClr val="tx1"/>
                          </a:solidFill>
                        </a:rPr>
                        <a:t>1</a:t>
                      </a:r>
                      <a:endParaRPr lang="en-US" sz="1600" dirty="0">
                        <a:solidFill>
                          <a:schemeClr val="tx1"/>
                        </a:solidFill>
                      </a:endParaRPr>
                    </a:p>
                  </a:txBody>
                  <a:tcPr>
                    <a:noFill/>
                  </a:tcPr>
                </a:tc>
                <a:tc>
                  <a:txBody>
                    <a:bodyPr/>
                    <a:lstStyle/>
                    <a:p>
                      <a:r>
                        <a:rPr lang="en-US" sz="1600" dirty="0" smtClean="0">
                          <a:solidFill>
                            <a:schemeClr val="tx1"/>
                          </a:solidFill>
                        </a:rPr>
                        <a:t>0</a:t>
                      </a:r>
                      <a:endParaRPr lang="en-US" sz="1600" dirty="0">
                        <a:solidFill>
                          <a:schemeClr val="tx1"/>
                        </a:solidFill>
                      </a:endParaRPr>
                    </a:p>
                  </a:txBody>
                  <a:tcPr>
                    <a:noFill/>
                  </a:tcPr>
                </a:tc>
                <a:tc>
                  <a:txBody>
                    <a:bodyPr/>
                    <a:lstStyle/>
                    <a:p>
                      <a:r>
                        <a:rPr lang="en-US" sz="1600" dirty="0" smtClean="0">
                          <a:solidFill>
                            <a:schemeClr val="tx1"/>
                          </a:solidFill>
                        </a:rPr>
                        <a:t>0</a:t>
                      </a:r>
                      <a:endParaRPr lang="en-US" sz="1600" dirty="0">
                        <a:solidFill>
                          <a:schemeClr val="tx1"/>
                        </a:solidFill>
                      </a:endParaRPr>
                    </a:p>
                  </a:txBody>
                  <a:tcPr>
                    <a:noFill/>
                  </a:tcPr>
                </a:tc>
                <a:tc>
                  <a:txBody>
                    <a:bodyPr/>
                    <a:lstStyle/>
                    <a:p>
                      <a:r>
                        <a:rPr lang="en-US" sz="1600" dirty="0" smtClean="0">
                          <a:solidFill>
                            <a:schemeClr val="accent1"/>
                          </a:solidFill>
                        </a:rPr>
                        <a:t>1</a:t>
                      </a:r>
                      <a:endParaRPr lang="en-US" sz="1600" dirty="0">
                        <a:solidFill>
                          <a:schemeClr val="accent1"/>
                        </a:solidFill>
                      </a:endParaRPr>
                    </a:p>
                  </a:txBody>
                  <a:tcPr>
                    <a:noFill/>
                  </a:tcPr>
                </a:tc>
              </a:tr>
              <a:tr h="312057">
                <a:tc>
                  <a:txBody>
                    <a:bodyPr/>
                    <a:lstStyle/>
                    <a:p>
                      <a:r>
                        <a:rPr lang="en-US" sz="1600" dirty="0" smtClean="0">
                          <a:solidFill>
                            <a:schemeClr val="tx1"/>
                          </a:solidFill>
                        </a:rPr>
                        <a:t>1</a:t>
                      </a:r>
                      <a:endParaRPr lang="en-US" sz="1600" dirty="0">
                        <a:solidFill>
                          <a:schemeClr val="tx1"/>
                        </a:solidFill>
                      </a:endParaRPr>
                    </a:p>
                  </a:txBody>
                  <a:tcPr>
                    <a:noFill/>
                  </a:tcPr>
                </a:tc>
                <a:tc>
                  <a:txBody>
                    <a:bodyPr/>
                    <a:lstStyle/>
                    <a:p>
                      <a:r>
                        <a:rPr lang="en-US" sz="1600" dirty="0" smtClean="0">
                          <a:solidFill>
                            <a:schemeClr val="tx1"/>
                          </a:solidFill>
                        </a:rPr>
                        <a:t>1</a:t>
                      </a:r>
                      <a:endParaRPr lang="en-US" sz="1600" dirty="0">
                        <a:solidFill>
                          <a:schemeClr val="tx1"/>
                        </a:solidFill>
                      </a:endParaRPr>
                    </a:p>
                  </a:txBody>
                  <a:tcPr>
                    <a:noFill/>
                  </a:tcPr>
                </a:tc>
                <a:tc>
                  <a:txBody>
                    <a:bodyPr/>
                    <a:lstStyle/>
                    <a:p>
                      <a:r>
                        <a:rPr lang="en-US" sz="1600" dirty="0" smtClean="0">
                          <a:solidFill>
                            <a:schemeClr val="tx1"/>
                          </a:solidFill>
                        </a:rPr>
                        <a:t>1</a:t>
                      </a:r>
                      <a:endParaRPr lang="en-US" sz="1600" dirty="0">
                        <a:solidFill>
                          <a:schemeClr val="tx1"/>
                        </a:solidFill>
                      </a:endParaRPr>
                    </a:p>
                  </a:txBody>
                  <a:tcPr>
                    <a:noFill/>
                  </a:tcPr>
                </a:tc>
                <a:tc>
                  <a:txBody>
                    <a:bodyPr/>
                    <a:lstStyle/>
                    <a:p>
                      <a:r>
                        <a:rPr lang="en-US" sz="1600" dirty="0" smtClean="0">
                          <a:solidFill>
                            <a:schemeClr val="accent1"/>
                          </a:solidFill>
                        </a:rPr>
                        <a:t>0</a:t>
                      </a:r>
                      <a:endParaRPr lang="en-US" sz="1600" dirty="0">
                        <a:solidFill>
                          <a:schemeClr val="accent1"/>
                        </a:solidFill>
                      </a:endParaRPr>
                    </a:p>
                  </a:txBody>
                  <a:tcPr>
                    <a:noFill/>
                  </a:tcPr>
                </a:tc>
              </a:tr>
            </a:tbl>
          </a:graphicData>
        </a:graphic>
      </p:graphicFrame>
      <p:cxnSp>
        <p:nvCxnSpPr>
          <p:cNvPr id="6" name="Straight Connector 5"/>
          <p:cNvCxnSpPr/>
          <p:nvPr/>
        </p:nvCxnSpPr>
        <p:spPr>
          <a:xfrm flipH="1">
            <a:off x="7010400" y="3363625"/>
            <a:ext cx="1855" cy="421311"/>
          </a:xfrm>
          <a:prstGeom prst="line">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104" name="TextBox 103"/>
          <p:cNvSpPr txBox="1"/>
          <p:nvPr/>
        </p:nvSpPr>
        <p:spPr>
          <a:xfrm>
            <a:off x="4267200" y="3733800"/>
            <a:ext cx="340158" cy="461665"/>
          </a:xfrm>
          <a:prstGeom prst="rect">
            <a:avLst/>
          </a:prstGeom>
          <a:noFill/>
        </p:spPr>
        <p:txBody>
          <a:bodyPr wrap="none" rtlCol="0">
            <a:spAutoFit/>
          </a:bodyPr>
          <a:lstStyle/>
          <a:p>
            <a:r>
              <a:rPr lang="en-US" sz="2400" dirty="0">
                <a:solidFill>
                  <a:schemeClr val="accent1"/>
                </a:solidFill>
              </a:rPr>
              <a:t>1</a:t>
            </a:r>
          </a:p>
        </p:txBody>
      </p:sp>
    </p:spTree>
    <p:extLst>
      <p:ext uri="{BB962C8B-B14F-4D97-AF65-F5344CB8AC3E}">
        <p14:creationId xmlns:p14="http://schemas.microsoft.com/office/powerpoint/2010/main" val="2632629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0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8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74"/>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7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93"/>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78"/>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94"/>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6"/>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7" grpId="0"/>
      <p:bldP spid="78" grpId="0"/>
      <p:bldP spid="84" grpId="0"/>
      <p:bldP spid="93" grpId="0"/>
      <p:bldP spid="94" grpId="0"/>
      <p:bldP spid="4" grpId="0" animBg="1"/>
      <p:bldP spid="98" grpId="0"/>
      <p:bldP spid="99" grpId="0"/>
      <p:bldP spid="101" grpId="0"/>
      <p:bldP spid="104"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normAutofit fontScale="90000"/>
          </a:bodyPr>
          <a:lstStyle/>
          <a:p>
            <a:r>
              <a:rPr lang="en-US" dirty="0" smtClean="0"/>
              <a:t>Shared Bus</a:t>
            </a:r>
            <a:endParaRPr lang="en-US" dirty="0"/>
          </a:p>
        </p:txBody>
      </p:sp>
      <p:grpSp>
        <p:nvGrpSpPr>
          <p:cNvPr id="20" name="Group 19"/>
          <p:cNvGrpSpPr/>
          <p:nvPr>
            <p:custDataLst>
              <p:tags r:id="rId2"/>
            </p:custDataLst>
          </p:nvPr>
        </p:nvGrpSpPr>
        <p:grpSpPr>
          <a:xfrm rot="5400000">
            <a:off x="304798" y="1295400"/>
            <a:ext cx="685800" cy="381000"/>
            <a:chOff x="2209800" y="4381500"/>
            <a:chExt cx="1447800" cy="800100"/>
          </a:xfrm>
        </p:grpSpPr>
        <p:sp>
          <p:nvSpPr>
            <p:cNvPr id="16" name="Isosceles Triangle 15"/>
            <p:cNvSpPr/>
            <p:nvPr>
              <p:custDataLst>
                <p:tags r:id="rId51"/>
              </p:custDataLst>
            </p:nvPr>
          </p:nvSpPr>
          <p:spPr>
            <a:xfrm rot="5400000">
              <a:off x="2647950" y="4667250"/>
              <a:ext cx="533400" cy="495300"/>
            </a:xfrm>
            <a:prstGeom prst="triangle">
              <a:avLst/>
            </a:prstGeom>
            <a:noFill/>
            <a:ln w="28575">
              <a:solidFill>
                <a:schemeClr val="bg1"/>
              </a:solidFill>
              <a:tailEnd type="non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p:cNvCxnSpPr/>
            <p:nvPr>
              <p:custDataLst>
                <p:tags r:id="rId52"/>
              </p:custDataLst>
            </p:nvPr>
          </p:nvCxnSpPr>
          <p:spPr>
            <a:xfrm rot="10800000">
              <a:off x="2209800" y="4914900"/>
              <a:ext cx="457200" cy="0"/>
            </a:xfrm>
            <a:prstGeom prst="line">
              <a:avLst/>
            </a:prstGeom>
            <a:ln w="28575">
              <a:solidFill>
                <a:schemeClr val="bg1"/>
              </a:solidFill>
              <a:tailEnd type="none"/>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custDataLst>
                <p:tags r:id="rId53"/>
              </p:custDataLst>
            </p:nvPr>
          </p:nvCxnSpPr>
          <p:spPr>
            <a:xfrm rot="10800000">
              <a:off x="3162300" y="4914900"/>
              <a:ext cx="495300" cy="0"/>
            </a:xfrm>
            <a:prstGeom prst="line">
              <a:avLst/>
            </a:prstGeom>
            <a:ln w="28575">
              <a:solidFill>
                <a:schemeClr val="bg1"/>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custDataLst>
                <p:tags r:id="rId54"/>
              </p:custDataLst>
            </p:nvPr>
          </p:nvCxnSpPr>
          <p:spPr>
            <a:xfrm rot="5400000" flipH="1" flipV="1">
              <a:off x="2716566" y="4572000"/>
              <a:ext cx="381000" cy="0"/>
            </a:xfrm>
            <a:prstGeom prst="line">
              <a:avLst/>
            </a:prstGeom>
            <a:ln w="28575">
              <a:solidFill>
                <a:schemeClr val="bg1"/>
              </a:solidFill>
              <a:tailEnd type="none"/>
            </a:ln>
          </p:spPr>
          <p:style>
            <a:lnRef idx="1">
              <a:schemeClr val="accent1"/>
            </a:lnRef>
            <a:fillRef idx="0">
              <a:schemeClr val="accent1"/>
            </a:fillRef>
            <a:effectRef idx="0">
              <a:schemeClr val="accent1"/>
            </a:effectRef>
            <a:fontRef idx="minor">
              <a:schemeClr val="tx1"/>
            </a:fontRef>
          </p:style>
        </p:cxnSp>
      </p:grpSp>
      <p:cxnSp>
        <p:nvCxnSpPr>
          <p:cNvPr id="22" name="Straight Connector 21"/>
          <p:cNvCxnSpPr/>
          <p:nvPr>
            <p:custDataLst>
              <p:tags r:id="rId3"/>
            </p:custDataLst>
          </p:nvPr>
        </p:nvCxnSpPr>
        <p:spPr>
          <a:xfrm rot="16200000">
            <a:off x="685798" y="1334656"/>
            <a:ext cx="3048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23" name="TextBox 22"/>
          <p:cNvSpPr txBox="1"/>
          <p:nvPr>
            <p:custDataLst>
              <p:tags r:id="rId4"/>
            </p:custDataLst>
          </p:nvPr>
        </p:nvSpPr>
        <p:spPr>
          <a:xfrm>
            <a:off x="747594" y="653582"/>
            <a:ext cx="471604" cy="523220"/>
          </a:xfrm>
          <a:prstGeom prst="rect">
            <a:avLst/>
          </a:prstGeom>
          <a:noFill/>
        </p:spPr>
        <p:txBody>
          <a:bodyPr wrap="none" rtlCol="0">
            <a:spAutoFit/>
          </a:bodyPr>
          <a:lstStyle/>
          <a:p>
            <a:r>
              <a:rPr lang="en-US" sz="2800" dirty="0" smtClean="0">
                <a:solidFill>
                  <a:schemeClr val="bg1"/>
                </a:solidFill>
              </a:rPr>
              <a:t>S</a:t>
            </a:r>
            <a:r>
              <a:rPr lang="en-US" sz="2800" baseline="-25000" dirty="0" smtClean="0">
                <a:solidFill>
                  <a:schemeClr val="bg1"/>
                </a:solidFill>
              </a:rPr>
              <a:t>0</a:t>
            </a:r>
          </a:p>
        </p:txBody>
      </p:sp>
      <p:sp>
        <p:nvSpPr>
          <p:cNvPr id="24" name="TextBox 23"/>
          <p:cNvSpPr txBox="1"/>
          <p:nvPr>
            <p:custDataLst>
              <p:tags r:id="rId5"/>
            </p:custDataLst>
          </p:nvPr>
        </p:nvSpPr>
        <p:spPr>
          <a:xfrm>
            <a:off x="321663" y="653582"/>
            <a:ext cx="527709" cy="523220"/>
          </a:xfrm>
          <a:prstGeom prst="rect">
            <a:avLst/>
          </a:prstGeom>
          <a:noFill/>
        </p:spPr>
        <p:txBody>
          <a:bodyPr wrap="none" rtlCol="0">
            <a:spAutoFit/>
          </a:bodyPr>
          <a:lstStyle/>
          <a:p>
            <a:r>
              <a:rPr lang="en-US" sz="2800" dirty="0" smtClean="0">
                <a:solidFill>
                  <a:schemeClr val="bg1"/>
                </a:solidFill>
              </a:rPr>
              <a:t>D</a:t>
            </a:r>
            <a:r>
              <a:rPr lang="en-US" sz="2800" baseline="-25000" dirty="0" smtClean="0">
                <a:solidFill>
                  <a:schemeClr val="bg1"/>
                </a:solidFill>
              </a:rPr>
              <a:t>0</a:t>
            </a:r>
          </a:p>
        </p:txBody>
      </p:sp>
      <p:sp>
        <p:nvSpPr>
          <p:cNvPr id="25" name="TextBox 24"/>
          <p:cNvSpPr txBox="1"/>
          <p:nvPr>
            <p:custDataLst>
              <p:tags r:id="rId6"/>
            </p:custDataLst>
          </p:nvPr>
        </p:nvSpPr>
        <p:spPr>
          <a:xfrm>
            <a:off x="4876798" y="2177582"/>
            <a:ext cx="2017925" cy="584775"/>
          </a:xfrm>
          <a:prstGeom prst="rect">
            <a:avLst/>
          </a:prstGeom>
          <a:noFill/>
        </p:spPr>
        <p:txBody>
          <a:bodyPr wrap="none" rtlCol="0">
            <a:spAutoFit/>
          </a:bodyPr>
          <a:lstStyle/>
          <a:p>
            <a:r>
              <a:rPr lang="en-US" sz="3200" dirty="0" smtClean="0">
                <a:solidFill>
                  <a:schemeClr val="bg1"/>
                </a:solidFill>
              </a:rPr>
              <a:t>shared line</a:t>
            </a:r>
            <a:endParaRPr lang="en-US" sz="3200" baseline="-25000" dirty="0" smtClean="0">
              <a:solidFill>
                <a:schemeClr val="bg1"/>
              </a:solidFill>
            </a:endParaRPr>
          </a:p>
        </p:txBody>
      </p:sp>
      <p:grpSp>
        <p:nvGrpSpPr>
          <p:cNvPr id="26" name="Group 25"/>
          <p:cNvGrpSpPr/>
          <p:nvPr>
            <p:custDataLst>
              <p:tags r:id="rId7"/>
            </p:custDataLst>
          </p:nvPr>
        </p:nvGrpSpPr>
        <p:grpSpPr>
          <a:xfrm rot="5400000">
            <a:off x="1676398" y="1295400"/>
            <a:ext cx="685800" cy="381000"/>
            <a:chOff x="2209800" y="4381500"/>
            <a:chExt cx="1447800" cy="800100"/>
          </a:xfrm>
        </p:grpSpPr>
        <p:sp>
          <p:nvSpPr>
            <p:cNvPr id="27" name="Isosceles Triangle 26"/>
            <p:cNvSpPr/>
            <p:nvPr>
              <p:custDataLst>
                <p:tags r:id="rId47"/>
              </p:custDataLst>
            </p:nvPr>
          </p:nvSpPr>
          <p:spPr>
            <a:xfrm rot="5400000">
              <a:off x="2647950" y="4667250"/>
              <a:ext cx="533400" cy="495300"/>
            </a:xfrm>
            <a:prstGeom prst="triangle">
              <a:avLst/>
            </a:prstGeom>
            <a:noFill/>
            <a:ln w="28575">
              <a:solidFill>
                <a:schemeClr val="bg1"/>
              </a:solidFill>
              <a:tailEnd type="non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8" name="Straight Connector 27"/>
            <p:cNvCxnSpPr/>
            <p:nvPr>
              <p:custDataLst>
                <p:tags r:id="rId48"/>
              </p:custDataLst>
            </p:nvPr>
          </p:nvCxnSpPr>
          <p:spPr>
            <a:xfrm rot="10800000">
              <a:off x="2209800" y="4914900"/>
              <a:ext cx="457200" cy="0"/>
            </a:xfrm>
            <a:prstGeom prst="line">
              <a:avLst/>
            </a:prstGeom>
            <a:ln w="28575">
              <a:solidFill>
                <a:schemeClr val="bg1"/>
              </a:solidFill>
              <a:tailEnd type="none"/>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custDataLst>
                <p:tags r:id="rId49"/>
              </p:custDataLst>
            </p:nvPr>
          </p:nvCxnSpPr>
          <p:spPr>
            <a:xfrm rot="10800000">
              <a:off x="3162300" y="4914900"/>
              <a:ext cx="495300" cy="0"/>
            </a:xfrm>
            <a:prstGeom prst="line">
              <a:avLst/>
            </a:prstGeom>
            <a:ln w="28575">
              <a:solidFill>
                <a:schemeClr val="bg1"/>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custDataLst>
                <p:tags r:id="rId50"/>
              </p:custDataLst>
            </p:nvPr>
          </p:nvCxnSpPr>
          <p:spPr>
            <a:xfrm rot="5400000" flipH="1" flipV="1">
              <a:off x="2716566" y="4572000"/>
              <a:ext cx="381000" cy="0"/>
            </a:xfrm>
            <a:prstGeom prst="line">
              <a:avLst/>
            </a:prstGeom>
            <a:ln w="28575">
              <a:solidFill>
                <a:schemeClr val="bg1"/>
              </a:solidFill>
              <a:tailEnd type="none"/>
            </a:ln>
          </p:spPr>
          <p:style>
            <a:lnRef idx="1">
              <a:schemeClr val="accent1"/>
            </a:lnRef>
            <a:fillRef idx="0">
              <a:schemeClr val="accent1"/>
            </a:fillRef>
            <a:effectRef idx="0">
              <a:schemeClr val="accent1"/>
            </a:effectRef>
            <a:fontRef idx="minor">
              <a:schemeClr val="tx1"/>
            </a:fontRef>
          </p:style>
        </p:cxnSp>
      </p:grpSp>
      <p:cxnSp>
        <p:nvCxnSpPr>
          <p:cNvPr id="31" name="Straight Connector 30"/>
          <p:cNvCxnSpPr/>
          <p:nvPr>
            <p:custDataLst>
              <p:tags r:id="rId8"/>
            </p:custDataLst>
          </p:nvPr>
        </p:nvCxnSpPr>
        <p:spPr>
          <a:xfrm rot="16200000">
            <a:off x="2057398" y="1331174"/>
            <a:ext cx="3048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32" name="TextBox 31"/>
          <p:cNvSpPr txBox="1"/>
          <p:nvPr>
            <p:custDataLst>
              <p:tags r:id="rId9"/>
            </p:custDataLst>
          </p:nvPr>
        </p:nvSpPr>
        <p:spPr>
          <a:xfrm>
            <a:off x="2042994" y="653582"/>
            <a:ext cx="471604" cy="523220"/>
          </a:xfrm>
          <a:prstGeom prst="rect">
            <a:avLst/>
          </a:prstGeom>
          <a:noFill/>
        </p:spPr>
        <p:txBody>
          <a:bodyPr wrap="none" rtlCol="0">
            <a:spAutoFit/>
          </a:bodyPr>
          <a:lstStyle/>
          <a:p>
            <a:r>
              <a:rPr lang="en-US" sz="2800" dirty="0" smtClean="0">
                <a:solidFill>
                  <a:schemeClr val="bg1"/>
                </a:solidFill>
              </a:rPr>
              <a:t>S</a:t>
            </a:r>
            <a:r>
              <a:rPr lang="en-US" sz="2800" baseline="-25000" dirty="0" smtClean="0">
                <a:solidFill>
                  <a:schemeClr val="bg1"/>
                </a:solidFill>
              </a:rPr>
              <a:t>1</a:t>
            </a:r>
          </a:p>
        </p:txBody>
      </p:sp>
      <p:sp>
        <p:nvSpPr>
          <p:cNvPr id="33" name="TextBox 32"/>
          <p:cNvSpPr txBox="1"/>
          <p:nvPr>
            <p:custDataLst>
              <p:tags r:id="rId10"/>
            </p:custDataLst>
          </p:nvPr>
        </p:nvSpPr>
        <p:spPr>
          <a:xfrm>
            <a:off x="1608133" y="653582"/>
            <a:ext cx="527709" cy="523220"/>
          </a:xfrm>
          <a:prstGeom prst="rect">
            <a:avLst/>
          </a:prstGeom>
          <a:noFill/>
        </p:spPr>
        <p:txBody>
          <a:bodyPr wrap="none" rtlCol="0">
            <a:spAutoFit/>
          </a:bodyPr>
          <a:lstStyle/>
          <a:p>
            <a:r>
              <a:rPr lang="en-US" sz="2800" dirty="0" smtClean="0">
                <a:solidFill>
                  <a:schemeClr val="bg1"/>
                </a:solidFill>
              </a:rPr>
              <a:t>D</a:t>
            </a:r>
            <a:r>
              <a:rPr lang="en-US" sz="2800" baseline="-25000" dirty="0" smtClean="0">
                <a:solidFill>
                  <a:schemeClr val="bg1"/>
                </a:solidFill>
              </a:rPr>
              <a:t>1</a:t>
            </a:r>
          </a:p>
        </p:txBody>
      </p:sp>
      <p:grpSp>
        <p:nvGrpSpPr>
          <p:cNvPr id="34" name="Group 33"/>
          <p:cNvGrpSpPr/>
          <p:nvPr>
            <p:custDataLst>
              <p:tags r:id="rId11"/>
            </p:custDataLst>
          </p:nvPr>
        </p:nvGrpSpPr>
        <p:grpSpPr>
          <a:xfrm rot="5400000">
            <a:off x="2819398" y="1295400"/>
            <a:ext cx="685800" cy="381000"/>
            <a:chOff x="2209800" y="4381500"/>
            <a:chExt cx="1447800" cy="800100"/>
          </a:xfrm>
        </p:grpSpPr>
        <p:sp>
          <p:nvSpPr>
            <p:cNvPr id="35" name="Isosceles Triangle 34"/>
            <p:cNvSpPr/>
            <p:nvPr>
              <p:custDataLst>
                <p:tags r:id="rId43"/>
              </p:custDataLst>
            </p:nvPr>
          </p:nvSpPr>
          <p:spPr>
            <a:xfrm rot="5400000">
              <a:off x="2647950" y="4667250"/>
              <a:ext cx="533400" cy="495300"/>
            </a:xfrm>
            <a:prstGeom prst="triangle">
              <a:avLst/>
            </a:prstGeom>
            <a:noFill/>
            <a:ln w="28575">
              <a:solidFill>
                <a:schemeClr val="bg1"/>
              </a:solidFill>
              <a:tailEnd type="non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6" name="Straight Connector 35"/>
            <p:cNvCxnSpPr/>
            <p:nvPr>
              <p:custDataLst>
                <p:tags r:id="rId44"/>
              </p:custDataLst>
            </p:nvPr>
          </p:nvCxnSpPr>
          <p:spPr>
            <a:xfrm rot="10800000">
              <a:off x="2209800" y="4914900"/>
              <a:ext cx="457200" cy="0"/>
            </a:xfrm>
            <a:prstGeom prst="line">
              <a:avLst/>
            </a:prstGeom>
            <a:ln w="28575">
              <a:solidFill>
                <a:schemeClr val="bg1"/>
              </a:solidFill>
              <a:tailEnd type="none"/>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custDataLst>
                <p:tags r:id="rId45"/>
              </p:custDataLst>
            </p:nvPr>
          </p:nvCxnSpPr>
          <p:spPr>
            <a:xfrm rot="10800000">
              <a:off x="3162300" y="4914900"/>
              <a:ext cx="495300" cy="0"/>
            </a:xfrm>
            <a:prstGeom prst="line">
              <a:avLst/>
            </a:prstGeom>
            <a:ln w="28575">
              <a:solidFill>
                <a:schemeClr val="bg1"/>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custDataLst>
                <p:tags r:id="rId46"/>
              </p:custDataLst>
            </p:nvPr>
          </p:nvCxnSpPr>
          <p:spPr>
            <a:xfrm rot="5400000" flipH="1" flipV="1">
              <a:off x="2716566" y="4572000"/>
              <a:ext cx="381000" cy="0"/>
            </a:xfrm>
            <a:prstGeom prst="line">
              <a:avLst/>
            </a:prstGeom>
            <a:ln w="28575">
              <a:solidFill>
                <a:schemeClr val="bg1"/>
              </a:solidFill>
              <a:tailEnd type="none"/>
            </a:ln>
          </p:spPr>
          <p:style>
            <a:lnRef idx="1">
              <a:schemeClr val="accent1"/>
            </a:lnRef>
            <a:fillRef idx="0">
              <a:schemeClr val="accent1"/>
            </a:fillRef>
            <a:effectRef idx="0">
              <a:schemeClr val="accent1"/>
            </a:effectRef>
            <a:fontRef idx="minor">
              <a:schemeClr val="tx1"/>
            </a:fontRef>
          </p:style>
        </p:cxnSp>
      </p:grpSp>
      <p:cxnSp>
        <p:nvCxnSpPr>
          <p:cNvPr id="39" name="Straight Connector 38"/>
          <p:cNvCxnSpPr/>
          <p:nvPr>
            <p:custDataLst>
              <p:tags r:id="rId12"/>
            </p:custDataLst>
          </p:nvPr>
        </p:nvCxnSpPr>
        <p:spPr>
          <a:xfrm rot="16200000">
            <a:off x="3200398" y="1331174"/>
            <a:ext cx="3048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40" name="TextBox 39"/>
          <p:cNvSpPr txBox="1"/>
          <p:nvPr>
            <p:custDataLst>
              <p:tags r:id="rId13"/>
            </p:custDataLst>
          </p:nvPr>
        </p:nvSpPr>
        <p:spPr>
          <a:xfrm>
            <a:off x="3185994" y="653582"/>
            <a:ext cx="471604" cy="523220"/>
          </a:xfrm>
          <a:prstGeom prst="rect">
            <a:avLst/>
          </a:prstGeom>
          <a:noFill/>
        </p:spPr>
        <p:txBody>
          <a:bodyPr wrap="none" rtlCol="0">
            <a:spAutoFit/>
          </a:bodyPr>
          <a:lstStyle/>
          <a:p>
            <a:r>
              <a:rPr lang="en-US" sz="2800" dirty="0" smtClean="0">
                <a:solidFill>
                  <a:schemeClr val="bg1"/>
                </a:solidFill>
              </a:rPr>
              <a:t>S</a:t>
            </a:r>
            <a:r>
              <a:rPr lang="en-US" sz="2800" baseline="-25000" dirty="0" smtClean="0">
                <a:solidFill>
                  <a:schemeClr val="bg1"/>
                </a:solidFill>
              </a:rPr>
              <a:t>2</a:t>
            </a:r>
          </a:p>
        </p:txBody>
      </p:sp>
      <p:sp>
        <p:nvSpPr>
          <p:cNvPr id="41" name="TextBox 40"/>
          <p:cNvSpPr txBox="1"/>
          <p:nvPr>
            <p:custDataLst>
              <p:tags r:id="rId14"/>
            </p:custDataLst>
          </p:nvPr>
        </p:nvSpPr>
        <p:spPr>
          <a:xfrm>
            <a:off x="2751133" y="653582"/>
            <a:ext cx="527709" cy="523220"/>
          </a:xfrm>
          <a:prstGeom prst="rect">
            <a:avLst/>
          </a:prstGeom>
          <a:noFill/>
        </p:spPr>
        <p:txBody>
          <a:bodyPr wrap="none" rtlCol="0">
            <a:spAutoFit/>
          </a:bodyPr>
          <a:lstStyle/>
          <a:p>
            <a:r>
              <a:rPr lang="en-US" sz="2800" dirty="0" smtClean="0">
                <a:solidFill>
                  <a:schemeClr val="bg1"/>
                </a:solidFill>
              </a:rPr>
              <a:t>D</a:t>
            </a:r>
            <a:r>
              <a:rPr lang="en-US" sz="2800" baseline="-25000" dirty="0" smtClean="0">
                <a:solidFill>
                  <a:schemeClr val="bg1"/>
                </a:solidFill>
              </a:rPr>
              <a:t>2</a:t>
            </a:r>
          </a:p>
        </p:txBody>
      </p:sp>
      <p:grpSp>
        <p:nvGrpSpPr>
          <p:cNvPr id="42" name="Group 41"/>
          <p:cNvGrpSpPr/>
          <p:nvPr>
            <p:custDataLst>
              <p:tags r:id="rId15"/>
            </p:custDataLst>
          </p:nvPr>
        </p:nvGrpSpPr>
        <p:grpSpPr>
          <a:xfrm rot="5400000">
            <a:off x="4044361" y="1295400"/>
            <a:ext cx="685800" cy="381000"/>
            <a:chOff x="2209800" y="4381500"/>
            <a:chExt cx="1447800" cy="800100"/>
          </a:xfrm>
        </p:grpSpPr>
        <p:sp>
          <p:nvSpPr>
            <p:cNvPr id="43" name="Isosceles Triangle 42"/>
            <p:cNvSpPr/>
            <p:nvPr>
              <p:custDataLst>
                <p:tags r:id="rId39"/>
              </p:custDataLst>
            </p:nvPr>
          </p:nvSpPr>
          <p:spPr>
            <a:xfrm rot="5400000">
              <a:off x="2647950" y="4667250"/>
              <a:ext cx="533400" cy="495300"/>
            </a:xfrm>
            <a:prstGeom prst="triangle">
              <a:avLst/>
            </a:prstGeom>
            <a:noFill/>
            <a:ln w="28575">
              <a:solidFill>
                <a:schemeClr val="bg1"/>
              </a:solidFill>
              <a:tailEnd type="non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4" name="Straight Connector 43"/>
            <p:cNvCxnSpPr/>
            <p:nvPr>
              <p:custDataLst>
                <p:tags r:id="rId40"/>
              </p:custDataLst>
            </p:nvPr>
          </p:nvCxnSpPr>
          <p:spPr>
            <a:xfrm rot="10800000">
              <a:off x="2209800" y="4914900"/>
              <a:ext cx="457200" cy="0"/>
            </a:xfrm>
            <a:prstGeom prst="line">
              <a:avLst/>
            </a:prstGeom>
            <a:ln w="28575">
              <a:solidFill>
                <a:schemeClr val="bg1"/>
              </a:solidFill>
              <a:tailEnd type="none"/>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custDataLst>
                <p:tags r:id="rId41"/>
              </p:custDataLst>
            </p:nvPr>
          </p:nvCxnSpPr>
          <p:spPr>
            <a:xfrm rot="10800000">
              <a:off x="3162300" y="4914900"/>
              <a:ext cx="495300" cy="0"/>
            </a:xfrm>
            <a:prstGeom prst="line">
              <a:avLst/>
            </a:prstGeom>
            <a:ln w="28575">
              <a:solidFill>
                <a:schemeClr val="bg1"/>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custDataLst>
                <p:tags r:id="rId42"/>
              </p:custDataLst>
            </p:nvPr>
          </p:nvCxnSpPr>
          <p:spPr>
            <a:xfrm rot="5400000" flipH="1" flipV="1">
              <a:off x="2716566" y="4572000"/>
              <a:ext cx="381000" cy="0"/>
            </a:xfrm>
            <a:prstGeom prst="line">
              <a:avLst/>
            </a:prstGeom>
            <a:ln w="28575">
              <a:solidFill>
                <a:schemeClr val="bg1"/>
              </a:solidFill>
              <a:tailEnd type="none"/>
            </a:ln>
          </p:spPr>
          <p:style>
            <a:lnRef idx="1">
              <a:schemeClr val="accent1"/>
            </a:lnRef>
            <a:fillRef idx="0">
              <a:schemeClr val="accent1"/>
            </a:fillRef>
            <a:effectRef idx="0">
              <a:schemeClr val="accent1"/>
            </a:effectRef>
            <a:fontRef idx="minor">
              <a:schemeClr val="tx1"/>
            </a:fontRef>
          </p:style>
        </p:cxnSp>
      </p:grpSp>
      <p:cxnSp>
        <p:nvCxnSpPr>
          <p:cNvPr id="47" name="Straight Connector 46"/>
          <p:cNvCxnSpPr/>
          <p:nvPr>
            <p:custDataLst>
              <p:tags r:id="rId16"/>
            </p:custDataLst>
          </p:nvPr>
        </p:nvCxnSpPr>
        <p:spPr>
          <a:xfrm rot="16200000">
            <a:off x="4425361" y="1341580"/>
            <a:ext cx="3048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48" name="TextBox 47"/>
          <p:cNvSpPr txBox="1"/>
          <p:nvPr>
            <p:custDataLst>
              <p:tags r:id="rId17"/>
            </p:custDataLst>
          </p:nvPr>
        </p:nvSpPr>
        <p:spPr>
          <a:xfrm>
            <a:off x="4405194" y="653582"/>
            <a:ext cx="471604" cy="523220"/>
          </a:xfrm>
          <a:prstGeom prst="rect">
            <a:avLst/>
          </a:prstGeom>
          <a:noFill/>
        </p:spPr>
        <p:txBody>
          <a:bodyPr wrap="none" rtlCol="0">
            <a:spAutoFit/>
          </a:bodyPr>
          <a:lstStyle/>
          <a:p>
            <a:r>
              <a:rPr lang="en-US" sz="2800" dirty="0" smtClean="0">
                <a:solidFill>
                  <a:schemeClr val="bg1"/>
                </a:solidFill>
              </a:rPr>
              <a:t>S</a:t>
            </a:r>
            <a:r>
              <a:rPr lang="en-US" sz="2800" baseline="-25000" dirty="0" smtClean="0">
                <a:solidFill>
                  <a:schemeClr val="bg1"/>
                </a:solidFill>
              </a:rPr>
              <a:t>3</a:t>
            </a:r>
          </a:p>
        </p:txBody>
      </p:sp>
      <p:sp>
        <p:nvSpPr>
          <p:cNvPr id="49" name="TextBox 48"/>
          <p:cNvSpPr txBox="1"/>
          <p:nvPr>
            <p:custDataLst>
              <p:tags r:id="rId18"/>
            </p:custDataLst>
          </p:nvPr>
        </p:nvSpPr>
        <p:spPr>
          <a:xfrm>
            <a:off x="3976096" y="653582"/>
            <a:ext cx="527709" cy="523220"/>
          </a:xfrm>
          <a:prstGeom prst="rect">
            <a:avLst/>
          </a:prstGeom>
          <a:noFill/>
        </p:spPr>
        <p:txBody>
          <a:bodyPr wrap="none" rtlCol="0">
            <a:spAutoFit/>
          </a:bodyPr>
          <a:lstStyle/>
          <a:p>
            <a:r>
              <a:rPr lang="en-US" sz="2800" dirty="0" smtClean="0">
                <a:solidFill>
                  <a:schemeClr val="bg1"/>
                </a:solidFill>
              </a:rPr>
              <a:t>D</a:t>
            </a:r>
            <a:r>
              <a:rPr lang="en-US" sz="2800" baseline="-25000" dirty="0" smtClean="0">
                <a:solidFill>
                  <a:schemeClr val="bg1"/>
                </a:solidFill>
              </a:rPr>
              <a:t>3</a:t>
            </a:r>
          </a:p>
        </p:txBody>
      </p:sp>
      <p:grpSp>
        <p:nvGrpSpPr>
          <p:cNvPr id="3" name="Group 2"/>
          <p:cNvGrpSpPr/>
          <p:nvPr/>
        </p:nvGrpSpPr>
        <p:grpSpPr>
          <a:xfrm>
            <a:off x="6400798" y="1143000"/>
            <a:ext cx="381000" cy="685800"/>
            <a:chOff x="6400798" y="1143000"/>
            <a:chExt cx="381000" cy="685800"/>
          </a:xfrm>
        </p:grpSpPr>
        <p:grpSp>
          <p:nvGrpSpPr>
            <p:cNvPr id="50" name="Group 49"/>
            <p:cNvGrpSpPr/>
            <p:nvPr>
              <p:custDataLst>
                <p:tags r:id="rId33"/>
              </p:custDataLst>
            </p:nvPr>
          </p:nvGrpSpPr>
          <p:grpSpPr>
            <a:xfrm rot="5400000">
              <a:off x="6248398" y="1295400"/>
              <a:ext cx="685800" cy="381000"/>
              <a:chOff x="2209800" y="4381500"/>
              <a:chExt cx="1447800" cy="800100"/>
            </a:xfrm>
          </p:grpSpPr>
          <p:sp>
            <p:nvSpPr>
              <p:cNvPr id="51" name="Isosceles Triangle 50"/>
              <p:cNvSpPr/>
              <p:nvPr>
                <p:custDataLst>
                  <p:tags r:id="rId35"/>
                </p:custDataLst>
              </p:nvPr>
            </p:nvSpPr>
            <p:spPr>
              <a:xfrm rot="5400000">
                <a:off x="2647950" y="4667250"/>
                <a:ext cx="533400" cy="495300"/>
              </a:xfrm>
              <a:prstGeom prst="triangle">
                <a:avLst/>
              </a:prstGeom>
              <a:noFill/>
              <a:ln w="28575">
                <a:solidFill>
                  <a:schemeClr val="bg1"/>
                </a:solidFill>
                <a:tailEnd type="non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2" name="Straight Connector 51"/>
              <p:cNvCxnSpPr/>
              <p:nvPr>
                <p:custDataLst>
                  <p:tags r:id="rId36"/>
                </p:custDataLst>
              </p:nvPr>
            </p:nvCxnSpPr>
            <p:spPr>
              <a:xfrm rot="10800000">
                <a:off x="2209800" y="4914900"/>
                <a:ext cx="457200" cy="0"/>
              </a:xfrm>
              <a:prstGeom prst="line">
                <a:avLst/>
              </a:prstGeom>
              <a:ln w="28575">
                <a:solidFill>
                  <a:schemeClr val="bg1"/>
                </a:solidFill>
                <a:tailEnd type="none"/>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custDataLst>
                  <p:tags r:id="rId37"/>
                </p:custDataLst>
              </p:nvPr>
            </p:nvCxnSpPr>
            <p:spPr>
              <a:xfrm rot="10800000">
                <a:off x="3162300" y="4914900"/>
                <a:ext cx="495300" cy="0"/>
              </a:xfrm>
              <a:prstGeom prst="line">
                <a:avLst/>
              </a:prstGeom>
              <a:ln w="28575">
                <a:solidFill>
                  <a:schemeClr val="bg1"/>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custDataLst>
                  <p:tags r:id="rId38"/>
                </p:custDataLst>
              </p:nvPr>
            </p:nvCxnSpPr>
            <p:spPr>
              <a:xfrm rot="5400000" flipH="1" flipV="1">
                <a:off x="2716566" y="4572000"/>
                <a:ext cx="381000" cy="0"/>
              </a:xfrm>
              <a:prstGeom prst="line">
                <a:avLst/>
              </a:prstGeom>
              <a:ln w="28575">
                <a:solidFill>
                  <a:schemeClr val="bg1"/>
                </a:solidFill>
                <a:tailEnd type="none"/>
              </a:ln>
            </p:spPr>
            <p:style>
              <a:lnRef idx="1">
                <a:schemeClr val="accent1"/>
              </a:lnRef>
              <a:fillRef idx="0">
                <a:schemeClr val="accent1"/>
              </a:fillRef>
              <a:effectRef idx="0">
                <a:schemeClr val="accent1"/>
              </a:effectRef>
              <a:fontRef idx="minor">
                <a:schemeClr val="tx1"/>
              </a:fontRef>
            </p:style>
          </p:cxnSp>
        </p:grpSp>
        <p:cxnSp>
          <p:nvCxnSpPr>
            <p:cNvPr id="55" name="Straight Connector 54"/>
            <p:cNvCxnSpPr/>
            <p:nvPr>
              <p:custDataLst>
                <p:tags r:id="rId34"/>
              </p:custDataLst>
            </p:nvPr>
          </p:nvCxnSpPr>
          <p:spPr>
            <a:xfrm rot="16200000">
              <a:off x="6629398" y="1332344"/>
              <a:ext cx="3048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58" name="Group 57"/>
          <p:cNvGrpSpPr/>
          <p:nvPr>
            <p:custDataLst>
              <p:tags r:id="rId19"/>
            </p:custDataLst>
          </p:nvPr>
        </p:nvGrpSpPr>
        <p:grpSpPr>
          <a:xfrm rot="5400000">
            <a:off x="7696198" y="1295400"/>
            <a:ext cx="685800" cy="381000"/>
            <a:chOff x="2209800" y="4381500"/>
            <a:chExt cx="1447800" cy="800100"/>
          </a:xfrm>
        </p:grpSpPr>
        <p:sp>
          <p:nvSpPr>
            <p:cNvPr id="59" name="Isosceles Triangle 58"/>
            <p:cNvSpPr/>
            <p:nvPr>
              <p:custDataLst>
                <p:tags r:id="rId29"/>
              </p:custDataLst>
            </p:nvPr>
          </p:nvSpPr>
          <p:spPr>
            <a:xfrm rot="5400000">
              <a:off x="2647950" y="4667250"/>
              <a:ext cx="533400" cy="495300"/>
            </a:xfrm>
            <a:prstGeom prst="triangle">
              <a:avLst/>
            </a:prstGeom>
            <a:noFill/>
            <a:ln w="28575">
              <a:solidFill>
                <a:schemeClr val="bg1"/>
              </a:solidFill>
              <a:tailEnd type="non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0" name="Straight Connector 59"/>
            <p:cNvCxnSpPr/>
            <p:nvPr>
              <p:custDataLst>
                <p:tags r:id="rId30"/>
              </p:custDataLst>
            </p:nvPr>
          </p:nvCxnSpPr>
          <p:spPr>
            <a:xfrm rot="10800000">
              <a:off x="2209800" y="4914900"/>
              <a:ext cx="457200" cy="0"/>
            </a:xfrm>
            <a:prstGeom prst="line">
              <a:avLst/>
            </a:prstGeom>
            <a:ln w="28575">
              <a:solidFill>
                <a:schemeClr val="bg1"/>
              </a:solidFill>
              <a:tailEnd type="none"/>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custDataLst>
                <p:tags r:id="rId31"/>
              </p:custDataLst>
            </p:nvPr>
          </p:nvCxnSpPr>
          <p:spPr>
            <a:xfrm rot="10800000">
              <a:off x="3162300" y="4914900"/>
              <a:ext cx="495300" cy="0"/>
            </a:xfrm>
            <a:prstGeom prst="line">
              <a:avLst/>
            </a:prstGeom>
            <a:ln w="28575">
              <a:solidFill>
                <a:schemeClr val="bg1"/>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custDataLst>
                <p:tags r:id="rId32"/>
              </p:custDataLst>
            </p:nvPr>
          </p:nvCxnSpPr>
          <p:spPr>
            <a:xfrm rot="5400000" flipH="1" flipV="1">
              <a:off x="2716566" y="4572000"/>
              <a:ext cx="381000" cy="0"/>
            </a:xfrm>
            <a:prstGeom prst="line">
              <a:avLst/>
            </a:prstGeom>
            <a:ln w="28575">
              <a:solidFill>
                <a:schemeClr val="bg1"/>
              </a:solidFill>
              <a:tailEnd type="none"/>
            </a:ln>
          </p:spPr>
          <p:style>
            <a:lnRef idx="1">
              <a:schemeClr val="accent1"/>
            </a:lnRef>
            <a:fillRef idx="0">
              <a:schemeClr val="accent1"/>
            </a:fillRef>
            <a:effectRef idx="0">
              <a:schemeClr val="accent1"/>
            </a:effectRef>
            <a:fontRef idx="minor">
              <a:schemeClr val="tx1"/>
            </a:fontRef>
          </p:style>
        </p:cxnSp>
      </p:grpSp>
      <p:cxnSp>
        <p:nvCxnSpPr>
          <p:cNvPr id="63" name="Straight Connector 62"/>
          <p:cNvCxnSpPr/>
          <p:nvPr>
            <p:custDataLst>
              <p:tags r:id="rId20"/>
            </p:custDataLst>
          </p:nvPr>
        </p:nvCxnSpPr>
        <p:spPr>
          <a:xfrm rot="16200000">
            <a:off x="8077198" y="1341580"/>
            <a:ext cx="3048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64" name="TextBox 63"/>
          <p:cNvSpPr txBox="1"/>
          <p:nvPr>
            <p:custDataLst>
              <p:tags r:id="rId21"/>
            </p:custDataLst>
          </p:nvPr>
        </p:nvSpPr>
        <p:spPr>
          <a:xfrm>
            <a:off x="8078309" y="663762"/>
            <a:ext cx="837089" cy="523220"/>
          </a:xfrm>
          <a:prstGeom prst="rect">
            <a:avLst/>
          </a:prstGeom>
          <a:noFill/>
        </p:spPr>
        <p:txBody>
          <a:bodyPr wrap="none" rtlCol="0">
            <a:spAutoFit/>
          </a:bodyPr>
          <a:lstStyle/>
          <a:p>
            <a:r>
              <a:rPr lang="en-US" sz="2800" dirty="0" smtClean="0">
                <a:solidFill>
                  <a:schemeClr val="bg1"/>
                </a:solidFill>
              </a:rPr>
              <a:t>S</a:t>
            </a:r>
            <a:r>
              <a:rPr lang="en-US" sz="2800" baseline="-25000" dirty="0" smtClean="0">
                <a:solidFill>
                  <a:schemeClr val="bg1"/>
                </a:solidFill>
              </a:rPr>
              <a:t>1023</a:t>
            </a:r>
          </a:p>
        </p:txBody>
      </p:sp>
      <p:sp>
        <p:nvSpPr>
          <p:cNvPr id="65" name="TextBox 64"/>
          <p:cNvSpPr txBox="1"/>
          <p:nvPr>
            <p:custDataLst>
              <p:tags r:id="rId22"/>
            </p:custDataLst>
          </p:nvPr>
        </p:nvSpPr>
        <p:spPr>
          <a:xfrm>
            <a:off x="7260205" y="663762"/>
            <a:ext cx="893193" cy="523220"/>
          </a:xfrm>
          <a:prstGeom prst="rect">
            <a:avLst/>
          </a:prstGeom>
          <a:noFill/>
        </p:spPr>
        <p:txBody>
          <a:bodyPr wrap="none" rtlCol="0">
            <a:spAutoFit/>
          </a:bodyPr>
          <a:lstStyle/>
          <a:p>
            <a:r>
              <a:rPr lang="en-US" sz="2800" dirty="0" smtClean="0">
                <a:solidFill>
                  <a:schemeClr val="bg1"/>
                </a:solidFill>
              </a:rPr>
              <a:t>D</a:t>
            </a:r>
            <a:r>
              <a:rPr lang="en-US" sz="2800" baseline="-25000" dirty="0" smtClean="0">
                <a:solidFill>
                  <a:schemeClr val="bg1"/>
                </a:solidFill>
              </a:rPr>
              <a:t>1023</a:t>
            </a:r>
          </a:p>
        </p:txBody>
      </p:sp>
      <p:cxnSp>
        <p:nvCxnSpPr>
          <p:cNvPr id="67" name="Straight Connector 66"/>
          <p:cNvCxnSpPr/>
          <p:nvPr>
            <p:custDataLst>
              <p:tags r:id="rId23"/>
            </p:custDataLst>
          </p:nvPr>
        </p:nvCxnSpPr>
        <p:spPr>
          <a:xfrm rot="10800000">
            <a:off x="304800" y="1828800"/>
            <a:ext cx="8000998"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custDataLst>
              <p:tags r:id="rId24"/>
            </p:custDataLst>
          </p:nvPr>
        </p:nvCxnSpPr>
        <p:spPr>
          <a:xfrm rot="5400000">
            <a:off x="4463581" y="2209800"/>
            <a:ext cx="762000" cy="0"/>
          </a:xfrm>
          <a:prstGeom prst="line">
            <a:avLst/>
          </a:prstGeom>
          <a:ln w="28575">
            <a:solidFill>
              <a:schemeClr val="bg1"/>
            </a:solidFill>
            <a:headEnd type="oval"/>
          </a:ln>
        </p:spPr>
        <p:style>
          <a:lnRef idx="1">
            <a:schemeClr val="accent1"/>
          </a:lnRef>
          <a:fillRef idx="0">
            <a:schemeClr val="accent1"/>
          </a:fillRef>
          <a:effectRef idx="0">
            <a:schemeClr val="accent1"/>
          </a:effectRef>
          <a:fontRef idx="minor">
            <a:schemeClr val="tx1"/>
          </a:fontRef>
        </p:style>
      </p:cxnSp>
      <p:sp>
        <p:nvSpPr>
          <p:cNvPr id="70" name="Oval 69"/>
          <p:cNvSpPr/>
          <p:nvPr>
            <p:custDataLst>
              <p:tags r:id="rId25"/>
            </p:custDataLst>
          </p:nvPr>
        </p:nvSpPr>
        <p:spPr>
          <a:xfrm rot="5400000">
            <a:off x="5791198" y="1371600"/>
            <a:ext cx="76200" cy="76200"/>
          </a:xfrm>
          <a:prstGeom prst="ellipse">
            <a:avLst/>
          </a:prstGeom>
          <a:solidFill>
            <a:schemeClr val="bg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p:cNvSpPr/>
          <p:nvPr>
            <p:custDataLst>
              <p:tags r:id="rId26"/>
            </p:custDataLst>
          </p:nvPr>
        </p:nvSpPr>
        <p:spPr>
          <a:xfrm rot="5400000">
            <a:off x="5638798" y="1371600"/>
            <a:ext cx="76200" cy="76200"/>
          </a:xfrm>
          <a:prstGeom prst="ellipse">
            <a:avLst/>
          </a:prstGeom>
          <a:solidFill>
            <a:schemeClr val="bg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p:nvPr>
            <p:custDataLst>
              <p:tags r:id="rId27"/>
            </p:custDataLst>
          </p:nvPr>
        </p:nvSpPr>
        <p:spPr>
          <a:xfrm rot="5400000">
            <a:off x="5486398" y="1371600"/>
            <a:ext cx="76200" cy="76200"/>
          </a:xfrm>
          <a:prstGeom prst="ellipse">
            <a:avLst/>
          </a:prstGeom>
          <a:solidFill>
            <a:schemeClr val="bg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290" name="CP3 Ink 8ed8d6b5-0c62-4446-bcaa-cfd7de6256c3"/>
          <p:cNvPicPr>
            <a:picLocks noChangeAspect="1" noChangeArrowheads="1"/>
          </p:cNvPicPr>
          <p:nvPr>
            <p:custDataLst>
              <p:tags r:id="rId28"/>
            </p:custDataLst>
          </p:nvPr>
        </p:nvPicPr>
        <p:blipFill>
          <a:blip r:embed="rId56">
            <a:extLst>
              <a:ext uri="{28A0092B-C50C-407E-A947-70E740481C1C}">
                <a14:useLocalDpi xmlns:a14="http://schemas.microsoft.com/office/drawing/2010/main" val="0"/>
              </a:ext>
            </a:extLst>
          </a:blip>
          <a:srcRect/>
          <a:stretch>
            <a:fillRect/>
          </a:stretch>
        </p:blipFill>
        <p:spPr bwMode="auto">
          <a:xfrm>
            <a:off x="3752685" y="602340"/>
            <a:ext cx="1237351" cy="15735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6732728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Content Placeholder 24"/>
          <p:cNvSpPr>
            <a:spLocks noGrp="1"/>
          </p:cNvSpPr>
          <p:nvPr>
            <p:ph idx="1"/>
            <p:custDataLst>
              <p:tags r:id="rId1"/>
            </p:custDataLst>
          </p:nvPr>
        </p:nvSpPr>
        <p:spPr/>
        <p:txBody>
          <a:bodyPr>
            <a:normAutofit lnSpcReduction="10000"/>
          </a:bodyPr>
          <a:lstStyle/>
          <a:p>
            <a:r>
              <a:rPr lang="en-US" dirty="0" smtClean="0"/>
              <a:t>General Case: </a:t>
            </a:r>
            <a:r>
              <a:rPr lang="en-US" dirty="0" smtClean="0">
                <a:solidFill>
                  <a:schemeClr val="accent1"/>
                </a:solidFill>
              </a:rPr>
              <a:t>Mealy Machine</a:t>
            </a:r>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r>
              <a:rPr lang="en-US" dirty="0" smtClean="0"/>
              <a:t>	Outputs and next state depend on both</a:t>
            </a:r>
            <a:br>
              <a:rPr lang="en-US" dirty="0" smtClean="0"/>
            </a:br>
            <a:r>
              <a:rPr lang="en-US" dirty="0" smtClean="0"/>
              <a:t>current state and input</a:t>
            </a:r>
            <a:endParaRPr lang="en-US" dirty="0"/>
          </a:p>
        </p:txBody>
      </p:sp>
      <p:sp>
        <p:nvSpPr>
          <p:cNvPr id="1659906" name="Rectangle 2"/>
          <p:cNvSpPr>
            <a:spLocks noGrp="1" noChangeArrowheads="1"/>
          </p:cNvSpPr>
          <p:nvPr>
            <p:ph type="title"/>
            <p:custDataLst>
              <p:tags r:id="rId2"/>
            </p:custDataLst>
          </p:nvPr>
        </p:nvSpPr>
        <p:spPr>
          <a:noFill/>
          <a:ln/>
        </p:spPr>
        <p:txBody>
          <a:bodyPr anchor="ctr">
            <a:normAutofit fontScale="90000"/>
          </a:bodyPr>
          <a:lstStyle/>
          <a:p>
            <a:r>
              <a:rPr lang="en-US" dirty="0" smtClean="0"/>
              <a:t>Mealy Machine</a:t>
            </a:r>
            <a:endParaRPr lang="en-US" dirty="0"/>
          </a:p>
        </p:txBody>
      </p:sp>
      <p:sp>
        <p:nvSpPr>
          <p:cNvPr id="1659908" name="Line 4"/>
          <p:cNvSpPr>
            <a:spLocks noChangeShapeType="1"/>
          </p:cNvSpPr>
          <p:nvPr>
            <p:custDataLst>
              <p:tags r:id="rId3"/>
            </p:custDataLst>
          </p:nvPr>
        </p:nvSpPr>
        <p:spPr bwMode="auto">
          <a:xfrm>
            <a:off x="6699250" y="2667000"/>
            <a:ext cx="0" cy="1441450"/>
          </a:xfrm>
          <a:prstGeom prst="line">
            <a:avLst/>
          </a:prstGeom>
          <a:noFill/>
          <a:ln w="28575">
            <a:solidFill>
              <a:schemeClr val="bg1"/>
            </a:solidFill>
            <a:round/>
            <a:headEnd type="none" w="sm" len="sm"/>
            <a:tailEnd type="none" w="sm" len="sm"/>
          </a:ln>
          <a:effectLst/>
        </p:spPr>
        <p:txBody>
          <a:bodyPr wrap="none" anchor="ctr"/>
          <a:lstStyle/>
          <a:p>
            <a:endParaRPr lang="en-US"/>
          </a:p>
        </p:txBody>
      </p:sp>
      <p:sp>
        <p:nvSpPr>
          <p:cNvPr id="1659909" name="Line 5"/>
          <p:cNvSpPr>
            <a:spLocks noChangeShapeType="1"/>
          </p:cNvSpPr>
          <p:nvPr>
            <p:custDataLst>
              <p:tags r:id="rId4"/>
            </p:custDataLst>
          </p:nvPr>
        </p:nvSpPr>
        <p:spPr bwMode="auto">
          <a:xfrm>
            <a:off x="4038600" y="2971800"/>
            <a:ext cx="692150" cy="5107"/>
          </a:xfrm>
          <a:prstGeom prst="line">
            <a:avLst/>
          </a:prstGeom>
          <a:noFill/>
          <a:ln w="28575">
            <a:solidFill>
              <a:schemeClr val="bg1"/>
            </a:solidFill>
            <a:round/>
            <a:headEnd type="none" w="med" len="med"/>
            <a:tailEnd type="arrow" w="lg" len="lg"/>
          </a:ln>
          <a:effectLst/>
        </p:spPr>
        <p:txBody>
          <a:bodyPr wrap="none" anchor="ctr"/>
          <a:lstStyle/>
          <a:p>
            <a:endParaRPr lang="en-US">
              <a:solidFill>
                <a:schemeClr val="accent4"/>
              </a:solidFill>
            </a:endParaRPr>
          </a:p>
        </p:txBody>
      </p:sp>
      <p:sp>
        <p:nvSpPr>
          <p:cNvPr id="1659910" name="Line 6"/>
          <p:cNvSpPr>
            <a:spLocks noChangeShapeType="1"/>
          </p:cNvSpPr>
          <p:nvPr>
            <p:custDataLst>
              <p:tags r:id="rId5"/>
            </p:custDataLst>
          </p:nvPr>
        </p:nvSpPr>
        <p:spPr bwMode="auto">
          <a:xfrm flipH="1" flipV="1">
            <a:off x="1219200" y="4114800"/>
            <a:ext cx="5486400" cy="0"/>
          </a:xfrm>
          <a:prstGeom prst="line">
            <a:avLst/>
          </a:prstGeom>
          <a:noFill/>
          <a:ln w="28575">
            <a:solidFill>
              <a:schemeClr val="bg1"/>
            </a:solidFill>
            <a:round/>
            <a:headEnd type="none" w="sm" len="sm"/>
            <a:tailEnd type="none" w="sm" len="sm"/>
          </a:ln>
          <a:effectLst/>
        </p:spPr>
        <p:txBody>
          <a:bodyPr wrap="none" anchor="ctr"/>
          <a:lstStyle/>
          <a:p>
            <a:endParaRPr lang="en-US"/>
          </a:p>
        </p:txBody>
      </p:sp>
      <p:sp>
        <p:nvSpPr>
          <p:cNvPr id="1659911" name="Line 7"/>
          <p:cNvSpPr>
            <a:spLocks noChangeShapeType="1"/>
          </p:cNvSpPr>
          <p:nvPr>
            <p:custDataLst>
              <p:tags r:id="rId6"/>
            </p:custDataLst>
          </p:nvPr>
        </p:nvSpPr>
        <p:spPr bwMode="auto">
          <a:xfrm flipV="1">
            <a:off x="1219200" y="2286000"/>
            <a:ext cx="0" cy="1822450"/>
          </a:xfrm>
          <a:prstGeom prst="line">
            <a:avLst/>
          </a:prstGeom>
          <a:noFill/>
          <a:ln w="28575">
            <a:solidFill>
              <a:schemeClr val="bg1"/>
            </a:solidFill>
            <a:round/>
            <a:headEnd type="none" w="sm" len="sm"/>
            <a:tailEnd type="none" w="sm" len="sm"/>
          </a:ln>
          <a:effectLst/>
        </p:spPr>
        <p:txBody>
          <a:bodyPr wrap="none" anchor="ctr"/>
          <a:lstStyle/>
          <a:p>
            <a:endParaRPr lang="en-US"/>
          </a:p>
        </p:txBody>
      </p:sp>
      <p:sp>
        <p:nvSpPr>
          <p:cNvPr id="1659912" name="Line 8"/>
          <p:cNvSpPr>
            <a:spLocks noChangeShapeType="1"/>
          </p:cNvSpPr>
          <p:nvPr>
            <p:custDataLst>
              <p:tags r:id="rId7"/>
            </p:custDataLst>
          </p:nvPr>
        </p:nvSpPr>
        <p:spPr bwMode="auto">
          <a:xfrm>
            <a:off x="2819400" y="2286000"/>
            <a:ext cx="1676400" cy="0"/>
          </a:xfrm>
          <a:prstGeom prst="line">
            <a:avLst/>
          </a:prstGeom>
          <a:noFill/>
          <a:ln w="28575">
            <a:solidFill>
              <a:schemeClr val="bg1"/>
            </a:solidFill>
            <a:round/>
            <a:headEnd type="none" w="med" len="med"/>
            <a:tailEnd type="arrow" w="lg" len="lg"/>
          </a:ln>
          <a:effectLst/>
        </p:spPr>
        <p:txBody>
          <a:bodyPr wrap="none" anchor="ctr"/>
          <a:lstStyle/>
          <a:p>
            <a:endParaRPr lang="en-US"/>
          </a:p>
        </p:txBody>
      </p:sp>
      <p:sp>
        <p:nvSpPr>
          <p:cNvPr id="1659916" name="Rectangle 12"/>
          <p:cNvSpPr>
            <a:spLocks noChangeArrowheads="1"/>
          </p:cNvSpPr>
          <p:nvPr>
            <p:custDataLst>
              <p:tags r:id="rId8"/>
            </p:custDataLst>
          </p:nvPr>
        </p:nvSpPr>
        <p:spPr bwMode="auto">
          <a:xfrm>
            <a:off x="6775450" y="2715812"/>
            <a:ext cx="1905000" cy="523862"/>
          </a:xfrm>
          <a:prstGeom prst="rect">
            <a:avLst/>
          </a:prstGeom>
          <a:noFill/>
          <a:ln w="9525">
            <a:noFill/>
            <a:miter lim="800000"/>
            <a:headEnd/>
            <a:tailEnd/>
          </a:ln>
          <a:effectLst/>
        </p:spPr>
        <p:txBody>
          <a:bodyPr lIns="92075" tIns="46038" rIns="92075" bIns="46038">
            <a:spAutoFit/>
          </a:bodyPr>
          <a:lstStyle/>
          <a:p>
            <a:pPr>
              <a:spcBef>
                <a:spcPct val="50000"/>
              </a:spcBef>
            </a:pPr>
            <a:r>
              <a:rPr lang="en-US" sz="2800" b="1" dirty="0">
                <a:solidFill>
                  <a:schemeClr val="bg1"/>
                </a:solidFill>
              </a:rPr>
              <a:t>Next State </a:t>
            </a:r>
          </a:p>
        </p:txBody>
      </p:sp>
      <p:sp>
        <p:nvSpPr>
          <p:cNvPr id="1659917" name="Rectangle 13"/>
          <p:cNvSpPr>
            <a:spLocks noChangeArrowheads="1"/>
          </p:cNvSpPr>
          <p:nvPr>
            <p:custDataLst>
              <p:tags r:id="rId9"/>
            </p:custDataLst>
          </p:nvPr>
        </p:nvSpPr>
        <p:spPr bwMode="auto">
          <a:xfrm>
            <a:off x="2667000" y="1371600"/>
            <a:ext cx="1752600" cy="954750"/>
          </a:xfrm>
          <a:prstGeom prst="rect">
            <a:avLst/>
          </a:prstGeom>
          <a:noFill/>
          <a:ln w="9525">
            <a:noFill/>
            <a:miter lim="800000"/>
            <a:headEnd/>
            <a:tailEnd/>
          </a:ln>
          <a:effectLst/>
        </p:spPr>
        <p:txBody>
          <a:bodyPr lIns="92075" tIns="46038" rIns="92075" bIns="46038">
            <a:spAutoFit/>
          </a:bodyPr>
          <a:lstStyle/>
          <a:p>
            <a:pPr algn="ctr">
              <a:spcBef>
                <a:spcPct val="50000"/>
              </a:spcBef>
            </a:pPr>
            <a:r>
              <a:rPr lang="en-US" sz="2800" b="1" dirty="0" smtClean="0">
                <a:solidFill>
                  <a:schemeClr val="bg1"/>
                </a:solidFill>
              </a:rPr>
              <a:t>Current State</a:t>
            </a:r>
            <a:endParaRPr lang="en-US" sz="2800" b="1" dirty="0">
              <a:solidFill>
                <a:schemeClr val="bg1"/>
              </a:solidFill>
            </a:endParaRPr>
          </a:p>
        </p:txBody>
      </p:sp>
      <p:sp>
        <p:nvSpPr>
          <p:cNvPr id="1659918" name="Rectangle 14"/>
          <p:cNvSpPr>
            <a:spLocks noChangeArrowheads="1"/>
          </p:cNvSpPr>
          <p:nvPr>
            <p:custDataLst>
              <p:tags r:id="rId10"/>
            </p:custDataLst>
          </p:nvPr>
        </p:nvSpPr>
        <p:spPr bwMode="auto">
          <a:xfrm>
            <a:off x="3124200" y="2667000"/>
            <a:ext cx="1143000" cy="523862"/>
          </a:xfrm>
          <a:prstGeom prst="rect">
            <a:avLst/>
          </a:prstGeom>
          <a:noFill/>
          <a:ln w="9525">
            <a:noFill/>
            <a:miter lim="800000"/>
            <a:headEnd/>
            <a:tailEnd/>
          </a:ln>
          <a:effectLst/>
        </p:spPr>
        <p:txBody>
          <a:bodyPr wrap="square" lIns="92075" tIns="46038" rIns="92075" bIns="46038">
            <a:spAutoFit/>
          </a:bodyPr>
          <a:lstStyle/>
          <a:p>
            <a:pPr>
              <a:spcBef>
                <a:spcPct val="50000"/>
              </a:spcBef>
            </a:pPr>
            <a:r>
              <a:rPr lang="en-US" sz="2800" b="1" dirty="0">
                <a:solidFill>
                  <a:schemeClr val="bg1"/>
                </a:solidFill>
              </a:rPr>
              <a:t>Input</a:t>
            </a:r>
          </a:p>
        </p:txBody>
      </p:sp>
      <p:sp>
        <p:nvSpPr>
          <p:cNvPr id="1659923" name="Line 19"/>
          <p:cNvSpPr>
            <a:spLocks noChangeShapeType="1"/>
          </p:cNvSpPr>
          <p:nvPr>
            <p:custDataLst>
              <p:tags r:id="rId11"/>
            </p:custDataLst>
          </p:nvPr>
        </p:nvSpPr>
        <p:spPr bwMode="auto">
          <a:xfrm flipV="1">
            <a:off x="1219200" y="2286000"/>
            <a:ext cx="527050" cy="0"/>
          </a:xfrm>
          <a:prstGeom prst="line">
            <a:avLst/>
          </a:prstGeom>
          <a:noFill/>
          <a:ln w="28575">
            <a:solidFill>
              <a:schemeClr val="bg1"/>
            </a:solidFill>
            <a:round/>
            <a:headEnd type="none" w="med" len="med"/>
            <a:tailEnd type="arrow" w="lg" len="lg"/>
          </a:ln>
          <a:effectLst/>
        </p:spPr>
        <p:txBody>
          <a:bodyPr wrap="none" anchor="ctr"/>
          <a:lstStyle/>
          <a:p>
            <a:endParaRPr lang="en-US"/>
          </a:p>
        </p:txBody>
      </p:sp>
      <p:sp>
        <p:nvSpPr>
          <p:cNvPr id="1659924" name="Line 20"/>
          <p:cNvSpPr>
            <a:spLocks noChangeShapeType="1"/>
          </p:cNvSpPr>
          <p:nvPr>
            <p:custDataLst>
              <p:tags r:id="rId12"/>
            </p:custDataLst>
          </p:nvPr>
        </p:nvSpPr>
        <p:spPr bwMode="auto">
          <a:xfrm>
            <a:off x="5867400" y="2667000"/>
            <a:ext cx="831850" cy="0"/>
          </a:xfrm>
          <a:prstGeom prst="line">
            <a:avLst/>
          </a:prstGeom>
          <a:noFill/>
          <a:ln w="28575">
            <a:solidFill>
              <a:schemeClr val="bg1"/>
            </a:solidFill>
            <a:round/>
            <a:headEnd type="none" w="sm" len="sm"/>
            <a:tailEnd type="none" w="sm" len="sm"/>
          </a:ln>
          <a:effectLst/>
        </p:spPr>
        <p:txBody>
          <a:bodyPr wrap="none" anchor="ctr"/>
          <a:lstStyle/>
          <a:p>
            <a:endParaRPr lang="en-US"/>
          </a:p>
        </p:txBody>
      </p:sp>
      <p:sp>
        <p:nvSpPr>
          <p:cNvPr id="23" name="Line 19"/>
          <p:cNvSpPr>
            <a:spLocks noChangeShapeType="1"/>
          </p:cNvSpPr>
          <p:nvPr>
            <p:custDataLst>
              <p:tags r:id="rId13"/>
            </p:custDataLst>
          </p:nvPr>
        </p:nvSpPr>
        <p:spPr bwMode="auto">
          <a:xfrm>
            <a:off x="5867400" y="1905000"/>
            <a:ext cx="838200" cy="0"/>
          </a:xfrm>
          <a:prstGeom prst="line">
            <a:avLst/>
          </a:prstGeom>
          <a:noFill/>
          <a:ln w="28575">
            <a:solidFill>
              <a:schemeClr val="bg1"/>
            </a:solidFill>
            <a:round/>
            <a:headEnd type="none" w="med" len="med"/>
            <a:tailEnd type="arrow" w="lg" len="lg"/>
          </a:ln>
          <a:effectLst/>
        </p:spPr>
        <p:txBody>
          <a:bodyPr wrap="none" anchor="ctr"/>
          <a:lstStyle/>
          <a:p>
            <a:endParaRPr lang="en-US">
              <a:solidFill>
                <a:schemeClr val="accent2"/>
              </a:solidFill>
            </a:endParaRPr>
          </a:p>
        </p:txBody>
      </p:sp>
      <p:sp>
        <p:nvSpPr>
          <p:cNvPr id="24" name="Rectangle 12"/>
          <p:cNvSpPr>
            <a:spLocks noChangeArrowheads="1"/>
          </p:cNvSpPr>
          <p:nvPr>
            <p:custDataLst>
              <p:tags r:id="rId14"/>
            </p:custDataLst>
          </p:nvPr>
        </p:nvSpPr>
        <p:spPr bwMode="auto">
          <a:xfrm>
            <a:off x="6400800" y="1671293"/>
            <a:ext cx="1905000" cy="523862"/>
          </a:xfrm>
          <a:prstGeom prst="rect">
            <a:avLst/>
          </a:prstGeom>
          <a:noFill/>
          <a:ln w="9525">
            <a:noFill/>
            <a:miter lim="800000"/>
            <a:headEnd/>
            <a:tailEnd/>
          </a:ln>
          <a:effectLst/>
        </p:spPr>
        <p:txBody>
          <a:bodyPr lIns="92075" tIns="46038" rIns="92075" bIns="46038">
            <a:spAutoFit/>
          </a:bodyPr>
          <a:lstStyle/>
          <a:p>
            <a:pPr algn="ctr">
              <a:spcBef>
                <a:spcPct val="50000"/>
              </a:spcBef>
            </a:pPr>
            <a:r>
              <a:rPr lang="en-US" sz="2800" b="1" dirty="0" smtClean="0">
                <a:solidFill>
                  <a:schemeClr val="bg1"/>
                </a:solidFill>
              </a:rPr>
              <a:t>Output</a:t>
            </a:r>
            <a:endParaRPr lang="en-US" sz="2800" b="1" dirty="0">
              <a:solidFill>
                <a:schemeClr val="bg1"/>
              </a:solidFill>
            </a:endParaRPr>
          </a:p>
        </p:txBody>
      </p:sp>
      <p:sp>
        <p:nvSpPr>
          <p:cNvPr id="20" name="Rectangle 19"/>
          <p:cNvSpPr/>
          <p:nvPr>
            <p:custDataLst>
              <p:tags r:id="rId15"/>
            </p:custDataLst>
          </p:nvPr>
        </p:nvSpPr>
        <p:spPr>
          <a:xfrm>
            <a:off x="1752600" y="1447800"/>
            <a:ext cx="1066800" cy="1676400"/>
          </a:xfrm>
          <a:prstGeom prst="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2400" dirty="0" smtClean="0"/>
              <a:t>Registers</a:t>
            </a:r>
            <a:endParaRPr lang="en-US" sz="2400" dirty="0"/>
          </a:p>
        </p:txBody>
      </p:sp>
      <p:sp>
        <p:nvSpPr>
          <p:cNvPr id="21" name="Oval 20"/>
          <p:cNvSpPr/>
          <p:nvPr>
            <p:custDataLst>
              <p:tags r:id="rId16"/>
            </p:custDataLst>
          </p:nvPr>
        </p:nvSpPr>
        <p:spPr>
          <a:xfrm>
            <a:off x="4572000" y="1371600"/>
            <a:ext cx="1524000" cy="1828800"/>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Comb.</a:t>
            </a:r>
            <a:br>
              <a:rPr lang="en-US" sz="2400" dirty="0" smtClean="0"/>
            </a:br>
            <a:r>
              <a:rPr lang="en-US" sz="2400" dirty="0" smtClean="0"/>
              <a:t>Logic</a:t>
            </a:r>
            <a:endParaRPr lang="en-US" sz="2400" dirty="0"/>
          </a:p>
        </p:txBody>
      </p:sp>
      <p:cxnSp>
        <p:nvCxnSpPr>
          <p:cNvPr id="19" name="Straight Connector 18"/>
          <p:cNvCxnSpPr/>
          <p:nvPr>
            <p:custDataLst>
              <p:tags r:id="rId17"/>
            </p:custDataLst>
          </p:nvPr>
        </p:nvCxnSpPr>
        <p:spPr>
          <a:xfrm rot="5400000" flipH="1" flipV="1">
            <a:off x="2476500" y="3009899"/>
            <a:ext cx="152400" cy="7620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custDataLst>
              <p:tags r:id="rId18"/>
            </p:custDataLst>
          </p:nvPr>
        </p:nvCxnSpPr>
        <p:spPr>
          <a:xfrm rot="16200000" flipV="1">
            <a:off x="2552700" y="3009900"/>
            <a:ext cx="152400" cy="7620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172576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Takeway</a:t>
            </a:r>
            <a:endParaRPr lang="en-US" dirty="0"/>
          </a:p>
        </p:txBody>
      </p:sp>
      <p:sp>
        <p:nvSpPr>
          <p:cNvPr id="3" name="Content Placeholder 2"/>
          <p:cNvSpPr>
            <a:spLocks noGrp="1"/>
          </p:cNvSpPr>
          <p:nvPr>
            <p:ph idx="1"/>
          </p:nvPr>
        </p:nvSpPr>
        <p:spPr/>
        <p:txBody>
          <a:bodyPr/>
          <a:lstStyle/>
          <a:p>
            <a:r>
              <a:rPr lang="en-US" dirty="0" smtClean="0"/>
              <a:t>Register files are very fast storage (only a few gate delays), but does not scale to large memory sizes.</a:t>
            </a:r>
          </a:p>
          <a:p>
            <a:endParaRPr lang="en-US" dirty="0"/>
          </a:p>
          <a:p>
            <a:r>
              <a:rPr lang="en-US" dirty="0" smtClean="0">
                <a:solidFill>
                  <a:schemeClr val="accent1"/>
                </a:solidFill>
              </a:rPr>
              <a:t>Tri-state Buffers allow scaling since multiple registers can be connected to a single output, while only one register actually drives the output.</a:t>
            </a:r>
            <a:endParaRPr lang="en-US" dirty="0">
              <a:solidFill>
                <a:schemeClr val="accent1"/>
              </a:solidFill>
            </a:endParaRPr>
          </a:p>
        </p:txBody>
      </p:sp>
    </p:spTree>
    <p:extLst>
      <p:ext uri="{BB962C8B-B14F-4D97-AF65-F5344CB8AC3E}">
        <p14:creationId xmlns:p14="http://schemas.microsoft.com/office/powerpoint/2010/main" val="273060294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Goals for today</a:t>
            </a:r>
            <a:endParaRPr lang="en-US" dirty="0"/>
          </a:p>
        </p:txBody>
      </p:sp>
      <p:sp>
        <p:nvSpPr>
          <p:cNvPr id="3" name="Content Placeholder 2"/>
          <p:cNvSpPr>
            <a:spLocks noGrp="1"/>
          </p:cNvSpPr>
          <p:nvPr>
            <p:ph idx="1"/>
          </p:nvPr>
        </p:nvSpPr>
        <p:spPr/>
        <p:txBody>
          <a:bodyPr/>
          <a:lstStyle/>
          <a:p>
            <a:pPr marL="0" indent="0">
              <a:buNone/>
            </a:pPr>
            <a:r>
              <a:rPr lang="en-US" dirty="0" smtClean="0"/>
              <a:t>Memory</a:t>
            </a:r>
          </a:p>
          <a:p>
            <a:pPr lvl="1"/>
            <a:r>
              <a:rPr lang="en-US" dirty="0" smtClean="0">
                <a:solidFill>
                  <a:schemeClr val="bg2">
                    <a:lumMod val="50000"/>
                    <a:lumOff val="50000"/>
                  </a:schemeClr>
                </a:solidFill>
              </a:rPr>
              <a:t>CPU: Register Files (i.e. Memory w/in the CPU)</a:t>
            </a:r>
          </a:p>
          <a:p>
            <a:pPr lvl="1"/>
            <a:r>
              <a:rPr lang="en-US" dirty="0" smtClean="0">
                <a:solidFill>
                  <a:schemeClr val="bg2">
                    <a:lumMod val="50000"/>
                    <a:lumOff val="50000"/>
                  </a:schemeClr>
                </a:solidFill>
              </a:rPr>
              <a:t>Scaling Memory: Tri-state devices</a:t>
            </a:r>
          </a:p>
          <a:p>
            <a:pPr lvl="1"/>
            <a:r>
              <a:rPr lang="en-US" dirty="0" smtClean="0"/>
              <a:t>Cache: SRAM (Static RAM—random access memory)</a:t>
            </a:r>
          </a:p>
          <a:p>
            <a:pPr lvl="1"/>
            <a:r>
              <a:rPr lang="en-US" dirty="0" smtClean="0"/>
              <a:t>Memory: DRAM (Dynamic RAM)</a:t>
            </a:r>
            <a:endParaRPr lang="en-US" dirty="0"/>
          </a:p>
        </p:txBody>
      </p:sp>
    </p:spTree>
    <p:extLst>
      <p:ext uri="{BB962C8B-B14F-4D97-AF65-F5344CB8AC3E}">
        <p14:creationId xmlns:p14="http://schemas.microsoft.com/office/powerpoint/2010/main" val="201725359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Next Goal</a:t>
            </a:r>
            <a:endParaRPr lang="en-US" dirty="0"/>
          </a:p>
        </p:txBody>
      </p:sp>
      <p:sp>
        <p:nvSpPr>
          <p:cNvPr id="3" name="Content Placeholder 2"/>
          <p:cNvSpPr>
            <a:spLocks noGrp="1"/>
          </p:cNvSpPr>
          <p:nvPr>
            <p:ph idx="1"/>
          </p:nvPr>
        </p:nvSpPr>
        <p:spPr/>
        <p:txBody>
          <a:bodyPr/>
          <a:lstStyle/>
          <a:p>
            <a:r>
              <a:rPr lang="en-US" dirty="0" smtClean="0"/>
              <a:t>How do we build large memories?</a:t>
            </a:r>
          </a:p>
          <a:p>
            <a:endParaRPr lang="en-US" dirty="0" smtClean="0"/>
          </a:p>
          <a:p>
            <a:r>
              <a:rPr lang="en-US" dirty="0" smtClean="0"/>
              <a:t>Use similar designs as Tri-state Buffers to connect multiple registers to output line.  Only one register will drive output line.</a:t>
            </a:r>
            <a:endParaRPr lang="en-US" dirty="0"/>
          </a:p>
        </p:txBody>
      </p:sp>
    </p:spTree>
    <p:extLst>
      <p:ext uri="{BB962C8B-B14F-4D97-AF65-F5344CB8AC3E}">
        <p14:creationId xmlns:p14="http://schemas.microsoft.com/office/powerpoint/2010/main" val="357278118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685800"/>
            <a:ext cx="8915400" cy="5638800"/>
          </a:xfrm>
        </p:spPr>
        <p:txBody>
          <a:bodyPr/>
          <a:lstStyle/>
          <a:p>
            <a:r>
              <a:rPr lang="en-US" dirty="0" smtClean="0">
                <a:solidFill>
                  <a:schemeClr val="accent1"/>
                </a:solidFill>
              </a:rPr>
              <a:t>Static RAM (SRAM)—Static Random Access Memory</a:t>
            </a:r>
          </a:p>
          <a:p>
            <a:pPr lvl="1"/>
            <a:r>
              <a:rPr lang="en-US" dirty="0" smtClean="0"/>
              <a:t>Essentially just D-Latches plus Tri-State Buffers</a:t>
            </a:r>
          </a:p>
          <a:p>
            <a:pPr lvl="1"/>
            <a:r>
              <a:rPr lang="en-US" dirty="0" smtClean="0"/>
              <a:t>A </a:t>
            </a:r>
            <a:r>
              <a:rPr lang="en-US" dirty="0"/>
              <a:t>decoder selects which line of memory to </a:t>
            </a:r>
            <a:r>
              <a:rPr lang="en-US" dirty="0" smtClean="0"/>
              <a:t>access </a:t>
            </a:r>
          </a:p>
          <a:p>
            <a:pPr marL="457200" lvl="1" indent="0">
              <a:buNone/>
            </a:pPr>
            <a:r>
              <a:rPr lang="en-US" dirty="0"/>
              <a:t>	</a:t>
            </a:r>
            <a:r>
              <a:rPr lang="en-US" dirty="0" smtClean="0"/>
              <a:t>(i.e. word line)</a:t>
            </a:r>
            <a:endParaRPr lang="en-US" dirty="0"/>
          </a:p>
          <a:p>
            <a:pPr lvl="1"/>
            <a:r>
              <a:rPr lang="en-US" dirty="0"/>
              <a:t>A </a:t>
            </a:r>
            <a:r>
              <a:rPr lang="en-US" dirty="0" smtClean="0"/>
              <a:t>R/W </a:t>
            </a:r>
            <a:r>
              <a:rPr lang="en-US" dirty="0"/>
              <a:t>selector determines the </a:t>
            </a:r>
            <a:endParaRPr lang="en-US" dirty="0" smtClean="0"/>
          </a:p>
          <a:p>
            <a:pPr marL="457200" lvl="1" indent="0">
              <a:buNone/>
            </a:pPr>
            <a:r>
              <a:rPr lang="en-US" dirty="0"/>
              <a:t>	</a:t>
            </a:r>
            <a:r>
              <a:rPr lang="en-US" dirty="0" smtClean="0"/>
              <a:t>type </a:t>
            </a:r>
            <a:r>
              <a:rPr lang="en-US" dirty="0"/>
              <a:t>of access</a:t>
            </a:r>
          </a:p>
          <a:p>
            <a:pPr lvl="1"/>
            <a:r>
              <a:rPr lang="en-US" dirty="0"/>
              <a:t>That line is then coupled to </a:t>
            </a:r>
            <a:endParaRPr lang="en-US" dirty="0" smtClean="0"/>
          </a:p>
          <a:p>
            <a:pPr marL="457200" lvl="1" indent="0">
              <a:buNone/>
            </a:pPr>
            <a:r>
              <a:rPr lang="en-US" dirty="0"/>
              <a:t>	</a:t>
            </a:r>
            <a:r>
              <a:rPr lang="en-US" dirty="0" smtClean="0"/>
              <a:t>the </a:t>
            </a:r>
            <a:r>
              <a:rPr lang="en-US" dirty="0"/>
              <a:t>data lines</a:t>
            </a:r>
          </a:p>
          <a:p>
            <a:endParaRPr lang="en-US" dirty="0"/>
          </a:p>
          <a:p>
            <a:endParaRPr lang="en-US" dirty="0"/>
          </a:p>
        </p:txBody>
      </p:sp>
      <p:sp>
        <p:nvSpPr>
          <p:cNvPr id="259074" name="Rectangle 2"/>
          <p:cNvSpPr>
            <a:spLocks noGrp="1" noChangeArrowheads="1"/>
          </p:cNvSpPr>
          <p:nvPr>
            <p:ph type="title"/>
          </p:nvPr>
        </p:nvSpPr>
        <p:spPr/>
        <p:txBody>
          <a:bodyPr>
            <a:normAutofit fontScale="90000"/>
          </a:bodyPr>
          <a:lstStyle/>
          <a:p>
            <a:r>
              <a:rPr lang="en-US" dirty="0" smtClean="0"/>
              <a:t>SRAM</a:t>
            </a:r>
            <a:endParaRPr lang="en-US" dirty="0"/>
          </a:p>
        </p:txBody>
      </p:sp>
      <p:sp>
        <p:nvSpPr>
          <p:cNvPr id="259076" name="Rectangle 4"/>
          <p:cNvSpPr>
            <a:spLocks noChangeArrowheads="1"/>
          </p:cNvSpPr>
          <p:nvPr/>
        </p:nvSpPr>
        <p:spPr bwMode="auto">
          <a:xfrm>
            <a:off x="6019800" y="2743200"/>
            <a:ext cx="2895600" cy="3962400"/>
          </a:xfrm>
          <a:prstGeom prst="rect">
            <a:avLst/>
          </a:prstGeom>
          <a:noFill/>
          <a:ln w="25400" algn="ctr">
            <a:solidFill>
              <a:schemeClr val="accent1"/>
            </a:solidFill>
            <a:miter lim="800000"/>
            <a:headEnd/>
            <a:tailEn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259077" name="Rectangle 5"/>
          <p:cNvSpPr>
            <a:spLocks noChangeArrowheads="1"/>
          </p:cNvSpPr>
          <p:nvPr/>
        </p:nvSpPr>
        <p:spPr bwMode="auto">
          <a:xfrm>
            <a:off x="7239000" y="3429000"/>
            <a:ext cx="228600" cy="228600"/>
          </a:xfrm>
          <a:prstGeom prst="rect">
            <a:avLst/>
          </a:prstGeom>
          <a:noFill/>
          <a:ln w="25400" algn="ctr">
            <a:solidFill>
              <a:srgbClr val="00B0F0"/>
            </a:solidFill>
            <a:miter lim="800000"/>
            <a:headEnd/>
            <a:tailEn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259078" name="Rectangle 6"/>
          <p:cNvSpPr>
            <a:spLocks noChangeArrowheads="1"/>
          </p:cNvSpPr>
          <p:nvPr/>
        </p:nvSpPr>
        <p:spPr bwMode="auto">
          <a:xfrm>
            <a:off x="7620000" y="3429000"/>
            <a:ext cx="228600" cy="228600"/>
          </a:xfrm>
          <a:prstGeom prst="rect">
            <a:avLst/>
          </a:prstGeom>
          <a:noFill/>
          <a:ln w="25400" algn="ctr">
            <a:solidFill>
              <a:srgbClr val="00B0F0"/>
            </a:solidFill>
            <a:miter lim="800000"/>
            <a:headEnd/>
            <a:tailEn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259079" name="Rectangle 7"/>
          <p:cNvSpPr>
            <a:spLocks noChangeArrowheads="1"/>
          </p:cNvSpPr>
          <p:nvPr/>
        </p:nvSpPr>
        <p:spPr bwMode="auto">
          <a:xfrm>
            <a:off x="8001000" y="3429000"/>
            <a:ext cx="228600" cy="228600"/>
          </a:xfrm>
          <a:prstGeom prst="rect">
            <a:avLst/>
          </a:prstGeom>
          <a:noFill/>
          <a:ln w="25400" algn="ctr">
            <a:solidFill>
              <a:srgbClr val="00B0F0"/>
            </a:solidFill>
            <a:miter lim="800000"/>
            <a:headEnd/>
            <a:tailEn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259080" name="Rectangle 8"/>
          <p:cNvSpPr>
            <a:spLocks noChangeArrowheads="1"/>
          </p:cNvSpPr>
          <p:nvPr/>
        </p:nvSpPr>
        <p:spPr bwMode="auto">
          <a:xfrm>
            <a:off x="8382000" y="3429000"/>
            <a:ext cx="228600" cy="228600"/>
          </a:xfrm>
          <a:prstGeom prst="rect">
            <a:avLst/>
          </a:prstGeom>
          <a:noFill/>
          <a:ln w="25400" algn="ctr">
            <a:solidFill>
              <a:srgbClr val="00B0F0"/>
            </a:solidFill>
            <a:miter lim="800000"/>
            <a:headEnd/>
            <a:tailEn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259081" name="Line 9"/>
          <p:cNvSpPr>
            <a:spLocks noChangeShapeType="1"/>
          </p:cNvSpPr>
          <p:nvPr/>
        </p:nvSpPr>
        <p:spPr bwMode="auto">
          <a:xfrm>
            <a:off x="7391400" y="2362200"/>
            <a:ext cx="0" cy="4191000"/>
          </a:xfrm>
          <a:prstGeom prst="line">
            <a:avLst/>
          </a:prstGeom>
          <a:noFill/>
          <a:ln w="25400">
            <a:solidFill>
              <a:srgbClr val="CC00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259082" name="Line 10"/>
          <p:cNvSpPr>
            <a:spLocks noChangeShapeType="1"/>
          </p:cNvSpPr>
          <p:nvPr/>
        </p:nvSpPr>
        <p:spPr bwMode="auto">
          <a:xfrm>
            <a:off x="7772400" y="2362200"/>
            <a:ext cx="0" cy="4191000"/>
          </a:xfrm>
          <a:prstGeom prst="line">
            <a:avLst/>
          </a:prstGeom>
          <a:noFill/>
          <a:ln w="25400">
            <a:solidFill>
              <a:srgbClr val="CC00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259083" name="Line 11"/>
          <p:cNvSpPr>
            <a:spLocks noChangeShapeType="1"/>
          </p:cNvSpPr>
          <p:nvPr/>
        </p:nvSpPr>
        <p:spPr bwMode="auto">
          <a:xfrm>
            <a:off x="8153400" y="2362200"/>
            <a:ext cx="0" cy="4191000"/>
          </a:xfrm>
          <a:prstGeom prst="line">
            <a:avLst/>
          </a:prstGeom>
          <a:noFill/>
          <a:ln w="25400">
            <a:solidFill>
              <a:srgbClr val="CC00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259084" name="Line 12"/>
          <p:cNvSpPr>
            <a:spLocks noChangeShapeType="1"/>
          </p:cNvSpPr>
          <p:nvPr/>
        </p:nvSpPr>
        <p:spPr bwMode="auto">
          <a:xfrm>
            <a:off x="8534400" y="2362200"/>
            <a:ext cx="0" cy="4191000"/>
          </a:xfrm>
          <a:prstGeom prst="line">
            <a:avLst/>
          </a:prstGeom>
          <a:noFill/>
          <a:ln w="25400">
            <a:solidFill>
              <a:srgbClr val="CC00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259085" name="Rectangle 13"/>
          <p:cNvSpPr>
            <a:spLocks noChangeArrowheads="1"/>
          </p:cNvSpPr>
          <p:nvPr/>
        </p:nvSpPr>
        <p:spPr bwMode="auto">
          <a:xfrm>
            <a:off x="7239000" y="3810000"/>
            <a:ext cx="228600" cy="228600"/>
          </a:xfrm>
          <a:prstGeom prst="rect">
            <a:avLst/>
          </a:prstGeom>
          <a:noFill/>
          <a:ln w="25400" algn="ctr">
            <a:solidFill>
              <a:srgbClr val="00B0F0"/>
            </a:solidFill>
            <a:miter lim="800000"/>
            <a:headEnd/>
            <a:tailEn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259086" name="Rectangle 14"/>
          <p:cNvSpPr>
            <a:spLocks noChangeArrowheads="1"/>
          </p:cNvSpPr>
          <p:nvPr/>
        </p:nvSpPr>
        <p:spPr bwMode="auto">
          <a:xfrm>
            <a:off x="7620000" y="3810000"/>
            <a:ext cx="228600" cy="228600"/>
          </a:xfrm>
          <a:prstGeom prst="rect">
            <a:avLst/>
          </a:prstGeom>
          <a:noFill/>
          <a:ln w="25400" algn="ctr">
            <a:solidFill>
              <a:srgbClr val="00B0F0"/>
            </a:solidFill>
            <a:miter lim="800000"/>
            <a:headEnd/>
            <a:tailEn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259087" name="Rectangle 15"/>
          <p:cNvSpPr>
            <a:spLocks noChangeArrowheads="1"/>
          </p:cNvSpPr>
          <p:nvPr/>
        </p:nvSpPr>
        <p:spPr bwMode="auto">
          <a:xfrm>
            <a:off x="8001000" y="3810000"/>
            <a:ext cx="228600" cy="228600"/>
          </a:xfrm>
          <a:prstGeom prst="rect">
            <a:avLst/>
          </a:prstGeom>
          <a:noFill/>
          <a:ln w="25400" algn="ctr">
            <a:solidFill>
              <a:srgbClr val="00B0F0"/>
            </a:solidFill>
            <a:miter lim="800000"/>
            <a:headEnd/>
            <a:tailEn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259088" name="Rectangle 16"/>
          <p:cNvSpPr>
            <a:spLocks noChangeArrowheads="1"/>
          </p:cNvSpPr>
          <p:nvPr/>
        </p:nvSpPr>
        <p:spPr bwMode="auto">
          <a:xfrm>
            <a:off x="8382000" y="3810000"/>
            <a:ext cx="228600" cy="228600"/>
          </a:xfrm>
          <a:prstGeom prst="rect">
            <a:avLst/>
          </a:prstGeom>
          <a:noFill/>
          <a:ln w="25400" algn="ctr">
            <a:solidFill>
              <a:srgbClr val="00B0F0"/>
            </a:solidFill>
            <a:miter lim="800000"/>
            <a:headEnd/>
            <a:tailEn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259089" name="Rectangle 17"/>
          <p:cNvSpPr>
            <a:spLocks noChangeArrowheads="1"/>
          </p:cNvSpPr>
          <p:nvPr/>
        </p:nvSpPr>
        <p:spPr bwMode="auto">
          <a:xfrm>
            <a:off x="7239000" y="4191000"/>
            <a:ext cx="228600" cy="228600"/>
          </a:xfrm>
          <a:prstGeom prst="rect">
            <a:avLst/>
          </a:prstGeom>
          <a:noFill/>
          <a:ln w="25400" algn="ctr">
            <a:solidFill>
              <a:srgbClr val="00B0F0"/>
            </a:solidFill>
            <a:miter lim="800000"/>
            <a:headEnd/>
            <a:tailEn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259090" name="Rectangle 18"/>
          <p:cNvSpPr>
            <a:spLocks noChangeArrowheads="1"/>
          </p:cNvSpPr>
          <p:nvPr/>
        </p:nvSpPr>
        <p:spPr bwMode="auto">
          <a:xfrm>
            <a:off x="7620000" y="4191000"/>
            <a:ext cx="228600" cy="228600"/>
          </a:xfrm>
          <a:prstGeom prst="rect">
            <a:avLst/>
          </a:prstGeom>
          <a:noFill/>
          <a:ln w="25400" algn="ctr">
            <a:solidFill>
              <a:srgbClr val="00B0F0"/>
            </a:solidFill>
            <a:miter lim="800000"/>
            <a:headEnd/>
            <a:tailEn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259091" name="Rectangle 19"/>
          <p:cNvSpPr>
            <a:spLocks noChangeArrowheads="1"/>
          </p:cNvSpPr>
          <p:nvPr/>
        </p:nvSpPr>
        <p:spPr bwMode="auto">
          <a:xfrm>
            <a:off x="8001000" y="4191000"/>
            <a:ext cx="228600" cy="228600"/>
          </a:xfrm>
          <a:prstGeom prst="rect">
            <a:avLst/>
          </a:prstGeom>
          <a:noFill/>
          <a:ln w="25400" algn="ctr">
            <a:solidFill>
              <a:srgbClr val="00B0F0"/>
            </a:solidFill>
            <a:miter lim="800000"/>
            <a:headEnd/>
            <a:tailEn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259092" name="Rectangle 20"/>
          <p:cNvSpPr>
            <a:spLocks noChangeArrowheads="1"/>
          </p:cNvSpPr>
          <p:nvPr/>
        </p:nvSpPr>
        <p:spPr bwMode="auto">
          <a:xfrm>
            <a:off x="8382000" y="4191000"/>
            <a:ext cx="228600" cy="228600"/>
          </a:xfrm>
          <a:prstGeom prst="rect">
            <a:avLst/>
          </a:prstGeom>
          <a:noFill/>
          <a:ln w="25400" algn="ctr">
            <a:solidFill>
              <a:srgbClr val="00B0F0"/>
            </a:solidFill>
            <a:miter lim="800000"/>
            <a:headEnd/>
            <a:tailEn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259093" name="Rectangle 21"/>
          <p:cNvSpPr>
            <a:spLocks noChangeArrowheads="1"/>
          </p:cNvSpPr>
          <p:nvPr/>
        </p:nvSpPr>
        <p:spPr bwMode="auto">
          <a:xfrm>
            <a:off x="7239000" y="4572000"/>
            <a:ext cx="228600" cy="228600"/>
          </a:xfrm>
          <a:prstGeom prst="rect">
            <a:avLst/>
          </a:prstGeom>
          <a:noFill/>
          <a:ln w="25400" algn="ctr">
            <a:solidFill>
              <a:srgbClr val="00B0F0"/>
            </a:solidFill>
            <a:miter lim="800000"/>
            <a:headEnd/>
            <a:tailEn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259094" name="Rectangle 22"/>
          <p:cNvSpPr>
            <a:spLocks noChangeArrowheads="1"/>
          </p:cNvSpPr>
          <p:nvPr/>
        </p:nvSpPr>
        <p:spPr bwMode="auto">
          <a:xfrm>
            <a:off x="7620000" y="4572000"/>
            <a:ext cx="228600" cy="228600"/>
          </a:xfrm>
          <a:prstGeom prst="rect">
            <a:avLst/>
          </a:prstGeom>
          <a:noFill/>
          <a:ln w="25400" algn="ctr">
            <a:solidFill>
              <a:srgbClr val="00B0F0"/>
            </a:solidFill>
            <a:miter lim="800000"/>
            <a:headEnd/>
            <a:tailEn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259095" name="Rectangle 23"/>
          <p:cNvSpPr>
            <a:spLocks noChangeArrowheads="1"/>
          </p:cNvSpPr>
          <p:nvPr/>
        </p:nvSpPr>
        <p:spPr bwMode="auto">
          <a:xfrm>
            <a:off x="8001000" y="4572000"/>
            <a:ext cx="228600" cy="228600"/>
          </a:xfrm>
          <a:prstGeom prst="rect">
            <a:avLst/>
          </a:prstGeom>
          <a:noFill/>
          <a:ln w="25400" algn="ctr">
            <a:solidFill>
              <a:srgbClr val="00B0F0"/>
            </a:solidFill>
            <a:miter lim="800000"/>
            <a:headEnd/>
            <a:tailEn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259096" name="Rectangle 24"/>
          <p:cNvSpPr>
            <a:spLocks noChangeArrowheads="1"/>
          </p:cNvSpPr>
          <p:nvPr/>
        </p:nvSpPr>
        <p:spPr bwMode="auto">
          <a:xfrm>
            <a:off x="8382000" y="4572000"/>
            <a:ext cx="228600" cy="228600"/>
          </a:xfrm>
          <a:prstGeom prst="rect">
            <a:avLst/>
          </a:prstGeom>
          <a:noFill/>
          <a:ln w="25400" algn="ctr">
            <a:solidFill>
              <a:srgbClr val="00B0F0"/>
            </a:solidFill>
            <a:miter lim="800000"/>
            <a:headEnd/>
            <a:tailEn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259097" name="Rectangle 25"/>
          <p:cNvSpPr>
            <a:spLocks noChangeArrowheads="1"/>
          </p:cNvSpPr>
          <p:nvPr/>
        </p:nvSpPr>
        <p:spPr bwMode="auto">
          <a:xfrm>
            <a:off x="7239000" y="6172200"/>
            <a:ext cx="228600" cy="228600"/>
          </a:xfrm>
          <a:prstGeom prst="rect">
            <a:avLst/>
          </a:prstGeom>
          <a:noFill/>
          <a:ln w="25400" algn="ctr">
            <a:solidFill>
              <a:schemeClr val="tx1"/>
            </a:solidFill>
            <a:miter lim="800000"/>
            <a:headEnd/>
            <a:tailEn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259098" name="Rectangle 26"/>
          <p:cNvSpPr>
            <a:spLocks noChangeArrowheads="1"/>
          </p:cNvSpPr>
          <p:nvPr/>
        </p:nvSpPr>
        <p:spPr bwMode="auto">
          <a:xfrm>
            <a:off x="7620000" y="6172200"/>
            <a:ext cx="228600" cy="228600"/>
          </a:xfrm>
          <a:prstGeom prst="rect">
            <a:avLst/>
          </a:prstGeom>
          <a:noFill/>
          <a:ln w="25400" algn="ctr">
            <a:solidFill>
              <a:schemeClr val="tx1"/>
            </a:solidFill>
            <a:miter lim="800000"/>
            <a:headEnd/>
            <a:tailEn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259099" name="Rectangle 27"/>
          <p:cNvSpPr>
            <a:spLocks noChangeArrowheads="1"/>
          </p:cNvSpPr>
          <p:nvPr/>
        </p:nvSpPr>
        <p:spPr bwMode="auto">
          <a:xfrm>
            <a:off x="8001000" y="6172200"/>
            <a:ext cx="228600" cy="228600"/>
          </a:xfrm>
          <a:prstGeom prst="rect">
            <a:avLst/>
          </a:prstGeom>
          <a:noFill/>
          <a:ln w="25400" algn="ctr">
            <a:solidFill>
              <a:schemeClr val="tx1"/>
            </a:solidFill>
            <a:miter lim="800000"/>
            <a:headEnd/>
            <a:tailEn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259100" name="Rectangle 28"/>
          <p:cNvSpPr>
            <a:spLocks noChangeArrowheads="1"/>
          </p:cNvSpPr>
          <p:nvPr/>
        </p:nvSpPr>
        <p:spPr bwMode="auto">
          <a:xfrm>
            <a:off x="8382000" y="6172200"/>
            <a:ext cx="228600" cy="228600"/>
          </a:xfrm>
          <a:prstGeom prst="rect">
            <a:avLst/>
          </a:prstGeom>
          <a:noFill/>
          <a:ln w="25400" algn="ctr">
            <a:solidFill>
              <a:schemeClr val="tx1"/>
            </a:solidFill>
            <a:miter lim="800000"/>
            <a:headEnd/>
            <a:tailEn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259101" name="Text Box 29"/>
          <p:cNvSpPr txBox="1">
            <a:spLocks noChangeArrowheads="1"/>
          </p:cNvSpPr>
          <p:nvPr/>
        </p:nvSpPr>
        <p:spPr bwMode="auto">
          <a:xfrm>
            <a:off x="7696200" y="2151062"/>
            <a:ext cx="828675" cy="515938"/>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254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dirty="0"/>
              <a:t>Data</a:t>
            </a:r>
          </a:p>
        </p:txBody>
      </p:sp>
      <p:sp>
        <p:nvSpPr>
          <p:cNvPr id="259102" name="Text Box 30"/>
          <p:cNvSpPr txBox="1">
            <a:spLocks noChangeArrowheads="1"/>
          </p:cNvSpPr>
          <p:nvPr/>
        </p:nvSpPr>
        <p:spPr bwMode="auto">
          <a:xfrm rot="16200000">
            <a:off x="4864100" y="4584700"/>
            <a:ext cx="1303338" cy="515938"/>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254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t>Address</a:t>
            </a:r>
          </a:p>
        </p:txBody>
      </p:sp>
      <p:sp>
        <p:nvSpPr>
          <p:cNvPr id="259103" name="Line 31"/>
          <p:cNvSpPr>
            <a:spLocks noChangeShapeType="1"/>
          </p:cNvSpPr>
          <p:nvPr/>
        </p:nvSpPr>
        <p:spPr bwMode="auto">
          <a:xfrm>
            <a:off x="6934200" y="3505200"/>
            <a:ext cx="1676400"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259104" name="Line 32"/>
          <p:cNvSpPr>
            <a:spLocks noChangeShapeType="1"/>
          </p:cNvSpPr>
          <p:nvPr/>
        </p:nvSpPr>
        <p:spPr bwMode="auto">
          <a:xfrm>
            <a:off x="6816725" y="3871913"/>
            <a:ext cx="1793875" cy="14287"/>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259105" name="Line 33"/>
          <p:cNvSpPr>
            <a:spLocks noChangeShapeType="1"/>
          </p:cNvSpPr>
          <p:nvPr/>
        </p:nvSpPr>
        <p:spPr bwMode="auto">
          <a:xfrm>
            <a:off x="6873875" y="4267200"/>
            <a:ext cx="1736725"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259106" name="Line 34"/>
          <p:cNvSpPr>
            <a:spLocks noChangeShapeType="1"/>
          </p:cNvSpPr>
          <p:nvPr/>
        </p:nvSpPr>
        <p:spPr bwMode="auto">
          <a:xfrm>
            <a:off x="6934200" y="4648200"/>
            <a:ext cx="1676400"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259107" name="Rectangle 35"/>
          <p:cNvSpPr>
            <a:spLocks noChangeArrowheads="1"/>
          </p:cNvSpPr>
          <p:nvPr/>
        </p:nvSpPr>
        <p:spPr bwMode="auto">
          <a:xfrm>
            <a:off x="6324600" y="4191000"/>
            <a:ext cx="457200" cy="1600200"/>
          </a:xfrm>
          <a:prstGeom prst="rect">
            <a:avLst/>
          </a:prstGeom>
          <a:noFill/>
          <a:ln w="25400" algn="ctr">
            <a:solidFill>
              <a:schemeClr val="tx1"/>
            </a:solidFill>
            <a:miter lim="800000"/>
            <a:headEnd/>
            <a:tailEn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259108" name="Text Box 36"/>
          <p:cNvSpPr txBox="1">
            <a:spLocks noChangeArrowheads="1"/>
          </p:cNvSpPr>
          <p:nvPr/>
        </p:nvSpPr>
        <p:spPr bwMode="auto">
          <a:xfrm rot="16200000">
            <a:off x="5837238" y="4711700"/>
            <a:ext cx="1338262" cy="515938"/>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254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t>Decoder</a:t>
            </a:r>
          </a:p>
        </p:txBody>
      </p:sp>
      <p:sp>
        <p:nvSpPr>
          <p:cNvPr id="259109" name="Line 37"/>
          <p:cNvSpPr>
            <a:spLocks noChangeShapeType="1"/>
          </p:cNvSpPr>
          <p:nvPr/>
        </p:nvSpPr>
        <p:spPr bwMode="auto">
          <a:xfrm flipH="1">
            <a:off x="5715000" y="4473575"/>
            <a:ext cx="609600" cy="0"/>
          </a:xfrm>
          <a:prstGeom prst="line">
            <a:avLst/>
          </a:prstGeom>
          <a:noFill/>
          <a:ln w="25400">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259110" name="Line 38"/>
          <p:cNvSpPr>
            <a:spLocks noChangeShapeType="1"/>
          </p:cNvSpPr>
          <p:nvPr/>
        </p:nvSpPr>
        <p:spPr bwMode="auto">
          <a:xfrm flipH="1">
            <a:off x="5715000" y="4702175"/>
            <a:ext cx="609600" cy="0"/>
          </a:xfrm>
          <a:prstGeom prst="line">
            <a:avLst/>
          </a:prstGeom>
          <a:noFill/>
          <a:ln w="25400">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259111" name="Line 39"/>
          <p:cNvSpPr>
            <a:spLocks noChangeShapeType="1"/>
          </p:cNvSpPr>
          <p:nvPr/>
        </p:nvSpPr>
        <p:spPr bwMode="auto">
          <a:xfrm flipH="1">
            <a:off x="5715000" y="4930775"/>
            <a:ext cx="609600" cy="0"/>
          </a:xfrm>
          <a:prstGeom prst="line">
            <a:avLst/>
          </a:prstGeom>
          <a:noFill/>
          <a:ln w="25400">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259112" name="Line 40"/>
          <p:cNvSpPr>
            <a:spLocks noChangeShapeType="1"/>
          </p:cNvSpPr>
          <p:nvPr/>
        </p:nvSpPr>
        <p:spPr bwMode="auto">
          <a:xfrm flipH="1">
            <a:off x="5715000" y="5159375"/>
            <a:ext cx="609600" cy="0"/>
          </a:xfrm>
          <a:prstGeom prst="line">
            <a:avLst/>
          </a:prstGeom>
          <a:noFill/>
          <a:ln w="25400">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259113" name="Line 41"/>
          <p:cNvSpPr>
            <a:spLocks noChangeShapeType="1"/>
          </p:cNvSpPr>
          <p:nvPr/>
        </p:nvSpPr>
        <p:spPr bwMode="auto">
          <a:xfrm flipH="1">
            <a:off x="5715000" y="5616575"/>
            <a:ext cx="609600" cy="0"/>
          </a:xfrm>
          <a:prstGeom prst="line">
            <a:avLst/>
          </a:prstGeom>
          <a:noFill/>
          <a:ln w="25400">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259114" name="Line 42"/>
          <p:cNvSpPr>
            <a:spLocks noChangeShapeType="1"/>
          </p:cNvSpPr>
          <p:nvPr/>
        </p:nvSpPr>
        <p:spPr bwMode="auto">
          <a:xfrm>
            <a:off x="5715000" y="6172200"/>
            <a:ext cx="1143000" cy="0"/>
          </a:xfrm>
          <a:prstGeom prst="line">
            <a:avLst/>
          </a:prstGeom>
          <a:noFill/>
          <a:ln w="25400">
            <a:solidFill>
              <a:srgbClr val="66FF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259115" name="Line 43"/>
          <p:cNvSpPr>
            <a:spLocks noChangeShapeType="1"/>
          </p:cNvSpPr>
          <p:nvPr/>
        </p:nvSpPr>
        <p:spPr bwMode="auto">
          <a:xfrm>
            <a:off x="6934200" y="4648200"/>
            <a:ext cx="0" cy="60960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259116" name="Line 44"/>
          <p:cNvSpPr>
            <a:spLocks noChangeShapeType="1"/>
          </p:cNvSpPr>
          <p:nvPr/>
        </p:nvSpPr>
        <p:spPr bwMode="auto">
          <a:xfrm flipH="1">
            <a:off x="6781800" y="5257800"/>
            <a:ext cx="228600"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259117" name="Line 45"/>
          <p:cNvSpPr>
            <a:spLocks noChangeShapeType="1"/>
          </p:cNvSpPr>
          <p:nvPr/>
        </p:nvSpPr>
        <p:spPr bwMode="auto">
          <a:xfrm flipH="1">
            <a:off x="6891338" y="4246563"/>
            <a:ext cx="3175" cy="1011237"/>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259118" name="Line 46"/>
          <p:cNvSpPr>
            <a:spLocks noChangeShapeType="1"/>
          </p:cNvSpPr>
          <p:nvPr/>
        </p:nvSpPr>
        <p:spPr bwMode="auto">
          <a:xfrm>
            <a:off x="6819900" y="3856038"/>
            <a:ext cx="23813" cy="1374775"/>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Tree>
    <p:extLst>
      <p:ext uri="{BB962C8B-B14F-4D97-AF65-F5344CB8AC3E}">
        <p14:creationId xmlns:p14="http://schemas.microsoft.com/office/powerpoint/2010/main" val="3797586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907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5907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5907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5907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5908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5908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5908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5908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5908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5908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5908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5908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5908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59089"/>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59090"/>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59091"/>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59092"/>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59093"/>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59094"/>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59095"/>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59096"/>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59097"/>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259098"/>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259099"/>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259100"/>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259101"/>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259102"/>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259103"/>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259104"/>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259105"/>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259106"/>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259107"/>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259108"/>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259109"/>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259110"/>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259111"/>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259112"/>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259113"/>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259114"/>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259115"/>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259116"/>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259117"/>
                                        </p:tgtEl>
                                        <p:attrNameLst>
                                          <p:attrName>style.visibility</p:attrName>
                                        </p:attrNameLst>
                                      </p:cBhvr>
                                      <p:to>
                                        <p:strVal val="visible"/>
                                      </p:to>
                                    </p:set>
                                  </p:childTnLst>
                                </p:cTn>
                              </p:par>
                              <p:par>
                                <p:cTn id="89" presetID="1" presetClass="entr" presetSubtype="0" fill="hold" grpId="0" nodeType="withEffect">
                                  <p:stCondLst>
                                    <p:cond delay="0"/>
                                  </p:stCondLst>
                                  <p:childTnLst>
                                    <p:set>
                                      <p:cBhvr>
                                        <p:cTn id="90" dur="1" fill="hold">
                                          <p:stCondLst>
                                            <p:cond delay="0"/>
                                          </p:stCondLst>
                                        </p:cTn>
                                        <p:tgtEl>
                                          <p:spTgt spid="2591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9076" grpId="0" animBg="1"/>
      <p:bldP spid="259077" grpId="0" animBg="1"/>
      <p:bldP spid="259078" grpId="0" animBg="1"/>
      <p:bldP spid="259079" grpId="0" animBg="1"/>
      <p:bldP spid="259080" grpId="0" animBg="1"/>
      <p:bldP spid="259081" grpId="0" animBg="1"/>
      <p:bldP spid="259082" grpId="0" animBg="1"/>
      <p:bldP spid="259083" grpId="0" animBg="1"/>
      <p:bldP spid="259084" grpId="0" animBg="1"/>
      <p:bldP spid="259085" grpId="0" animBg="1"/>
      <p:bldP spid="259086" grpId="0" animBg="1"/>
      <p:bldP spid="259087" grpId="0" animBg="1"/>
      <p:bldP spid="259088" grpId="0" animBg="1"/>
      <p:bldP spid="259089" grpId="0" animBg="1"/>
      <p:bldP spid="259090" grpId="0" animBg="1"/>
      <p:bldP spid="259091" grpId="0" animBg="1"/>
      <p:bldP spid="259092" grpId="0" animBg="1"/>
      <p:bldP spid="259093" grpId="0" animBg="1"/>
      <p:bldP spid="259094" grpId="0" animBg="1"/>
      <p:bldP spid="259095" grpId="0" animBg="1"/>
      <p:bldP spid="259096" grpId="0" animBg="1"/>
      <p:bldP spid="259097" grpId="0" animBg="1"/>
      <p:bldP spid="259098" grpId="0" animBg="1"/>
      <p:bldP spid="259099" grpId="0" animBg="1"/>
      <p:bldP spid="259100" grpId="0" animBg="1"/>
      <p:bldP spid="259101" grpId="0"/>
      <p:bldP spid="259102" grpId="0"/>
      <p:bldP spid="259103" grpId="0" animBg="1"/>
      <p:bldP spid="259104" grpId="0" animBg="1"/>
      <p:bldP spid="259105" grpId="0" animBg="1"/>
      <p:bldP spid="259106" grpId="0" animBg="1"/>
      <p:bldP spid="259107" grpId="0" animBg="1"/>
      <p:bldP spid="259108" grpId="0"/>
      <p:bldP spid="259109" grpId="0" animBg="1"/>
      <p:bldP spid="259110" grpId="0" animBg="1"/>
      <p:bldP spid="259111" grpId="0" animBg="1"/>
      <p:bldP spid="259112" grpId="0" animBg="1"/>
      <p:bldP spid="259113" grpId="0" animBg="1"/>
      <p:bldP spid="259114" grpId="0" animBg="1"/>
      <p:bldP spid="259115" grpId="0" animBg="1"/>
      <p:bldP spid="259116" grpId="0" animBg="1"/>
      <p:bldP spid="259117" grpId="0" animBg="1"/>
      <p:bldP spid="259118"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685800"/>
            <a:ext cx="8915400" cy="5638800"/>
          </a:xfrm>
        </p:spPr>
        <p:txBody>
          <a:bodyPr/>
          <a:lstStyle/>
          <a:p>
            <a:r>
              <a:rPr lang="en-US" dirty="0" smtClean="0">
                <a:solidFill>
                  <a:schemeClr val="accent1"/>
                </a:solidFill>
              </a:rPr>
              <a:t>Static RAM (SRAM)—Static Random Access Memory</a:t>
            </a:r>
          </a:p>
          <a:p>
            <a:pPr lvl="1"/>
            <a:r>
              <a:rPr lang="en-US" dirty="0" smtClean="0"/>
              <a:t>Essentially just D-Latches plus Tri-State Buffers</a:t>
            </a:r>
          </a:p>
          <a:p>
            <a:pPr lvl="1"/>
            <a:r>
              <a:rPr lang="en-US" dirty="0" smtClean="0"/>
              <a:t>A </a:t>
            </a:r>
            <a:r>
              <a:rPr lang="en-US" dirty="0"/>
              <a:t>decoder selects which line of memory to </a:t>
            </a:r>
            <a:r>
              <a:rPr lang="en-US" dirty="0" smtClean="0"/>
              <a:t>access</a:t>
            </a:r>
          </a:p>
          <a:p>
            <a:pPr marL="457200" lvl="1" indent="0">
              <a:buNone/>
            </a:pPr>
            <a:r>
              <a:rPr lang="en-US" dirty="0"/>
              <a:t>	</a:t>
            </a:r>
            <a:r>
              <a:rPr lang="en-US" dirty="0" smtClean="0"/>
              <a:t>(i.e. word line)</a:t>
            </a:r>
            <a:endParaRPr lang="en-US" dirty="0"/>
          </a:p>
          <a:p>
            <a:pPr lvl="1"/>
            <a:r>
              <a:rPr lang="en-US" dirty="0"/>
              <a:t>A </a:t>
            </a:r>
            <a:r>
              <a:rPr lang="en-US" dirty="0" smtClean="0"/>
              <a:t>R/W </a:t>
            </a:r>
            <a:r>
              <a:rPr lang="en-US" dirty="0"/>
              <a:t>selector determines the </a:t>
            </a:r>
            <a:endParaRPr lang="en-US" dirty="0" smtClean="0"/>
          </a:p>
          <a:p>
            <a:pPr marL="457200" lvl="1" indent="0">
              <a:buNone/>
            </a:pPr>
            <a:r>
              <a:rPr lang="en-US" dirty="0"/>
              <a:t>	</a:t>
            </a:r>
            <a:r>
              <a:rPr lang="en-US" dirty="0" smtClean="0"/>
              <a:t>type </a:t>
            </a:r>
            <a:r>
              <a:rPr lang="en-US" dirty="0"/>
              <a:t>of access</a:t>
            </a:r>
          </a:p>
          <a:p>
            <a:pPr lvl="1"/>
            <a:r>
              <a:rPr lang="en-US" dirty="0"/>
              <a:t>That line is then coupled to </a:t>
            </a:r>
            <a:endParaRPr lang="en-US" dirty="0" smtClean="0"/>
          </a:p>
          <a:p>
            <a:pPr marL="457200" lvl="1" indent="0">
              <a:buNone/>
            </a:pPr>
            <a:r>
              <a:rPr lang="en-US" dirty="0"/>
              <a:t>	</a:t>
            </a:r>
            <a:r>
              <a:rPr lang="en-US" dirty="0" smtClean="0"/>
              <a:t>the </a:t>
            </a:r>
            <a:r>
              <a:rPr lang="en-US" dirty="0"/>
              <a:t>data lines</a:t>
            </a:r>
          </a:p>
          <a:p>
            <a:endParaRPr lang="en-US" dirty="0"/>
          </a:p>
          <a:p>
            <a:endParaRPr lang="en-US" dirty="0"/>
          </a:p>
        </p:txBody>
      </p:sp>
      <p:sp>
        <p:nvSpPr>
          <p:cNvPr id="259074" name="Rectangle 2"/>
          <p:cNvSpPr>
            <a:spLocks noGrp="1" noChangeArrowheads="1"/>
          </p:cNvSpPr>
          <p:nvPr>
            <p:ph type="title"/>
          </p:nvPr>
        </p:nvSpPr>
        <p:spPr/>
        <p:txBody>
          <a:bodyPr>
            <a:normAutofit fontScale="90000"/>
          </a:bodyPr>
          <a:lstStyle/>
          <a:p>
            <a:r>
              <a:rPr lang="en-US" dirty="0" smtClean="0"/>
              <a:t>SRAM</a:t>
            </a:r>
            <a:endParaRPr lang="en-US" dirty="0"/>
          </a:p>
        </p:txBody>
      </p:sp>
      <p:sp>
        <p:nvSpPr>
          <p:cNvPr id="47" name="Rectangle 46"/>
          <p:cNvSpPr/>
          <p:nvPr/>
        </p:nvSpPr>
        <p:spPr>
          <a:xfrm>
            <a:off x="6139837" y="2819400"/>
            <a:ext cx="1937363" cy="396240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8" name="Straight Arrow Connector 47"/>
          <p:cNvCxnSpPr/>
          <p:nvPr/>
        </p:nvCxnSpPr>
        <p:spPr>
          <a:xfrm>
            <a:off x="5181600" y="3505200"/>
            <a:ext cx="958237" cy="0"/>
          </a:xfrm>
          <a:prstGeom prst="straightConnector1">
            <a:avLst/>
          </a:prstGeom>
          <a:ln w="508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p:nvPr/>
        </p:nvCxnSpPr>
        <p:spPr>
          <a:xfrm>
            <a:off x="8109563" y="4724400"/>
            <a:ext cx="958237" cy="0"/>
          </a:xfrm>
          <a:prstGeom prst="straightConnector1">
            <a:avLst/>
          </a:prstGeom>
          <a:ln w="508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p:nvPr/>
        </p:nvCxnSpPr>
        <p:spPr>
          <a:xfrm>
            <a:off x="5181600" y="4674040"/>
            <a:ext cx="958237" cy="0"/>
          </a:xfrm>
          <a:prstGeom prst="straightConnector1">
            <a:avLst/>
          </a:prstGeom>
          <a:ln w="508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p:nvPr/>
        </p:nvCxnSpPr>
        <p:spPr>
          <a:xfrm>
            <a:off x="5181600" y="5803816"/>
            <a:ext cx="958237" cy="0"/>
          </a:xfrm>
          <a:prstGeom prst="straightConnector1">
            <a:avLst/>
          </a:prstGeom>
          <a:ln w="254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a:off x="5181600" y="6108616"/>
            <a:ext cx="958237" cy="0"/>
          </a:xfrm>
          <a:prstGeom prst="straightConnector1">
            <a:avLst/>
          </a:prstGeom>
          <a:ln w="254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5213963" y="6489616"/>
            <a:ext cx="958237" cy="0"/>
          </a:xfrm>
          <a:prstGeom prst="straightConnector1">
            <a:avLst/>
          </a:prstGeom>
          <a:ln w="254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5486400" y="4521640"/>
            <a:ext cx="174318" cy="304800"/>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5486400" y="3352800"/>
            <a:ext cx="174318" cy="304800"/>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382000" y="4572000"/>
            <a:ext cx="174318" cy="304800"/>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sp>
        <p:nvSpPr>
          <p:cNvPr id="57" name="Text Box 108"/>
          <p:cNvSpPr txBox="1">
            <a:spLocks noChangeArrowheads="1"/>
          </p:cNvSpPr>
          <p:nvPr>
            <p:custDataLst>
              <p:tags r:id="rId1"/>
            </p:custDataLst>
          </p:nvPr>
        </p:nvSpPr>
        <p:spPr bwMode="auto">
          <a:xfrm>
            <a:off x="4653891" y="4381856"/>
            <a:ext cx="527709" cy="494944"/>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latin typeface="Calibri"/>
              </a:rPr>
              <a:t>D</a:t>
            </a:r>
            <a:r>
              <a:rPr lang="en-US" sz="2400" baseline="-25000" dirty="0" smtClean="0">
                <a:solidFill>
                  <a:srgbClr val="FFFFFF"/>
                </a:solidFill>
                <a:latin typeface="Calibri"/>
              </a:rPr>
              <a:t>in</a:t>
            </a:r>
            <a:endParaRPr lang="en-US" sz="2400" baseline="-25000" dirty="0">
              <a:solidFill>
                <a:srgbClr val="FFFFFF"/>
              </a:solidFill>
              <a:latin typeface="Calibri"/>
            </a:endParaRPr>
          </a:p>
        </p:txBody>
      </p:sp>
      <p:sp>
        <p:nvSpPr>
          <p:cNvPr id="58" name="Text Box 108"/>
          <p:cNvSpPr txBox="1">
            <a:spLocks noChangeArrowheads="1"/>
          </p:cNvSpPr>
          <p:nvPr>
            <p:custDataLst>
              <p:tags r:id="rId2"/>
            </p:custDataLst>
          </p:nvPr>
        </p:nvSpPr>
        <p:spPr bwMode="auto">
          <a:xfrm>
            <a:off x="5281066" y="4102896"/>
            <a:ext cx="340158" cy="520784"/>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2400" dirty="0">
                <a:solidFill>
                  <a:srgbClr val="FFFFFF"/>
                </a:solidFill>
                <a:latin typeface="Calibri"/>
              </a:rPr>
              <a:t>8</a:t>
            </a:r>
            <a:endParaRPr lang="en-US" sz="2400" baseline="-25000" dirty="0">
              <a:solidFill>
                <a:srgbClr val="FFFFFF"/>
              </a:solidFill>
              <a:latin typeface="Calibri"/>
            </a:endParaRPr>
          </a:p>
        </p:txBody>
      </p:sp>
      <p:sp>
        <p:nvSpPr>
          <p:cNvPr id="59" name="Text Box 108"/>
          <p:cNvSpPr txBox="1">
            <a:spLocks noChangeArrowheads="1"/>
          </p:cNvSpPr>
          <p:nvPr>
            <p:custDataLst>
              <p:tags r:id="rId3"/>
            </p:custDataLst>
          </p:nvPr>
        </p:nvSpPr>
        <p:spPr bwMode="auto">
          <a:xfrm>
            <a:off x="8398169" y="4839056"/>
            <a:ext cx="659155" cy="494944"/>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2400" dirty="0" err="1" smtClean="0">
                <a:solidFill>
                  <a:srgbClr val="FFFFFF"/>
                </a:solidFill>
                <a:latin typeface="Calibri"/>
              </a:rPr>
              <a:t>D</a:t>
            </a:r>
            <a:r>
              <a:rPr lang="en-US" sz="2400" baseline="-25000" dirty="0" err="1" smtClean="0">
                <a:solidFill>
                  <a:srgbClr val="FFFFFF"/>
                </a:solidFill>
                <a:latin typeface="Calibri"/>
              </a:rPr>
              <a:t>out</a:t>
            </a:r>
            <a:endParaRPr lang="en-US" sz="2400" baseline="-25000" dirty="0">
              <a:solidFill>
                <a:srgbClr val="FFFFFF"/>
              </a:solidFill>
              <a:latin typeface="Calibri"/>
            </a:endParaRPr>
          </a:p>
        </p:txBody>
      </p:sp>
      <p:sp>
        <p:nvSpPr>
          <p:cNvPr id="60" name="Text Box 108"/>
          <p:cNvSpPr txBox="1">
            <a:spLocks noChangeArrowheads="1"/>
          </p:cNvSpPr>
          <p:nvPr>
            <p:custDataLst>
              <p:tags r:id="rId4"/>
            </p:custDataLst>
          </p:nvPr>
        </p:nvSpPr>
        <p:spPr bwMode="auto">
          <a:xfrm>
            <a:off x="8231146" y="4153256"/>
            <a:ext cx="340158" cy="520784"/>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2400" dirty="0">
                <a:solidFill>
                  <a:srgbClr val="FFFFFF"/>
                </a:solidFill>
                <a:latin typeface="Calibri"/>
              </a:rPr>
              <a:t>8</a:t>
            </a:r>
            <a:endParaRPr lang="en-US" sz="2400" baseline="-25000" dirty="0">
              <a:solidFill>
                <a:srgbClr val="FFFFFF"/>
              </a:solidFill>
              <a:latin typeface="Calibri"/>
            </a:endParaRPr>
          </a:p>
        </p:txBody>
      </p:sp>
      <p:sp>
        <p:nvSpPr>
          <p:cNvPr id="61" name="Text Box 108"/>
          <p:cNvSpPr txBox="1">
            <a:spLocks noChangeArrowheads="1"/>
          </p:cNvSpPr>
          <p:nvPr>
            <p:custDataLst>
              <p:tags r:id="rId5"/>
            </p:custDataLst>
          </p:nvPr>
        </p:nvSpPr>
        <p:spPr bwMode="auto">
          <a:xfrm>
            <a:off x="5257800" y="2971800"/>
            <a:ext cx="495650" cy="494944"/>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latin typeface="Calibri"/>
              </a:rPr>
              <a:t>22</a:t>
            </a:r>
            <a:endParaRPr lang="en-US" sz="2400" baseline="-25000" dirty="0">
              <a:solidFill>
                <a:srgbClr val="FFFFFF"/>
              </a:solidFill>
              <a:latin typeface="Calibri"/>
            </a:endParaRPr>
          </a:p>
        </p:txBody>
      </p:sp>
      <p:sp>
        <p:nvSpPr>
          <p:cNvPr id="62" name="Text Box 108"/>
          <p:cNvSpPr txBox="1">
            <a:spLocks noChangeArrowheads="1"/>
          </p:cNvSpPr>
          <p:nvPr>
            <p:custDataLst>
              <p:tags r:id="rId6"/>
            </p:custDataLst>
          </p:nvPr>
        </p:nvSpPr>
        <p:spPr bwMode="auto">
          <a:xfrm>
            <a:off x="3962400" y="3238856"/>
            <a:ext cx="1184107" cy="494944"/>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latin typeface="Calibri"/>
              </a:rPr>
              <a:t>Address</a:t>
            </a:r>
            <a:endParaRPr lang="en-US" sz="2400" baseline="-25000" dirty="0">
              <a:solidFill>
                <a:srgbClr val="FFFFFF"/>
              </a:solidFill>
              <a:latin typeface="Calibri"/>
            </a:endParaRPr>
          </a:p>
        </p:txBody>
      </p:sp>
      <p:sp>
        <p:nvSpPr>
          <p:cNvPr id="63" name="Text Box 108"/>
          <p:cNvSpPr txBox="1">
            <a:spLocks noChangeArrowheads="1"/>
          </p:cNvSpPr>
          <p:nvPr>
            <p:custDataLst>
              <p:tags r:id="rId7"/>
            </p:custDataLst>
          </p:nvPr>
        </p:nvSpPr>
        <p:spPr bwMode="auto">
          <a:xfrm>
            <a:off x="3657600" y="5537472"/>
            <a:ext cx="1563248" cy="494944"/>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latin typeface="Calibri"/>
              </a:rPr>
              <a:t>Chip Select</a:t>
            </a:r>
            <a:endParaRPr lang="en-US" sz="2400" baseline="-25000" dirty="0">
              <a:solidFill>
                <a:srgbClr val="FFFFFF"/>
              </a:solidFill>
              <a:latin typeface="Calibri"/>
            </a:endParaRPr>
          </a:p>
        </p:txBody>
      </p:sp>
      <p:sp>
        <p:nvSpPr>
          <p:cNvPr id="64" name="Text Box 108"/>
          <p:cNvSpPr txBox="1">
            <a:spLocks noChangeArrowheads="1"/>
          </p:cNvSpPr>
          <p:nvPr>
            <p:custDataLst>
              <p:tags r:id="rId8"/>
            </p:custDataLst>
          </p:nvPr>
        </p:nvSpPr>
        <p:spPr bwMode="auto">
          <a:xfrm>
            <a:off x="3429000" y="5880016"/>
            <a:ext cx="1796133" cy="494944"/>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latin typeface="Calibri"/>
              </a:rPr>
              <a:t>Write Enable</a:t>
            </a:r>
            <a:endParaRPr lang="en-US" sz="2400" baseline="-25000" dirty="0">
              <a:solidFill>
                <a:srgbClr val="FFFFFF"/>
              </a:solidFill>
              <a:latin typeface="Calibri"/>
            </a:endParaRPr>
          </a:p>
        </p:txBody>
      </p:sp>
      <p:sp>
        <p:nvSpPr>
          <p:cNvPr id="65" name="Text Box 108"/>
          <p:cNvSpPr txBox="1">
            <a:spLocks noChangeArrowheads="1"/>
          </p:cNvSpPr>
          <p:nvPr>
            <p:custDataLst>
              <p:tags r:id="rId9"/>
            </p:custDataLst>
          </p:nvPr>
        </p:nvSpPr>
        <p:spPr bwMode="auto">
          <a:xfrm>
            <a:off x="3276600" y="6184816"/>
            <a:ext cx="1994457" cy="520784"/>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latin typeface="Calibri"/>
              </a:rPr>
              <a:t>Output Enable</a:t>
            </a:r>
            <a:endParaRPr lang="en-US" sz="2400" baseline="-25000" dirty="0">
              <a:solidFill>
                <a:srgbClr val="FFFFFF"/>
              </a:solidFill>
              <a:latin typeface="Calibri"/>
            </a:endParaRPr>
          </a:p>
        </p:txBody>
      </p:sp>
      <p:sp>
        <p:nvSpPr>
          <p:cNvPr id="66" name="Text Box 108"/>
          <p:cNvSpPr txBox="1">
            <a:spLocks noChangeArrowheads="1"/>
          </p:cNvSpPr>
          <p:nvPr>
            <p:custDataLst>
              <p:tags r:id="rId10"/>
            </p:custDataLst>
          </p:nvPr>
        </p:nvSpPr>
        <p:spPr bwMode="auto">
          <a:xfrm>
            <a:off x="6513222" y="3848456"/>
            <a:ext cx="1029449" cy="949234"/>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latin typeface="Calibri"/>
              </a:rPr>
              <a:t>SRAM</a:t>
            </a:r>
          </a:p>
          <a:p>
            <a:pPr algn="ctr" eaLnBrk="1" hangingPunct="1">
              <a:lnSpc>
                <a:spcPct val="116000"/>
              </a:lnSpc>
              <a:buClr>
                <a:srgbClr val="40458C"/>
              </a:buClr>
              <a:buSzPct val="100000"/>
              <a:buFont typeface="Times New Roman" pitchFamily="18" charset="0"/>
              <a:buNone/>
            </a:pPr>
            <a:r>
              <a:rPr lang="en-US" sz="2400" dirty="0">
                <a:solidFill>
                  <a:srgbClr val="FFFFFF"/>
                </a:solidFill>
                <a:latin typeface="Calibri"/>
              </a:rPr>
              <a:t>4</a:t>
            </a:r>
            <a:r>
              <a:rPr lang="en-US" sz="2400" dirty="0" smtClean="0">
                <a:solidFill>
                  <a:srgbClr val="FFFFFF"/>
                </a:solidFill>
                <a:latin typeface="Calibri"/>
              </a:rPr>
              <a:t>M x 8</a:t>
            </a:r>
            <a:endParaRPr lang="en-US" sz="2400" baseline="-25000" dirty="0">
              <a:solidFill>
                <a:srgbClr val="FFFFFF"/>
              </a:solidFill>
              <a:latin typeface="Calibri"/>
            </a:endParaRPr>
          </a:p>
        </p:txBody>
      </p:sp>
    </p:spTree>
    <p:extLst>
      <p:ext uri="{BB962C8B-B14F-4D97-AF65-F5344CB8AC3E}">
        <p14:creationId xmlns:p14="http://schemas.microsoft.com/office/powerpoint/2010/main" val="3232598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p:bldP spid="60" grpId="0"/>
      <p:bldP spid="61"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86131" y="888321"/>
            <a:ext cx="3818353" cy="2677656"/>
          </a:xfrm>
          <a:prstGeom prst="rect">
            <a:avLst/>
          </a:prstGeom>
          <a:noFill/>
        </p:spPr>
        <p:txBody>
          <a:bodyPr wrap="none" rtlCol="0">
            <a:spAutoFit/>
          </a:bodyPr>
          <a:lstStyle/>
          <a:p>
            <a:r>
              <a:rPr lang="en-US" sz="2800" dirty="0" smtClean="0">
                <a:solidFill>
                  <a:schemeClr val="accent1"/>
                </a:solidFill>
              </a:rPr>
              <a:t>E.g. How do we design </a:t>
            </a:r>
          </a:p>
          <a:p>
            <a:r>
              <a:rPr lang="en-US" sz="2800" dirty="0" smtClean="0">
                <a:solidFill>
                  <a:schemeClr val="accent1"/>
                </a:solidFill>
              </a:rPr>
              <a:t>a 4 x 2 SRAM Module?</a:t>
            </a:r>
          </a:p>
          <a:p>
            <a:endParaRPr lang="en-US" sz="2800" dirty="0">
              <a:solidFill>
                <a:schemeClr val="accent1"/>
              </a:solidFill>
            </a:endParaRPr>
          </a:p>
          <a:p>
            <a:r>
              <a:rPr lang="en-US" sz="2800" dirty="0"/>
              <a:t>(i.e. 4 word lines that </a:t>
            </a:r>
            <a:r>
              <a:rPr lang="en-US" sz="2800" dirty="0" smtClean="0"/>
              <a:t>are</a:t>
            </a:r>
          </a:p>
          <a:p>
            <a:r>
              <a:rPr lang="en-US" sz="2800" dirty="0" smtClean="0"/>
              <a:t> </a:t>
            </a:r>
            <a:r>
              <a:rPr lang="en-US" sz="2800" dirty="0"/>
              <a:t>each 2 bits wide)?</a:t>
            </a:r>
          </a:p>
          <a:p>
            <a:endParaRPr lang="en-US" sz="2800" dirty="0">
              <a:solidFill>
                <a:schemeClr val="accent1"/>
              </a:solidFill>
            </a:endParaRPr>
          </a:p>
        </p:txBody>
      </p:sp>
      <p:sp>
        <p:nvSpPr>
          <p:cNvPr id="5" name="Title 4"/>
          <p:cNvSpPr>
            <a:spLocks noGrp="1"/>
          </p:cNvSpPr>
          <p:nvPr>
            <p:ph type="title"/>
            <p:custDataLst>
              <p:tags r:id="rId1"/>
            </p:custDataLst>
          </p:nvPr>
        </p:nvSpPr>
        <p:spPr/>
        <p:txBody>
          <a:bodyPr>
            <a:normAutofit fontScale="90000"/>
          </a:bodyPr>
          <a:lstStyle/>
          <a:p>
            <a:r>
              <a:rPr lang="en-US" dirty="0" smtClean="0"/>
              <a:t>SRAM</a:t>
            </a:r>
            <a:endParaRPr lang="en-US" dirty="0"/>
          </a:p>
        </p:txBody>
      </p:sp>
      <p:sp>
        <p:nvSpPr>
          <p:cNvPr id="50" name="AutoShape 5"/>
          <p:cNvSpPr>
            <a:spLocks noChangeArrowheads="1"/>
          </p:cNvSpPr>
          <p:nvPr/>
        </p:nvSpPr>
        <p:spPr bwMode="auto">
          <a:xfrm>
            <a:off x="5505450" y="2101741"/>
            <a:ext cx="209550" cy="228600"/>
          </a:xfrm>
          <a:prstGeom prst="flowChartDelay">
            <a:avLst/>
          </a:prstGeom>
          <a:noFill/>
          <a:ln w="25400">
            <a:solidFill>
              <a:schemeClr val="tx1"/>
            </a:solidFill>
            <a:miter lim="800000"/>
            <a:headEnd/>
            <a:tailEn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nchor="ctr">
            <a:spAutoFit/>
          </a:bodyPr>
          <a:lstStyle/>
          <a:p>
            <a:endParaRPr lang="en-US"/>
          </a:p>
        </p:txBody>
      </p:sp>
      <p:cxnSp>
        <p:nvCxnSpPr>
          <p:cNvPr id="55" name="Straight Connector 54"/>
          <p:cNvCxnSpPr>
            <a:stCxn id="50" idx="3"/>
          </p:cNvCxnSpPr>
          <p:nvPr/>
        </p:nvCxnSpPr>
        <p:spPr>
          <a:xfrm flipV="1">
            <a:off x="5715000" y="2182788"/>
            <a:ext cx="2102896" cy="33253"/>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56" name="AutoShape 5"/>
          <p:cNvSpPr>
            <a:spLocks noChangeArrowheads="1"/>
          </p:cNvSpPr>
          <p:nvPr/>
        </p:nvSpPr>
        <p:spPr bwMode="auto">
          <a:xfrm>
            <a:off x="5505449" y="3251368"/>
            <a:ext cx="209550" cy="228600"/>
          </a:xfrm>
          <a:prstGeom prst="flowChartDelay">
            <a:avLst/>
          </a:prstGeom>
          <a:noFill/>
          <a:ln w="25400">
            <a:solidFill>
              <a:schemeClr val="tx1"/>
            </a:solidFill>
            <a:miter lim="800000"/>
            <a:headEnd/>
            <a:tailEn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nchor="ctr">
            <a:spAutoFit/>
          </a:bodyPr>
          <a:lstStyle/>
          <a:p>
            <a:endParaRPr lang="en-US"/>
          </a:p>
        </p:txBody>
      </p:sp>
      <p:cxnSp>
        <p:nvCxnSpPr>
          <p:cNvPr id="57" name="Straight Connector 56"/>
          <p:cNvCxnSpPr>
            <a:stCxn id="56" idx="3"/>
          </p:cNvCxnSpPr>
          <p:nvPr/>
        </p:nvCxnSpPr>
        <p:spPr>
          <a:xfrm flipV="1">
            <a:off x="5714999" y="3326411"/>
            <a:ext cx="2100934" cy="39257"/>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58" name="AutoShape 5"/>
          <p:cNvSpPr>
            <a:spLocks noChangeArrowheads="1"/>
          </p:cNvSpPr>
          <p:nvPr/>
        </p:nvSpPr>
        <p:spPr bwMode="auto">
          <a:xfrm>
            <a:off x="5482133" y="4406984"/>
            <a:ext cx="209550" cy="228600"/>
          </a:xfrm>
          <a:prstGeom prst="flowChartDelay">
            <a:avLst/>
          </a:prstGeom>
          <a:noFill/>
          <a:ln w="25400">
            <a:solidFill>
              <a:schemeClr val="tx1"/>
            </a:solidFill>
            <a:miter lim="800000"/>
            <a:headEnd/>
            <a:tailEn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nchor="ctr">
            <a:spAutoFit/>
          </a:bodyPr>
          <a:lstStyle/>
          <a:p>
            <a:endParaRPr lang="en-US"/>
          </a:p>
        </p:txBody>
      </p:sp>
      <p:cxnSp>
        <p:nvCxnSpPr>
          <p:cNvPr id="59" name="Straight Connector 58"/>
          <p:cNvCxnSpPr>
            <a:stCxn id="58" idx="3"/>
          </p:cNvCxnSpPr>
          <p:nvPr/>
        </p:nvCxnSpPr>
        <p:spPr>
          <a:xfrm flipV="1">
            <a:off x="5691683" y="4488031"/>
            <a:ext cx="2124250" cy="33253"/>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60" name="AutoShape 5"/>
          <p:cNvSpPr>
            <a:spLocks noChangeArrowheads="1"/>
          </p:cNvSpPr>
          <p:nvPr/>
        </p:nvSpPr>
        <p:spPr bwMode="auto">
          <a:xfrm>
            <a:off x="5482133" y="5537368"/>
            <a:ext cx="209550" cy="228600"/>
          </a:xfrm>
          <a:prstGeom prst="flowChartDelay">
            <a:avLst/>
          </a:prstGeom>
          <a:noFill/>
          <a:ln w="25400">
            <a:solidFill>
              <a:schemeClr val="tx1"/>
            </a:solidFill>
            <a:miter lim="800000"/>
            <a:headEnd/>
            <a:tailEn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nchor="ctr">
            <a:spAutoFit/>
          </a:bodyPr>
          <a:lstStyle/>
          <a:p>
            <a:endParaRPr lang="en-US"/>
          </a:p>
        </p:txBody>
      </p:sp>
      <p:cxnSp>
        <p:nvCxnSpPr>
          <p:cNvPr id="61" name="Straight Connector 60"/>
          <p:cNvCxnSpPr>
            <a:stCxn id="60" idx="3"/>
          </p:cNvCxnSpPr>
          <p:nvPr/>
        </p:nvCxnSpPr>
        <p:spPr>
          <a:xfrm flipV="1">
            <a:off x="5691683" y="5618415"/>
            <a:ext cx="2124250" cy="33253"/>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62" name="Rectangle 61"/>
          <p:cNvSpPr/>
          <p:nvPr/>
        </p:nvSpPr>
        <p:spPr>
          <a:xfrm>
            <a:off x="4310733" y="1792869"/>
            <a:ext cx="865769" cy="3769732"/>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p:cNvSpPr txBox="1"/>
          <p:nvPr/>
        </p:nvSpPr>
        <p:spPr>
          <a:xfrm>
            <a:off x="4268140" y="2286000"/>
            <a:ext cx="956993" cy="646331"/>
          </a:xfrm>
          <a:prstGeom prst="rect">
            <a:avLst/>
          </a:prstGeom>
          <a:noFill/>
        </p:spPr>
        <p:txBody>
          <a:bodyPr wrap="none" rtlCol="0">
            <a:spAutoFit/>
          </a:bodyPr>
          <a:lstStyle/>
          <a:p>
            <a:r>
              <a:rPr lang="en-US" dirty="0" smtClean="0"/>
              <a:t>2-to-4</a:t>
            </a:r>
          </a:p>
          <a:p>
            <a:r>
              <a:rPr lang="en-US" dirty="0" smtClean="0"/>
              <a:t>decoder</a:t>
            </a:r>
            <a:endParaRPr lang="en-US" dirty="0"/>
          </a:p>
        </p:txBody>
      </p:sp>
      <p:cxnSp>
        <p:nvCxnSpPr>
          <p:cNvPr id="64" name="Straight Connector 63"/>
          <p:cNvCxnSpPr/>
          <p:nvPr/>
        </p:nvCxnSpPr>
        <p:spPr>
          <a:xfrm>
            <a:off x="5281102" y="2126989"/>
            <a:ext cx="224348"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flipH="1">
            <a:off x="5281102" y="3254370"/>
            <a:ext cx="224348"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flipH="1">
            <a:off x="5281102" y="4409986"/>
            <a:ext cx="196779"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flipH="1">
            <a:off x="5281102" y="5537368"/>
            <a:ext cx="196779"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flipH="1">
            <a:off x="5393276" y="2273384"/>
            <a:ext cx="112174" cy="0"/>
          </a:xfrm>
          <a:prstGeom prst="line">
            <a:avLst/>
          </a:prstGeom>
          <a:ln w="28575">
            <a:solidFill>
              <a:schemeClr val="bg1"/>
            </a:solidFill>
            <a:tailEnd type="none"/>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flipH="1">
            <a:off x="5405933" y="3403768"/>
            <a:ext cx="112174" cy="0"/>
          </a:xfrm>
          <a:prstGeom prst="line">
            <a:avLst/>
          </a:prstGeom>
          <a:ln w="28575">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flipH="1">
            <a:off x="5369959" y="4559384"/>
            <a:ext cx="112174" cy="0"/>
          </a:xfrm>
          <a:prstGeom prst="line">
            <a:avLst/>
          </a:prstGeom>
          <a:ln w="28575">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flipH="1">
            <a:off x="5369959" y="5715000"/>
            <a:ext cx="112174" cy="0"/>
          </a:xfrm>
          <a:prstGeom prst="line">
            <a:avLst/>
          </a:prstGeom>
          <a:ln w="28575">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a:off x="5351477" y="2273384"/>
            <a:ext cx="0" cy="3416384"/>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74" name="Text Box 108"/>
          <p:cNvSpPr txBox="1">
            <a:spLocks noChangeArrowheads="1"/>
          </p:cNvSpPr>
          <p:nvPr>
            <p:custDataLst>
              <p:tags r:id="rId2"/>
            </p:custDataLst>
          </p:nvPr>
        </p:nvSpPr>
        <p:spPr bwMode="auto">
          <a:xfrm>
            <a:off x="3581400" y="3174747"/>
            <a:ext cx="340158" cy="494944"/>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2400" dirty="0">
                <a:solidFill>
                  <a:srgbClr val="FFFFFF"/>
                </a:solidFill>
                <a:latin typeface="Calibri"/>
              </a:rPr>
              <a:t>2</a:t>
            </a:r>
          </a:p>
        </p:txBody>
      </p:sp>
      <p:sp>
        <p:nvSpPr>
          <p:cNvPr id="75" name="Text Box 108"/>
          <p:cNvSpPr txBox="1">
            <a:spLocks noChangeArrowheads="1"/>
          </p:cNvSpPr>
          <p:nvPr>
            <p:custDataLst>
              <p:tags r:id="rId3"/>
            </p:custDataLst>
          </p:nvPr>
        </p:nvSpPr>
        <p:spPr bwMode="auto">
          <a:xfrm>
            <a:off x="2549693" y="3403296"/>
            <a:ext cx="1184107" cy="520784"/>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latin typeface="Calibri"/>
              </a:rPr>
              <a:t>Address</a:t>
            </a:r>
            <a:endParaRPr lang="en-US" sz="2400" baseline="-25000" dirty="0">
              <a:solidFill>
                <a:srgbClr val="FFFFFF"/>
              </a:solidFill>
              <a:latin typeface="Calibri"/>
            </a:endParaRPr>
          </a:p>
        </p:txBody>
      </p:sp>
      <p:sp>
        <p:nvSpPr>
          <p:cNvPr id="85" name="Rectangle 4"/>
          <p:cNvSpPr>
            <a:spLocks noChangeArrowheads="1"/>
          </p:cNvSpPr>
          <p:nvPr>
            <p:custDataLst>
              <p:tags r:id="rId4"/>
            </p:custDataLst>
          </p:nvPr>
        </p:nvSpPr>
        <p:spPr bwMode="auto">
          <a:xfrm>
            <a:off x="6492147" y="1176042"/>
            <a:ext cx="645737" cy="642938"/>
          </a:xfrm>
          <a:prstGeom prst="rect">
            <a:avLst/>
          </a:prstGeom>
          <a:noFill/>
          <a:ln w="38100" algn="ctr">
            <a:solidFill>
              <a:schemeClr val="accent4">
                <a:lumMod val="60000"/>
                <a:lumOff val="40000"/>
              </a:schemeClr>
            </a:solidFill>
            <a:miter lim="800000"/>
            <a:headEnd/>
            <a:tailEnd/>
          </a:ln>
          <a:effectLst/>
        </p:spPr>
        <p:txBody>
          <a:bodyPr anchor="ctr">
            <a:noAutofit/>
          </a:bodyPr>
          <a:lstStyle/>
          <a:p>
            <a:endParaRPr lang="en-US" dirty="0"/>
          </a:p>
        </p:txBody>
      </p:sp>
      <p:sp>
        <p:nvSpPr>
          <p:cNvPr id="86" name="Text Box 5"/>
          <p:cNvSpPr txBox="1">
            <a:spLocks noChangeArrowheads="1"/>
          </p:cNvSpPr>
          <p:nvPr>
            <p:custDataLst>
              <p:tags r:id="rId5"/>
            </p:custDataLst>
          </p:nvPr>
        </p:nvSpPr>
        <p:spPr bwMode="auto">
          <a:xfrm>
            <a:off x="6500965" y="1156495"/>
            <a:ext cx="157094" cy="357021"/>
          </a:xfrm>
          <a:prstGeom prst="rect">
            <a:avLst/>
          </a:prstGeom>
          <a:noFill/>
          <a:ln w="25400" algn="ctr">
            <a:noFill/>
            <a:miter lim="800000"/>
            <a:headEnd/>
            <a:tailEnd/>
          </a:ln>
          <a:effectLst/>
        </p:spPr>
        <p:txBody>
          <a:bodyPr wrap="none" lIns="0" tIns="0" rIns="0" bIns="0">
            <a:spAutoFit/>
          </a:bodyPr>
          <a:lstStyle/>
          <a:p>
            <a:pPr algn="ctr" eaLnBrk="1" hangingPunct="1">
              <a:lnSpc>
                <a:spcPct val="116000"/>
              </a:lnSpc>
              <a:buClr>
                <a:srgbClr val="40458C"/>
              </a:buClr>
              <a:buSzPct val="100000"/>
              <a:buFont typeface="Times New Roman" pitchFamily="18" charset="0"/>
              <a:buNone/>
            </a:pPr>
            <a:r>
              <a:rPr lang="en-US" sz="2000" dirty="0">
                <a:solidFill>
                  <a:srgbClr val="FFFFFF"/>
                </a:solidFill>
                <a:latin typeface="Calibri"/>
              </a:rPr>
              <a:t>D</a:t>
            </a:r>
          </a:p>
        </p:txBody>
      </p:sp>
      <p:sp>
        <p:nvSpPr>
          <p:cNvPr id="87" name="Text Box 6"/>
          <p:cNvSpPr txBox="1">
            <a:spLocks noChangeArrowheads="1"/>
          </p:cNvSpPr>
          <p:nvPr>
            <p:custDataLst>
              <p:tags r:id="rId6"/>
            </p:custDataLst>
          </p:nvPr>
        </p:nvSpPr>
        <p:spPr bwMode="auto">
          <a:xfrm>
            <a:off x="6873147" y="1156495"/>
            <a:ext cx="173124" cy="357021"/>
          </a:xfrm>
          <a:prstGeom prst="rect">
            <a:avLst/>
          </a:prstGeom>
          <a:noFill/>
          <a:ln w="25400" algn="ctr">
            <a:noFill/>
            <a:miter lim="800000"/>
            <a:headEnd/>
            <a:tailEnd/>
          </a:ln>
          <a:effectLst/>
        </p:spPr>
        <p:txBody>
          <a:bodyPr wrap="none" lIns="0" tIns="0" rIns="0" bIns="0">
            <a:spAutoFit/>
          </a:bodyPr>
          <a:lstStyle/>
          <a:p>
            <a:pPr algn="ctr" eaLnBrk="1" hangingPunct="1">
              <a:lnSpc>
                <a:spcPct val="116000"/>
              </a:lnSpc>
              <a:buClr>
                <a:srgbClr val="40458C"/>
              </a:buClr>
              <a:buSzPct val="100000"/>
              <a:buFont typeface="Times New Roman" pitchFamily="18" charset="0"/>
              <a:buNone/>
            </a:pPr>
            <a:r>
              <a:rPr lang="en-US" sz="2000" dirty="0">
                <a:solidFill>
                  <a:srgbClr val="FFFFFF"/>
                </a:solidFill>
                <a:latin typeface="Calibri"/>
              </a:rPr>
              <a:t>Q</a:t>
            </a:r>
          </a:p>
        </p:txBody>
      </p:sp>
      <p:sp>
        <p:nvSpPr>
          <p:cNvPr id="89" name="Line 19"/>
          <p:cNvSpPr>
            <a:spLocks noChangeShapeType="1"/>
          </p:cNvSpPr>
          <p:nvPr>
            <p:custDataLst>
              <p:tags r:id="rId7"/>
            </p:custDataLst>
          </p:nvPr>
        </p:nvSpPr>
        <p:spPr bwMode="auto">
          <a:xfrm>
            <a:off x="6263547" y="1328442"/>
            <a:ext cx="228600" cy="0"/>
          </a:xfrm>
          <a:prstGeom prst="line">
            <a:avLst/>
          </a:prstGeom>
          <a:noFill/>
          <a:ln w="28575">
            <a:solidFill>
              <a:srgbClr val="FFFFFF"/>
            </a:solidFill>
            <a:round/>
            <a:headEnd type="oval"/>
            <a:tailEnd type="none"/>
          </a:ln>
          <a:effectLst/>
        </p:spPr>
        <p:txBody>
          <a:bodyPr wrap="none" anchor="ctr">
            <a:noAutofit/>
          </a:bodyPr>
          <a:lstStyle/>
          <a:p>
            <a:endParaRPr lang="en-US"/>
          </a:p>
        </p:txBody>
      </p:sp>
      <p:sp>
        <p:nvSpPr>
          <p:cNvPr id="90" name="Line 19"/>
          <p:cNvSpPr>
            <a:spLocks noChangeShapeType="1"/>
          </p:cNvSpPr>
          <p:nvPr>
            <p:custDataLst>
              <p:tags r:id="rId8"/>
            </p:custDataLst>
          </p:nvPr>
        </p:nvSpPr>
        <p:spPr bwMode="auto">
          <a:xfrm>
            <a:off x="6377847" y="1613695"/>
            <a:ext cx="114300" cy="0"/>
          </a:xfrm>
          <a:prstGeom prst="line">
            <a:avLst/>
          </a:prstGeom>
          <a:noFill/>
          <a:ln w="28575">
            <a:solidFill>
              <a:srgbClr val="FFFFFF"/>
            </a:solidFill>
            <a:round/>
            <a:headEnd/>
            <a:tailEnd/>
          </a:ln>
          <a:effectLst/>
        </p:spPr>
        <p:txBody>
          <a:bodyPr wrap="none" anchor="ctr">
            <a:noAutofit/>
          </a:bodyPr>
          <a:lstStyle/>
          <a:p>
            <a:endParaRPr lang="en-US"/>
          </a:p>
        </p:txBody>
      </p:sp>
      <p:sp>
        <p:nvSpPr>
          <p:cNvPr id="91" name="Line 19"/>
          <p:cNvSpPr>
            <a:spLocks noChangeShapeType="1"/>
          </p:cNvSpPr>
          <p:nvPr>
            <p:custDataLst>
              <p:tags r:id="rId9"/>
            </p:custDataLst>
          </p:nvPr>
        </p:nvSpPr>
        <p:spPr bwMode="auto">
          <a:xfrm>
            <a:off x="7137884" y="1328442"/>
            <a:ext cx="228600" cy="0"/>
          </a:xfrm>
          <a:prstGeom prst="line">
            <a:avLst/>
          </a:prstGeom>
          <a:noFill/>
          <a:ln w="28575">
            <a:solidFill>
              <a:srgbClr val="FFFFFF"/>
            </a:solidFill>
            <a:round/>
            <a:headEnd/>
            <a:tailEnd/>
          </a:ln>
          <a:effectLst/>
        </p:spPr>
        <p:txBody>
          <a:bodyPr wrap="none" anchor="ctr">
            <a:noAutofit/>
          </a:bodyPr>
          <a:lstStyle/>
          <a:p>
            <a:endParaRPr lang="en-US"/>
          </a:p>
        </p:txBody>
      </p:sp>
      <p:sp>
        <p:nvSpPr>
          <p:cNvPr id="101" name="Rectangle 4"/>
          <p:cNvSpPr>
            <a:spLocks noChangeArrowheads="1"/>
          </p:cNvSpPr>
          <p:nvPr>
            <p:custDataLst>
              <p:tags r:id="rId10"/>
            </p:custDataLst>
          </p:nvPr>
        </p:nvSpPr>
        <p:spPr bwMode="auto">
          <a:xfrm>
            <a:off x="7918003" y="1149931"/>
            <a:ext cx="645737" cy="642938"/>
          </a:xfrm>
          <a:prstGeom prst="rect">
            <a:avLst/>
          </a:prstGeom>
          <a:noFill/>
          <a:ln w="38100" algn="ctr">
            <a:solidFill>
              <a:schemeClr val="accent4">
                <a:lumMod val="60000"/>
                <a:lumOff val="40000"/>
              </a:schemeClr>
            </a:solidFill>
            <a:miter lim="800000"/>
            <a:headEnd/>
            <a:tailEnd/>
          </a:ln>
          <a:effectLst/>
        </p:spPr>
        <p:txBody>
          <a:bodyPr anchor="ctr">
            <a:noAutofit/>
          </a:bodyPr>
          <a:lstStyle/>
          <a:p>
            <a:endParaRPr lang="en-US"/>
          </a:p>
        </p:txBody>
      </p:sp>
      <p:sp>
        <p:nvSpPr>
          <p:cNvPr id="102" name="Text Box 5"/>
          <p:cNvSpPr txBox="1">
            <a:spLocks noChangeArrowheads="1"/>
          </p:cNvSpPr>
          <p:nvPr>
            <p:custDataLst>
              <p:tags r:id="rId11"/>
            </p:custDataLst>
          </p:nvPr>
        </p:nvSpPr>
        <p:spPr bwMode="auto">
          <a:xfrm>
            <a:off x="7926821" y="1130384"/>
            <a:ext cx="157094" cy="357021"/>
          </a:xfrm>
          <a:prstGeom prst="rect">
            <a:avLst/>
          </a:prstGeom>
          <a:noFill/>
          <a:ln w="25400" algn="ctr">
            <a:noFill/>
            <a:miter lim="800000"/>
            <a:headEnd/>
            <a:tailEnd/>
          </a:ln>
          <a:effectLst/>
        </p:spPr>
        <p:txBody>
          <a:bodyPr wrap="none" lIns="0" tIns="0" rIns="0" bIns="0">
            <a:spAutoFit/>
          </a:bodyPr>
          <a:lstStyle/>
          <a:p>
            <a:pPr algn="ctr" eaLnBrk="1" hangingPunct="1">
              <a:lnSpc>
                <a:spcPct val="116000"/>
              </a:lnSpc>
              <a:buClr>
                <a:srgbClr val="40458C"/>
              </a:buClr>
              <a:buSzPct val="100000"/>
              <a:buFont typeface="Times New Roman" pitchFamily="18" charset="0"/>
              <a:buNone/>
            </a:pPr>
            <a:r>
              <a:rPr lang="en-US" sz="2000" dirty="0">
                <a:solidFill>
                  <a:srgbClr val="FFFFFF"/>
                </a:solidFill>
                <a:latin typeface="Calibri"/>
              </a:rPr>
              <a:t>D</a:t>
            </a:r>
          </a:p>
        </p:txBody>
      </p:sp>
      <p:sp>
        <p:nvSpPr>
          <p:cNvPr id="103" name="Text Box 6"/>
          <p:cNvSpPr txBox="1">
            <a:spLocks noChangeArrowheads="1"/>
          </p:cNvSpPr>
          <p:nvPr>
            <p:custDataLst>
              <p:tags r:id="rId12"/>
            </p:custDataLst>
          </p:nvPr>
        </p:nvSpPr>
        <p:spPr bwMode="auto">
          <a:xfrm>
            <a:off x="8299003" y="1130384"/>
            <a:ext cx="173124" cy="357021"/>
          </a:xfrm>
          <a:prstGeom prst="rect">
            <a:avLst/>
          </a:prstGeom>
          <a:noFill/>
          <a:ln w="25400" algn="ctr">
            <a:noFill/>
            <a:miter lim="800000"/>
            <a:headEnd/>
            <a:tailEnd/>
          </a:ln>
          <a:effectLst/>
        </p:spPr>
        <p:txBody>
          <a:bodyPr wrap="none" lIns="0" tIns="0" rIns="0" bIns="0">
            <a:spAutoFit/>
          </a:bodyPr>
          <a:lstStyle/>
          <a:p>
            <a:pPr algn="ctr" eaLnBrk="1" hangingPunct="1">
              <a:lnSpc>
                <a:spcPct val="116000"/>
              </a:lnSpc>
              <a:buClr>
                <a:srgbClr val="40458C"/>
              </a:buClr>
              <a:buSzPct val="100000"/>
              <a:buFont typeface="Times New Roman" pitchFamily="18" charset="0"/>
              <a:buNone/>
            </a:pPr>
            <a:r>
              <a:rPr lang="en-US" sz="2000" dirty="0">
                <a:solidFill>
                  <a:srgbClr val="FFFFFF"/>
                </a:solidFill>
                <a:latin typeface="Calibri"/>
              </a:rPr>
              <a:t>Q</a:t>
            </a:r>
          </a:p>
        </p:txBody>
      </p:sp>
      <p:sp>
        <p:nvSpPr>
          <p:cNvPr id="105" name="Line 19"/>
          <p:cNvSpPr>
            <a:spLocks noChangeShapeType="1"/>
          </p:cNvSpPr>
          <p:nvPr>
            <p:custDataLst>
              <p:tags r:id="rId13"/>
            </p:custDataLst>
          </p:nvPr>
        </p:nvSpPr>
        <p:spPr bwMode="auto">
          <a:xfrm>
            <a:off x="7689403" y="1302331"/>
            <a:ext cx="228600" cy="0"/>
          </a:xfrm>
          <a:prstGeom prst="line">
            <a:avLst/>
          </a:prstGeom>
          <a:noFill/>
          <a:ln w="28575">
            <a:solidFill>
              <a:srgbClr val="FFFFFF"/>
            </a:solidFill>
            <a:round/>
            <a:headEnd type="oval"/>
            <a:tailEnd type="none"/>
          </a:ln>
          <a:effectLst/>
        </p:spPr>
        <p:txBody>
          <a:bodyPr wrap="none" anchor="ctr">
            <a:noAutofit/>
          </a:bodyPr>
          <a:lstStyle/>
          <a:p>
            <a:endParaRPr lang="en-US"/>
          </a:p>
        </p:txBody>
      </p:sp>
      <p:sp>
        <p:nvSpPr>
          <p:cNvPr id="106" name="Line 19"/>
          <p:cNvSpPr>
            <a:spLocks noChangeShapeType="1"/>
          </p:cNvSpPr>
          <p:nvPr>
            <p:custDataLst>
              <p:tags r:id="rId14"/>
            </p:custDataLst>
          </p:nvPr>
        </p:nvSpPr>
        <p:spPr bwMode="auto">
          <a:xfrm>
            <a:off x="7803703" y="1587584"/>
            <a:ext cx="114300" cy="0"/>
          </a:xfrm>
          <a:prstGeom prst="line">
            <a:avLst/>
          </a:prstGeom>
          <a:noFill/>
          <a:ln w="28575">
            <a:solidFill>
              <a:srgbClr val="FFFFFF"/>
            </a:solidFill>
            <a:round/>
            <a:headEnd/>
            <a:tailEnd/>
          </a:ln>
          <a:effectLst/>
        </p:spPr>
        <p:txBody>
          <a:bodyPr wrap="none" anchor="ctr">
            <a:noAutofit/>
          </a:bodyPr>
          <a:lstStyle/>
          <a:p>
            <a:endParaRPr lang="en-US"/>
          </a:p>
        </p:txBody>
      </p:sp>
      <p:sp>
        <p:nvSpPr>
          <p:cNvPr id="107" name="Line 19"/>
          <p:cNvSpPr>
            <a:spLocks noChangeShapeType="1"/>
          </p:cNvSpPr>
          <p:nvPr>
            <p:custDataLst>
              <p:tags r:id="rId15"/>
            </p:custDataLst>
          </p:nvPr>
        </p:nvSpPr>
        <p:spPr bwMode="auto">
          <a:xfrm>
            <a:off x="8563739" y="1302331"/>
            <a:ext cx="275461" cy="0"/>
          </a:xfrm>
          <a:prstGeom prst="line">
            <a:avLst/>
          </a:prstGeom>
          <a:noFill/>
          <a:ln w="28575">
            <a:solidFill>
              <a:srgbClr val="FFFFFF"/>
            </a:solidFill>
            <a:round/>
            <a:headEnd/>
            <a:tailEnd/>
          </a:ln>
          <a:effectLst/>
        </p:spPr>
        <p:txBody>
          <a:bodyPr wrap="none" anchor="ctr">
            <a:noAutofit/>
          </a:bodyPr>
          <a:lstStyle/>
          <a:p>
            <a:endParaRPr lang="en-US"/>
          </a:p>
        </p:txBody>
      </p:sp>
      <p:sp>
        <p:nvSpPr>
          <p:cNvPr id="109" name="Rectangle 4"/>
          <p:cNvSpPr>
            <a:spLocks noChangeArrowheads="1"/>
          </p:cNvSpPr>
          <p:nvPr>
            <p:custDataLst>
              <p:tags r:id="rId16"/>
            </p:custDataLst>
          </p:nvPr>
        </p:nvSpPr>
        <p:spPr bwMode="auto">
          <a:xfrm>
            <a:off x="6506340" y="2319042"/>
            <a:ext cx="645737" cy="642938"/>
          </a:xfrm>
          <a:prstGeom prst="rect">
            <a:avLst/>
          </a:prstGeom>
          <a:noFill/>
          <a:ln w="38100" algn="ctr">
            <a:solidFill>
              <a:schemeClr val="accent4">
                <a:lumMod val="60000"/>
                <a:lumOff val="40000"/>
              </a:schemeClr>
            </a:solidFill>
            <a:miter lim="800000"/>
            <a:headEnd/>
            <a:tailEnd/>
          </a:ln>
          <a:effectLst/>
        </p:spPr>
        <p:txBody>
          <a:bodyPr anchor="ctr">
            <a:noAutofit/>
          </a:bodyPr>
          <a:lstStyle/>
          <a:p>
            <a:endParaRPr lang="en-US"/>
          </a:p>
        </p:txBody>
      </p:sp>
      <p:sp>
        <p:nvSpPr>
          <p:cNvPr id="110" name="Text Box 5"/>
          <p:cNvSpPr txBox="1">
            <a:spLocks noChangeArrowheads="1"/>
          </p:cNvSpPr>
          <p:nvPr>
            <p:custDataLst>
              <p:tags r:id="rId17"/>
            </p:custDataLst>
          </p:nvPr>
        </p:nvSpPr>
        <p:spPr bwMode="auto">
          <a:xfrm>
            <a:off x="6515158" y="2299495"/>
            <a:ext cx="157094" cy="357021"/>
          </a:xfrm>
          <a:prstGeom prst="rect">
            <a:avLst/>
          </a:prstGeom>
          <a:noFill/>
          <a:ln w="25400" algn="ctr">
            <a:noFill/>
            <a:miter lim="800000"/>
            <a:headEnd/>
            <a:tailEnd/>
          </a:ln>
          <a:effectLst/>
        </p:spPr>
        <p:txBody>
          <a:bodyPr wrap="none" lIns="0" tIns="0" rIns="0" bIns="0">
            <a:spAutoFit/>
          </a:bodyPr>
          <a:lstStyle/>
          <a:p>
            <a:pPr algn="ctr" eaLnBrk="1" hangingPunct="1">
              <a:lnSpc>
                <a:spcPct val="116000"/>
              </a:lnSpc>
              <a:buClr>
                <a:srgbClr val="40458C"/>
              </a:buClr>
              <a:buSzPct val="100000"/>
              <a:buFont typeface="Times New Roman" pitchFamily="18" charset="0"/>
              <a:buNone/>
            </a:pPr>
            <a:r>
              <a:rPr lang="en-US" sz="2000" dirty="0">
                <a:solidFill>
                  <a:srgbClr val="FFFFFF"/>
                </a:solidFill>
                <a:latin typeface="Calibri"/>
              </a:rPr>
              <a:t>D</a:t>
            </a:r>
          </a:p>
        </p:txBody>
      </p:sp>
      <p:sp>
        <p:nvSpPr>
          <p:cNvPr id="111" name="Text Box 6"/>
          <p:cNvSpPr txBox="1">
            <a:spLocks noChangeArrowheads="1"/>
          </p:cNvSpPr>
          <p:nvPr>
            <p:custDataLst>
              <p:tags r:id="rId18"/>
            </p:custDataLst>
          </p:nvPr>
        </p:nvSpPr>
        <p:spPr bwMode="auto">
          <a:xfrm>
            <a:off x="6887340" y="2299495"/>
            <a:ext cx="173124" cy="357021"/>
          </a:xfrm>
          <a:prstGeom prst="rect">
            <a:avLst/>
          </a:prstGeom>
          <a:noFill/>
          <a:ln w="25400" algn="ctr">
            <a:noFill/>
            <a:miter lim="800000"/>
            <a:headEnd/>
            <a:tailEnd/>
          </a:ln>
          <a:effectLst/>
        </p:spPr>
        <p:txBody>
          <a:bodyPr wrap="none" lIns="0" tIns="0" rIns="0" bIns="0">
            <a:spAutoFit/>
          </a:bodyPr>
          <a:lstStyle/>
          <a:p>
            <a:pPr algn="ctr" eaLnBrk="1" hangingPunct="1">
              <a:lnSpc>
                <a:spcPct val="116000"/>
              </a:lnSpc>
              <a:buClr>
                <a:srgbClr val="40458C"/>
              </a:buClr>
              <a:buSzPct val="100000"/>
              <a:buFont typeface="Times New Roman" pitchFamily="18" charset="0"/>
              <a:buNone/>
            </a:pPr>
            <a:r>
              <a:rPr lang="en-US" sz="2000" dirty="0">
                <a:solidFill>
                  <a:srgbClr val="FFFFFF"/>
                </a:solidFill>
                <a:latin typeface="Calibri"/>
              </a:rPr>
              <a:t>Q</a:t>
            </a:r>
          </a:p>
        </p:txBody>
      </p:sp>
      <p:sp>
        <p:nvSpPr>
          <p:cNvPr id="113" name="Line 19"/>
          <p:cNvSpPr>
            <a:spLocks noChangeShapeType="1"/>
          </p:cNvSpPr>
          <p:nvPr>
            <p:custDataLst>
              <p:tags r:id="rId19"/>
            </p:custDataLst>
          </p:nvPr>
        </p:nvSpPr>
        <p:spPr bwMode="auto">
          <a:xfrm>
            <a:off x="6277740" y="2471442"/>
            <a:ext cx="228600" cy="0"/>
          </a:xfrm>
          <a:prstGeom prst="line">
            <a:avLst/>
          </a:prstGeom>
          <a:noFill/>
          <a:ln w="28575">
            <a:solidFill>
              <a:srgbClr val="FFFFFF"/>
            </a:solidFill>
            <a:round/>
            <a:headEnd type="oval"/>
            <a:tailEnd type="none"/>
          </a:ln>
          <a:effectLst/>
        </p:spPr>
        <p:txBody>
          <a:bodyPr wrap="none" anchor="ctr">
            <a:noAutofit/>
          </a:bodyPr>
          <a:lstStyle/>
          <a:p>
            <a:endParaRPr lang="en-US"/>
          </a:p>
        </p:txBody>
      </p:sp>
      <p:sp>
        <p:nvSpPr>
          <p:cNvPr id="114" name="Line 19"/>
          <p:cNvSpPr>
            <a:spLocks noChangeShapeType="1"/>
          </p:cNvSpPr>
          <p:nvPr>
            <p:custDataLst>
              <p:tags r:id="rId20"/>
            </p:custDataLst>
          </p:nvPr>
        </p:nvSpPr>
        <p:spPr bwMode="auto">
          <a:xfrm>
            <a:off x="6392040" y="2756695"/>
            <a:ext cx="114300" cy="0"/>
          </a:xfrm>
          <a:prstGeom prst="line">
            <a:avLst/>
          </a:prstGeom>
          <a:noFill/>
          <a:ln w="28575">
            <a:solidFill>
              <a:srgbClr val="FFFFFF"/>
            </a:solidFill>
            <a:round/>
            <a:headEnd/>
            <a:tailEnd/>
          </a:ln>
          <a:effectLst/>
        </p:spPr>
        <p:txBody>
          <a:bodyPr wrap="none" anchor="ctr">
            <a:noAutofit/>
          </a:bodyPr>
          <a:lstStyle/>
          <a:p>
            <a:endParaRPr lang="en-US"/>
          </a:p>
        </p:txBody>
      </p:sp>
      <p:sp>
        <p:nvSpPr>
          <p:cNvPr id="115" name="Line 19"/>
          <p:cNvSpPr>
            <a:spLocks noChangeShapeType="1"/>
          </p:cNvSpPr>
          <p:nvPr>
            <p:custDataLst>
              <p:tags r:id="rId21"/>
            </p:custDataLst>
          </p:nvPr>
        </p:nvSpPr>
        <p:spPr bwMode="auto">
          <a:xfrm>
            <a:off x="7152077" y="2471442"/>
            <a:ext cx="228600" cy="0"/>
          </a:xfrm>
          <a:prstGeom prst="line">
            <a:avLst/>
          </a:prstGeom>
          <a:noFill/>
          <a:ln w="28575">
            <a:solidFill>
              <a:srgbClr val="FFFFFF"/>
            </a:solidFill>
            <a:round/>
            <a:headEnd/>
            <a:tailEnd type="oval"/>
          </a:ln>
          <a:effectLst/>
        </p:spPr>
        <p:txBody>
          <a:bodyPr wrap="none" anchor="ctr">
            <a:noAutofit/>
          </a:bodyPr>
          <a:lstStyle/>
          <a:p>
            <a:endParaRPr lang="en-US"/>
          </a:p>
        </p:txBody>
      </p:sp>
      <p:sp>
        <p:nvSpPr>
          <p:cNvPr id="117" name="Rectangle 4"/>
          <p:cNvSpPr>
            <a:spLocks noChangeArrowheads="1"/>
          </p:cNvSpPr>
          <p:nvPr>
            <p:custDataLst>
              <p:tags r:id="rId22"/>
            </p:custDataLst>
          </p:nvPr>
        </p:nvSpPr>
        <p:spPr bwMode="auto">
          <a:xfrm>
            <a:off x="7932196" y="2292931"/>
            <a:ext cx="645737" cy="642938"/>
          </a:xfrm>
          <a:prstGeom prst="rect">
            <a:avLst/>
          </a:prstGeom>
          <a:noFill/>
          <a:ln w="38100" algn="ctr">
            <a:solidFill>
              <a:schemeClr val="accent4">
                <a:lumMod val="60000"/>
                <a:lumOff val="40000"/>
              </a:schemeClr>
            </a:solidFill>
            <a:miter lim="800000"/>
            <a:headEnd/>
            <a:tailEnd/>
          </a:ln>
          <a:effectLst/>
        </p:spPr>
        <p:txBody>
          <a:bodyPr anchor="ctr">
            <a:noAutofit/>
          </a:bodyPr>
          <a:lstStyle/>
          <a:p>
            <a:endParaRPr lang="en-US"/>
          </a:p>
        </p:txBody>
      </p:sp>
      <p:sp>
        <p:nvSpPr>
          <p:cNvPr id="118" name="Text Box 5"/>
          <p:cNvSpPr txBox="1">
            <a:spLocks noChangeArrowheads="1"/>
          </p:cNvSpPr>
          <p:nvPr>
            <p:custDataLst>
              <p:tags r:id="rId23"/>
            </p:custDataLst>
          </p:nvPr>
        </p:nvSpPr>
        <p:spPr bwMode="auto">
          <a:xfrm>
            <a:off x="7941014" y="2273384"/>
            <a:ext cx="157094" cy="357021"/>
          </a:xfrm>
          <a:prstGeom prst="rect">
            <a:avLst/>
          </a:prstGeom>
          <a:noFill/>
          <a:ln w="25400" algn="ctr">
            <a:noFill/>
            <a:miter lim="800000"/>
            <a:headEnd/>
            <a:tailEnd/>
          </a:ln>
          <a:effectLst/>
        </p:spPr>
        <p:txBody>
          <a:bodyPr wrap="none" lIns="0" tIns="0" rIns="0" bIns="0">
            <a:spAutoFit/>
          </a:bodyPr>
          <a:lstStyle/>
          <a:p>
            <a:pPr algn="ctr" eaLnBrk="1" hangingPunct="1">
              <a:lnSpc>
                <a:spcPct val="116000"/>
              </a:lnSpc>
              <a:buClr>
                <a:srgbClr val="40458C"/>
              </a:buClr>
              <a:buSzPct val="100000"/>
              <a:buFont typeface="Times New Roman" pitchFamily="18" charset="0"/>
              <a:buNone/>
            </a:pPr>
            <a:r>
              <a:rPr lang="en-US" sz="2000" dirty="0">
                <a:solidFill>
                  <a:srgbClr val="FFFFFF"/>
                </a:solidFill>
                <a:latin typeface="Calibri"/>
              </a:rPr>
              <a:t>D</a:t>
            </a:r>
          </a:p>
        </p:txBody>
      </p:sp>
      <p:sp>
        <p:nvSpPr>
          <p:cNvPr id="119" name="Text Box 6"/>
          <p:cNvSpPr txBox="1">
            <a:spLocks noChangeArrowheads="1"/>
          </p:cNvSpPr>
          <p:nvPr>
            <p:custDataLst>
              <p:tags r:id="rId24"/>
            </p:custDataLst>
          </p:nvPr>
        </p:nvSpPr>
        <p:spPr bwMode="auto">
          <a:xfrm>
            <a:off x="8313196" y="2273384"/>
            <a:ext cx="173124" cy="357021"/>
          </a:xfrm>
          <a:prstGeom prst="rect">
            <a:avLst/>
          </a:prstGeom>
          <a:noFill/>
          <a:ln w="25400" algn="ctr">
            <a:noFill/>
            <a:miter lim="800000"/>
            <a:headEnd/>
            <a:tailEnd/>
          </a:ln>
          <a:effectLst/>
        </p:spPr>
        <p:txBody>
          <a:bodyPr wrap="none" lIns="0" tIns="0" rIns="0" bIns="0">
            <a:spAutoFit/>
          </a:bodyPr>
          <a:lstStyle/>
          <a:p>
            <a:pPr algn="ctr" eaLnBrk="1" hangingPunct="1">
              <a:lnSpc>
                <a:spcPct val="116000"/>
              </a:lnSpc>
              <a:buClr>
                <a:srgbClr val="40458C"/>
              </a:buClr>
              <a:buSzPct val="100000"/>
              <a:buFont typeface="Times New Roman" pitchFamily="18" charset="0"/>
              <a:buNone/>
            </a:pPr>
            <a:r>
              <a:rPr lang="en-US" sz="2000" dirty="0">
                <a:solidFill>
                  <a:srgbClr val="FFFFFF"/>
                </a:solidFill>
                <a:latin typeface="Calibri"/>
              </a:rPr>
              <a:t>Q</a:t>
            </a:r>
          </a:p>
        </p:txBody>
      </p:sp>
      <p:sp>
        <p:nvSpPr>
          <p:cNvPr id="121" name="Line 19"/>
          <p:cNvSpPr>
            <a:spLocks noChangeShapeType="1"/>
          </p:cNvSpPr>
          <p:nvPr>
            <p:custDataLst>
              <p:tags r:id="rId25"/>
            </p:custDataLst>
          </p:nvPr>
        </p:nvSpPr>
        <p:spPr bwMode="auto">
          <a:xfrm>
            <a:off x="7703596" y="2445331"/>
            <a:ext cx="228600" cy="0"/>
          </a:xfrm>
          <a:prstGeom prst="line">
            <a:avLst/>
          </a:prstGeom>
          <a:noFill/>
          <a:ln w="28575">
            <a:solidFill>
              <a:srgbClr val="FFFFFF"/>
            </a:solidFill>
            <a:round/>
            <a:headEnd type="oval"/>
            <a:tailEnd type="none"/>
          </a:ln>
          <a:effectLst/>
        </p:spPr>
        <p:txBody>
          <a:bodyPr wrap="none" anchor="ctr">
            <a:noAutofit/>
          </a:bodyPr>
          <a:lstStyle/>
          <a:p>
            <a:endParaRPr lang="en-US"/>
          </a:p>
        </p:txBody>
      </p:sp>
      <p:sp>
        <p:nvSpPr>
          <p:cNvPr id="122" name="Line 19"/>
          <p:cNvSpPr>
            <a:spLocks noChangeShapeType="1"/>
          </p:cNvSpPr>
          <p:nvPr>
            <p:custDataLst>
              <p:tags r:id="rId26"/>
            </p:custDataLst>
          </p:nvPr>
        </p:nvSpPr>
        <p:spPr bwMode="auto">
          <a:xfrm>
            <a:off x="7817896" y="2730584"/>
            <a:ext cx="114300" cy="0"/>
          </a:xfrm>
          <a:prstGeom prst="line">
            <a:avLst/>
          </a:prstGeom>
          <a:noFill/>
          <a:ln w="28575">
            <a:solidFill>
              <a:srgbClr val="FFFFFF"/>
            </a:solidFill>
            <a:round/>
            <a:headEnd/>
            <a:tailEnd/>
          </a:ln>
          <a:effectLst/>
        </p:spPr>
        <p:txBody>
          <a:bodyPr wrap="none" anchor="ctr">
            <a:noAutofit/>
          </a:bodyPr>
          <a:lstStyle/>
          <a:p>
            <a:endParaRPr lang="en-US"/>
          </a:p>
        </p:txBody>
      </p:sp>
      <p:sp>
        <p:nvSpPr>
          <p:cNvPr id="123" name="Line 19"/>
          <p:cNvSpPr>
            <a:spLocks noChangeShapeType="1"/>
          </p:cNvSpPr>
          <p:nvPr>
            <p:custDataLst>
              <p:tags r:id="rId27"/>
            </p:custDataLst>
          </p:nvPr>
        </p:nvSpPr>
        <p:spPr bwMode="auto">
          <a:xfrm>
            <a:off x="8577933" y="2445331"/>
            <a:ext cx="228600" cy="0"/>
          </a:xfrm>
          <a:prstGeom prst="line">
            <a:avLst/>
          </a:prstGeom>
          <a:noFill/>
          <a:ln w="28575">
            <a:solidFill>
              <a:srgbClr val="FFFFFF"/>
            </a:solidFill>
            <a:round/>
            <a:headEnd/>
            <a:tailEnd type="oval"/>
          </a:ln>
          <a:effectLst/>
        </p:spPr>
        <p:txBody>
          <a:bodyPr wrap="none" anchor="ctr">
            <a:noAutofit/>
          </a:bodyPr>
          <a:lstStyle/>
          <a:p>
            <a:endParaRPr lang="en-US"/>
          </a:p>
        </p:txBody>
      </p:sp>
      <p:sp>
        <p:nvSpPr>
          <p:cNvPr id="125" name="Rectangle 4"/>
          <p:cNvSpPr>
            <a:spLocks noChangeArrowheads="1"/>
          </p:cNvSpPr>
          <p:nvPr>
            <p:custDataLst>
              <p:tags r:id="rId28"/>
            </p:custDataLst>
          </p:nvPr>
        </p:nvSpPr>
        <p:spPr bwMode="auto">
          <a:xfrm>
            <a:off x="6506340" y="3462042"/>
            <a:ext cx="645737" cy="642938"/>
          </a:xfrm>
          <a:prstGeom prst="rect">
            <a:avLst/>
          </a:prstGeom>
          <a:noFill/>
          <a:ln w="38100" algn="ctr">
            <a:solidFill>
              <a:schemeClr val="accent4">
                <a:lumMod val="60000"/>
                <a:lumOff val="40000"/>
              </a:schemeClr>
            </a:solidFill>
            <a:miter lim="800000"/>
            <a:headEnd/>
            <a:tailEnd/>
          </a:ln>
          <a:effectLst/>
        </p:spPr>
        <p:txBody>
          <a:bodyPr anchor="ctr">
            <a:noAutofit/>
          </a:bodyPr>
          <a:lstStyle/>
          <a:p>
            <a:endParaRPr lang="en-US"/>
          </a:p>
        </p:txBody>
      </p:sp>
      <p:sp>
        <p:nvSpPr>
          <p:cNvPr id="126" name="Text Box 5"/>
          <p:cNvSpPr txBox="1">
            <a:spLocks noChangeArrowheads="1"/>
          </p:cNvSpPr>
          <p:nvPr>
            <p:custDataLst>
              <p:tags r:id="rId29"/>
            </p:custDataLst>
          </p:nvPr>
        </p:nvSpPr>
        <p:spPr bwMode="auto">
          <a:xfrm>
            <a:off x="6515158" y="3442495"/>
            <a:ext cx="157094" cy="357021"/>
          </a:xfrm>
          <a:prstGeom prst="rect">
            <a:avLst/>
          </a:prstGeom>
          <a:noFill/>
          <a:ln w="25400" algn="ctr">
            <a:noFill/>
            <a:miter lim="800000"/>
            <a:headEnd/>
            <a:tailEnd/>
          </a:ln>
          <a:effectLst/>
        </p:spPr>
        <p:txBody>
          <a:bodyPr wrap="none" lIns="0" tIns="0" rIns="0" bIns="0">
            <a:spAutoFit/>
          </a:bodyPr>
          <a:lstStyle/>
          <a:p>
            <a:pPr algn="ctr" eaLnBrk="1" hangingPunct="1">
              <a:lnSpc>
                <a:spcPct val="116000"/>
              </a:lnSpc>
              <a:buClr>
                <a:srgbClr val="40458C"/>
              </a:buClr>
              <a:buSzPct val="100000"/>
              <a:buFont typeface="Times New Roman" pitchFamily="18" charset="0"/>
              <a:buNone/>
            </a:pPr>
            <a:r>
              <a:rPr lang="en-US" sz="2000" dirty="0">
                <a:solidFill>
                  <a:srgbClr val="FFFFFF"/>
                </a:solidFill>
                <a:latin typeface="Calibri"/>
              </a:rPr>
              <a:t>D</a:t>
            </a:r>
          </a:p>
        </p:txBody>
      </p:sp>
      <p:sp>
        <p:nvSpPr>
          <p:cNvPr id="127" name="Text Box 6"/>
          <p:cNvSpPr txBox="1">
            <a:spLocks noChangeArrowheads="1"/>
          </p:cNvSpPr>
          <p:nvPr>
            <p:custDataLst>
              <p:tags r:id="rId30"/>
            </p:custDataLst>
          </p:nvPr>
        </p:nvSpPr>
        <p:spPr bwMode="auto">
          <a:xfrm>
            <a:off x="6887340" y="3442495"/>
            <a:ext cx="173124" cy="357021"/>
          </a:xfrm>
          <a:prstGeom prst="rect">
            <a:avLst/>
          </a:prstGeom>
          <a:noFill/>
          <a:ln w="25400" algn="ctr">
            <a:noFill/>
            <a:miter lim="800000"/>
            <a:headEnd/>
            <a:tailEnd/>
          </a:ln>
          <a:effectLst/>
        </p:spPr>
        <p:txBody>
          <a:bodyPr wrap="none" lIns="0" tIns="0" rIns="0" bIns="0">
            <a:spAutoFit/>
          </a:bodyPr>
          <a:lstStyle/>
          <a:p>
            <a:pPr algn="ctr" eaLnBrk="1" hangingPunct="1">
              <a:lnSpc>
                <a:spcPct val="116000"/>
              </a:lnSpc>
              <a:buClr>
                <a:srgbClr val="40458C"/>
              </a:buClr>
              <a:buSzPct val="100000"/>
              <a:buFont typeface="Times New Roman" pitchFamily="18" charset="0"/>
              <a:buNone/>
            </a:pPr>
            <a:r>
              <a:rPr lang="en-US" sz="2000" dirty="0">
                <a:solidFill>
                  <a:srgbClr val="FFFFFF"/>
                </a:solidFill>
                <a:latin typeface="Calibri"/>
              </a:rPr>
              <a:t>Q</a:t>
            </a:r>
          </a:p>
        </p:txBody>
      </p:sp>
      <p:sp>
        <p:nvSpPr>
          <p:cNvPr id="129" name="Line 19"/>
          <p:cNvSpPr>
            <a:spLocks noChangeShapeType="1"/>
          </p:cNvSpPr>
          <p:nvPr>
            <p:custDataLst>
              <p:tags r:id="rId31"/>
            </p:custDataLst>
          </p:nvPr>
        </p:nvSpPr>
        <p:spPr bwMode="auto">
          <a:xfrm>
            <a:off x="6277740" y="3614442"/>
            <a:ext cx="228600" cy="0"/>
          </a:xfrm>
          <a:prstGeom prst="line">
            <a:avLst/>
          </a:prstGeom>
          <a:noFill/>
          <a:ln w="28575">
            <a:solidFill>
              <a:srgbClr val="FFFFFF"/>
            </a:solidFill>
            <a:round/>
            <a:headEnd type="oval"/>
            <a:tailEnd type="none"/>
          </a:ln>
          <a:effectLst/>
        </p:spPr>
        <p:txBody>
          <a:bodyPr wrap="none" anchor="ctr">
            <a:noAutofit/>
          </a:bodyPr>
          <a:lstStyle/>
          <a:p>
            <a:endParaRPr lang="en-US"/>
          </a:p>
        </p:txBody>
      </p:sp>
      <p:sp>
        <p:nvSpPr>
          <p:cNvPr id="130" name="Line 19"/>
          <p:cNvSpPr>
            <a:spLocks noChangeShapeType="1"/>
          </p:cNvSpPr>
          <p:nvPr>
            <p:custDataLst>
              <p:tags r:id="rId32"/>
            </p:custDataLst>
          </p:nvPr>
        </p:nvSpPr>
        <p:spPr bwMode="auto">
          <a:xfrm>
            <a:off x="6392040" y="3899695"/>
            <a:ext cx="114300" cy="0"/>
          </a:xfrm>
          <a:prstGeom prst="line">
            <a:avLst/>
          </a:prstGeom>
          <a:noFill/>
          <a:ln w="28575">
            <a:solidFill>
              <a:srgbClr val="FFFFFF"/>
            </a:solidFill>
            <a:round/>
            <a:headEnd/>
            <a:tailEnd/>
          </a:ln>
          <a:effectLst/>
        </p:spPr>
        <p:txBody>
          <a:bodyPr wrap="none" anchor="ctr">
            <a:noAutofit/>
          </a:bodyPr>
          <a:lstStyle/>
          <a:p>
            <a:endParaRPr lang="en-US"/>
          </a:p>
        </p:txBody>
      </p:sp>
      <p:sp>
        <p:nvSpPr>
          <p:cNvPr id="131" name="Line 19"/>
          <p:cNvSpPr>
            <a:spLocks noChangeShapeType="1"/>
          </p:cNvSpPr>
          <p:nvPr>
            <p:custDataLst>
              <p:tags r:id="rId33"/>
            </p:custDataLst>
          </p:nvPr>
        </p:nvSpPr>
        <p:spPr bwMode="auto">
          <a:xfrm>
            <a:off x="7152077" y="3614442"/>
            <a:ext cx="228600" cy="0"/>
          </a:xfrm>
          <a:prstGeom prst="line">
            <a:avLst/>
          </a:prstGeom>
          <a:noFill/>
          <a:ln w="28575">
            <a:solidFill>
              <a:srgbClr val="FFFFFF"/>
            </a:solidFill>
            <a:round/>
            <a:headEnd/>
            <a:tailEnd type="oval"/>
          </a:ln>
          <a:effectLst/>
        </p:spPr>
        <p:txBody>
          <a:bodyPr wrap="none" anchor="ctr">
            <a:noAutofit/>
          </a:bodyPr>
          <a:lstStyle/>
          <a:p>
            <a:endParaRPr lang="en-US"/>
          </a:p>
        </p:txBody>
      </p:sp>
      <p:sp>
        <p:nvSpPr>
          <p:cNvPr id="133" name="Rectangle 4"/>
          <p:cNvSpPr>
            <a:spLocks noChangeArrowheads="1"/>
          </p:cNvSpPr>
          <p:nvPr>
            <p:custDataLst>
              <p:tags r:id="rId34"/>
            </p:custDataLst>
          </p:nvPr>
        </p:nvSpPr>
        <p:spPr bwMode="auto">
          <a:xfrm>
            <a:off x="7932196" y="3435931"/>
            <a:ext cx="645737" cy="642938"/>
          </a:xfrm>
          <a:prstGeom prst="rect">
            <a:avLst/>
          </a:prstGeom>
          <a:noFill/>
          <a:ln w="38100" algn="ctr">
            <a:solidFill>
              <a:schemeClr val="accent4">
                <a:lumMod val="60000"/>
                <a:lumOff val="40000"/>
              </a:schemeClr>
            </a:solidFill>
            <a:miter lim="800000"/>
            <a:headEnd/>
            <a:tailEnd/>
          </a:ln>
          <a:effectLst/>
        </p:spPr>
        <p:txBody>
          <a:bodyPr anchor="ctr">
            <a:noAutofit/>
          </a:bodyPr>
          <a:lstStyle/>
          <a:p>
            <a:endParaRPr lang="en-US"/>
          </a:p>
        </p:txBody>
      </p:sp>
      <p:sp>
        <p:nvSpPr>
          <p:cNvPr id="134" name="Text Box 5"/>
          <p:cNvSpPr txBox="1">
            <a:spLocks noChangeArrowheads="1"/>
          </p:cNvSpPr>
          <p:nvPr>
            <p:custDataLst>
              <p:tags r:id="rId35"/>
            </p:custDataLst>
          </p:nvPr>
        </p:nvSpPr>
        <p:spPr bwMode="auto">
          <a:xfrm>
            <a:off x="7941014" y="3416384"/>
            <a:ext cx="157094" cy="357021"/>
          </a:xfrm>
          <a:prstGeom prst="rect">
            <a:avLst/>
          </a:prstGeom>
          <a:noFill/>
          <a:ln w="25400" algn="ctr">
            <a:noFill/>
            <a:miter lim="800000"/>
            <a:headEnd/>
            <a:tailEnd/>
          </a:ln>
          <a:effectLst/>
        </p:spPr>
        <p:txBody>
          <a:bodyPr wrap="none" lIns="0" tIns="0" rIns="0" bIns="0">
            <a:spAutoFit/>
          </a:bodyPr>
          <a:lstStyle/>
          <a:p>
            <a:pPr algn="ctr" eaLnBrk="1" hangingPunct="1">
              <a:lnSpc>
                <a:spcPct val="116000"/>
              </a:lnSpc>
              <a:buClr>
                <a:srgbClr val="40458C"/>
              </a:buClr>
              <a:buSzPct val="100000"/>
              <a:buFont typeface="Times New Roman" pitchFamily="18" charset="0"/>
              <a:buNone/>
            </a:pPr>
            <a:r>
              <a:rPr lang="en-US" sz="2000" dirty="0">
                <a:solidFill>
                  <a:srgbClr val="FFFFFF"/>
                </a:solidFill>
                <a:latin typeface="Calibri"/>
              </a:rPr>
              <a:t>D</a:t>
            </a:r>
          </a:p>
        </p:txBody>
      </p:sp>
      <p:sp>
        <p:nvSpPr>
          <p:cNvPr id="135" name="Text Box 6"/>
          <p:cNvSpPr txBox="1">
            <a:spLocks noChangeArrowheads="1"/>
          </p:cNvSpPr>
          <p:nvPr>
            <p:custDataLst>
              <p:tags r:id="rId36"/>
            </p:custDataLst>
          </p:nvPr>
        </p:nvSpPr>
        <p:spPr bwMode="auto">
          <a:xfrm>
            <a:off x="8313196" y="3416384"/>
            <a:ext cx="173124" cy="357021"/>
          </a:xfrm>
          <a:prstGeom prst="rect">
            <a:avLst/>
          </a:prstGeom>
          <a:noFill/>
          <a:ln w="25400" algn="ctr">
            <a:noFill/>
            <a:miter lim="800000"/>
            <a:headEnd/>
            <a:tailEnd/>
          </a:ln>
          <a:effectLst/>
        </p:spPr>
        <p:txBody>
          <a:bodyPr wrap="none" lIns="0" tIns="0" rIns="0" bIns="0">
            <a:spAutoFit/>
          </a:bodyPr>
          <a:lstStyle/>
          <a:p>
            <a:pPr algn="ctr" eaLnBrk="1" hangingPunct="1">
              <a:lnSpc>
                <a:spcPct val="116000"/>
              </a:lnSpc>
              <a:buClr>
                <a:srgbClr val="40458C"/>
              </a:buClr>
              <a:buSzPct val="100000"/>
              <a:buFont typeface="Times New Roman" pitchFamily="18" charset="0"/>
              <a:buNone/>
            </a:pPr>
            <a:r>
              <a:rPr lang="en-US" sz="2000" dirty="0">
                <a:solidFill>
                  <a:srgbClr val="FFFFFF"/>
                </a:solidFill>
                <a:latin typeface="Calibri"/>
              </a:rPr>
              <a:t>Q</a:t>
            </a:r>
          </a:p>
        </p:txBody>
      </p:sp>
      <p:sp>
        <p:nvSpPr>
          <p:cNvPr id="137" name="Line 19"/>
          <p:cNvSpPr>
            <a:spLocks noChangeShapeType="1"/>
          </p:cNvSpPr>
          <p:nvPr>
            <p:custDataLst>
              <p:tags r:id="rId37"/>
            </p:custDataLst>
          </p:nvPr>
        </p:nvSpPr>
        <p:spPr bwMode="auto">
          <a:xfrm>
            <a:off x="7703596" y="3588331"/>
            <a:ext cx="228600" cy="0"/>
          </a:xfrm>
          <a:prstGeom prst="line">
            <a:avLst/>
          </a:prstGeom>
          <a:noFill/>
          <a:ln w="28575">
            <a:solidFill>
              <a:srgbClr val="FFFFFF"/>
            </a:solidFill>
            <a:round/>
            <a:headEnd type="oval"/>
            <a:tailEnd type="none"/>
          </a:ln>
          <a:effectLst/>
        </p:spPr>
        <p:txBody>
          <a:bodyPr wrap="none" anchor="ctr">
            <a:noAutofit/>
          </a:bodyPr>
          <a:lstStyle/>
          <a:p>
            <a:endParaRPr lang="en-US"/>
          </a:p>
        </p:txBody>
      </p:sp>
      <p:sp>
        <p:nvSpPr>
          <p:cNvPr id="138" name="Line 19"/>
          <p:cNvSpPr>
            <a:spLocks noChangeShapeType="1"/>
          </p:cNvSpPr>
          <p:nvPr>
            <p:custDataLst>
              <p:tags r:id="rId38"/>
            </p:custDataLst>
          </p:nvPr>
        </p:nvSpPr>
        <p:spPr bwMode="auto">
          <a:xfrm>
            <a:off x="7817896" y="3873584"/>
            <a:ext cx="114300" cy="0"/>
          </a:xfrm>
          <a:prstGeom prst="line">
            <a:avLst/>
          </a:prstGeom>
          <a:noFill/>
          <a:ln w="28575">
            <a:solidFill>
              <a:srgbClr val="FFFFFF"/>
            </a:solidFill>
            <a:round/>
            <a:headEnd/>
            <a:tailEnd/>
          </a:ln>
          <a:effectLst/>
        </p:spPr>
        <p:txBody>
          <a:bodyPr wrap="none" anchor="ctr">
            <a:noAutofit/>
          </a:bodyPr>
          <a:lstStyle/>
          <a:p>
            <a:endParaRPr lang="en-US"/>
          </a:p>
        </p:txBody>
      </p:sp>
      <p:sp>
        <p:nvSpPr>
          <p:cNvPr id="139" name="Line 19"/>
          <p:cNvSpPr>
            <a:spLocks noChangeShapeType="1"/>
          </p:cNvSpPr>
          <p:nvPr>
            <p:custDataLst>
              <p:tags r:id="rId39"/>
            </p:custDataLst>
          </p:nvPr>
        </p:nvSpPr>
        <p:spPr bwMode="auto">
          <a:xfrm>
            <a:off x="8577933" y="3588331"/>
            <a:ext cx="228600" cy="0"/>
          </a:xfrm>
          <a:prstGeom prst="line">
            <a:avLst/>
          </a:prstGeom>
          <a:noFill/>
          <a:ln w="28575">
            <a:solidFill>
              <a:srgbClr val="FFFFFF"/>
            </a:solidFill>
            <a:round/>
            <a:headEnd/>
            <a:tailEnd type="oval"/>
          </a:ln>
          <a:effectLst/>
        </p:spPr>
        <p:txBody>
          <a:bodyPr wrap="none" anchor="ctr">
            <a:noAutofit/>
          </a:bodyPr>
          <a:lstStyle/>
          <a:p>
            <a:endParaRPr lang="en-US"/>
          </a:p>
        </p:txBody>
      </p:sp>
      <p:sp>
        <p:nvSpPr>
          <p:cNvPr id="141" name="Rectangle 4"/>
          <p:cNvSpPr>
            <a:spLocks noChangeArrowheads="1"/>
          </p:cNvSpPr>
          <p:nvPr>
            <p:custDataLst>
              <p:tags r:id="rId40"/>
            </p:custDataLst>
          </p:nvPr>
        </p:nvSpPr>
        <p:spPr bwMode="auto">
          <a:xfrm>
            <a:off x="6506340" y="4583363"/>
            <a:ext cx="645737" cy="642938"/>
          </a:xfrm>
          <a:prstGeom prst="rect">
            <a:avLst/>
          </a:prstGeom>
          <a:noFill/>
          <a:ln w="38100" algn="ctr">
            <a:solidFill>
              <a:schemeClr val="accent4">
                <a:lumMod val="60000"/>
                <a:lumOff val="40000"/>
              </a:schemeClr>
            </a:solidFill>
            <a:miter lim="800000"/>
            <a:headEnd/>
            <a:tailEnd/>
          </a:ln>
          <a:effectLst/>
        </p:spPr>
        <p:txBody>
          <a:bodyPr anchor="ctr">
            <a:noAutofit/>
          </a:bodyPr>
          <a:lstStyle/>
          <a:p>
            <a:endParaRPr lang="en-US"/>
          </a:p>
        </p:txBody>
      </p:sp>
      <p:sp>
        <p:nvSpPr>
          <p:cNvPr id="142" name="Text Box 5"/>
          <p:cNvSpPr txBox="1">
            <a:spLocks noChangeArrowheads="1"/>
          </p:cNvSpPr>
          <p:nvPr>
            <p:custDataLst>
              <p:tags r:id="rId41"/>
            </p:custDataLst>
          </p:nvPr>
        </p:nvSpPr>
        <p:spPr bwMode="auto">
          <a:xfrm>
            <a:off x="6515158" y="4563816"/>
            <a:ext cx="157094" cy="357021"/>
          </a:xfrm>
          <a:prstGeom prst="rect">
            <a:avLst/>
          </a:prstGeom>
          <a:noFill/>
          <a:ln w="25400" algn="ctr">
            <a:noFill/>
            <a:miter lim="800000"/>
            <a:headEnd/>
            <a:tailEnd/>
          </a:ln>
          <a:effectLst/>
        </p:spPr>
        <p:txBody>
          <a:bodyPr wrap="none" lIns="0" tIns="0" rIns="0" bIns="0">
            <a:spAutoFit/>
          </a:bodyPr>
          <a:lstStyle/>
          <a:p>
            <a:pPr algn="ctr" eaLnBrk="1" hangingPunct="1">
              <a:lnSpc>
                <a:spcPct val="116000"/>
              </a:lnSpc>
              <a:buClr>
                <a:srgbClr val="40458C"/>
              </a:buClr>
              <a:buSzPct val="100000"/>
              <a:buFont typeface="Times New Roman" pitchFamily="18" charset="0"/>
              <a:buNone/>
            </a:pPr>
            <a:r>
              <a:rPr lang="en-US" sz="2000" dirty="0">
                <a:solidFill>
                  <a:srgbClr val="FFFFFF"/>
                </a:solidFill>
                <a:latin typeface="Calibri"/>
              </a:rPr>
              <a:t>D</a:t>
            </a:r>
          </a:p>
        </p:txBody>
      </p:sp>
      <p:sp>
        <p:nvSpPr>
          <p:cNvPr id="143" name="Text Box 6"/>
          <p:cNvSpPr txBox="1">
            <a:spLocks noChangeArrowheads="1"/>
          </p:cNvSpPr>
          <p:nvPr>
            <p:custDataLst>
              <p:tags r:id="rId42"/>
            </p:custDataLst>
          </p:nvPr>
        </p:nvSpPr>
        <p:spPr bwMode="auto">
          <a:xfrm>
            <a:off x="6887340" y="4563816"/>
            <a:ext cx="173124" cy="357021"/>
          </a:xfrm>
          <a:prstGeom prst="rect">
            <a:avLst/>
          </a:prstGeom>
          <a:noFill/>
          <a:ln w="25400" algn="ctr">
            <a:noFill/>
            <a:miter lim="800000"/>
            <a:headEnd/>
            <a:tailEnd/>
          </a:ln>
          <a:effectLst/>
        </p:spPr>
        <p:txBody>
          <a:bodyPr wrap="none" lIns="0" tIns="0" rIns="0" bIns="0">
            <a:spAutoFit/>
          </a:bodyPr>
          <a:lstStyle/>
          <a:p>
            <a:pPr algn="ctr" eaLnBrk="1" hangingPunct="1">
              <a:lnSpc>
                <a:spcPct val="116000"/>
              </a:lnSpc>
              <a:buClr>
                <a:srgbClr val="40458C"/>
              </a:buClr>
              <a:buSzPct val="100000"/>
              <a:buFont typeface="Times New Roman" pitchFamily="18" charset="0"/>
              <a:buNone/>
            </a:pPr>
            <a:r>
              <a:rPr lang="en-US" sz="2000" dirty="0">
                <a:solidFill>
                  <a:srgbClr val="FFFFFF"/>
                </a:solidFill>
                <a:latin typeface="Calibri"/>
              </a:rPr>
              <a:t>Q</a:t>
            </a:r>
          </a:p>
        </p:txBody>
      </p:sp>
      <p:sp>
        <p:nvSpPr>
          <p:cNvPr id="145" name="Line 19"/>
          <p:cNvSpPr>
            <a:spLocks noChangeShapeType="1"/>
          </p:cNvSpPr>
          <p:nvPr>
            <p:custDataLst>
              <p:tags r:id="rId43"/>
            </p:custDataLst>
          </p:nvPr>
        </p:nvSpPr>
        <p:spPr bwMode="auto">
          <a:xfrm>
            <a:off x="6277740" y="4735763"/>
            <a:ext cx="228600" cy="0"/>
          </a:xfrm>
          <a:prstGeom prst="line">
            <a:avLst/>
          </a:prstGeom>
          <a:noFill/>
          <a:ln w="28575">
            <a:solidFill>
              <a:srgbClr val="FFFFFF"/>
            </a:solidFill>
            <a:round/>
            <a:headEnd/>
            <a:tailEnd/>
          </a:ln>
          <a:effectLst/>
        </p:spPr>
        <p:txBody>
          <a:bodyPr wrap="none" anchor="ctr">
            <a:noAutofit/>
          </a:bodyPr>
          <a:lstStyle/>
          <a:p>
            <a:endParaRPr lang="en-US"/>
          </a:p>
        </p:txBody>
      </p:sp>
      <p:sp>
        <p:nvSpPr>
          <p:cNvPr id="146" name="Line 19"/>
          <p:cNvSpPr>
            <a:spLocks noChangeShapeType="1"/>
          </p:cNvSpPr>
          <p:nvPr>
            <p:custDataLst>
              <p:tags r:id="rId44"/>
            </p:custDataLst>
          </p:nvPr>
        </p:nvSpPr>
        <p:spPr bwMode="auto">
          <a:xfrm>
            <a:off x="6392040" y="5021016"/>
            <a:ext cx="114300" cy="0"/>
          </a:xfrm>
          <a:prstGeom prst="line">
            <a:avLst/>
          </a:prstGeom>
          <a:noFill/>
          <a:ln w="28575">
            <a:solidFill>
              <a:srgbClr val="FFFFFF"/>
            </a:solidFill>
            <a:round/>
            <a:headEnd/>
            <a:tailEnd/>
          </a:ln>
          <a:effectLst/>
        </p:spPr>
        <p:txBody>
          <a:bodyPr wrap="none" anchor="ctr">
            <a:noAutofit/>
          </a:bodyPr>
          <a:lstStyle/>
          <a:p>
            <a:endParaRPr lang="en-US"/>
          </a:p>
        </p:txBody>
      </p:sp>
      <p:sp>
        <p:nvSpPr>
          <p:cNvPr id="147" name="Line 19"/>
          <p:cNvSpPr>
            <a:spLocks noChangeShapeType="1"/>
          </p:cNvSpPr>
          <p:nvPr>
            <p:custDataLst>
              <p:tags r:id="rId45"/>
            </p:custDataLst>
          </p:nvPr>
        </p:nvSpPr>
        <p:spPr bwMode="auto">
          <a:xfrm>
            <a:off x="7152077" y="4735763"/>
            <a:ext cx="228600" cy="0"/>
          </a:xfrm>
          <a:prstGeom prst="line">
            <a:avLst/>
          </a:prstGeom>
          <a:noFill/>
          <a:ln w="28575">
            <a:solidFill>
              <a:srgbClr val="FFFFFF"/>
            </a:solidFill>
            <a:round/>
            <a:headEnd/>
            <a:tailEnd type="oval"/>
          </a:ln>
          <a:effectLst/>
        </p:spPr>
        <p:txBody>
          <a:bodyPr wrap="none" anchor="ctr">
            <a:noAutofit/>
          </a:bodyPr>
          <a:lstStyle/>
          <a:p>
            <a:endParaRPr lang="en-US"/>
          </a:p>
        </p:txBody>
      </p:sp>
      <p:sp>
        <p:nvSpPr>
          <p:cNvPr id="149" name="Rectangle 4"/>
          <p:cNvSpPr>
            <a:spLocks noChangeArrowheads="1"/>
          </p:cNvSpPr>
          <p:nvPr>
            <p:custDataLst>
              <p:tags r:id="rId46"/>
            </p:custDataLst>
          </p:nvPr>
        </p:nvSpPr>
        <p:spPr bwMode="auto">
          <a:xfrm>
            <a:off x="7932196" y="4557252"/>
            <a:ext cx="645737" cy="642938"/>
          </a:xfrm>
          <a:prstGeom prst="rect">
            <a:avLst/>
          </a:prstGeom>
          <a:noFill/>
          <a:ln w="38100" algn="ctr">
            <a:solidFill>
              <a:schemeClr val="accent4">
                <a:lumMod val="60000"/>
                <a:lumOff val="40000"/>
              </a:schemeClr>
            </a:solidFill>
            <a:miter lim="800000"/>
            <a:headEnd/>
            <a:tailEnd/>
          </a:ln>
          <a:effectLst/>
        </p:spPr>
        <p:txBody>
          <a:bodyPr anchor="ctr">
            <a:noAutofit/>
          </a:bodyPr>
          <a:lstStyle/>
          <a:p>
            <a:endParaRPr lang="en-US"/>
          </a:p>
        </p:txBody>
      </p:sp>
      <p:sp>
        <p:nvSpPr>
          <p:cNvPr id="150" name="Text Box 5"/>
          <p:cNvSpPr txBox="1">
            <a:spLocks noChangeArrowheads="1"/>
          </p:cNvSpPr>
          <p:nvPr>
            <p:custDataLst>
              <p:tags r:id="rId47"/>
            </p:custDataLst>
          </p:nvPr>
        </p:nvSpPr>
        <p:spPr bwMode="auto">
          <a:xfrm>
            <a:off x="7941014" y="4537705"/>
            <a:ext cx="157094" cy="357021"/>
          </a:xfrm>
          <a:prstGeom prst="rect">
            <a:avLst/>
          </a:prstGeom>
          <a:noFill/>
          <a:ln w="25400" algn="ctr">
            <a:noFill/>
            <a:miter lim="800000"/>
            <a:headEnd/>
            <a:tailEnd/>
          </a:ln>
          <a:effectLst/>
        </p:spPr>
        <p:txBody>
          <a:bodyPr wrap="none" lIns="0" tIns="0" rIns="0" bIns="0">
            <a:spAutoFit/>
          </a:bodyPr>
          <a:lstStyle/>
          <a:p>
            <a:pPr algn="ctr" eaLnBrk="1" hangingPunct="1">
              <a:lnSpc>
                <a:spcPct val="116000"/>
              </a:lnSpc>
              <a:buClr>
                <a:srgbClr val="40458C"/>
              </a:buClr>
              <a:buSzPct val="100000"/>
              <a:buFont typeface="Times New Roman" pitchFamily="18" charset="0"/>
              <a:buNone/>
            </a:pPr>
            <a:r>
              <a:rPr lang="en-US" sz="2000" dirty="0">
                <a:solidFill>
                  <a:srgbClr val="FFFFFF"/>
                </a:solidFill>
                <a:latin typeface="Calibri"/>
              </a:rPr>
              <a:t>D</a:t>
            </a:r>
          </a:p>
        </p:txBody>
      </p:sp>
      <p:sp>
        <p:nvSpPr>
          <p:cNvPr id="151" name="Text Box 6"/>
          <p:cNvSpPr txBox="1">
            <a:spLocks noChangeArrowheads="1"/>
          </p:cNvSpPr>
          <p:nvPr>
            <p:custDataLst>
              <p:tags r:id="rId48"/>
            </p:custDataLst>
          </p:nvPr>
        </p:nvSpPr>
        <p:spPr bwMode="auto">
          <a:xfrm>
            <a:off x="8313196" y="4537705"/>
            <a:ext cx="173124" cy="357021"/>
          </a:xfrm>
          <a:prstGeom prst="rect">
            <a:avLst/>
          </a:prstGeom>
          <a:noFill/>
          <a:ln w="25400" algn="ctr">
            <a:noFill/>
            <a:miter lim="800000"/>
            <a:headEnd/>
            <a:tailEnd/>
          </a:ln>
          <a:effectLst/>
        </p:spPr>
        <p:txBody>
          <a:bodyPr wrap="none" lIns="0" tIns="0" rIns="0" bIns="0">
            <a:spAutoFit/>
          </a:bodyPr>
          <a:lstStyle/>
          <a:p>
            <a:pPr algn="ctr" eaLnBrk="1" hangingPunct="1">
              <a:lnSpc>
                <a:spcPct val="116000"/>
              </a:lnSpc>
              <a:buClr>
                <a:srgbClr val="40458C"/>
              </a:buClr>
              <a:buSzPct val="100000"/>
              <a:buFont typeface="Times New Roman" pitchFamily="18" charset="0"/>
              <a:buNone/>
            </a:pPr>
            <a:r>
              <a:rPr lang="en-US" sz="2000" dirty="0">
                <a:solidFill>
                  <a:srgbClr val="FFFFFF"/>
                </a:solidFill>
                <a:latin typeface="Calibri"/>
              </a:rPr>
              <a:t>Q</a:t>
            </a:r>
          </a:p>
        </p:txBody>
      </p:sp>
      <p:sp>
        <p:nvSpPr>
          <p:cNvPr id="153" name="Line 19"/>
          <p:cNvSpPr>
            <a:spLocks noChangeShapeType="1"/>
          </p:cNvSpPr>
          <p:nvPr>
            <p:custDataLst>
              <p:tags r:id="rId49"/>
            </p:custDataLst>
          </p:nvPr>
        </p:nvSpPr>
        <p:spPr bwMode="auto">
          <a:xfrm>
            <a:off x="7703596" y="4709652"/>
            <a:ext cx="228600" cy="0"/>
          </a:xfrm>
          <a:prstGeom prst="line">
            <a:avLst/>
          </a:prstGeom>
          <a:noFill/>
          <a:ln w="28575">
            <a:solidFill>
              <a:srgbClr val="FFFFFF"/>
            </a:solidFill>
            <a:round/>
            <a:headEnd/>
            <a:tailEnd/>
          </a:ln>
          <a:effectLst/>
        </p:spPr>
        <p:txBody>
          <a:bodyPr wrap="none" anchor="ctr">
            <a:noAutofit/>
          </a:bodyPr>
          <a:lstStyle/>
          <a:p>
            <a:endParaRPr lang="en-US"/>
          </a:p>
        </p:txBody>
      </p:sp>
      <p:sp>
        <p:nvSpPr>
          <p:cNvPr id="154" name="Line 19"/>
          <p:cNvSpPr>
            <a:spLocks noChangeShapeType="1"/>
          </p:cNvSpPr>
          <p:nvPr>
            <p:custDataLst>
              <p:tags r:id="rId50"/>
            </p:custDataLst>
          </p:nvPr>
        </p:nvSpPr>
        <p:spPr bwMode="auto">
          <a:xfrm>
            <a:off x="7817896" y="4994905"/>
            <a:ext cx="114300" cy="0"/>
          </a:xfrm>
          <a:prstGeom prst="line">
            <a:avLst/>
          </a:prstGeom>
          <a:noFill/>
          <a:ln w="28575">
            <a:solidFill>
              <a:srgbClr val="FFFFFF"/>
            </a:solidFill>
            <a:round/>
            <a:headEnd/>
            <a:tailEnd/>
          </a:ln>
          <a:effectLst/>
        </p:spPr>
        <p:txBody>
          <a:bodyPr wrap="none" anchor="ctr">
            <a:noAutofit/>
          </a:bodyPr>
          <a:lstStyle/>
          <a:p>
            <a:endParaRPr lang="en-US"/>
          </a:p>
        </p:txBody>
      </p:sp>
      <p:sp>
        <p:nvSpPr>
          <p:cNvPr id="155" name="Line 19"/>
          <p:cNvSpPr>
            <a:spLocks noChangeShapeType="1"/>
          </p:cNvSpPr>
          <p:nvPr>
            <p:custDataLst>
              <p:tags r:id="rId51"/>
            </p:custDataLst>
          </p:nvPr>
        </p:nvSpPr>
        <p:spPr bwMode="auto">
          <a:xfrm>
            <a:off x="8577933" y="4709652"/>
            <a:ext cx="228600" cy="0"/>
          </a:xfrm>
          <a:prstGeom prst="line">
            <a:avLst/>
          </a:prstGeom>
          <a:noFill/>
          <a:ln w="28575">
            <a:solidFill>
              <a:srgbClr val="FFFFFF"/>
            </a:solidFill>
            <a:round/>
            <a:headEnd/>
            <a:tailEnd type="oval"/>
          </a:ln>
          <a:effectLst/>
        </p:spPr>
        <p:txBody>
          <a:bodyPr wrap="none" anchor="ctr">
            <a:noAutofit/>
          </a:bodyPr>
          <a:lstStyle/>
          <a:p>
            <a:endParaRPr lang="en-US"/>
          </a:p>
        </p:txBody>
      </p:sp>
      <p:cxnSp>
        <p:nvCxnSpPr>
          <p:cNvPr id="10" name="Straight Connector 9"/>
          <p:cNvCxnSpPr/>
          <p:nvPr/>
        </p:nvCxnSpPr>
        <p:spPr>
          <a:xfrm flipH="1">
            <a:off x="8806533" y="1302332"/>
            <a:ext cx="32669" cy="511260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a:stCxn id="91" idx="1"/>
          </p:cNvCxnSpPr>
          <p:nvPr/>
        </p:nvCxnSpPr>
        <p:spPr>
          <a:xfrm>
            <a:off x="7366484" y="1328443"/>
            <a:ext cx="56416" cy="5086495"/>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a:stCxn id="145" idx="0"/>
          </p:cNvCxnSpPr>
          <p:nvPr/>
        </p:nvCxnSpPr>
        <p:spPr>
          <a:xfrm flipH="1" flipV="1">
            <a:off x="6263547" y="977984"/>
            <a:ext cx="14193" cy="3757779"/>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a:stCxn id="153" idx="0"/>
          </p:cNvCxnSpPr>
          <p:nvPr/>
        </p:nvCxnSpPr>
        <p:spPr>
          <a:xfrm flipH="1" flipV="1">
            <a:off x="7689403" y="977984"/>
            <a:ext cx="14193" cy="373166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a:stCxn id="106" idx="0"/>
          </p:cNvCxnSpPr>
          <p:nvPr/>
        </p:nvCxnSpPr>
        <p:spPr>
          <a:xfrm flipH="1">
            <a:off x="7793989" y="1587584"/>
            <a:ext cx="9714" cy="59520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a:stCxn id="90" idx="0"/>
          </p:cNvCxnSpPr>
          <p:nvPr/>
        </p:nvCxnSpPr>
        <p:spPr>
          <a:xfrm>
            <a:off x="6377847" y="1613695"/>
            <a:ext cx="0" cy="569093"/>
          </a:xfrm>
          <a:prstGeom prst="line">
            <a:avLst/>
          </a:prstGeom>
          <a:ln w="25400">
            <a:solidFill>
              <a:schemeClr val="tx1"/>
            </a:solidFill>
            <a:tailEnd type="oval"/>
          </a:ln>
        </p:spPr>
        <p:style>
          <a:lnRef idx="1">
            <a:schemeClr val="accent1"/>
          </a:lnRef>
          <a:fillRef idx="0">
            <a:schemeClr val="accent1"/>
          </a:fillRef>
          <a:effectRef idx="0">
            <a:schemeClr val="accent1"/>
          </a:effectRef>
          <a:fontRef idx="minor">
            <a:schemeClr val="tx1"/>
          </a:fontRef>
        </p:style>
      </p:cxnSp>
      <p:cxnSp>
        <p:nvCxnSpPr>
          <p:cNvPr id="156" name="Straight Connector 155"/>
          <p:cNvCxnSpPr/>
          <p:nvPr/>
        </p:nvCxnSpPr>
        <p:spPr>
          <a:xfrm>
            <a:off x="7793989" y="2730584"/>
            <a:ext cx="0" cy="60183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7" name="Straight Connector 156"/>
          <p:cNvCxnSpPr>
            <a:stCxn id="114" idx="0"/>
          </p:cNvCxnSpPr>
          <p:nvPr/>
        </p:nvCxnSpPr>
        <p:spPr>
          <a:xfrm flipH="1">
            <a:off x="6377847" y="2756695"/>
            <a:ext cx="14193" cy="575720"/>
          </a:xfrm>
          <a:prstGeom prst="line">
            <a:avLst/>
          </a:prstGeom>
          <a:ln w="25400">
            <a:solidFill>
              <a:schemeClr val="tx1"/>
            </a:solidFill>
            <a:tailEnd type="oval"/>
          </a:ln>
        </p:spPr>
        <p:style>
          <a:lnRef idx="1">
            <a:schemeClr val="accent1"/>
          </a:lnRef>
          <a:fillRef idx="0">
            <a:schemeClr val="accent1"/>
          </a:fillRef>
          <a:effectRef idx="0">
            <a:schemeClr val="accent1"/>
          </a:effectRef>
          <a:fontRef idx="minor">
            <a:schemeClr val="tx1"/>
          </a:fontRef>
        </p:style>
      </p:cxnSp>
      <p:cxnSp>
        <p:nvCxnSpPr>
          <p:cNvPr id="158" name="Straight Connector 157"/>
          <p:cNvCxnSpPr/>
          <p:nvPr/>
        </p:nvCxnSpPr>
        <p:spPr>
          <a:xfrm>
            <a:off x="7815933" y="3873584"/>
            <a:ext cx="13077" cy="61444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9" name="Straight Connector 158"/>
          <p:cNvCxnSpPr/>
          <p:nvPr/>
        </p:nvCxnSpPr>
        <p:spPr>
          <a:xfrm>
            <a:off x="6390077" y="3899695"/>
            <a:ext cx="13077" cy="588336"/>
          </a:xfrm>
          <a:prstGeom prst="line">
            <a:avLst/>
          </a:prstGeom>
          <a:ln w="25400">
            <a:solidFill>
              <a:schemeClr val="tx1"/>
            </a:solidFill>
            <a:tailEnd type="oval"/>
          </a:ln>
        </p:spPr>
        <p:style>
          <a:lnRef idx="1">
            <a:schemeClr val="accent1"/>
          </a:lnRef>
          <a:fillRef idx="0">
            <a:schemeClr val="accent1"/>
          </a:fillRef>
          <a:effectRef idx="0">
            <a:schemeClr val="accent1"/>
          </a:effectRef>
          <a:fontRef idx="minor">
            <a:schemeClr val="tx1"/>
          </a:fontRef>
        </p:style>
      </p:cxnSp>
      <p:cxnSp>
        <p:nvCxnSpPr>
          <p:cNvPr id="160" name="Straight Connector 159"/>
          <p:cNvCxnSpPr/>
          <p:nvPr/>
        </p:nvCxnSpPr>
        <p:spPr>
          <a:xfrm>
            <a:off x="7793989" y="5016584"/>
            <a:ext cx="0" cy="6096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1" name="Straight Connector 160"/>
          <p:cNvCxnSpPr/>
          <p:nvPr/>
        </p:nvCxnSpPr>
        <p:spPr>
          <a:xfrm>
            <a:off x="6368133" y="5042695"/>
            <a:ext cx="0" cy="583489"/>
          </a:xfrm>
          <a:prstGeom prst="line">
            <a:avLst/>
          </a:prstGeom>
          <a:ln w="25400">
            <a:solidFill>
              <a:schemeClr val="tx1"/>
            </a:solidFill>
            <a:tailEnd type="oval"/>
          </a:ln>
        </p:spPr>
        <p:style>
          <a:lnRef idx="1">
            <a:schemeClr val="accent1"/>
          </a:lnRef>
          <a:fillRef idx="0">
            <a:schemeClr val="accent1"/>
          </a:fillRef>
          <a:effectRef idx="0">
            <a:schemeClr val="accent1"/>
          </a:effectRef>
          <a:fontRef idx="minor">
            <a:schemeClr val="tx1"/>
          </a:fontRef>
        </p:style>
      </p:cxnSp>
      <p:sp>
        <p:nvSpPr>
          <p:cNvPr id="162" name="Isosceles Triangle 161"/>
          <p:cNvSpPr/>
          <p:nvPr/>
        </p:nvSpPr>
        <p:spPr>
          <a:xfrm rot="5400000">
            <a:off x="6533386" y="1498532"/>
            <a:ext cx="126695" cy="152400"/>
          </a:xfrm>
          <a:prstGeom prst="triangl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Isosceles Triangle 162"/>
          <p:cNvSpPr/>
          <p:nvPr/>
        </p:nvSpPr>
        <p:spPr>
          <a:xfrm rot="5400000">
            <a:off x="7981185" y="1498532"/>
            <a:ext cx="126695" cy="152400"/>
          </a:xfrm>
          <a:prstGeom prst="triangl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Isosceles Triangle 163"/>
          <p:cNvSpPr/>
          <p:nvPr/>
        </p:nvSpPr>
        <p:spPr>
          <a:xfrm rot="5400000">
            <a:off x="6533386" y="2641532"/>
            <a:ext cx="126695" cy="152400"/>
          </a:xfrm>
          <a:prstGeom prst="triangl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Isosceles Triangle 164"/>
          <p:cNvSpPr/>
          <p:nvPr/>
        </p:nvSpPr>
        <p:spPr>
          <a:xfrm rot="5400000">
            <a:off x="7981185" y="2641532"/>
            <a:ext cx="126695" cy="152400"/>
          </a:xfrm>
          <a:prstGeom prst="triangl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Isosceles Triangle 165"/>
          <p:cNvSpPr/>
          <p:nvPr/>
        </p:nvSpPr>
        <p:spPr>
          <a:xfrm rot="5400000">
            <a:off x="6533386" y="3784532"/>
            <a:ext cx="126695" cy="152400"/>
          </a:xfrm>
          <a:prstGeom prst="triangl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Isosceles Triangle 166"/>
          <p:cNvSpPr/>
          <p:nvPr/>
        </p:nvSpPr>
        <p:spPr>
          <a:xfrm rot="5400000">
            <a:off x="7981185" y="3784532"/>
            <a:ext cx="126695" cy="152400"/>
          </a:xfrm>
          <a:prstGeom prst="triangl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Isosceles Triangle 167"/>
          <p:cNvSpPr/>
          <p:nvPr/>
        </p:nvSpPr>
        <p:spPr>
          <a:xfrm rot="5400000">
            <a:off x="6533386" y="4901828"/>
            <a:ext cx="126695" cy="152400"/>
          </a:xfrm>
          <a:prstGeom prst="triangl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Isosceles Triangle 168"/>
          <p:cNvSpPr/>
          <p:nvPr/>
        </p:nvSpPr>
        <p:spPr>
          <a:xfrm rot="5400000">
            <a:off x="7981185" y="4901828"/>
            <a:ext cx="126695" cy="152400"/>
          </a:xfrm>
          <a:prstGeom prst="triangl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Text Box 108"/>
          <p:cNvSpPr txBox="1">
            <a:spLocks noChangeArrowheads="1"/>
          </p:cNvSpPr>
          <p:nvPr>
            <p:custDataLst>
              <p:tags r:id="rId52"/>
            </p:custDataLst>
          </p:nvPr>
        </p:nvSpPr>
        <p:spPr bwMode="auto">
          <a:xfrm>
            <a:off x="6921000" y="6210656"/>
            <a:ext cx="1003800" cy="494944"/>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2400" dirty="0" err="1" smtClean="0">
                <a:solidFill>
                  <a:srgbClr val="FFFFFF"/>
                </a:solidFill>
                <a:latin typeface="Calibri"/>
              </a:rPr>
              <a:t>D</a:t>
            </a:r>
            <a:r>
              <a:rPr lang="en-US" sz="2400" baseline="-25000" dirty="0" err="1" smtClean="0">
                <a:solidFill>
                  <a:srgbClr val="FFFFFF"/>
                </a:solidFill>
                <a:latin typeface="Calibri"/>
              </a:rPr>
              <a:t>out</a:t>
            </a:r>
            <a:r>
              <a:rPr lang="en-US" sz="2400" dirty="0" smtClean="0">
                <a:solidFill>
                  <a:srgbClr val="FFFFFF"/>
                </a:solidFill>
                <a:latin typeface="Calibri"/>
              </a:rPr>
              <a:t>[1]</a:t>
            </a:r>
            <a:endParaRPr lang="en-US" sz="2400" baseline="-25000" dirty="0">
              <a:solidFill>
                <a:srgbClr val="FFFFFF"/>
              </a:solidFill>
              <a:latin typeface="Calibri"/>
            </a:endParaRPr>
          </a:p>
        </p:txBody>
      </p:sp>
      <p:sp>
        <p:nvSpPr>
          <p:cNvPr id="186" name="Text Box 108"/>
          <p:cNvSpPr txBox="1">
            <a:spLocks noChangeArrowheads="1"/>
          </p:cNvSpPr>
          <p:nvPr>
            <p:custDataLst>
              <p:tags r:id="rId53"/>
            </p:custDataLst>
          </p:nvPr>
        </p:nvSpPr>
        <p:spPr bwMode="auto">
          <a:xfrm>
            <a:off x="8259932" y="6210656"/>
            <a:ext cx="1003801" cy="494944"/>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2400" dirty="0" err="1" smtClean="0">
                <a:solidFill>
                  <a:srgbClr val="FFFFFF"/>
                </a:solidFill>
                <a:latin typeface="Calibri"/>
              </a:rPr>
              <a:t>D</a:t>
            </a:r>
            <a:r>
              <a:rPr lang="en-US" sz="2400" baseline="-25000" dirty="0" err="1" smtClean="0">
                <a:solidFill>
                  <a:srgbClr val="FFFFFF"/>
                </a:solidFill>
                <a:latin typeface="Calibri"/>
              </a:rPr>
              <a:t>out</a:t>
            </a:r>
            <a:r>
              <a:rPr lang="en-US" sz="2400" dirty="0" smtClean="0">
                <a:solidFill>
                  <a:srgbClr val="FFFFFF"/>
                </a:solidFill>
                <a:latin typeface="Calibri"/>
              </a:rPr>
              <a:t>[2]</a:t>
            </a:r>
            <a:endParaRPr lang="en-US" sz="2400" baseline="-25000" dirty="0">
              <a:solidFill>
                <a:srgbClr val="FFFFFF"/>
              </a:solidFill>
              <a:latin typeface="Calibri"/>
            </a:endParaRPr>
          </a:p>
        </p:txBody>
      </p:sp>
      <p:sp>
        <p:nvSpPr>
          <p:cNvPr id="187" name="Text Box 108"/>
          <p:cNvSpPr txBox="1">
            <a:spLocks noChangeArrowheads="1"/>
          </p:cNvSpPr>
          <p:nvPr>
            <p:custDataLst>
              <p:tags r:id="rId54"/>
            </p:custDataLst>
          </p:nvPr>
        </p:nvSpPr>
        <p:spPr bwMode="auto">
          <a:xfrm>
            <a:off x="5757045" y="457200"/>
            <a:ext cx="872355" cy="520784"/>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latin typeface="Calibri"/>
              </a:rPr>
              <a:t>D</a:t>
            </a:r>
            <a:r>
              <a:rPr lang="en-US" sz="2400" baseline="-25000" dirty="0" smtClean="0">
                <a:solidFill>
                  <a:srgbClr val="FFFFFF"/>
                </a:solidFill>
                <a:latin typeface="Calibri"/>
              </a:rPr>
              <a:t>in</a:t>
            </a:r>
            <a:r>
              <a:rPr lang="en-US" sz="2400" dirty="0" smtClean="0">
                <a:solidFill>
                  <a:srgbClr val="FFFFFF"/>
                </a:solidFill>
                <a:latin typeface="Calibri"/>
              </a:rPr>
              <a:t>[1]</a:t>
            </a:r>
            <a:endParaRPr lang="en-US" sz="2400" baseline="-25000" dirty="0">
              <a:solidFill>
                <a:srgbClr val="FFFFFF"/>
              </a:solidFill>
              <a:latin typeface="Calibri"/>
            </a:endParaRPr>
          </a:p>
        </p:txBody>
      </p:sp>
      <p:sp>
        <p:nvSpPr>
          <p:cNvPr id="188" name="Text Box 108"/>
          <p:cNvSpPr txBox="1">
            <a:spLocks noChangeArrowheads="1"/>
          </p:cNvSpPr>
          <p:nvPr>
            <p:custDataLst>
              <p:tags r:id="rId55"/>
            </p:custDataLst>
          </p:nvPr>
        </p:nvSpPr>
        <p:spPr bwMode="auto">
          <a:xfrm>
            <a:off x="7162800" y="457200"/>
            <a:ext cx="872355" cy="520784"/>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latin typeface="Calibri"/>
              </a:rPr>
              <a:t>D</a:t>
            </a:r>
            <a:r>
              <a:rPr lang="en-US" sz="2400" baseline="-25000" dirty="0" smtClean="0">
                <a:solidFill>
                  <a:srgbClr val="FFFFFF"/>
                </a:solidFill>
                <a:latin typeface="Calibri"/>
              </a:rPr>
              <a:t>in</a:t>
            </a:r>
            <a:r>
              <a:rPr lang="en-US" sz="2400" dirty="0" smtClean="0">
                <a:solidFill>
                  <a:srgbClr val="FFFFFF"/>
                </a:solidFill>
                <a:latin typeface="Calibri"/>
              </a:rPr>
              <a:t>[2]</a:t>
            </a:r>
            <a:endParaRPr lang="en-US" sz="2400" baseline="-25000" dirty="0">
              <a:solidFill>
                <a:srgbClr val="FFFFFF"/>
              </a:solidFill>
              <a:latin typeface="Calibri"/>
            </a:endParaRPr>
          </a:p>
        </p:txBody>
      </p:sp>
      <p:sp>
        <p:nvSpPr>
          <p:cNvPr id="173" name="TextBox 172"/>
          <p:cNvSpPr txBox="1"/>
          <p:nvPr/>
        </p:nvSpPr>
        <p:spPr>
          <a:xfrm>
            <a:off x="6403154" y="1553830"/>
            <a:ext cx="748923" cy="338554"/>
          </a:xfrm>
          <a:prstGeom prst="rect">
            <a:avLst/>
          </a:prstGeom>
          <a:noFill/>
        </p:spPr>
        <p:txBody>
          <a:bodyPr wrap="none" rtlCol="0">
            <a:spAutoFit/>
          </a:bodyPr>
          <a:lstStyle/>
          <a:p>
            <a:r>
              <a:rPr lang="en-US" sz="1600" dirty="0" smtClean="0"/>
              <a:t>enable</a:t>
            </a:r>
            <a:endParaRPr lang="en-US" sz="1600" dirty="0"/>
          </a:p>
        </p:txBody>
      </p:sp>
      <p:sp>
        <p:nvSpPr>
          <p:cNvPr id="210" name="TextBox 209"/>
          <p:cNvSpPr txBox="1"/>
          <p:nvPr/>
        </p:nvSpPr>
        <p:spPr>
          <a:xfrm>
            <a:off x="7829010" y="1511384"/>
            <a:ext cx="748923" cy="338554"/>
          </a:xfrm>
          <a:prstGeom prst="rect">
            <a:avLst/>
          </a:prstGeom>
          <a:noFill/>
        </p:spPr>
        <p:txBody>
          <a:bodyPr wrap="none" rtlCol="0">
            <a:spAutoFit/>
          </a:bodyPr>
          <a:lstStyle/>
          <a:p>
            <a:r>
              <a:rPr lang="en-US" sz="1600" dirty="0" smtClean="0"/>
              <a:t>enable</a:t>
            </a:r>
            <a:endParaRPr lang="en-US" sz="1600" dirty="0"/>
          </a:p>
        </p:txBody>
      </p:sp>
      <p:sp>
        <p:nvSpPr>
          <p:cNvPr id="211" name="TextBox 210"/>
          <p:cNvSpPr txBox="1"/>
          <p:nvPr/>
        </p:nvSpPr>
        <p:spPr>
          <a:xfrm>
            <a:off x="6444333" y="2696830"/>
            <a:ext cx="748923" cy="338554"/>
          </a:xfrm>
          <a:prstGeom prst="rect">
            <a:avLst/>
          </a:prstGeom>
          <a:noFill/>
        </p:spPr>
        <p:txBody>
          <a:bodyPr wrap="none" rtlCol="0">
            <a:spAutoFit/>
          </a:bodyPr>
          <a:lstStyle/>
          <a:p>
            <a:r>
              <a:rPr lang="en-US" sz="1600" dirty="0" smtClean="0"/>
              <a:t>enable</a:t>
            </a:r>
            <a:endParaRPr lang="en-US" sz="1600" dirty="0"/>
          </a:p>
        </p:txBody>
      </p:sp>
      <p:sp>
        <p:nvSpPr>
          <p:cNvPr id="212" name="TextBox 211"/>
          <p:cNvSpPr txBox="1"/>
          <p:nvPr/>
        </p:nvSpPr>
        <p:spPr>
          <a:xfrm>
            <a:off x="7829010" y="2696830"/>
            <a:ext cx="748923" cy="338554"/>
          </a:xfrm>
          <a:prstGeom prst="rect">
            <a:avLst/>
          </a:prstGeom>
          <a:noFill/>
        </p:spPr>
        <p:txBody>
          <a:bodyPr wrap="none" rtlCol="0">
            <a:spAutoFit/>
          </a:bodyPr>
          <a:lstStyle/>
          <a:p>
            <a:r>
              <a:rPr lang="en-US" sz="1600" dirty="0" smtClean="0"/>
              <a:t>enable</a:t>
            </a:r>
            <a:endParaRPr lang="en-US" sz="1600" dirty="0"/>
          </a:p>
        </p:txBody>
      </p:sp>
      <p:sp>
        <p:nvSpPr>
          <p:cNvPr id="213" name="TextBox 212"/>
          <p:cNvSpPr txBox="1"/>
          <p:nvPr/>
        </p:nvSpPr>
        <p:spPr>
          <a:xfrm>
            <a:off x="6444333" y="3839830"/>
            <a:ext cx="748923" cy="338554"/>
          </a:xfrm>
          <a:prstGeom prst="rect">
            <a:avLst/>
          </a:prstGeom>
          <a:noFill/>
        </p:spPr>
        <p:txBody>
          <a:bodyPr wrap="none" rtlCol="0">
            <a:spAutoFit/>
          </a:bodyPr>
          <a:lstStyle/>
          <a:p>
            <a:r>
              <a:rPr lang="en-US" sz="1600" dirty="0" smtClean="0"/>
              <a:t>enable</a:t>
            </a:r>
            <a:endParaRPr lang="en-US" sz="1600" dirty="0"/>
          </a:p>
        </p:txBody>
      </p:sp>
      <p:sp>
        <p:nvSpPr>
          <p:cNvPr id="214" name="TextBox 213"/>
          <p:cNvSpPr txBox="1"/>
          <p:nvPr/>
        </p:nvSpPr>
        <p:spPr>
          <a:xfrm>
            <a:off x="7829010" y="3839830"/>
            <a:ext cx="748923" cy="338554"/>
          </a:xfrm>
          <a:prstGeom prst="rect">
            <a:avLst/>
          </a:prstGeom>
          <a:noFill/>
        </p:spPr>
        <p:txBody>
          <a:bodyPr wrap="none" rtlCol="0">
            <a:spAutoFit/>
          </a:bodyPr>
          <a:lstStyle/>
          <a:p>
            <a:r>
              <a:rPr lang="en-US" sz="1600" dirty="0" smtClean="0"/>
              <a:t>enable</a:t>
            </a:r>
            <a:endParaRPr lang="en-US" sz="1600" dirty="0"/>
          </a:p>
        </p:txBody>
      </p:sp>
      <p:sp>
        <p:nvSpPr>
          <p:cNvPr id="215" name="TextBox 214"/>
          <p:cNvSpPr txBox="1"/>
          <p:nvPr/>
        </p:nvSpPr>
        <p:spPr>
          <a:xfrm>
            <a:off x="6444333" y="4982830"/>
            <a:ext cx="748923" cy="338554"/>
          </a:xfrm>
          <a:prstGeom prst="rect">
            <a:avLst/>
          </a:prstGeom>
          <a:noFill/>
        </p:spPr>
        <p:txBody>
          <a:bodyPr wrap="none" rtlCol="0">
            <a:spAutoFit/>
          </a:bodyPr>
          <a:lstStyle/>
          <a:p>
            <a:r>
              <a:rPr lang="en-US" sz="1600" dirty="0" smtClean="0"/>
              <a:t>enable</a:t>
            </a:r>
            <a:endParaRPr lang="en-US" sz="1600" dirty="0"/>
          </a:p>
        </p:txBody>
      </p:sp>
      <p:sp>
        <p:nvSpPr>
          <p:cNvPr id="216" name="TextBox 215"/>
          <p:cNvSpPr txBox="1"/>
          <p:nvPr/>
        </p:nvSpPr>
        <p:spPr>
          <a:xfrm>
            <a:off x="7829010" y="4906630"/>
            <a:ext cx="748923" cy="338554"/>
          </a:xfrm>
          <a:prstGeom prst="rect">
            <a:avLst/>
          </a:prstGeom>
          <a:noFill/>
        </p:spPr>
        <p:txBody>
          <a:bodyPr wrap="none" rtlCol="0">
            <a:spAutoFit/>
          </a:bodyPr>
          <a:lstStyle/>
          <a:p>
            <a:r>
              <a:rPr lang="en-US" sz="1600" dirty="0" smtClean="0"/>
              <a:t>enable</a:t>
            </a:r>
            <a:endParaRPr lang="en-US" sz="1600" dirty="0"/>
          </a:p>
        </p:txBody>
      </p:sp>
      <p:cxnSp>
        <p:nvCxnSpPr>
          <p:cNvPr id="175" name="Straight Connector 174"/>
          <p:cNvCxnSpPr/>
          <p:nvPr/>
        </p:nvCxnSpPr>
        <p:spPr>
          <a:xfrm flipV="1">
            <a:off x="5281102" y="1955529"/>
            <a:ext cx="0" cy="171460"/>
          </a:xfrm>
          <a:prstGeom prst="line">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219" name="Straight Connector 218"/>
          <p:cNvCxnSpPr/>
          <p:nvPr/>
        </p:nvCxnSpPr>
        <p:spPr>
          <a:xfrm flipH="1" flipV="1">
            <a:off x="5281102" y="3111584"/>
            <a:ext cx="6038" cy="152400"/>
          </a:xfrm>
          <a:prstGeom prst="line">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177" name="Straight Connector 176"/>
          <p:cNvCxnSpPr/>
          <p:nvPr/>
        </p:nvCxnSpPr>
        <p:spPr>
          <a:xfrm flipV="1">
            <a:off x="5281102" y="4241842"/>
            <a:ext cx="0" cy="165142"/>
          </a:xfrm>
          <a:prstGeom prst="line">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p:nvCxnSpPr>
        <p:spPr>
          <a:xfrm flipV="1">
            <a:off x="5281102" y="5397584"/>
            <a:ext cx="0" cy="114301"/>
          </a:xfrm>
          <a:prstGeom prst="line">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p:nvCxnSpPr>
        <p:spPr>
          <a:xfrm>
            <a:off x="5176502" y="1955529"/>
            <a:ext cx="3078562" cy="13055"/>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2" name="Straight Connector 191"/>
          <p:cNvCxnSpPr/>
          <p:nvPr/>
        </p:nvCxnSpPr>
        <p:spPr>
          <a:xfrm flipV="1">
            <a:off x="5176502" y="3102413"/>
            <a:ext cx="3026970" cy="9171"/>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5" name="Straight Connector 194"/>
          <p:cNvCxnSpPr/>
          <p:nvPr/>
        </p:nvCxnSpPr>
        <p:spPr>
          <a:xfrm>
            <a:off x="5176502" y="4241842"/>
            <a:ext cx="3078562"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7" name="Straight Connector 196"/>
          <p:cNvCxnSpPr/>
          <p:nvPr/>
        </p:nvCxnSpPr>
        <p:spPr>
          <a:xfrm>
            <a:off x="5191526" y="5397584"/>
            <a:ext cx="3107477"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9" name="Straight Connector 248"/>
          <p:cNvCxnSpPr/>
          <p:nvPr/>
        </p:nvCxnSpPr>
        <p:spPr>
          <a:xfrm flipH="1">
            <a:off x="6749133" y="1816184"/>
            <a:ext cx="6038" cy="152400"/>
          </a:xfrm>
          <a:prstGeom prst="line">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251" name="Straight Connector 250"/>
          <p:cNvCxnSpPr/>
          <p:nvPr/>
        </p:nvCxnSpPr>
        <p:spPr>
          <a:xfrm flipH="1">
            <a:off x="8267095" y="1816184"/>
            <a:ext cx="6038" cy="152400"/>
          </a:xfrm>
          <a:prstGeom prst="line">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252" name="Straight Connector 251"/>
          <p:cNvCxnSpPr/>
          <p:nvPr/>
        </p:nvCxnSpPr>
        <p:spPr>
          <a:xfrm flipH="1">
            <a:off x="6749133" y="2959184"/>
            <a:ext cx="6038" cy="152400"/>
          </a:xfrm>
          <a:prstGeom prst="line">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253" name="Straight Connector 252"/>
          <p:cNvCxnSpPr/>
          <p:nvPr/>
        </p:nvCxnSpPr>
        <p:spPr>
          <a:xfrm flipH="1">
            <a:off x="6749133" y="4102184"/>
            <a:ext cx="6038" cy="152400"/>
          </a:xfrm>
          <a:prstGeom prst="line">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254" name="Straight Connector 253"/>
          <p:cNvCxnSpPr/>
          <p:nvPr/>
        </p:nvCxnSpPr>
        <p:spPr>
          <a:xfrm flipH="1">
            <a:off x="8190895" y="2959184"/>
            <a:ext cx="6038" cy="152400"/>
          </a:xfrm>
          <a:prstGeom prst="line">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nvCxnSpPr>
        <p:spPr>
          <a:xfrm flipH="1">
            <a:off x="8267095" y="4102184"/>
            <a:ext cx="6038" cy="152400"/>
          </a:xfrm>
          <a:prstGeom prst="line">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256" name="Straight Connector 255"/>
          <p:cNvCxnSpPr/>
          <p:nvPr/>
        </p:nvCxnSpPr>
        <p:spPr>
          <a:xfrm flipH="1">
            <a:off x="6749133" y="5245184"/>
            <a:ext cx="6038" cy="152400"/>
          </a:xfrm>
          <a:prstGeom prst="line">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257" name="Straight Connector 256"/>
          <p:cNvCxnSpPr/>
          <p:nvPr/>
        </p:nvCxnSpPr>
        <p:spPr>
          <a:xfrm flipH="1">
            <a:off x="8273133" y="5245184"/>
            <a:ext cx="6038" cy="152400"/>
          </a:xfrm>
          <a:prstGeom prst="line">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4" name="Straight Connector 3"/>
          <p:cNvCxnSpPr>
            <a:endCxn id="62" idx="1"/>
          </p:cNvCxnSpPr>
          <p:nvPr/>
        </p:nvCxnSpPr>
        <p:spPr>
          <a:xfrm flipV="1">
            <a:off x="3701133" y="3677735"/>
            <a:ext cx="609600" cy="24290"/>
          </a:xfrm>
          <a:prstGeom prst="line">
            <a:avLst/>
          </a:prstGeom>
          <a:ln w="254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3751479" y="3581400"/>
            <a:ext cx="76200" cy="20927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36" name="TextBox 135"/>
          <p:cNvSpPr txBox="1"/>
          <p:nvPr/>
        </p:nvSpPr>
        <p:spPr>
          <a:xfrm>
            <a:off x="4920333" y="1752600"/>
            <a:ext cx="314510" cy="400110"/>
          </a:xfrm>
          <a:prstGeom prst="rect">
            <a:avLst/>
          </a:prstGeom>
          <a:noFill/>
        </p:spPr>
        <p:txBody>
          <a:bodyPr wrap="none" rtlCol="0">
            <a:spAutoFit/>
          </a:bodyPr>
          <a:lstStyle/>
          <a:p>
            <a:r>
              <a:rPr lang="en-US" sz="2000" dirty="0"/>
              <a:t>0</a:t>
            </a:r>
            <a:endParaRPr lang="en-US" sz="2000" dirty="0" smtClean="0"/>
          </a:p>
        </p:txBody>
      </p:sp>
      <p:sp>
        <p:nvSpPr>
          <p:cNvPr id="140" name="TextBox 139"/>
          <p:cNvSpPr txBox="1"/>
          <p:nvPr/>
        </p:nvSpPr>
        <p:spPr>
          <a:xfrm>
            <a:off x="4920333" y="2876490"/>
            <a:ext cx="314510" cy="400110"/>
          </a:xfrm>
          <a:prstGeom prst="rect">
            <a:avLst/>
          </a:prstGeom>
          <a:noFill/>
        </p:spPr>
        <p:txBody>
          <a:bodyPr wrap="none" rtlCol="0">
            <a:spAutoFit/>
          </a:bodyPr>
          <a:lstStyle/>
          <a:p>
            <a:r>
              <a:rPr lang="en-US" sz="2000" dirty="0" smtClean="0"/>
              <a:t>1</a:t>
            </a:r>
          </a:p>
        </p:txBody>
      </p:sp>
      <p:sp>
        <p:nvSpPr>
          <p:cNvPr id="144" name="TextBox 143"/>
          <p:cNvSpPr txBox="1"/>
          <p:nvPr/>
        </p:nvSpPr>
        <p:spPr>
          <a:xfrm>
            <a:off x="4920333" y="4038600"/>
            <a:ext cx="314510" cy="400110"/>
          </a:xfrm>
          <a:prstGeom prst="rect">
            <a:avLst/>
          </a:prstGeom>
          <a:noFill/>
        </p:spPr>
        <p:txBody>
          <a:bodyPr wrap="none" rtlCol="0">
            <a:spAutoFit/>
          </a:bodyPr>
          <a:lstStyle/>
          <a:p>
            <a:r>
              <a:rPr lang="en-US" sz="2000" dirty="0" smtClean="0"/>
              <a:t>2</a:t>
            </a:r>
          </a:p>
        </p:txBody>
      </p:sp>
      <p:sp>
        <p:nvSpPr>
          <p:cNvPr id="148" name="TextBox 147"/>
          <p:cNvSpPr txBox="1"/>
          <p:nvPr/>
        </p:nvSpPr>
        <p:spPr>
          <a:xfrm>
            <a:off x="4920333" y="5162490"/>
            <a:ext cx="314510" cy="400110"/>
          </a:xfrm>
          <a:prstGeom prst="rect">
            <a:avLst/>
          </a:prstGeom>
          <a:noFill/>
        </p:spPr>
        <p:txBody>
          <a:bodyPr wrap="none" rtlCol="0">
            <a:spAutoFit/>
          </a:bodyPr>
          <a:lstStyle/>
          <a:p>
            <a:r>
              <a:rPr lang="en-US" sz="2000" dirty="0" smtClean="0"/>
              <a:t>3</a:t>
            </a:r>
          </a:p>
        </p:txBody>
      </p:sp>
      <p:cxnSp>
        <p:nvCxnSpPr>
          <p:cNvPr id="15" name="Straight Connector 14"/>
          <p:cNvCxnSpPr/>
          <p:nvPr/>
        </p:nvCxnSpPr>
        <p:spPr>
          <a:xfrm flipH="1" flipV="1">
            <a:off x="3827679" y="5689768"/>
            <a:ext cx="1621413" cy="25232"/>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52" name="Text Box 108"/>
          <p:cNvSpPr txBox="1">
            <a:spLocks noChangeArrowheads="1"/>
          </p:cNvSpPr>
          <p:nvPr>
            <p:custDataLst>
              <p:tags r:id="rId56"/>
            </p:custDataLst>
          </p:nvPr>
        </p:nvSpPr>
        <p:spPr bwMode="auto">
          <a:xfrm>
            <a:off x="2090067" y="5410200"/>
            <a:ext cx="1796133" cy="494944"/>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latin typeface="Calibri"/>
              </a:rPr>
              <a:t>Write Enable</a:t>
            </a:r>
            <a:endParaRPr lang="en-US" sz="2400" baseline="-25000" dirty="0">
              <a:solidFill>
                <a:srgbClr val="FFFFFF"/>
              </a:solidFill>
              <a:latin typeface="Calibri"/>
            </a:endParaRPr>
          </a:p>
        </p:txBody>
      </p:sp>
      <p:cxnSp>
        <p:nvCxnSpPr>
          <p:cNvPr id="28" name="Straight Connector 27"/>
          <p:cNvCxnSpPr>
            <a:endCxn id="190" idx="3"/>
          </p:cNvCxnSpPr>
          <p:nvPr/>
        </p:nvCxnSpPr>
        <p:spPr>
          <a:xfrm flipH="1">
            <a:off x="3899457" y="5924728"/>
            <a:ext cx="1895995" cy="1292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90" name="Text Box 108"/>
          <p:cNvSpPr txBox="1">
            <a:spLocks noChangeArrowheads="1"/>
          </p:cNvSpPr>
          <p:nvPr>
            <p:custDataLst>
              <p:tags r:id="rId57"/>
            </p:custDataLst>
          </p:nvPr>
        </p:nvSpPr>
        <p:spPr bwMode="auto">
          <a:xfrm>
            <a:off x="1905000" y="5677256"/>
            <a:ext cx="1994457" cy="520784"/>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latin typeface="Calibri"/>
              </a:rPr>
              <a:t>Output Enable</a:t>
            </a:r>
            <a:endParaRPr lang="en-US" sz="2400" baseline="-25000" dirty="0">
              <a:solidFill>
                <a:srgbClr val="FFFFFF"/>
              </a:solidFill>
              <a:latin typeface="Calibri"/>
            </a:endParaRPr>
          </a:p>
        </p:txBody>
      </p:sp>
      <p:sp>
        <p:nvSpPr>
          <p:cNvPr id="198" name="AutoShape 5"/>
          <p:cNvSpPr>
            <a:spLocks noChangeArrowheads="1"/>
          </p:cNvSpPr>
          <p:nvPr/>
        </p:nvSpPr>
        <p:spPr bwMode="auto">
          <a:xfrm>
            <a:off x="5962650" y="1822173"/>
            <a:ext cx="209550" cy="228600"/>
          </a:xfrm>
          <a:prstGeom prst="flowChartDelay">
            <a:avLst/>
          </a:prstGeom>
          <a:solidFill>
            <a:schemeClr val="bg2"/>
          </a:solidFill>
          <a:ln w="25400">
            <a:solidFill>
              <a:schemeClr val="tx1"/>
            </a:solidFill>
            <a:miter lim="800000"/>
            <a:headEnd/>
            <a:tailEnd/>
          </a:ln>
          <a:effectLst/>
          <a:extLst/>
        </p:spPr>
        <p:txBody>
          <a:bodyPr wrap="square" anchor="ctr">
            <a:spAutoFit/>
          </a:bodyPr>
          <a:lstStyle/>
          <a:p>
            <a:endParaRPr lang="en-US"/>
          </a:p>
        </p:txBody>
      </p:sp>
      <p:sp>
        <p:nvSpPr>
          <p:cNvPr id="199" name="AutoShape 5"/>
          <p:cNvSpPr>
            <a:spLocks noChangeArrowheads="1"/>
          </p:cNvSpPr>
          <p:nvPr/>
        </p:nvSpPr>
        <p:spPr bwMode="auto">
          <a:xfrm>
            <a:off x="5962649" y="2971800"/>
            <a:ext cx="209550" cy="228600"/>
          </a:xfrm>
          <a:prstGeom prst="flowChartDelay">
            <a:avLst/>
          </a:prstGeom>
          <a:solidFill>
            <a:schemeClr val="bg2"/>
          </a:solidFill>
          <a:ln w="25400">
            <a:solidFill>
              <a:schemeClr val="tx1"/>
            </a:solidFill>
            <a:miter lim="800000"/>
            <a:headEnd/>
            <a:tailEnd/>
          </a:ln>
          <a:effectLst/>
          <a:extLst/>
        </p:spPr>
        <p:txBody>
          <a:bodyPr wrap="square" anchor="ctr">
            <a:spAutoFit/>
          </a:bodyPr>
          <a:lstStyle/>
          <a:p>
            <a:endParaRPr lang="en-US"/>
          </a:p>
        </p:txBody>
      </p:sp>
      <p:sp>
        <p:nvSpPr>
          <p:cNvPr id="200" name="AutoShape 5"/>
          <p:cNvSpPr>
            <a:spLocks noChangeArrowheads="1"/>
          </p:cNvSpPr>
          <p:nvPr/>
        </p:nvSpPr>
        <p:spPr bwMode="auto">
          <a:xfrm>
            <a:off x="5939333" y="4127416"/>
            <a:ext cx="209550" cy="228600"/>
          </a:xfrm>
          <a:prstGeom prst="flowChartDelay">
            <a:avLst/>
          </a:prstGeom>
          <a:solidFill>
            <a:schemeClr val="bg2"/>
          </a:solidFill>
          <a:ln w="25400">
            <a:solidFill>
              <a:schemeClr val="tx1"/>
            </a:solidFill>
            <a:miter lim="800000"/>
            <a:headEnd/>
            <a:tailEnd/>
          </a:ln>
          <a:effectLst/>
          <a:extLst/>
        </p:spPr>
        <p:txBody>
          <a:bodyPr wrap="square" anchor="ctr">
            <a:spAutoFit/>
          </a:bodyPr>
          <a:lstStyle/>
          <a:p>
            <a:endParaRPr lang="en-US"/>
          </a:p>
        </p:txBody>
      </p:sp>
      <p:sp>
        <p:nvSpPr>
          <p:cNvPr id="201" name="AutoShape 5"/>
          <p:cNvSpPr>
            <a:spLocks noChangeArrowheads="1"/>
          </p:cNvSpPr>
          <p:nvPr/>
        </p:nvSpPr>
        <p:spPr bwMode="auto">
          <a:xfrm>
            <a:off x="5939333" y="5257800"/>
            <a:ext cx="209550" cy="228600"/>
          </a:xfrm>
          <a:prstGeom prst="flowChartDelay">
            <a:avLst/>
          </a:prstGeom>
          <a:solidFill>
            <a:schemeClr val="bg2"/>
          </a:solidFill>
          <a:ln w="25400">
            <a:solidFill>
              <a:schemeClr val="tx1"/>
            </a:solidFill>
            <a:miter lim="800000"/>
            <a:headEnd/>
            <a:tailEnd/>
          </a:ln>
          <a:effectLst/>
          <a:extLst/>
        </p:spPr>
        <p:txBody>
          <a:bodyPr wrap="square" anchor="ctr">
            <a:spAutoFit/>
          </a:bodyPr>
          <a:lstStyle/>
          <a:p>
            <a:endParaRPr lang="en-US"/>
          </a:p>
        </p:txBody>
      </p:sp>
      <p:cxnSp>
        <p:nvCxnSpPr>
          <p:cNvPr id="233" name="Straight Connector 232"/>
          <p:cNvCxnSpPr/>
          <p:nvPr/>
        </p:nvCxnSpPr>
        <p:spPr>
          <a:xfrm>
            <a:off x="5791200" y="1880088"/>
            <a:ext cx="4252" cy="4063512"/>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2" name="Straight Connector 201"/>
          <p:cNvCxnSpPr/>
          <p:nvPr/>
        </p:nvCxnSpPr>
        <p:spPr>
          <a:xfrm flipH="1">
            <a:off x="5831426" y="1828800"/>
            <a:ext cx="112174" cy="0"/>
          </a:xfrm>
          <a:prstGeom prst="line">
            <a:avLst/>
          </a:prstGeom>
          <a:ln w="28575">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203" name="Straight Connector 202"/>
          <p:cNvCxnSpPr>
            <a:stCxn id="199" idx="0"/>
          </p:cNvCxnSpPr>
          <p:nvPr/>
        </p:nvCxnSpPr>
        <p:spPr>
          <a:xfrm flipH="1">
            <a:off x="5795452" y="2971800"/>
            <a:ext cx="271972" cy="12616"/>
          </a:xfrm>
          <a:prstGeom prst="line">
            <a:avLst/>
          </a:prstGeom>
          <a:ln w="28575">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204" name="Straight Connector 203"/>
          <p:cNvCxnSpPr/>
          <p:nvPr/>
        </p:nvCxnSpPr>
        <p:spPr>
          <a:xfrm flipH="1">
            <a:off x="5791200" y="4114800"/>
            <a:ext cx="271972" cy="12616"/>
          </a:xfrm>
          <a:prstGeom prst="line">
            <a:avLst/>
          </a:prstGeom>
          <a:ln w="28575">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205" name="Straight Connector 204"/>
          <p:cNvCxnSpPr/>
          <p:nvPr/>
        </p:nvCxnSpPr>
        <p:spPr>
          <a:xfrm flipH="1">
            <a:off x="5791200" y="5245184"/>
            <a:ext cx="271972" cy="12616"/>
          </a:xfrm>
          <a:prstGeom prst="line">
            <a:avLst/>
          </a:prstGeom>
          <a:ln w="28575">
            <a:solidFill>
              <a:schemeClr val="bg1"/>
            </a:solidFill>
            <a:tailEnd type="oval"/>
          </a:ln>
        </p:spPr>
        <p:style>
          <a:lnRef idx="1">
            <a:schemeClr val="accent1"/>
          </a:lnRef>
          <a:fillRef idx="0">
            <a:schemeClr val="accent1"/>
          </a:fillRef>
          <a:effectRef idx="0">
            <a:schemeClr val="accent1"/>
          </a:effectRef>
          <a:fontRef idx="minor">
            <a:schemeClr val="tx1"/>
          </a:fontRef>
        </p:style>
      </p:cxnSp>
      <p:sp>
        <p:nvSpPr>
          <p:cNvPr id="206" name="Rectangle 205"/>
          <p:cNvSpPr/>
          <p:nvPr/>
        </p:nvSpPr>
        <p:spPr>
          <a:xfrm>
            <a:off x="4051857" y="1066800"/>
            <a:ext cx="4939743" cy="5022944"/>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5665640" y="3359395"/>
            <a:ext cx="1827744" cy="523220"/>
          </a:xfrm>
          <a:prstGeom prst="rect">
            <a:avLst/>
          </a:prstGeom>
          <a:noFill/>
        </p:spPr>
        <p:txBody>
          <a:bodyPr wrap="none" rtlCol="0">
            <a:spAutoFit/>
          </a:bodyPr>
          <a:lstStyle/>
          <a:p>
            <a:r>
              <a:rPr lang="en-US" sz="2800" dirty="0" smtClean="0">
                <a:solidFill>
                  <a:schemeClr val="bg1"/>
                </a:solidFill>
              </a:rPr>
              <a:t>4 x 2 SRAM</a:t>
            </a:r>
          </a:p>
        </p:txBody>
      </p:sp>
    </p:spTree>
    <p:extLst>
      <p:ext uri="{BB962C8B-B14F-4D97-AF65-F5344CB8AC3E}">
        <p14:creationId xmlns:p14="http://schemas.microsoft.com/office/powerpoint/2010/main" val="2092596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3"/>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64"/>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65"/>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66"/>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67"/>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68"/>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69"/>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70"/>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72"/>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75"/>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85"/>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86"/>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87"/>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89"/>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90"/>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91"/>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101"/>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102"/>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103"/>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105"/>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106"/>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107"/>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109"/>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110"/>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111"/>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113"/>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114"/>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115"/>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117"/>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118"/>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119"/>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121"/>
                                        </p:tgtEl>
                                        <p:attrNameLst>
                                          <p:attrName>style.visibility</p:attrName>
                                        </p:attrNameLst>
                                      </p:cBhvr>
                                      <p:to>
                                        <p:strVal val="visible"/>
                                      </p:to>
                                    </p:set>
                                  </p:childTnLst>
                                </p:cTn>
                              </p:par>
                              <p:par>
                                <p:cTn id="89" presetID="1" presetClass="entr" presetSubtype="0" fill="hold" grpId="0" nodeType="withEffect">
                                  <p:stCondLst>
                                    <p:cond delay="0"/>
                                  </p:stCondLst>
                                  <p:childTnLst>
                                    <p:set>
                                      <p:cBhvr>
                                        <p:cTn id="90" dur="1" fill="hold">
                                          <p:stCondLst>
                                            <p:cond delay="0"/>
                                          </p:stCondLst>
                                        </p:cTn>
                                        <p:tgtEl>
                                          <p:spTgt spid="122"/>
                                        </p:tgtEl>
                                        <p:attrNameLst>
                                          <p:attrName>style.visibility</p:attrName>
                                        </p:attrNameLst>
                                      </p:cBhvr>
                                      <p:to>
                                        <p:strVal val="visible"/>
                                      </p:to>
                                    </p:set>
                                  </p:childTnLst>
                                </p:cTn>
                              </p:par>
                              <p:par>
                                <p:cTn id="91" presetID="1" presetClass="entr" presetSubtype="0" fill="hold" grpId="0" nodeType="withEffect">
                                  <p:stCondLst>
                                    <p:cond delay="0"/>
                                  </p:stCondLst>
                                  <p:childTnLst>
                                    <p:set>
                                      <p:cBhvr>
                                        <p:cTn id="92" dur="1" fill="hold">
                                          <p:stCondLst>
                                            <p:cond delay="0"/>
                                          </p:stCondLst>
                                        </p:cTn>
                                        <p:tgtEl>
                                          <p:spTgt spid="123"/>
                                        </p:tgtEl>
                                        <p:attrNameLst>
                                          <p:attrName>style.visibility</p:attrName>
                                        </p:attrNameLst>
                                      </p:cBhvr>
                                      <p:to>
                                        <p:strVal val="visible"/>
                                      </p:to>
                                    </p:set>
                                  </p:childTnLst>
                                </p:cTn>
                              </p:par>
                              <p:par>
                                <p:cTn id="93" presetID="1" presetClass="entr" presetSubtype="0" fill="hold" grpId="0" nodeType="withEffect">
                                  <p:stCondLst>
                                    <p:cond delay="0"/>
                                  </p:stCondLst>
                                  <p:childTnLst>
                                    <p:set>
                                      <p:cBhvr>
                                        <p:cTn id="94" dur="1" fill="hold">
                                          <p:stCondLst>
                                            <p:cond delay="0"/>
                                          </p:stCondLst>
                                        </p:cTn>
                                        <p:tgtEl>
                                          <p:spTgt spid="125"/>
                                        </p:tgtEl>
                                        <p:attrNameLst>
                                          <p:attrName>style.visibility</p:attrName>
                                        </p:attrNameLst>
                                      </p:cBhvr>
                                      <p:to>
                                        <p:strVal val="visible"/>
                                      </p:to>
                                    </p:set>
                                  </p:childTnLst>
                                </p:cTn>
                              </p:par>
                              <p:par>
                                <p:cTn id="95" presetID="1" presetClass="entr" presetSubtype="0" fill="hold" grpId="0" nodeType="withEffect">
                                  <p:stCondLst>
                                    <p:cond delay="0"/>
                                  </p:stCondLst>
                                  <p:childTnLst>
                                    <p:set>
                                      <p:cBhvr>
                                        <p:cTn id="96" dur="1" fill="hold">
                                          <p:stCondLst>
                                            <p:cond delay="0"/>
                                          </p:stCondLst>
                                        </p:cTn>
                                        <p:tgtEl>
                                          <p:spTgt spid="126"/>
                                        </p:tgtEl>
                                        <p:attrNameLst>
                                          <p:attrName>style.visibility</p:attrName>
                                        </p:attrNameLst>
                                      </p:cBhvr>
                                      <p:to>
                                        <p:strVal val="visible"/>
                                      </p:to>
                                    </p:set>
                                  </p:childTnLst>
                                </p:cTn>
                              </p:par>
                              <p:par>
                                <p:cTn id="97" presetID="1" presetClass="entr" presetSubtype="0" fill="hold" grpId="0" nodeType="withEffect">
                                  <p:stCondLst>
                                    <p:cond delay="0"/>
                                  </p:stCondLst>
                                  <p:childTnLst>
                                    <p:set>
                                      <p:cBhvr>
                                        <p:cTn id="98" dur="1" fill="hold">
                                          <p:stCondLst>
                                            <p:cond delay="0"/>
                                          </p:stCondLst>
                                        </p:cTn>
                                        <p:tgtEl>
                                          <p:spTgt spid="127"/>
                                        </p:tgtEl>
                                        <p:attrNameLst>
                                          <p:attrName>style.visibility</p:attrName>
                                        </p:attrNameLst>
                                      </p:cBhvr>
                                      <p:to>
                                        <p:strVal val="visible"/>
                                      </p:to>
                                    </p:set>
                                  </p:childTnLst>
                                </p:cTn>
                              </p:par>
                              <p:par>
                                <p:cTn id="99" presetID="1" presetClass="entr" presetSubtype="0" fill="hold" grpId="0" nodeType="withEffect">
                                  <p:stCondLst>
                                    <p:cond delay="0"/>
                                  </p:stCondLst>
                                  <p:childTnLst>
                                    <p:set>
                                      <p:cBhvr>
                                        <p:cTn id="100" dur="1" fill="hold">
                                          <p:stCondLst>
                                            <p:cond delay="0"/>
                                          </p:stCondLst>
                                        </p:cTn>
                                        <p:tgtEl>
                                          <p:spTgt spid="129"/>
                                        </p:tgtEl>
                                        <p:attrNameLst>
                                          <p:attrName>style.visibility</p:attrName>
                                        </p:attrNameLst>
                                      </p:cBhvr>
                                      <p:to>
                                        <p:strVal val="visible"/>
                                      </p:to>
                                    </p:set>
                                  </p:childTnLst>
                                </p:cTn>
                              </p:par>
                              <p:par>
                                <p:cTn id="101" presetID="1" presetClass="entr" presetSubtype="0" fill="hold" grpId="0" nodeType="withEffect">
                                  <p:stCondLst>
                                    <p:cond delay="0"/>
                                  </p:stCondLst>
                                  <p:childTnLst>
                                    <p:set>
                                      <p:cBhvr>
                                        <p:cTn id="102" dur="1" fill="hold">
                                          <p:stCondLst>
                                            <p:cond delay="0"/>
                                          </p:stCondLst>
                                        </p:cTn>
                                        <p:tgtEl>
                                          <p:spTgt spid="130"/>
                                        </p:tgtEl>
                                        <p:attrNameLst>
                                          <p:attrName>style.visibility</p:attrName>
                                        </p:attrNameLst>
                                      </p:cBhvr>
                                      <p:to>
                                        <p:strVal val="visible"/>
                                      </p:to>
                                    </p:set>
                                  </p:childTnLst>
                                </p:cTn>
                              </p:par>
                              <p:par>
                                <p:cTn id="103" presetID="1" presetClass="entr" presetSubtype="0" fill="hold" grpId="0" nodeType="withEffect">
                                  <p:stCondLst>
                                    <p:cond delay="0"/>
                                  </p:stCondLst>
                                  <p:childTnLst>
                                    <p:set>
                                      <p:cBhvr>
                                        <p:cTn id="104" dur="1" fill="hold">
                                          <p:stCondLst>
                                            <p:cond delay="0"/>
                                          </p:stCondLst>
                                        </p:cTn>
                                        <p:tgtEl>
                                          <p:spTgt spid="131"/>
                                        </p:tgtEl>
                                        <p:attrNameLst>
                                          <p:attrName>style.visibility</p:attrName>
                                        </p:attrNameLst>
                                      </p:cBhvr>
                                      <p:to>
                                        <p:strVal val="visible"/>
                                      </p:to>
                                    </p:set>
                                  </p:childTnLst>
                                </p:cTn>
                              </p:par>
                              <p:par>
                                <p:cTn id="105" presetID="1" presetClass="entr" presetSubtype="0" fill="hold" grpId="0" nodeType="withEffect">
                                  <p:stCondLst>
                                    <p:cond delay="0"/>
                                  </p:stCondLst>
                                  <p:childTnLst>
                                    <p:set>
                                      <p:cBhvr>
                                        <p:cTn id="106" dur="1" fill="hold">
                                          <p:stCondLst>
                                            <p:cond delay="0"/>
                                          </p:stCondLst>
                                        </p:cTn>
                                        <p:tgtEl>
                                          <p:spTgt spid="133"/>
                                        </p:tgtEl>
                                        <p:attrNameLst>
                                          <p:attrName>style.visibility</p:attrName>
                                        </p:attrNameLst>
                                      </p:cBhvr>
                                      <p:to>
                                        <p:strVal val="visible"/>
                                      </p:to>
                                    </p:set>
                                  </p:childTnLst>
                                </p:cTn>
                              </p:par>
                              <p:par>
                                <p:cTn id="107" presetID="1" presetClass="entr" presetSubtype="0" fill="hold" grpId="0" nodeType="withEffect">
                                  <p:stCondLst>
                                    <p:cond delay="0"/>
                                  </p:stCondLst>
                                  <p:childTnLst>
                                    <p:set>
                                      <p:cBhvr>
                                        <p:cTn id="108" dur="1" fill="hold">
                                          <p:stCondLst>
                                            <p:cond delay="0"/>
                                          </p:stCondLst>
                                        </p:cTn>
                                        <p:tgtEl>
                                          <p:spTgt spid="134"/>
                                        </p:tgtEl>
                                        <p:attrNameLst>
                                          <p:attrName>style.visibility</p:attrName>
                                        </p:attrNameLst>
                                      </p:cBhvr>
                                      <p:to>
                                        <p:strVal val="visible"/>
                                      </p:to>
                                    </p:set>
                                  </p:childTnLst>
                                </p:cTn>
                              </p:par>
                              <p:par>
                                <p:cTn id="109" presetID="1" presetClass="entr" presetSubtype="0" fill="hold" grpId="0" nodeType="withEffect">
                                  <p:stCondLst>
                                    <p:cond delay="0"/>
                                  </p:stCondLst>
                                  <p:childTnLst>
                                    <p:set>
                                      <p:cBhvr>
                                        <p:cTn id="110" dur="1" fill="hold">
                                          <p:stCondLst>
                                            <p:cond delay="0"/>
                                          </p:stCondLst>
                                        </p:cTn>
                                        <p:tgtEl>
                                          <p:spTgt spid="135"/>
                                        </p:tgtEl>
                                        <p:attrNameLst>
                                          <p:attrName>style.visibility</p:attrName>
                                        </p:attrNameLst>
                                      </p:cBhvr>
                                      <p:to>
                                        <p:strVal val="visible"/>
                                      </p:to>
                                    </p:set>
                                  </p:childTnLst>
                                </p:cTn>
                              </p:par>
                              <p:par>
                                <p:cTn id="111" presetID="1" presetClass="entr" presetSubtype="0" fill="hold" grpId="0" nodeType="withEffect">
                                  <p:stCondLst>
                                    <p:cond delay="0"/>
                                  </p:stCondLst>
                                  <p:childTnLst>
                                    <p:set>
                                      <p:cBhvr>
                                        <p:cTn id="112" dur="1" fill="hold">
                                          <p:stCondLst>
                                            <p:cond delay="0"/>
                                          </p:stCondLst>
                                        </p:cTn>
                                        <p:tgtEl>
                                          <p:spTgt spid="137"/>
                                        </p:tgtEl>
                                        <p:attrNameLst>
                                          <p:attrName>style.visibility</p:attrName>
                                        </p:attrNameLst>
                                      </p:cBhvr>
                                      <p:to>
                                        <p:strVal val="visible"/>
                                      </p:to>
                                    </p:set>
                                  </p:childTnLst>
                                </p:cTn>
                              </p:par>
                              <p:par>
                                <p:cTn id="113" presetID="1" presetClass="entr" presetSubtype="0" fill="hold" grpId="0" nodeType="withEffect">
                                  <p:stCondLst>
                                    <p:cond delay="0"/>
                                  </p:stCondLst>
                                  <p:childTnLst>
                                    <p:set>
                                      <p:cBhvr>
                                        <p:cTn id="114" dur="1" fill="hold">
                                          <p:stCondLst>
                                            <p:cond delay="0"/>
                                          </p:stCondLst>
                                        </p:cTn>
                                        <p:tgtEl>
                                          <p:spTgt spid="138"/>
                                        </p:tgtEl>
                                        <p:attrNameLst>
                                          <p:attrName>style.visibility</p:attrName>
                                        </p:attrNameLst>
                                      </p:cBhvr>
                                      <p:to>
                                        <p:strVal val="visible"/>
                                      </p:to>
                                    </p:set>
                                  </p:childTnLst>
                                </p:cTn>
                              </p:par>
                              <p:par>
                                <p:cTn id="115" presetID="1" presetClass="entr" presetSubtype="0" fill="hold" grpId="0" nodeType="withEffect">
                                  <p:stCondLst>
                                    <p:cond delay="0"/>
                                  </p:stCondLst>
                                  <p:childTnLst>
                                    <p:set>
                                      <p:cBhvr>
                                        <p:cTn id="116" dur="1" fill="hold">
                                          <p:stCondLst>
                                            <p:cond delay="0"/>
                                          </p:stCondLst>
                                        </p:cTn>
                                        <p:tgtEl>
                                          <p:spTgt spid="139"/>
                                        </p:tgtEl>
                                        <p:attrNameLst>
                                          <p:attrName>style.visibility</p:attrName>
                                        </p:attrNameLst>
                                      </p:cBhvr>
                                      <p:to>
                                        <p:strVal val="visible"/>
                                      </p:to>
                                    </p:set>
                                  </p:childTnLst>
                                </p:cTn>
                              </p:par>
                              <p:par>
                                <p:cTn id="117" presetID="1" presetClass="entr" presetSubtype="0" fill="hold" grpId="0" nodeType="withEffect">
                                  <p:stCondLst>
                                    <p:cond delay="0"/>
                                  </p:stCondLst>
                                  <p:childTnLst>
                                    <p:set>
                                      <p:cBhvr>
                                        <p:cTn id="118" dur="1" fill="hold">
                                          <p:stCondLst>
                                            <p:cond delay="0"/>
                                          </p:stCondLst>
                                        </p:cTn>
                                        <p:tgtEl>
                                          <p:spTgt spid="141"/>
                                        </p:tgtEl>
                                        <p:attrNameLst>
                                          <p:attrName>style.visibility</p:attrName>
                                        </p:attrNameLst>
                                      </p:cBhvr>
                                      <p:to>
                                        <p:strVal val="visible"/>
                                      </p:to>
                                    </p:set>
                                  </p:childTnLst>
                                </p:cTn>
                              </p:par>
                              <p:par>
                                <p:cTn id="119" presetID="1" presetClass="entr" presetSubtype="0" fill="hold" grpId="0" nodeType="withEffect">
                                  <p:stCondLst>
                                    <p:cond delay="0"/>
                                  </p:stCondLst>
                                  <p:childTnLst>
                                    <p:set>
                                      <p:cBhvr>
                                        <p:cTn id="120" dur="1" fill="hold">
                                          <p:stCondLst>
                                            <p:cond delay="0"/>
                                          </p:stCondLst>
                                        </p:cTn>
                                        <p:tgtEl>
                                          <p:spTgt spid="142"/>
                                        </p:tgtEl>
                                        <p:attrNameLst>
                                          <p:attrName>style.visibility</p:attrName>
                                        </p:attrNameLst>
                                      </p:cBhvr>
                                      <p:to>
                                        <p:strVal val="visible"/>
                                      </p:to>
                                    </p:set>
                                  </p:childTnLst>
                                </p:cTn>
                              </p:par>
                              <p:par>
                                <p:cTn id="121" presetID="1" presetClass="entr" presetSubtype="0" fill="hold" grpId="0" nodeType="withEffect">
                                  <p:stCondLst>
                                    <p:cond delay="0"/>
                                  </p:stCondLst>
                                  <p:childTnLst>
                                    <p:set>
                                      <p:cBhvr>
                                        <p:cTn id="122" dur="1" fill="hold">
                                          <p:stCondLst>
                                            <p:cond delay="0"/>
                                          </p:stCondLst>
                                        </p:cTn>
                                        <p:tgtEl>
                                          <p:spTgt spid="143"/>
                                        </p:tgtEl>
                                        <p:attrNameLst>
                                          <p:attrName>style.visibility</p:attrName>
                                        </p:attrNameLst>
                                      </p:cBhvr>
                                      <p:to>
                                        <p:strVal val="visible"/>
                                      </p:to>
                                    </p:set>
                                  </p:childTnLst>
                                </p:cTn>
                              </p:par>
                              <p:par>
                                <p:cTn id="123" presetID="1" presetClass="entr" presetSubtype="0" fill="hold" grpId="0" nodeType="withEffect">
                                  <p:stCondLst>
                                    <p:cond delay="0"/>
                                  </p:stCondLst>
                                  <p:childTnLst>
                                    <p:set>
                                      <p:cBhvr>
                                        <p:cTn id="124" dur="1" fill="hold">
                                          <p:stCondLst>
                                            <p:cond delay="0"/>
                                          </p:stCondLst>
                                        </p:cTn>
                                        <p:tgtEl>
                                          <p:spTgt spid="145"/>
                                        </p:tgtEl>
                                        <p:attrNameLst>
                                          <p:attrName>style.visibility</p:attrName>
                                        </p:attrNameLst>
                                      </p:cBhvr>
                                      <p:to>
                                        <p:strVal val="visible"/>
                                      </p:to>
                                    </p:set>
                                  </p:childTnLst>
                                </p:cTn>
                              </p:par>
                              <p:par>
                                <p:cTn id="125" presetID="1" presetClass="entr" presetSubtype="0" fill="hold" grpId="0" nodeType="withEffect">
                                  <p:stCondLst>
                                    <p:cond delay="0"/>
                                  </p:stCondLst>
                                  <p:childTnLst>
                                    <p:set>
                                      <p:cBhvr>
                                        <p:cTn id="126" dur="1" fill="hold">
                                          <p:stCondLst>
                                            <p:cond delay="0"/>
                                          </p:stCondLst>
                                        </p:cTn>
                                        <p:tgtEl>
                                          <p:spTgt spid="146"/>
                                        </p:tgtEl>
                                        <p:attrNameLst>
                                          <p:attrName>style.visibility</p:attrName>
                                        </p:attrNameLst>
                                      </p:cBhvr>
                                      <p:to>
                                        <p:strVal val="visible"/>
                                      </p:to>
                                    </p:set>
                                  </p:childTnLst>
                                </p:cTn>
                              </p:par>
                              <p:par>
                                <p:cTn id="127" presetID="1" presetClass="entr" presetSubtype="0" fill="hold" grpId="0" nodeType="withEffect">
                                  <p:stCondLst>
                                    <p:cond delay="0"/>
                                  </p:stCondLst>
                                  <p:childTnLst>
                                    <p:set>
                                      <p:cBhvr>
                                        <p:cTn id="128" dur="1" fill="hold">
                                          <p:stCondLst>
                                            <p:cond delay="0"/>
                                          </p:stCondLst>
                                        </p:cTn>
                                        <p:tgtEl>
                                          <p:spTgt spid="147"/>
                                        </p:tgtEl>
                                        <p:attrNameLst>
                                          <p:attrName>style.visibility</p:attrName>
                                        </p:attrNameLst>
                                      </p:cBhvr>
                                      <p:to>
                                        <p:strVal val="visible"/>
                                      </p:to>
                                    </p:set>
                                  </p:childTnLst>
                                </p:cTn>
                              </p:par>
                              <p:par>
                                <p:cTn id="129" presetID="1" presetClass="entr" presetSubtype="0" fill="hold" grpId="0" nodeType="withEffect">
                                  <p:stCondLst>
                                    <p:cond delay="0"/>
                                  </p:stCondLst>
                                  <p:childTnLst>
                                    <p:set>
                                      <p:cBhvr>
                                        <p:cTn id="130" dur="1" fill="hold">
                                          <p:stCondLst>
                                            <p:cond delay="0"/>
                                          </p:stCondLst>
                                        </p:cTn>
                                        <p:tgtEl>
                                          <p:spTgt spid="149"/>
                                        </p:tgtEl>
                                        <p:attrNameLst>
                                          <p:attrName>style.visibility</p:attrName>
                                        </p:attrNameLst>
                                      </p:cBhvr>
                                      <p:to>
                                        <p:strVal val="visible"/>
                                      </p:to>
                                    </p:set>
                                  </p:childTnLst>
                                </p:cTn>
                              </p:par>
                              <p:par>
                                <p:cTn id="131" presetID="1" presetClass="entr" presetSubtype="0" fill="hold" grpId="0" nodeType="withEffect">
                                  <p:stCondLst>
                                    <p:cond delay="0"/>
                                  </p:stCondLst>
                                  <p:childTnLst>
                                    <p:set>
                                      <p:cBhvr>
                                        <p:cTn id="132" dur="1" fill="hold">
                                          <p:stCondLst>
                                            <p:cond delay="0"/>
                                          </p:stCondLst>
                                        </p:cTn>
                                        <p:tgtEl>
                                          <p:spTgt spid="150"/>
                                        </p:tgtEl>
                                        <p:attrNameLst>
                                          <p:attrName>style.visibility</p:attrName>
                                        </p:attrNameLst>
                                      </p:cBhvr>
                                      <p:to>
                                        <p:strVal val="visible"/>
                                      </p:to>
                                    </p:set>
                                  </p:childTnLst>
                                </p:cTn>
                              </p:par>
                              <p:par>
                                <p:cTn id="133" presetID="1" presetClass="entr" presetSubtype="0" fill="hold" grpId="0" nodeType="withEffect">
                                  <p:stCondLst>
                                    <p:cond delay="0"/>
                                  </p:stCondLst>
                                  <p:childTnLst>
                                    <p:set>
                                      <p:cBhvr>
                                        <p:cTn id="134" dur="1" fill="hold">
                                          <p:stCondLst>
                                            <p:cond delay="0"/>
                                          </p:stCondLst>
                                        </p:cTn>
                                        <p:tgtEl>
                                          <p:spTgt spid="151"/>
                                        </p:tgtEl>
                                        <p:attrNameLst>
                                          <p:attrName>style.visibility</p:attrName>
                                        </p:attrNameLst>
                                      </p:cBhvr>
                                      <p:to>
                                        <p:strVal val="visible"/>
                                      </p:to>
                                    </p:set>
                                  </p:childTnLst>
                                </p:cTn>
                              </p:par>
                              <p:par>
                                <p:cTn id="135" presetID="1" presetClass="entr" presetSubtype="0" fill="hold" grpId="0" nodeType="withEffect">
                                  <p:stCondLst>
                                    <p:cond delay="0"/>
                                  </p:stCondLst>
                                  <p:childTnLst>
                                    <p:set>
                                      <p:cBhvr>
                                        <p:cTn id="136" dur="1" fill="hold">
                                          <p:stCondLst>
                                            <p:cond delay="0"/>
                                          </p:stCondLst>
                                        </p:cTn>
                                        <p:tgtEl>
                                          <p:spTgt spid="153"/>
                                        </p:tgtEl>
                                        <p:attrNameLst>
                                          <p:attrName>style.visibility</p:attrName>
                                        </p:attrNameLst>
                                      </p:cBhvr>
                                      <p:to>
                                        <p:strVal val="visible"/>
                                      </p:to>
                                    </p:set>
                                  </p:childTnLst>
                                </p:cTn>
                              </p:par>
                              <p:par>
                                <p:cTn id="137" presetID="1" presetClass="entr" presetSubtype="0" fill="hold" grpId="0" nodeType="withEffect">
                                  <p:stCondLst>
                                    <p:cond delay="0"/>
                                  </p:stCondLst>
                                  <p:childTnLst>
                                    <p:set>
                                      <p:cBhvr>
                                        <p:cTn id="138" dur="1" fill="hold">
                                          <p:stCondLst>
                                            <p:cond delay="0"/>
                                          </p:stCondLst>
                                        </p:cTn>
                                        <p:tgtEl>
                                          <p:spTgt spid="154"/>
                                        </p:tgtEl>
                                        <p:attrNameLst>
                                          <p:attrName>style.visibility</p:attrName>
                                        </p:attrNameLst>
                                      </p:cBhvr>
                                      <p:to>
                                        <p:strVal val="visible"/>
                                      </p:to>
                                    </p:set>
                                  </p:childTnLst>
                                </p:cTn>
                              </p:par>
                              <p:par>
                                <p:cTn id="139" presetID="1" presetClass="entr" presetSubtype="0" fill="hold" grpId="0" nodeType="withEffect">
                                  <p:stCondLst>
                                    <p:cond delay="0"/>
                                  </p:stCondLst>
                                  <p:childTnLst>
                                    <p:set>
                                      <p:cBhvr>
                                        <p:cTn id="140" dur="1" fill="hold">
                                          <p:stCondLst>
                                            <p:cond delay="0"/>
                                          </p:stCondLst>
                                        </p:cTn>
                                        <p:tgtEl>
                                          <p:spTgt spid="155"/>
                                        </p:tgtEl>
                                        <p:attrNameLst>
                                          <p:attrName>style.visibility</p:attrName>
                                        </p:attrNameLst>
                                      </p:cBhvr>
                                      <p:to>
                                        <p:strVal val="visible"/>
                                      </p:to>
                                    </p:set>
                                  </p:childTnLst>
                                </p:cTn>
                              </p:par>
                              <p:par>
                                <p:cTn id="141" presetID="1" presetClass="entr" presetSubtype="0" fill="hold" nodeType="withEffect">
                                  <p:stCondLst>
                                    <p:cond delay="0"/>
                                  </p:stCondLst>
                                  <p:childTnLst>
                                    <p:set>
                                      <p:cBhvr>
                                        <p:cTn id="142" dur="1" fill="hold">
                                          <p:stCondLst>
                                            <p:cond delay="0"/>
                                          </p:stCondLst>
                                        </p:cTn>
                                        <p:tgtEl>
                                          <p:spTgt spid="10"/>
                                        </p:tgtEl>
                                        <p:attrNameLst>
                                          <p:attrName>style.visibility</p:attrName>
                                        </p:attrNameLst>
                                      </p:cBhvr>
                                      <p:to>
                                        <p:strVal val="visible"/>
                                      </p:to>
                                    </p:set>
                                  </p:childTnLst>
                                </p:cTn>
                              </p:par>
                              <p:par>
                                <p:cTn id="143" presetID="1" presetClass="entr" presetSubtype="0" fill="hold" nodeType="withEffect">
                                  <p:stCondLst>
                                    <p:cond delay="0"/>
                                  </p:stCondLst>
                                  <p:childTnLst>
                                    <p:set>
                                      <p:cBhvr>
                                        <p:cTn id="144" dur="1" fill="hold">
                                          <p:stCondLst>
                                            <p:cond delay="0"/>
                                          </p:stCondLst>
                                        </p:cTn>
                                        <p:tgtEl>
                                          <p:spTgt spid="12"/>
                                        </p:tgtEl>
                                        <p:attrNameLst>
                                          <p:attrName>style.visibility</p:attrName>
                                        </p:attrNameLst>
                                      </p:cBhvr>
                                      <p:to>
                                        <p:strVal val="visible"/>
                                      </p:to>
                                    </p:set>
                                  </p:childTnLst>
                                </p:cTn>
                              </p:par>
                              <p:par>
                                <p:cTn id="145" presetID="1" presetClass="entr" presetSubtype="0" fill="hold" nodeType="withEffect">
                                  <p:stCondLst>
                                    <p:cond delay="0"/>
                                  </p:stCondLst>
                                  <p:childTnLst>
                                    <p:set>
                                      <p:cBhvr>
                                        <p:cTn id="146" dur="1" fill="hold">
                                          <p:stCondLst>
                                            <p:cond delay="0"/>
                                          </p:stCondLst>
                                        </p:cTn>
                                        <p:tgtEl>
                                          <p:spTgt spid="14"/>
                                        </p:tgtEl>
                                        <p:attrNameLst>
                                          <p:attrName>style.visibility</p:attrName>
                                        </p:attrNameLst>
                                      </p:cBhvr>
                                      <p:to>
                                        <p:strVal val="visible"/>
                                      </p:to>
                                    </p:set>
                                  </p:childTnLst>
                                </p:cTn>
                              </p:par>
                              <p:par>
                                <p:cTn id="147" presetID="1" presetClass="entr" presetSubtype="0" fill="hold" nodeType="withEffect">
                                  <p:stCondLst>
                                    <p:cond delay="0"/>
                                  </p:stCondLst>
                                  <p:childTnLst>
                                    <p:set>
                                      <p:cBhvr>
                                        <p:cTn id="148" dur="1" fill="hold">
                                          <p:stCondLst>
                                            <p:cond delay="0"/>
                                          </p:stCondLst>
                                        </p:cTn>
                                        <p:tgtEl>
                                          <p:spTgt spid="18"/>
                                        </p:tgtEl>
                                        <p:attrNameLst>
                                          <p:attrName>style.visibility</p:attrName>
                                        </p:attrNameLst>
                                      </p:cBhvr>
                                      <p:to>
                                        <p:strVal val="visible"/>
                                      </p:to>
                                    </p:set>
                                  </p:childTnLst>
                                </p:cTn>
                              </p:par>
                              <p:par>
                                <p:cTn id="149" presetID="1" presetClass="entr" presetSubtype="0" fill="hold" nodeType="withEffect">
                                  <p:stCondLst>
                                    <p:cond delay="0"/>
                                  </p:stCondLst>
                                  <p:childTnLst>
                                    <p:set>
                                      <p:cBhvr>
                                        <p:cTn id="150" dur="1" fill="hold">
                                          <p:stCondLst>
                                            <p:cond delay="0"/>
                                          </p:stCondLst>
                                        </p:cTn>
                                        <p:tgtEl>
                                          <p:spTgt spid="22"/>
                                        </p:tgtEl>
                                        <p:attrNameLst>
                                          <p:attrName>style.visibility</p:attrName>
                                        </p:attrNameLst>
                                      </p:cBhvr>
                                      <p:to>
                                        <p:strVal val="visible"/>
                                      </p:to>
                                    </p:set>
                                  </p:childTnLst>
                                </p:cTn>
                              </p:par>
                              <p:par>
                                <p:cTn id="151" presetID="1" presetClass="entr" presetSubtype="0" fill="hold" nodeType="withEffect">
                                  <p:stCondLst>
                                    <p:cond delay="0"/>
                                  </p:stCondLst>
                                  <p:childTnLst>
                                    <p:set>
                                      <p:cBhvr>
                                        <p:cTn id="152" dur="1" fill="hold">
                                          <p:stCondLst>
                                            <p:cond delay="0"/>
                                          </p:stCondLst>
                                        </p:cTn>
                                        <p:tgtEl>
                                          <p:spTgt spid="24"/>
                                        </p:tgtEl>
                                        <p:attrNameLst>
                                          <p:attrName>style.visibility</p:attrName>
                                        </p:attrNameLst>
                                      </p:cBhvr>
                                      <p:to>
                                        <p:strVal val="visible"/>
                                      </p:to>
                                    </p:set>
                                  </p:childTnLst>
                                </p:cTn>
                              </p:par>
                              <p:par>
                                <p:cTn id="153" presetID="1" presetClass="entr" presetSubtype="0" fill="hold" nodeType="withEffect">
                                  <p:stCondLst>
                                    <p:cond delay="0"/>
                                  </p:stCondLst>
                                  <p:childTnLst>
                                    <p:set>
                                      <p:cBhvr>
                                        <p:cTn id="154" dur="1" fill="hold">
                                          <p:stCondLst>
                                            <p:cond delay="0"/>
                                          </p:stCondLst>
                                        </p:cTn>
                                        <p:tgtEl>
                                          <p:spTgt spid="156"/>
                                        </p:tgtEl>
                                        <p:attrNameLst>
                                          <p:attrName>style.visibility</p:attrName>
                                        </p:attrNameLst>
                                      </p:cBhvr>
                                      <p:to>
                                        <p:strVal val="visible"/>
                                      </p:to>
                                    </p:set>
                                  </p:childTnLst>
                                </p:cTn>
                              </p:par>
                              <p:par>
                                <p:cTn id="155" presetID="1" presetClass="entr" presetSubtype="0" fill="hold" nodeType="withEffect">
                                  <p:stCondLst>
                                    <p:cond delay="0"/>
                                  </p:stCondLst>
                                  <p:childTnLst>
                                    <p:set>
                                      <p:cBhvr>
                                        <p:cTn id="156" dur="1" fill="hold">
                                          <p:stCondLst>
                                            <p:cond delay="0"/>
                                          </p:stCondLst>
                                        </p:cTn>
                                        <p:tgtEl>
                                          <p:spTgt spid="157"/>
                                        </p:tgtEl>
                                        <p:attrNameLst>
                                          <p:attrName>style.visibility</p:attrName>
                                        </p:attrNameLst>
                                      </p:cBhvr>
                                      <p:to>
                                        <p:strVal val="visible"/>
                                      </p:to>
                                    </p:set>
                                  </p:childTnLst>
                                </p:cTn>
                              </p:par>
                              <p:par>
                                <p:cTn id="157" presetID="1" presetClass="entr" presetSubtype="0" fill="hold" nodeType="withEffect">
                                  <p:stCondLst>
                                    <p:cond delay="0"/>
                                  </p:stCondLst>
                                  <p:childTnLst>
                                    <p:set>
                                      <p:cBhvr>
                                        <p:cTn id="158" dur="1" fill="hold">
                                          <p:stCondLst>
                                            <p:cond delay="0"/>
                                          </p:stCondLst>
                                        </p:cTn>
                                        <p:tgtEl>
                                          <p:spTgt spid="158"/>
                                        </p:tgtEl>
                                        <p:attrNameLst>
                                          <p:attrName>style.visibility</p:attrName>
                                        </p:attrNameLst>
                                      </p:cBhvr>
                                      <p:to>
                                        <p:strVal val="visible"/>
                                      </p:to>
                                    </p:set>
                                  </p:childTnLst>
                                </p:cTn>
                              </p:par>
                              <p:par>
                                <p:cTn id="159" presetID="1" presetClass="entr" presetSubtype="0" fill="hold" nodeType="withEffect">
                                  <p:stCondLst>
                                    <p:cond delay="0"/>
                                  </p:stCondLst>
                                  <p:childTnLst>
                                    <p:set>
                                      <p:cBhvr>
                                        <p:cTn id="160" dur="1" fill="hold">
                                          <p:stCondLst>
                                            <p:cond delay="0"/>
                                          </p:stCondLst>
                                        </p:cTn>
                                        <p:tgtEl>
                                          <p:spTgt spid="159"/>
                                        </p:tgtEl>
                                        <p:attrNameLst>
                                          <p:attrName>style.visibility</p:attrName>
                                        </p:attrNameLst>
                                      </p:cBhvr>
                                      <p:to>
                                        <p:strVal val="visible"/>
                                      </p:to>
                                    </p:set>
                                  </p:childTnLst>
                                </p:cTn>
                              </p:par>
                              <p:par>
                                <p:cTn id="161" presetID="1" presetClass="entr" presetSubtype="0" fill="hold" nodeType="withEffect">
                                  <p:stCondLst>
                                    <p:cond delay="0"/>
                                  </p:stCondLst>
                                  <p:childTnLst>
                                    <p:set>
                                      <p:cBhvr>
                                        <p:cTn id="162" dur="1" fill="hold">
                                          <p:stCondLst>
                                            <p:cond delay="0"/>
                                          </p:stCondLst>
                                        </p:cTn>
                                        <p:tgtEl>
                                          <p:spTgt spid="160"/>
                                        </p:tgtEl>
                                        <p:attrNameLst>
                                          <p:attrName>style.visibility</p:attrName>
                                        </p:attrNameLst>
                                      </p:cBhvr>
                                      <p:to>
                                        <p:strVal val="visible"/>
                                      </p:to>
                                    </p:set>
                                  </p:childTnLst>
                                </p:cTn>
                              </p:par>
                              <p:par>
                                <p:cTn id="163" presetID="1" presetClass="entr" presetSubtype="0" fill="hold" nodeType="withEffect">
                                  <p:stCondLst>
                                    <p:cond delay="0"/>
                                  </p:stCondLst>
                                  <p:childTnLst>
                                    <p:set>
                                      <p:cBhvr>
                                        <p:cTn id="164" dur="1" fill="hold">
                                          <p:stCondLst>
                                            <p:cond delay="0"/>
                                          </p:stCondLst>
                                        </p:cTn>
                                        <p:tgtEl>
                                          <p:spTgt spid="161"/>
                                        </p:tgtEl>
                                        <p:attrNameLst>
                                          <p:attrName>style.visibility</p:attrName>
                                        </p:attrNameLst>
                                      </p:cBhvr>
                                      <p:to>
                                        <p:strVal val="visible"/>
                                      </p:to>
                                    </p:set>
                                  </p:childTnLst>
                                </p:cTn>
                              </p:par>
                              <p:par>
                                <p:cTn id="165" presetID="1" presetClass="entr" presetSubtype="0" fill="hold" grpId="0" nodeType="withEffect">
                                  <p:stCondLst>
                                    <p:cond delay="0"/>
                                  </p:stCondLst>
                                  <p:childTnLst>
                                    <p:set>
                                      <p:cBhvr>
                                        <p:cTn id="166" dur="1" fill="hold">
                                          <p:stCondLst>
                                            <p:cond delay="0"/>
                                          </p:stCondLst>
                                        </p:cTn>
                                        <p:tgtEl>
                                          <p:spTgt spid="162"/>
                                        </p:tgtEl>
                                        <p:attrNameLst>
                                          <p:attrName>style.visibility</p:attrName>
                                        </p:attrNameLst>
                                      </p:cBhvr>
                                      <p:to>
                                        <p:strVal val="visible"/>
                                      </p:to>
                                    </p:set>
                                  </p:childTnLst>
                                </p:cTn>
                              </p:par>
                              <p:par>
                                <p:cTn id="167" presetID="1" presetClass="entr" presetSubtype="0" fill="hold" grpId="0" nodeType="withEffect">
                                  <p:stCondLst>
                                    <p:cond delay="0"/>
                                  </p:stCondLst>
                                  <p:childTnLst>
                                    <p:set>
                                      <p:cBhvr>
                                        <p:cTn id="168" dur="1" fill="hold">
                                          <p:stCondLst>
                                            <p:cond delay="0"/>
                                          </p:stCondLst>
                                        </p:cTn>
                                        <p:tgtEl>
                                          <p:spTgt spid="163"/>
                                        </p:tgtEl>
                                        <p:attrNameLst>
                                          <p:attrName>style.visibility</p:attrName>
                                        </p:attrNameLst>
                                      </p:cBhvr>
                                      <p:to>
                                        <p:strVal val="visible"/>
                                      </p:to>
                                    </p:set>
                                  </p:childTnLst>
                                </p:cTn>
                              </p:par>
                              <p:par>
                                <p:cTn id="169" presetID="1" presetClass="entr" presetSubtype="0" fill="hold" grpId="0" nodeType="withEffect">
                                  <p:stCondLst>
                                    <p:cond delay="0"/>
                                  </p:stCondLst>
                                  <p:childTnLst>
                                    <p:set>
                                      <p:cBhvr>
                                        <p:cTn id="170" dur="1" fill="hold">
                                          <p:stCondLst>
                                            <p:cond delay="0"/>
                                          </p:stCondLst>
                                        </p:cTn>
                                        <p:tgtEl>
                                          <p:spTgt spid="164"/>
                                        </p:tgtEl>
                                        <p:attrNameLst>
                                          <p:attrName>style.visibility</p:attrName>
                                        </p:attrNameLst>
                                      </p:cBhvr>
                                      <p:to>
                                        <p:strVal val="visible"/>
                                      </p:to>
                                    </p:set>
                                  </p:childTnLst>
                                </p:cTn>
                              </p:par>
                              <p:par>
                                <p:cTn id="171" presetID="1" presetClass="entr" presetSubtype="0" fill="hold" grpId="0" nodeType="withEffect">
                                  <p:stCondLst>
                                    <p:cond delay="0"/>
                                  </p:stCondLst>
                                  <p:childTnLst>
                                    <p:set>
                                      <p:cBhvr>
                                        <p:cTn id="172" dur="1" fill="hold">
                                          <p:stCondLst>
                                            <p:cond delay="0"/>
                                          </p:stCondLst>
                                        </p:cTn>
                                        <p:tgtEl>
                                          <p:spTgt spid="165"/>
                                        </p:tgtEl>
                                        <p:attrNameLst>
                                          <p:attrName>style.visibility</p:attrName>
                                        </p:attrNameLst>
                                      </p:cBhvr>
                                      <p:to>
                                        <p:strVal val="visible"/>
                                      </p:to>
                                    </p:set>
                                  </p:childTnLst>
                                </p:cTn>
                              </p:par>
                              <p:par>
                                <p:cTn id="173" presetID="1" presetClass="entr" presetSubtype="0" fill="hold" grpId="0" nodeType="withEffect">
                                  <p:stCondLst>
                                    <p:cond delay="0"/>
                                  </p:stCondLst>
                                  <p:childTnLst>
                                    <p:set>
                                      <p:cBhvr>
                                        <p:cTn id="174" dur="1" fill="hold">
                                          <p:stCondLst>
                                            <p:cond delay="0"/>
                                          </p:stCondLst>
                                        </p:cTn>
                                        <p:tgtEl>
                                          <p:spTgt spid="166"/>
                                        </p:tgtEl>
                                        <p:attrNameLst>
                                          <p:attrName>style.visibility</p:attrName>
                                        </p:attrNameLst>
                                      </p:cBhvr>
                                      <p:to>
                                        <p:strVal val="visible"/>
                                      </p:to>
                                    </p:set>
                                  </p:childTnLst>
                                </p:cTn>
                              </p:par>
                              <p:par>
                                <p:cTn id="175" presetID="1" presetClass="entr" presetSubtype="0" fill="hold" grpId="0" nodeType="withEffect">
                                  <p:stCondLst>
                                    <p:cond delay="0"/>
                                  </p:stCondLst>
                                  <p:childTnLst>
                                    <p:set>
                                      <p:cBhvr>
                                        <p:cTn id="176" dur="1" fill="hold">
                                          <p:stCondLst>
                                            <p:cond delay="0"/>
                                          </p:stCondLst>
                                        </p:cTn>
                                        <p:tgtEl>
                                          <p:spTgt spid="167"/>
                                        </p:tgtEl>
                                        <p:attrNameLst>
                                          <p:attrName>style.visibility</p:attrName>
                                        </p:attrNameLst>
                                      </p:cBhvr>
                                      <p:to>
                                        <p:strVal val="visible"/>
                                      </p:to>
                                    </p:set>
                                  </p:childTnLst>
                                </p:cTn>
                              </p:par>
                              <p:par>
                                <p:cTn id="177" presetID="1" presetClass="entr" presetSubtype="0" fill="hold" grpId="0" nodeType="withEffect">
                                  <p:stCondLst>
                                    <p:cond delay="0"/>
                                  </p:stCondLst>
                                  <p:childTnLst>
                                    <p:set>
                                      <p:cBhvr>
                                        <p:cTn id="178" dur="1" fill="hold">
                                          <p:stCondLst>
                                            <p:cond delay="0"/>
                                          </p:stCondLst>
                                        </p:cTn>
                                        <p:tgtEl>
                                          <p:spTgt spid="168"/>
                                        </p:tgtEl>
                                        <p:attrNameLst>
                                          <p:attrName>style.visibility</p:attrName>
                                        </p:attrNameLst>
                                      </p:cBhvr>
                                      <p:to>
                                        <p:strVal val="visible"/>
                                      </p:to>
                                    </p:set>
                                  </p:childTnLst>
                                </p:cTn>
                              </p:par>
                              <p:par>
                                <p:cTn id="179" presetID="1" presetClass="entr" presetSubtype="0" fill="hold" grpId="0" nodeType="withEffect">
                                  <p:stCondLst>
                                    <p:cond delay="0"/>
                                  </p:stCondLst>
                                  <p:childTnLst>
                                    <p:set>
                                      <p:cBhvr>
                                        <p:cTn id="180" dur="1" fill="hold">
                                          <p:stCondLst>
                                            <p:cond delay="0"/>
                                          </p:stCondLst>
                                        </p:cTn>
                                        <p:tgtEl>
                                          <p:spTgt spid="169"/>
                                        </p:tgtEl>
                                        <p:attrNameLst>
                                          <p:attrName>style.visibility</p:attrName>
                                        </p:attrNameLst>
                                      </p:cBhvr>
                                      <p:to>
                                        <p:strVal val="visible"/>
                                      </p:to>
                                    </p:set>
                                  </p:childTnLst>
                                </p:cTn>
                              </p:par>
                              <p:par>
                                <p:cTn id="181" presetID="1" presetClass="entr" presetSubtype="0" fill="hold" grpId="0" nodeType="withEffect">
                                  <p:stCondLst>
                                    <p:cond delay="0"/>
                                  </p:stCondLst>
                                  <p:childTnLst>
                                    <p:set>
                                      <p:cBhvr>
                                        <p:cTn id="182" dur="1" fill="hold">
                                          <p:stCondLst>
                                            <p:cond delay="0"/>
                                          </p:stCondLst>
                                        </p:cTn>
                                        <p:tgtEl>
                                          <p:spTgt spid="185"/>
                                        </p:tgtEl>
                                        <p:attrNameLst>
                                          <p:attrName>style.visibility</p:attrName>
                                        </p:attrNameLst>
                                      </p:cBhvr>
                                      <p:to>
                                        <p:strVal val="visible"/>
                                      </p:to>
                                    </p:set>
                                  </p:childTnLst>
                                </p:cTn>
                              </p:par>
                              <p:par>
                                <p:cTn id="183" presetID="1" presetClass="entr" presetSubtype="0" fill="hold" grpId="0" nodeType="withEffect">
                                  <p:stCondLst>
                                    <p:cond delay="0"/>
                                  </p:stCondLst>
                                  <p:childTnLst>
                                    <p:set>
                                      <p:cBhvr>
                                        <p:cTn id="184" dur="1" fill="hold">
                                          <p:stCondLst>
                                            <p:cond delay="0"/>
                                          </p:stCondLst>
                                        </p:cTn>
                                        <p:tgtEl>
                                          <p:spTgt spid="186"/>
                                        </p:tgtEl>
                                        <p:attrNameLst>
                                          <p:attrName>style.visibility</p:attrName>
                                        </p:attrNameLst>
                                      </p:cBhvr>
                                      <p:to>
                                        <p:strVal val="visible"/>
                                      </p:to>
                                    </p:set>
                                  </p:childTnLst>
                                </p:cTn>
                              </p:par>
                              <p:par>
                                <p:cTn id="185" presetID="1" presetClass="entr" presetSubtype="0" fill="hold" grpId="0" nodeType="withEffect">
                                  <p:stCondLst>
                                    <p:cond delay="0"/>
                                  </p:stCondLst>
                                  <p:childTnLst>
                                    <p:set>
                                      <p:cBhvr>
                                        <p:cTn id="186" dur="1" fill="hold">
                                          <p:stCondLst>
                                            <p:cond delay="0"/>
                                          </p:stCondLst>
                                        </p:cTn>
                                        <p:tgtEl>
                                          <p:spTgt spid="187"/>
                                        </p:tgtEl>
                                        <p:attrNameLst>
                                          <p:attrName>style.visibility</p:attrName>
                                        </p:attrNameLst>
                                      </p:cBhvr>
                                      <p:to>
                                        <p:strVal val="visible"/>
                                      </p:to>
                                    </p:set>
                                  </p:childTnLst>
                                </p:cTn>
                              </p:par>
                              <p:par>
                                <p:cTn id="187" presetID="1" presetClass="entr" presetSubtype="0" fill="hold" grpId="0" nodeType="withEffect">
                                  <p:stCondLst>
                                    <p:cond delay="0"/>
                                  </p:stCondLst>
                                  <p:childTnLst>
                                    <p:set>
                                      <p:cBhvr>
                                        <p:cTn id="188" dur="1" fill="hold">
                                          <p:stCondLst>
                                            <p:cond delay="0"/>
                                          </p:stCondLst>
                                        </p:cTn>
                                        <p:tgtEl>
                                          <p:spTgt spid="188"/>
                                        </p:tgtEl>
                                        <p:attrNameLst>
                                          <p:attrName>style.visibility</p:attrName>
                                        </p:attrNameLst>
                                      </p:cBhvr>
                                      <p:to>
                                        <p:strVal val="visible"/>
                                      </p:to>
                                    </p:set>
                                  </p:childTnLst>
                                </p:cTn>
                              </p:par>
                              <p:par>
                                <p:cTn id="189" presetID="1" presetClass="entr" presetSubtype="0" fill="hold" grpId="0" nodeType="withEffect">
                                  <p:stCondLst>
                                    <p:cond delay="0"/>
                                  </p:stCondLst>
                                  <p:childTnLst>
                                    <p:set>
                                      <p:cBhvr>
                                        <p:cTn id="190" dur="1" fill="hold">
                                          <p:stCondLst>
                                            <p:cond delay="0"/>
                                          </p:stCondLst>
                                        </p:cTn>
                                        <p:tgtEl>
                                          <p:spTgt spid="173"/>
                                        </p:tgtEl>
                                        <p:attrNameLst>
                                          <p:attrName>style.visibility</p:attrName>
                                        </p:attrNameLst>
                                      </p:cBhvr>
                                      <p:to>
                                        <p:strVal val="visible"/>
                                      </p:to>
                                    </p:set>
                                  </p:childTnLst>
                                </p:cTn>
                              </p:par>
                              <p:par>
                                <p:cTn id="191" presetID="1" presetClass="entr" presetSubtype="0" fill="hold" grpId="0" nodeType="withEffect">
                                  <p:stCondLst>
                                    <p:cond delay="0"/>
                                  </p:stCondLst>
                                  <p:childTnLst>
                                    <p:set>
                                      <p:cBhvr>
                                        <p:cTn id="192" dur="1" fill="hold">
                                          <p:stCondLst>
                                            <p:cond delay="0"/>
                                          </p:stCondLst>
                                        </p:cTn>
                                        <p:tgtEl>
                                          <p:spTgt spid="210"/>
                                        </p:tgtEl>
                                        <p:attrNameLst>
                                          <p:attrName>style.visibility</p:attrName>
                                        </p:attrNameLst>
                                      </p:cBhvr>
                                      <p:to>
                                        <p:strVal val="visible"/>
                                      </p:to>
                                    </p:set>
                                  </p:childTnLst>
                                </p:cTn>
                              </p:par>
                              <p:par>
                                <p:cTn id="193" presetID="1" presetClass="entr" presetSubtype="0" fill="hold" grpId="0" nodeType="withEffect">
                                  <p:stCondLst>
                                    <p:cond delay="0"/>
                                  </p:stCondLst>
                                  <p:childTnLst>
                                    <p:set>
                                      <p:cBhvr>
                                        <p:cTn id="194" dur="1" fill="hold">
                                          <p:stCondLst>
                                            <p:cond delay="0"/>
                                          </p:stCondLst>
                                        </p:cTn>
                                        <p:tgtEl>
                                          <p:spTgt spid="211"/>
                                        </p:tgtEl>
                                        <p:attrNameLst>
                                          <p:attrName>style.visibility</p:attrName>
                                        </p:attrNameLst>
                                      </p:cBhvr>
                                      <p:to>
                                        <p:strVal val="visible"/>
                                      </p:to>
                                    </p:set>
                                  </p:childTnLst>
                                </p:cTn>
                              </p:par>
                              <p:par>
                                <p:cTn id="195" presetID="1" presetClass="entr" presetSubtype="0" fill="hold" grpId="0" nodeType="withEffect">
                                  <p:stCondLst>
                                    <p:cond delay="0"/>
                                  </p:stCondLst>
                                  <p:childTnLst>
                                    <p:set>
                                      <p:cBhvr>
                                        <p:cTn id="196" dur="1" fill="hold">
                                          <p:stCondLst>
                                            <p:cond delay="0"/>
                                          </p:stCondLst>
                                        </p:cTn>
                                        <p:tgtEl>
                                          <p:spTgt spid="212"/>
                                        </p:tgtEl>
                                        <p:attrNameLst>
                                          <p:attrName>style.visibility</p:attrName>
                                        </p:attrNameLst>
                                      </p:cBhvr>
                                      <p:to>
                                        <p:strVal val="visible"/>
                                      </p:to>
                                    </p:set>
                                  </p:childTnLst>
                                </p:cTn>
                              </p:par>
                              <p:par>
                                <p:cTn id="197" presetID="1" presetClass="entr" presetSubtype="0" fill="hold" grpId="0" nodeType="withEffect">
                                  <p:stCondLst>
                                    <p:cond delay="0"/>
                                  </p:stCondLst>
                                  <p:childTnLst>
                                    <p:set>
                                      <p:cBhvr>
                                        <p:cTn id="198" dur="1" fill="hold">
                                          <p:stCondLst>
                                            <p:cond delay="0"/>
                                          </p:stCondLst>
                                        </p:cTn>
                                        <p:tgtEl>
                                          <p:spTgt spid="213"/>
                                        </p:tgtEl>
                                        <p:attrNameLst>
                                          <p:attrName>style.visibility</p:attrName>
                                        </p:attrNameLst>
                                      </p:cBhvr>
                                      <p:to>
                                        <p:strVal val="visible"/>
                                      </p:to>
                                    </p:set>
                                  </p:childTnLst>
                                </p:cTn>
                              </p:par>
                              <p:par>
                                <p:cTn id="199" presetID="1" presetClass="entr" presetSubtype="0" fill="hold" grpId="0" nodeType="withEffect">
                                  <p:stCondLst>
                                    <p:cond delay="0"/>
                                  </p:stCondLst>
                                  <p:childTnLst>
                                    <p:set>
                                      <p:cBhvr>
                                        <p:cTn id="200" dur="1" fill="hold">
                                          <p:stCondLst>
                                            <p:cond delay="0"/>
                                          </p:stCondLst>
                                        </p:cTn>
                                        <p:tgtEl>
                                          <p:spTgt spid="214"/>
                                        </p:tgtEl>
                                        <p:attrNameLst>
                                          <p:attrName>style.visibility</p:attrName>
                                        </p:attrNameLst>
                                      </p:cBhvr>
                                      <p:to>
                                        <p:strVal val="visible"/>
                                      </p:to>
                                    </p:set>
                                  </p:childTnLst>
                                </p:cTn>
                              </p:par>
                              <p:par>
                                <p:cTn id="201" presetID="1" presetClass="entr" presetSubtype="0" fill="hold" grpId="0" nodeType="withEffect">
                                  <p:stCondLst>
                                    <p:cond delay="0"/>
                                  </p:stCondLst>
                                  <p:childTnLst>
                                    <p:set>
                                      <p:cBhvr>
                                        <p:cTn id="202" dur="1" fill="hold">
                                          <p:stCondLst>
                                            <p:cond delay="0"/>
                                          </p:stCondLst>
                                        </p:cTn>
                                        <p:tgtEl>
                                          <p:spTgt spid="215"/>
                                        </p:tgtEl>
                                        <p:attrNameLst>
                                          <p:attrName>style.visibility</p:attrName>
                                        </p:attrNameLst>
                                      </p:cBhvr>
                                      <p:to>
                                        <p:strVal val="visible"/>
                                      </p:to>
                                    </p:set>
                                  </p:childTnLst>
                                </p:cTn>
                              </p:par>
                              <p:par>
                                <p:cTn id="203" presetID="1" presetClass="entr" presetSubtype="0" fill="hold" grpId="0" nodeType="withEffect">
                                  <p:stCondLst>
                                    <p:cond delay="0"/>
                                  </p:stCondLst>
                                  <p:childTnLst>
                                    <p:set>
                                      <p:cBhvr>
                                        <p:cTn id="204" dur="1" fill="hold">
                                          <p:stCondLst>
                                            <p:cond delay="0"/>
                                          </p:stCondLst>
                                        </p:cTn>
                                        <p:tgtEl>
                                          <p:spTgt spid="216"/>
                                        </p:tgtEl>
                                        <p:attrNameLst>
                                          <p:attrName>style.visibility</p:attrName>
                                        </p:attrNameLst>
                                      </p:cBhvr>
                                      <p:to>
                                        <p:strVal val="visible"/>
                                      </p:to>
                                    </p:set>
                                  </p:childTnLst>
                                </p:cTn>
                              </p:par>
                              <p:par>
                                <p:cTn id="205" presetID="1" presetClass="entr" presetSubtype="0" fill="hold" nodeType="withEffect">
                                  <p:stCondLst>
                                    <p:cond delay="0"/>
                                  </p:stCondLst>
                                  <p:childTnLst>
                                    <p:set>
                                      <p:cBhvr>
                                        <p:cTn id="206" dur="1" fill="hold">
                                          <p:stCondLst>
                                            <p:cond delay="0"/>
                                          </p:stCondLst>
                                        </p:cTn>
                                        <p:tgtEl>
                                          <p:spTgt spid="175"/>
                                        </p:tgtEl>
                                        <p:attrNameLst>
                                          <p:attrName>style.visibility</p:attrName>
                                        </p:attrNameLst>
                                      </p:cBhvr>
                                      <p:to>
                                        <p:strVal val="visible"/>
                                      </p:to>
                                    </p:set>
                                  </p:childTnLst>
                                </p:cTn>
                              </p:par>
                              <p:par>
                                <p:cTn id="207" presetID="1" presetClass="entr" presetSubtype="0" fill="hold" nodeType="withEffect">
                                  <p:stCondLst>
                                    <p:cond delay="0"/>
                                  </p:stCondLst>
                                  <p:childTnLst>
                                    <p:set>
                                      <p:cBhvr>
                                        <p:cTn id="208" dur="1" fill="hold">
                                          <p:stCondLst>
                                            <p:cond delay="0"/>
                                          </p:stCondLst>
                                        </p:cTn>
                                        <p:tgtEl>
                                          <p:spTgt spid="219"/>
                                        </p:tgtEl>
                                        <p:attrNameLst>
                                          <p:attrName>style.visibility</p:attrName>
                                        </p:attrNameLst>
                                      </p:cBhvr>
                                      <p:to>
                                        <p:strVal val="visible"/>
                                      </p:to>
                                    </p:set>
                                  </p:childTnLst>
                                </p:cTn>
                              </p:par>
                              <p:par>
                                <p:cTn id="209" presetID="1" presetClass="entr" presetSubtype="0" fill="hold" nodeType="withEffect">
                                  <p:stCondLst>
                                    <p:cond delay="0"/>
                                  </p:stCondLst>
                                  <p:childTnLst>
                                    <p:set>
                                      <p:cBhvr>
                                        <p:cTn id="210" dur="1" fill="hold">
                                          <p:stCondLst>
                                            <p:cond delay="0"/>
                                          </p:stCondLst>
                                        </p:cTn>
                                        <p:tgtEl>
                                          <p:spTgt spid="177"/>
                                        </p:tgtEl>
                                        <p:attrNameLst>
                                          <p:attrName>style.visibility</p:attrName>
                                        </p:attrNameLst>
                                      </p:cBhvr>
                                      <p:to>
                                        <p:strVal val="visible"/>
                                      </p:to>
                                    </p:set>
                                  </p:childTnLst>
                                </p:cTn>
                              </p:par>
                              <p:par>
                                <p:cTn id="211" presetID="1" presetClass="entr" presetSubtype="0" fill="hold" nodeType="withEffect">
                                  <p:stCondLst>
                                    <p:cond delay="0"/>
                                  </p:stCondLst>
                                  <p:childTnLst>
                                    <p:set>
                                      <p:cBhvr>
                                        <p:cTn id="212" dur="1" fill="hold">
                                          <p:stCondLst>
                                            <p:cond delay="0"/>
                                          </p:stCondLst>
                                        </p:cTn>
                                        <p:tgtEl>
                                          <p:spTgt spid="183"/>
                                        </p:tgtEl>
                                        <p:attrNameLst>
                                          <p:attrName>style.visibility</p:attrName>
                                        </p:attrNameLst>
                                      </p:cBhvr>
                                      <p:to>
                                        <p:strVal val="visible"/>
                                      </p:to>
                                    </p:set>
                                  </p:childTnLst>
                                </p:cTn>
                              </p:par>
                              <p:par>
                                <p:cTn id="213" presetID="1" presetClass="entr" presetSubtype="0" fill="hold" nodeType="withEffect">
                                  <p:stCondLst>
                                    <p:cond delay="0"/>
                                  </p:stCondLst>
                                  <p:childTnLst>
                                    <p:set>
                                      <p:cBhvr>
                                        <p:cTn id="214" dur="1" fill="hold">
                                          <p:stCondLst>
                                            <p:cond delay="0"/>
                                          </p:stCondLst>
                                        </p:cTn>
                                        <p:tgtEl>
                                          <p:spTgt spid="189"/>
                                        </p:tgtEl>
                                        <p:attrNameLst>
                                          <p:attrName>style.visibility</p:attrName>
                                        </p:attrNameLst>
                                      </p:cBhvr>
                                      <p:to>
                                        <p:strVal val="visible"/>
                                      </p:to>
                                    </p:set>
                                  </p:childTnLst>
                                </p:cTn>
                              </p:par>
                              <p:par>
                                <p:cTn id="215" presetID="1" presetClass="entr" presetSubtype="0" fill="hold" nodeType="withEffect">
                                  <p:stCondLst>
                                    <p:cond delay="0"/>
                                  </p:stCondLst>
                                  <p:childTnLst>
                                    <p:set>
                                      <p:cBhvr>
                                        <p:cTn id="216" dur="1" fill="hold">
                                          <p:stCondLst>
                                            <p:cond delay="0"/>
                                          </p:stCondLst>
                                        </p:cTn>
                                        <p:tgtEl>
                                          <p:spTgt spid="192"/>
                                        </p:tgtEl>
                                        <p:attrNameLst>
                                          <p:attrName>style.visibility</p:attrName>
                                        </p:attrNameLst>
                                      </p:cBhvr>
                                      <p:to>
                                        <p:strVal val="visible"/>
                                      </p:to>
                                    </p:set>
                                  </p:childTnLst>
                                </p:cTn>
                              </p:par>
                              <p:par>
                                <p:cTn id="217" presetID="1" presetClass="entr" presetSubtype="0" fill="hold" nodeType="withEffect">
                                  <p:stCondLst>
                                    <p:cond delay="0"/>
                                  </p:stCondLst>
                                  <p:childTnLst>
                                    <p:set>
                                      <p:cBhvr>
                                        <p:cTn id="218" dur="1" fill="hold">
                                          <p:stCondLst>
                                            <p:cond delay="0"/>
                                          </p:stCondLst>
                                        </p:cTn>
                                        <p:tgtEl>
                                          <p:spTgt spid="195"/>
                                        </p:tgtEl>
                                        <p:attrNameLst>
                                          <p:attrName>style.visibility</p:attrName>
                                        </p:attrNameLst>
                                      </p:cBhvr>
                                      <p:to>
                                        <p:strVal val="visible"/>
                                      </p:to>
                                    </p:set>
                                  </p:childTnLst>
                                </p:cTn>
                              </p:par>
                              <p:par>
                                <p:cTn id="219" presetID="1" presetClass="entr" presetSubtype="0" fill="hold" nodeType="withEffect">
                                  <p:stCondLst>
                                    <p:cond delay="0"/>
                                  </p:stCondLst>
                                  <p:childTnLst>
                                    <p:set>
                                      <p:cBhvr>
                                        <p:cTn id="220" dur="1" fill="hold">
                                          <p:stCondLst>
                                            <p:cond delay="0"/>
                                          </p:stCondLst>
                                        </p:cTn>
                                        <p:tgtEl>
                                          <p:spTgt spid="197"/>
                                        </p:tgtEl>
                                        <p:attrNameLst>
                                          <p:attrName>style.visibility</p:attrName>
                                        </p:attrNameLst>
                                      </p:cBhvr>
                                      <p:to>
                                        <p:strVal val="visible"/>
                                      </p:to>
                                    </p:set>
                                  </p:childTnLst>
                                </p:cTn>
                              </p:par>
                              <p:par>
                                <p:cTn id="221" presetID="1" presetClass="entr" presetSubtype="0" fill="hold" nodeType="withEffect">
                                  <p:stCondLst>
                                    <p:cond delay="0"/>
                                  </p:stCondLst>
                                  <p:childTnLst>
                                    <p:set>
                                      <p:cBhvr>
                                        <p:cTn id="222" dur="1" fill="hold">
                                          <p:stCondLst>
                                            <p:cond delay="0"/>
                                          </p:stCondLst>
                                        </p:cTn>
                                        <p:tgtEl>
                                          <p:spTgt spid="249"/>
                                        </p:tgtEl>
                                        <p:attrNameLst>
                                          <p:attrName>style.visibility</p:attrName>
                                        </p:attrNameLst>
                                      </p:cBhvr>
                                      <p:to>
                                        <p:strVal val="visible"/>
                                      </p:to>
                                    </p:set>
                                  </p:childTnLst>
                                </p:cTn>
                              </p:par>
                              <p:par>
                                <p:cTn id="223" presetID="1" presetClass="entr" presetSubtype="0" fill="hold" nodeType="withEffect">
                                  <p:stCondLst>
                                    <p:cond delay="0"/>
                                  </p:stCondLst>
                                  <p:childTnLst>
                                    <p:set>
                                      <p:cBhvr>
                                        <p:cTn id="224" dur="1" fill="hold">
                                          <p:stCondLst>
                                            <p:cond delay="0"/>
                                          </p:stCondLst>
                                        </p:cTn>
                                        <p:tgtEl>
                                          <p:spTgt spid="251"/>
                                        </p:tgtEl>
                                        <p:attrNameLst>
                                          <p:attrName>style.visibility</p:attrName>
                                        </p:attrNameLst>
                                      </p:cBhvr>
                                      <p:to>
                                        <p:strVal val="visible"/>
                                      </p:to>
                                    </p:set>
                                  </p:childTnLst>
                                </p:cTn>
                              </p:par>
                              <p:par>
                                <p:cTn id="225" presetID="1" presetClass="entr" presetSubtype="0" fill="hold" nodeType="withEffect">
                                  <p:stCondLst>
                                    <p:cond delay="0"/>
                                  </p:stCondLst>
                                  <p:childTnLst>
                                    <p:set>
                                      <p:cBhvr>
                                        <p:cTn id="226" dur="1" fill="hold">
                                          <p:stCondLst>
                                            <p:cond delay="0"/>
                                          </p:stCondLst>
                                        </p:cTn>
                                        <p:tgtEl>
                                          <p:spTgt spid="252"/>
                                        </p:tgtEl>
                                        <p:attrNameLst>
                                          <p:attrName>style.visibility</p:attrName>
                                        </p:attrNameLst>
                                      </p:cBhvr>
                                      <p:to>
                                        <p:strVal val="visible"/>
                                      </p:to>
                                    </p:set>
                                  </p:childTnLst>
                                </p:cTn>
                              </p:par>
                              <p:par>
                                <p:cTn id="227" presetID="1" presetClass="entr" presetSubtype="0" fill="hold" nodeType="withEffect">
                                  <p:stCondLst>
                                    <p:cond delay="0"/>
                                  </p:stCondLst>
                                  <p:childTnLst>
                                    <p:set>
                                      <p:cBhvr>
                                        <p:cTn id="228" dur="1" fill="hold">
                                          <p:stCondLst>
                                            <p:cond delay="0"/>
                                          </p:stCondLst>
                                        </p:cTn>
                                        <p:tgtEl>
                                          <p:spTgt spid="253"/>
                                        </p:tgtEl>
                                        <p:attrNameLst>
                                          <p:attrName>style.visibility</p:attrName>
                                        </p:attrNameLst>
                                      </p:cBhvr>
                                      <p:to>
                                        <p:strVal val="visible"/>
                                      </p:to>
                                    </p:set>
                                  </p:childTnLst>
                                </p:cTn>
                              </p:par>
                              <p:par>
                                <p:cTn id="229" presetID="1" presetClass="entr" presetSubtype="0" fill="hold" nodeType="withEffect">
                                  <p:stCondLst>
                                    <p:cond delay="0"/>
                                  </p:stCondLst>
                                  <p:childTnLst>
                                    <p:set>
                                      <p:cBhvr>
                                        <p:cTn id="230" dur="1" fill="hold">
                                          <p:stCondLst>
                                            <p:cond delay="0"/>
                                          </p:stCondLst>
                                        </p:cTn>
                                        <p:tgtEl>
                                          <p:spTgt spid="254"/>
                                        </p:tgtEl>
                                        <p:attrNameLst>
                                          <p:attrName>style.visibility</p:attrName>
                                        </p:attrNameLst>
                                      </p:cBhvr>
                                      <p:to>
                                        <p:strVal val="visible"/>
                                      </p:to>
                                    </p:set>
                                  </p:childTnLst>
                                </p:cTn>
                              </p:par>
                              <p:par>
                                <p:cTn id="231" presetID="1" presetClass="entr" presetSubtype="0" fill="hold" nodeType="withEffect">
                                  <p:stCondLst>
                                    <p:cond delay="0"/>
                                  </p:stCondLst>
                                  <p:childTnLst>
                                    <p:set>
                                      <p:cBhvr>
                                        <p:cTn id="232" dur="1" fill="hold">
                                          <p:stCondLst>
                                            <p:cond delay="0"/>
                                          </p:stCondLst>
                                        </p:cTn>
                                        <p:tgtEl>
                                          <p:spTgt spid="255"/>
                                        </p:tgtEl>
                                        <p:attrNameLst>
                                          <p:attrName>style.visibility</p:attrName>
                                        </p:attrNameLst>
                                      </p:cBhvr>
                                      <p:to>
                                        <p:strVal val="visible"/>
                                      </p:to>
                                    </p:set>
                                  </p:childTnLst>
                                </p:cTn>
                              </p:par>
                              <p:par>
                                <p:cTn id="233" presetID="1" presetClass="entr" presetSubtype="0" fill="hold" nodeType="withEffect">
                                  <p:stCondLst>
                                    <p:cond delay="0"/>
                                  </p:stCondLst>
                                  <p:childTnLst>
                                    <p:set>
                                      <p:cBhvr>
                                        <p:cTn id="234" dur="1" fill="hold">
                                          <p:stCondLst>
                                            <p:cond delay="0"/>
                                          </p:stCondLst>
                                        </p:cTn>
                                        <p:tgtEl>
                                          <p:spTgt spid="256"/>
                                        </p:tgtEl>
                                        <p:attrNameLst>
                                          <p:attrName>style.visibility</p:attrName>
                                        </p:attrNameLst>
                                      </p:cBhvr>
                                      <p:to>
                                        <p:strVal val="visible"/>
                                      </p:to>
                                    </p:set>
                                  </p:childTnLst>
                                </p:cTn>
                              </p:par>
                              <p:par>
                                <p:cTn id="235" presetID="1" presetClass="entr" presetSubtype="0" fill="hold" nodeType="withEffect">
                                  <p:stCondLst>
                                    <p:cond delay="0"/>
                                  </p:stCondLst>
                                  <p:childTnLst>
                                    <p:set>
                                      <p:cBhvr>
                                        <p:cTn id="236" dur="1" fill="hold">
                                          <p:stCondLst>
                                            <p:cond delay="0"/>
                                          </p:stCondLst>
                                        </p:cTn>
                                        <p:tgtEl>
                                          <p:spTgt spid="257"/>
                                        </p:tgtEl>
                                        <p:attrNameLst>
                                          <p:attrName>style.visibility</p:attrName>
                                        </p:attrNameLst>
                                      </p:cBhvr>
                                      <p:to>
                                        <p:strVal val="visible"/>
                                      </p:to>
                                    </p:set>
                                  </p:childTnLst>
                                </p:cTn>
                              </p:par>
                              <p:par>
                                <p:cTn id="237" presetID="1" presetClass="entr" presetSubtype="0" fill="hold" nodeType="withEffect">
                                  <p:stCondLst>
                                    <p:cond delay="0"/>
                                  </p:stCondLst>
                                  <p:childTnLst>
                                    <p:set>
                                      <p:cBhvr>
                                        <p:cTn id="238" dur="1" fill="hold">
                                          <p:stCondLst>
                                            <p:cond delay="0"/>
                                          </p:stCondLst>
                                        </p:cTn>
                                        <p:tgtEl>
                                          <p:spTgt spid="4"/>
                                        </p:tgtEl>
                                        <p:attrNameLst>
                                          <p:attrName>style.visibility</p:attrName>
                                        </p:attrNameLst>
                                      </p:cBhvr>
                                      <p:to>
                                        <p:strVal val="visible"/>
                                      </p:to>
                                    </p:set>
                                  </p:childTnLst>
                                </p:cTn>
                              </p:par>
                              <p:par>
                                <p:cTn id="239" presetID="1" presetClass="entr" presetSubtype="0" fill="hold" nodeType="withEffect">
                                  <p:stCondLst>
                                    <p:cond delay="0"/>
                                  </p:stCondLst>
                                  <p:childTnLst>
                                    <p:set>
                                      <p:cBhvr>
                                        <p:cTn id="240" dur="1" fill="hold">
                                          <p:stCondLst>
                                            <p:cond delay="0"/>
                                          </p:stCondLst>
                                        </p:cTn>
                                        <p:tgtEl>
                                          <p:spTgt spid="8"/>
                                        </p:tgtEl>
                                        <p:attrNameLst>
                                          <p:attrName>style.visibility</p:attrName>
                                        </p:attrNameLst>
                                      </p:cBhvr>
                                      <p:to>
                                        <p:strVal val="visible"/>
                                      </p:to>
                                    </p:set>
                                  </p:childTnLst>
                                </p:cTn>
                              </p:par>
                              <p:par>
                                <p:cTn id="241" presetID="1" presetClass="entr" presetSubtype="0" fill="hold" grpId="0" nodeType="withEffect">
                                  <p:stCondLst>
                                    <p:cond delay="0"/>
                                  </p:stCondLst>
                                  <p:childTnLst>
                                    <p:set>
                                      <p:cBhvr>
                                        <p:cTn id="242" dur="1" fill="hold">
                                          <p:stCondLst>
                                            <p:cond delay="0"/>
                                          </p:stCondLst>
                                        </p:cTn>
                                        <p:tgtEl>
                                          <p:spTgt spid="136"/>
                                        </p:tgtEl>
                                        <p:attrNameLst>
                                          <p:attrName>style.visibility</p:attrName>
                                        </p:attrNameLst>
                                      </p:cBhvr>
                                      <p:to>
                                        <p:strVal val="visible"/>
                                      </p:to>
                                    </p:set>
                                  </p:childTnLst>
                                </p:cTn>
                              </p:par>
                              <p:par>
                                <p:cTn id="243" presetID="1" presetClass="entr" presetSubtype="0" fill="hold" grpId="0" nodeType="withEffect">
                                  <p:stCondLst>
                                    <p:cond delay="0"/>
                                  </p:stCondLst>
                                  <p:childTnLst>
                                    <p:set>
                                      <p:cBhvr>
                                        <p:cTn id="244" dur="1" fill="hold">
                                          <p:stCondLst>
                                            <p:cond delay="0"/>
                                          </p:stCondLst>
                                        </p:cTn>
                                        <p:tgtEl>
                                          <p:spTgt spid="140"/>
                                        </p:tgtEl>
                                        <p:attrNameLst>
                                          <p:attrName>style.visibility</p:attrName>
                                        </p:attrNameLst>
                                      </p:cBhvr>
                                      <p:to>
                                        <p:strVal val="visible"/>
                                      </p:to>
                                    </p:set>
                                  </p:childTnLst>
                                </p:cTn>
                              </p:par>
                              <p:par>
                                <p:cTn id="245" presetID="1" presetClass="entr" presetSubtype="0" fill="hold" grpId="0" nodeType="withEffect">
                                  <p:stCondLst>
                                    <p:cond delay="0"/>
                                  </p:stCondLst>
                                  <p:childTnLst>
                                    <p:set>
                                      <p:cBhvr>
                                        <p:cTn id="246" dur="1" fill="hold">
                                          <p:stCondLst>
                                            <p:cond delay="0"/>
                                          </p:stCondLst>
                                        </p:cTn>
                                        <p:tgtEl>
                                          <p:spTgt spid="144"/>
                                        </p:tgtEl>
                                        <p:attrNameLst>
                                          <p:attrName>style.visibility</p:attrName>
                                        </p:attrNameLst>
                                      </p:cBhvr>
                                      <p:to>
                                        <p:strVal val="visible"/>
                                      </p:to>
                                    </p:set>
                                  </p:childTnLst>
                                </p:cTn>
                              </p:par>
                              <p:par>
                                <p:cTn id="247" presetID="1" presetClass="entr" presetSubtype="0" fill="hold" grpId="0" nodeType="withEffect">
                                  <p:stCondLst>
                                    <p:cond delay="0"/>
                                  </p:stCondLst>
                                  <p:childTnLst>
                                    <p:set>
                                      <p:cBhvr>
                                        <p:cTn id="248" dur="1" fill="hold">
                                          <p:stCondLst>
                                            <p:cond delay="0"/>
                                          </p:stCondLst>
                                        </p:cTn>
                                        <p:tgtEl>
                                          <p:spTgt spid="148"/>
                                        </p:tgtEl>
                                        <p:attrNameLst>
                                          <p:attrName>style.visibility</p:attrName>
                                        </p:attrNameLst>
                                      </p:cBhvr>
                                      <p:to>
                                        <p:strVal val="visible"/>
                                      </p:to>
                                    </p:set>
                                  </p:childTnLst>
                                </p:cTn>
                              </p:par>
                              <p:par>
                                <p:cTn id="249" presetID="1" presetClass="entr" presetSubtype="0" fill="hold" nodeType="withEffect">
                                  <p:stCondLst>
                                    <p:cond delay="0"/>
                                  </p:stCondLst>
                                  <p:childTnLst>
                                    <p:set>
                                      <p:cBhvr>
                                        <p:cTn id="250" dur="1" fill="hold">
                                          <p:stCondLst>
                                            <p:cond delay="0"/>
                                          </p:stCondLst>
                                        </p:cTn>
                                        <p:tgtEl>
                                          <p:spTgt spid="15"/>
                                        </p:tgtEl>
                                        <p:attrNameLst>
                                          <p:attrName>style.visibility</p:attrName>
                                        </p:attrNameLst>
                                      </p:cBhvr>
                                      <p:to>
                                        <p:strVal val="visible"/>
                                      </p:to>
                                    </p:set>
                                  </p:childTnLst>
                                </p:cTn>
                              </p:par>
                              <p:par>
                                <p:cTn id="251" presetID="1" presetClass="entr" presetSubtype="0" fill="hold" grpId="0" nodeType="withEffect">
                                  <p:stCondLst>
                                    <p:cond delay="0"/>
                                  </p:stCondLst>
                                  <p:childTnLst>
                                    <p:set>
                                      <p:cBhvr>
                                        <p:cTn id="252" dur="1" fill="hold">
                                          <p:stCondLst>
                                            <p:cond delay="0"/>
                                          </p:stCondLst>
                                        </p:cTn>
                                        <p:tgtEl>
                                          <p:spTgt spid="152"/>
                                        </p:tgtEl>
                                        <p:attrNameLst>
                                          <p:attrName>style.visibility</p:attrName>
                                        </p:attrNameLst>
                                      </p:cBhvr>
                                      <p:to>
                                        <p:strVal val="visible"/>
                                      </p:to>
                                    </p:set>
                                  </p:childTnLst>
                                </p:cTn>
                              </p:par>
                              <p:par>
                                <p:cTn id="253" presetID="1" presetClass="entr" presetSubtype="0" fill="hold" nodeType="withEffect">
                                  <p:stCondLst>
                                    <p:cond delay="0"/>
                                  </p:stCondLst>
                                  <p:childTnLst>
                                    <p:set>
                                      <p:cBhvr>
                                        <p:cTn id="254" dur="1" fill="hold">
                                          <p:stCondLst>
                                            <p:cond delay="0"/>
                                          </p:stCondLst>
                                        </p:cTn>
                                        <p:tgtEl>
                                          <p:spTgt spid="28"/>
                                        </p:tgtEl>
                                        <p:attrNameLst>
                                          <p:attrName>style.visibility</p:attrName>
                                        </p:attrNameLst>
                                      </p:cBhvr>
                                      <p:to>
                                        <p:strVal val="visible"/>
                                      </p:to>
                                    </p:set>
                                  </p:childTnLst>
                                </p:cTn>
                              </p:par>
                              <p:par>
                                <p:cTn id="255" presetID="1" presetClass="entr" presetSubtype="0" fill="hold" grpId="0" nodeType="withEffect">
                                  <p:stCondLst>
                                    <p:cond delay="0"/>
                                  </p:stCondLst>
                                  <p:childTnLst>
                                    <p:set>
                                      <p:cBhvr>
                                        <p:cTn id="256" dur="1" fill="hold">
                                          <p:stCondLst>
                                            <p:cond delay="0"/>
                                          </p:stCondLst>
                                        </p:cTn>
                                        <p:tgtEl>
                                          <p:spTgt spid="190"/>
                                        </p:tgtEl>
                                        <p:attrNameLst>
                                          <p:attrName>style.visibility</p:attrName>
                                        </p:attrNameLst>
                                      </p:cBhvr>
                                      <p:to>
                                        <p:strVal val="visible"/>
                                      </p:to>
                                    </p:set>
                                  </p:childTnLst>
                                </p:cTn>
                              </p:par>
                              <p:par>
                                <p:cTn id="257" presetID="1" presetClass="entr" presetSubtype="0" fill="hold" grpId="0" nodeType="withEffect">
                                  <p:stCondLst>
                                    <p:cond delay="0"/>
                                  </p:stCondLst>
                                  <p:childTnLst>
                                    <p:set>
                                      <p:cBhvr>
                                        <p:cTn id="258" dur="1" fill="hold">
                                          <p:stCondLst>
                                            <p:cond delay="0"/>
                                          </p:stCondLst>
                                        </p:cTn>
                                        <p:tgtEl>
                                          <p:spTgt spid="198"/>
                                        </p:tgtEl>
                                        <p:attrNameLst>
                                          <p:attrName>style.visibility</p:attrName>
                                        </p:attrNameLst>
                                      </p:cBhvr>
                                      <p:to>
                                        <p:strVal val="visible"/>
                                      </p:to>
                                    </p:set>
                                  </p:childTnLst>
                                </p:cTn>
                              </p:par>
                              <p:par>
                                <p:cTn id="259" presetID="1" presetClass="entr" presetSubtype="0" fill="hold" grpId="0" nodeType="withEffect">
                                  <p:stCondLst>
                                    <p:cond delay="0"/>
                                  </p:stCondLst>
                                  <p:childTnLst>
                                    <p:set>
                                      <p:cBhvr>
                                        <p:cTn id="260" dur="1" fill="hold">
                                          <p:stCondLst>
                                            <p:cond delay="0"/>
                                          </p:stCondLst>
                                        </p:cTn>
                                        <p:tgtEl>
                                          <p:spTgt spid="199"/>
                                        </p:tgtEl>
                                        <p:attrNameLst>
                                          <p:attrName>style.visibility</p:attrName>
                                        </p:attrNameLst>
                                      </p:cBhvr>
                                      <p:to>
                                        <p:strVal val="visible"/>
                                      </p:to>
                                    </p:set>
                                  </p:childTnLst>
                                </p:cTn>
                              </p:par>
                              <p:par>
                                <p:cTn id="261" presetID="1" presetClass="entr" presetSubtype="0" fill="hold" grpId="0" nodeType="withEffect">
                                  <p:stCondLst>
                                    <p:cond delay="0"/>
                                  </p:stCondLst>
                                  <p:childTnLst>
                                    <p:set>
                                      <p:cBhvr>
                                        <p:cTn id="262" dur="1" fill="hold">
                                          <p:stCondLst>
                                            <p:cond delay="0"/>
                                          </p:stCondLst>
                                        </p:cTn>
                                        <p:tgtEl>
                                          <p:spTgt spid="200"/>
                                        </p:tgtEl>
                                        <p:attrNameLst>
                                          <p:attrName>style.visibility</p:attrName>
                                        </p:attrNameLst>
                                      </p:cBhvr>
                                      <p:to>
                                        <p:strVal val="visible"/>
                                      </p:to>
                                    </p:set>
                                  </p:childTnLst>
                                </p:cTn>
                              </p:par>
                              <p:par>
                                <p:cTn id="263" presetID="1" presetClass="entr" presetSubtype="0" fill="hold" grpId="0" nodeType="withEffect">
                                  <p:stCondLst>
                                    <p:cond delay="0"/>
                                  </p:stCondLst>
                                  <p:childTnLst>
                                    <p:set>
                                      <p:cBhvr>
                                        <p:cTn id="264" dur="1" fill="hold">
                                          <p:stCondLst>
                                            <p:cond delay="0"/>
                                          </p:stCondLst>
                                        </p:cTn>
                                        <p:tgtEl>
                                          <p:spTgt spid="201"/>
                                        </p:tgtEl>
                                        <p:attrNameLst>
                                          <p:attrName>style.visibility</p:attrName>
                                        </p:attrNameLst>
                                      </p:cBhvr>
                                      <p:to>
                                        <p:strVal val="visible"/>
                                      </p:to>
                                    </p:set>
                                  </p:childTnLst>
                                </p:cTn>
                              </p:par>
                              <p:par>
                                <p:cTn id="265" presetID="1" presetClass="entr" presetSubtype="0" fill="hold" nodeType="withEffect">
                                  <p:stCondLst>
                                    <p:cond delay="0"/>
                                  </p:stCondLst>
                                  <p:childTnLst>
                                    <p:set>
                                      <p:cBhvr>
                                        <p:cTn id="266" dur="1" fill="hold">
                                          <p:stCondLst>
                                            <p:cond delay="0"/>
                                          </p:stCondLst>
                                        </p:cTn>
                                        <p:tgtEl>
                                          <p:spTgt spid="233"/>
                                        </p:tgtEl>
                                        <p:attrNameLst>
                                          <p:attrName>style.visibility</p:attrName>
                                        </p:attrNameLst>
                                      </p:cBhvr>
                                      <p:to>
                                        <p:strVal val="visible"/>
                                      </p:to>
                                    </p:set>
                                  </p:childTnLst>
                                </p:cTn>
                              </p:par>
                              <p:par>
                                <p:cTn id="267" presetID="1" presetClass="entr" presetSubtype="0" fill="hold" nodeType="withEffect">
                                  <p:stCondLst>
                                    <p:cond delay="0"/>
                                  </p:stCondLst>
                                  <p:childTnLst>
                                    <p:set>
                                      <p:cBhvr>
                                        <p:cTn id="268" dur="1" fill="hold">
                                          <p:stCondLst>
                                            <p:cond delay="0"/>
                                          </p:stCondLst>
                                        </p:cTn>
                                        <p:tgtEl>
                                          <p:spTgt spid="202"/>
                                        </p:tgtEl>
                                        <p:attrNameLst>
                                          <p:attrName>style.visibility</p:attrName>
                                        </p:attrNameLst>
                                      </p:cBhvr>
                                      <p:to>
                                        <p:strVal val="visible"/>
                                      </p:to>
                                    </p:set>
                                  </p:childTnLst>
                                </p:cTn>
                              </p:par>
                              <p:par>
                                <p:cTn id="269" presetID="1" presetClass="entr" presetSubtype="0" fill="hold" nodeType="withEffect">
                                  <p:stCondLst>
                                    <p:cond delay="0"/>
                                  </p:stCondLst>
                                  <p:childTnLst>
                                    <p:set>
                                      <p:cBhvr>
                                        <p:cTn id="270" dur="1" fill="hold">
                                          <p:stCondLst>
                                            <p:cond delay="0"/>
                                          </p:stCondLst>
                                        </p:cTn>
                                        <p:tgtEl>
                                          <p:spTgt spid="203"/>
                                        </p:tgtEl>
                                        <p:attrNameLst>
                                          <p:attrName>style.visibility</p:attrName>
                                        </p:attrNameLst>
                                      </p:cBhvr>
                                      <p:to>
                                        <p:strVal val="visible"/>
                                      </p:to>
                                    </p:set>
                                  </p:childTnLst>
                                </p:cTn>
                              </p:par>
                              <p:par>
                                <p:cTn id="271" presetID="1" presetClass="entr" presetSubtype="0" fill="hold" nodeType="withEffect">
                                  <p:stCondLst>
                                    <p:cond delay="0"/>
                                  </p:stCondLst>
                                  <p:childTnLst>
                                    <p:set>
                                      <p:cBhvr>
                                        <p:cTn id="272" dur="1" fill="hold">
                                          <p:stCondLst>
                                            <p:cond delay="0"/>
                                          </p:stCondLst>
                                        </p:cTn>
                                        <p:tgtEl>
                                          <p:spTgt spid="204"/>
                                        </p:tgtEl>
                                        <p:attrNameLst>
                                          <p:attrName>style.visibility</p:attrName>
                                        </p:attrNameLst>
                                      </p:cBhvr>
                                      <p:to>
                                        <p:strVal val="visible"/>
                                      </p:to>
                                    </p:set>
                                  </p:childTnLst>
                                </p:cTn>
                              </p:par>
                              <p:par>
                                <p:cTn id="273" presetID="1" presetClass="entr" presetSubtype="0" fill="hold" nodeType="withEffect">
                                  <p:stCondLst>
                                    <p:cond delay="0"/>
                                  </p:stCondLst>
                                  <p:childTnLst>
                                    <p:set>
                                      <p:cBhvr>
                                        <p:cTn id="274" dur="1" fill="hold">
                                          <p:stCondLst>
                                            <p:cond delay="0"/>
                                          </p:stCondLst>
                                        </p:cTn>
                                        <p:tgtEl>
                                          <p:spTgt spid="205"/>
                                        </p:tgtEl>
                                        <p:attrNameLst>
                                          <p:attrName>style.visibility</p:attrName>
                                        </p:attrNameLst>
                                      </p:cBhvr>
                                      <p:to>
                                        <p:strVal val="visible"/>
                                      </p:to>
                                    </p:set>
                                  </p:childTnLst>
                                </p:cTn>
                              </p:par>
                              <p:par>
                                <p:cTn id="275" presetID="1" presetClass="entr" presetSubtype="0" fill="hold" grpId="0" nodeType="withEffect">
                                  <p:stCondLst>
                                    <p:cond delay="0"/>
                                  </p:stCondLst>
                                  <p:childTnLst>
                                    <p:set>
                                      <p:cBhvr>
                                        <p:cTn id="276" dur="1" fill="hold">
                                          <p:stCondLst>
                                            <p:cond delay="0"/>
                                          </p:stCondLst>
                                        </p:cTn>
                                        <p:tgtEl>
                                          <p:spTgt spid="206"/>
                                        </p:tgtEl>
                                        <p:attrNameLst>
                                          <p:attrName>style.visibility</p:attrName>
                                        </p:attrNameLst>
                                      </p:cBhvr>
                                      <p:to>
                                        <p:strVal val="visible"/>
                                      </p:to>
                                    </p:set>
                                  </p:childTnLst>
                                </p:cTn>
                              </p:par>
                              <p:par>
                                <p:cTn id="277" presetID="1" presetClass="entr" presetSubtype="0" fill="hold" grpId="0" nodeType="withEffect">
                                  <p:stCondLst>
                                    <p:cond delay="0"/>
                                  </p:stCondLst>
                                  <p:childTnLst>
                                    <p:set>
                                      <p:cBhvr>
                                        <p:cTn id="278" dur="1" fill="hold">
                                          <p:stCondLst>
                                            <p:cond delay="0"/>
                                          </p:stCondLst>
                                        </p:cTn>
                                        <p:tgtEl>
                                          <p:spTgt spid="3"/>
                                        </p:tgtEl>
                                        <p:attrNameLst>
                                          <p:attrName>style.visibility</p:attrName>
                                        </p:attrNameLst>
                                      </p:cBhvr>
                                      <p:to>
                                        <p:strVal val="visible"/>
                                      </p:to>
                                    </p:set>
                                  </p:childTnLst>
                                </p:cTn>
                              </p:par>
                            </p:childTnLst>
                          </p:cTn>
                        </p:par>
                      </p:childTnLst>
                    </p:cTn>
                  </p:par>
                  <p:par>
                    <p:cTn id="279" fill="hold">
                      <p:stCondLst>
                        <p:cond delay="indefinite"/>
                      </p:stCondLst>
                      <p:childTnLst>
                        <p:par>
                          <p:cTn id="280" fill="hold">
                            <p:stCondLst>
                              <p:cond delay="0"/>
                            </p:stCondLst>
                            <p:childTnLst>
                              <p:par>
                                <p:cTn id="281" presetID="1" presetClass="entr" presetSubtype="0" fill="hold" grpId="0" nodeType="clickEffect">
                                  <p:stCondLst>
                                    <p:cond delay="0"/>
                                  </p:stCondLst>
                                  <p:childTnLst>
                                    <p:set>
                                      <p:cBhvr>
                                        <p:cTn id="282" dur="1" fill="hold">
                                          <p:stCondLst>
                                            <p:cond delay="0"/>
                                          </p:stCondLst>
                                        </p:cTn>
                                        <p:tgtEl>
                                          <p:spTgt spid="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6" grpId="0" animBg="1"/>
      <p:bldP spid="58" grpId="0" animBg="1"/>
      <p:bldP spid="60" grpId="0" animBg="1"/>
      <p:bldP spid="62" grpId="0" animBg="1"/>
      <p:bldP spid="63" grpId="0"/>
      <p:bldP spid="74" grpId="0"/>
      <p:bldP spid="75" grpId="0"/>
      <p:bldP spid="85" grpId="0" animBg="1"/>
      <p:bldP spid="86" grpId="0"/>
      <p:bldP spid="87" grpId="0"/>
      <p:bldP spid="89" grpId="0" animBg="1"/>
      <p:bldP spid="90" grpId="0" animBg="1"/>
      <p:bldP spid="91" grpId="0" animBg="1"/>
      <p:bldP spid="101" grpId="0" animBg="1"/>
      <p:bldP spid="102" grpId="0"/>
      <p:bldP spid="103" grpId="0"/>
      <p:bldP spid="105" grpId="0" animBg="1"/>
      <p:bldP spid="106" grpId="0" animBg="1"/>
      <p:bldP spid="107" grpId="0" animBg="1"/>
      <p:bldP spid="109" grpId="0" animBg="1"/>
      <p:bldP spid="110" grpId="0"/>
      <p:bldP spid="111" grpId="0"/>
      <p:bldP spid="113" grpId="0" animBg="1"/>
      <p:bldP spid="114" grpId="0" animBg="1"/>
      <p:bldP spid="115" grpId="0" animBg="1"/>
      <p:bldP spid="117" grpId="0" animBg="1"/>
      <p:bldP spid="118" grpId="0"/>
      <p:bldP spid="119" grpId="0"/>
      <p:bldP spid="121" grpId="0" animBg="1"/>
      <p:bldP spid="122" grpId="0" animBg="1"/>
      <p:bldP spid="123" grpId="0" animBg="1"/>
      <p:bldP spid="125" grpId="0" animBg="1"/>
      <p:bldP spid="126" grpId="0"/>
      <p:bldP spid="127" grpId="0"/>
      <p:bldP spid="129" grpId="0" animBg="1"/>
      <p:bldP spid="130" grpId="0" animBg="1"/>
      <p:bldP spid="131" grpId="0" animBg="1"/>
      <p:bldP spid="133" grpId="0" animBg="1"/>
      <p:bldP spid="134" grpId="0"/>
      <p:bldP spid="135" grpId="0"/>
      <p:bldP spid="137" grpId="0" animBg="1"/>
      <p:bldP spid="138" grpId="0" animBg="1"/>
      <p:bldP spid="139" grpId="0" animBg="1"/>
      <p:bldP spid="141" grpId="0" animBg="1"/>
      <p:bldP spid="142" grpId="0"/>
      <p:bldP spid="143" grpId="0"/>
      <p:bldP spid="145" grpId="0" animBg="1"/>
      <p:bldP spid="146" grpId="0" animBg="1"/>
      <p:bldP spid="147" grpId="0" animBg="1"/>
      <p:bldP spid="149" grpId="0" animBg="1"/>
      <p:bldP spid="150" grpId="0"/>
      <p:bldP spid="151" grpId="0"/>
      <p:bldP spid="153" grpId="0" animBg="1"/>
      <p:bldP spid="154" grpId="0" animBg="1"/>
      <p:bldP spid="155" grpId="0" animBg="1"/>
      <p:bldP spid="162" grpId="0" animBg="1"/>
      <p:bldP spid="163" grpId="0" animBg="1"/>
      <p:bldP spid="164" grpId="0" animBg="1"/>
      <p:bldP spid="165" grpId="0" animBg="1"/>
      <p:bldP spid="166" grpId="0" animBg="1"/>
      <p:bldP spid="167" grpId="0" animBg="1"/>
      <p:bldP spid="168" grpId="0" animBg="1"/>
      <p:bldP spid="169" grpId="0" animBg="1"/>
      <p:bldP spid="185" grpId="0"/>
      <p:bldP spid="186" grpId="0"/>
      <p:bldP spid="187" grpId="0"/>
      <p:bldP spid="188" grpId="0"/>
      <p:bldP spid="173" grpId="0"/>
      <p:bldP spid="210" grpId="0"/>
      <p:bldP spid="211" grpId="0"/>
      <p:bldP spid="212" grpId="0"/>
      <p:bldP spid="213" grpId="0"/>
      <p:bldP spid="214" grpId="0"/>
      <p:bldP spid="215" grpId="0"/>
      <p:bldP spid="216" grpId="0"/>
      <p:bldP spid="136" grpId="0"/>
      <p:bldP spid="140" grpId="0"/>
      <p:bldP spid="144" grpId="0"/>
      <p:bldP spid="148" grpId="0"/>
      <p:bldP spid="152" grpId="0"/>
      <p:bldP spid="190" grpId="0"/>
      <p:bldP spid="198" grpId="0" animBg="1"/>
      <p:bldP spid="199" grpId="0" animBg="1"/>
      <p:bldP spid="200" grpId="0" animBg="1"/>
      <p:bldP spid="201" grpId="0" animBg="1"/>
      <p:bldP spid="206" grpId="0" animBg="1"/>
      <p:bldP spid="3"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custDataLst>
              <p:tags r:id="rId1"/>
            </p:custDataLst>
          </p:nvPr>
        </p:nvSpPr>
        <p:spPr/>
        <p:txBody>
          <a:bodyPr>
            <a:normAutofit fontScale="90000"/>
          </a:bodyPr>
          <a:lstStyle/>
          <a:p>
            <a:r>
              <a:rPr lang="en-US" dirty="0" smtClean="0"/>
              <a:t>SRAM</a:t>
            </a:r>
            <a:endParaRPr lang="en-US" dirty="0"/>
          </a:p>
        </p:txBody>
      </p:sp>
      <p:sp>
        <p:nvSpPr>
          <p:cNvPr id="50" name="AutoShape 5"/>
          <p:cNvSpPr>
            <a:spLocks noChangeArrowheads="1"/>
          </p:cNvSpPr>
          <p:nvPr/>
        </p:nvSpPr>
        <p:spPr bwMode="auto">
          <a:xfrm>
            <a:off x="5505450" y="2101741"/>
            <a:ext cx="209550" cy="228600"/>
          </a:xfrm>
          <a:prstGeom prst="flowChartDelay">
            <a:avLst/>
          </a:prstGeom>
          <a:noFill/>
          <a:ln w="25400">
            <a:solidFill>
              <a:schemeClr val="tx1"/>
            </a:solidFill>
            <a:miter lim="800000"/>
            <a:headEnd/>
            <a:tailEn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nchor="ctr">
            <a:spAutoFit/>
          </a:bodyPr>
          <a:lstStyle/>
          <a:p>
            <a:endParaRPr lang="en-US"/>
          </a:p>
        </p:txBody>
      </p:sp>
      <p:cxnSp>
        <p:nvCxnSpPr>
          <p:cNvPr id="55" name="Straight Connector 54"/>
          <p:cNvCxnSpPr>
            <a:stCxn id="50" idx="3"/>
          </p:cNvCxnSpPr>
          <p:nvPr/>
        </p:nvCxnSpPr>
        <p:spPr>
          <a:xfrm flipV="1">
            <a:off x="5715000" y="2182788"/>
            <a:ext cx="2102896" cy="33253"/>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56" name="AutoShape 5"/>
          <p:cNvSpPr>
            <a:spLocks noChangeArrowheads="1"/>
          </p:cNvSpPr>
          <p:nvPr/>
        </p:nvSpPr>
        <p:spPr bwMode="auto">
          <a:xfrm>
            <a:off x="5505449" y="3251368"/>
            <a:ext cx="209550" cy="228600"/>
          </a:xfrm>
          <a:prstGeom prst="flowChartDelay">
            <a:avLst/>
          </a:prstGeom>
          <a:noFill/>
          <a:ln w="25400">
            <a:solidFill>
              <a:schemeClr val="tx1"/>
            </a:solidFill>
            <a:miter lim="800000"/>
            <a:headEnd/>
            <a:tailEn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nchor="ctr">
            <a:spAutoFit/>
          </a:bodyPr>
          <a:lstStyle/>
          <a:p>
            <a:endParaRPr lang="en-US"/>
          </a:p>
        </p:txBody>
      </p:sp>
      <p:cxnSp>
        <p:nvCxnSpPr>
          <p:cNvPr id="57" name="Straight Connector 56"/>
          <p:cNvCxnSpPr>
            <a:stCxn id="56" idx="3"/>
          </p:cNvCxnSpPr>
          <p:nvPr/>
        </p:nvCxnSpPr>
        <p:spPr>
          <a:xfrm flipV="1">
            <a:off x="5714999" y="3326411"/>
            <a:ext cx="2100934" cy="39257"/>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58" name="AutoShape 5"/>
          <p:cNvSpPr>
            <a:spLocks noChangeArrowheads="1"/>
          </p:cNvSpPr>
          <p:nvPr/>
        </p:nvSpPr>
        <p:spPr bwMode="auto">
          <a:xfrm>
            <a:off x="5482133" y="4406984"/>
            <a:ext cx="209550" cy="228600"/>
          </a:xfrm>
          <a:prstGeom prst="flowChartDelay">
            <a:avLst/>
          </a:prstGeom>
          <a:noFill/>
          <a:ln w="25400">
            <a:solidFill>
              <a:schemeClr val="tx1"/>
            </a:solidFill>
            <a:miter lim="800000"/>
            <a:headEnd/>
            <a:tailEn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nchor="ctr">
            <a:spAutoFit/>
          </a:bodyPr>
          <a:lstStyle/>
          <a:p>
            <a:endParaRPr lang="en-US"/>
          </a:p>
        </p:txBody>
      </p:sp>
      <p:cxnSp>
        <p:nvCxnSpPr>
          <p:cNvPr id="59" name="Straight Connector 58"/>
          <p:cNvCxnSpPr>
            <a:stCxn id="58" idx="3"/>
          </p:cNvCxnSpPr>
          <p:nvPr/>
        </p:nvCxnSpPr>
        <p:spPr>
          <a:xfrm flipV="1">
            <a:off x="5691683" y="4488031"/>
            <a:ext cx="2124250" cy="33253"/>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60" name="AutoShape 5"/>
          <p:cNvSpPr>
            <a:spLocks noChangeArrowheads="1"/>
          </p:cNvSpPr>
          <p:nvPr/>
        </p:nvSpPr>
        <p:spPr bwMode="auto">
          <a:xfrm>
            <a:off x="5482133" y="5537368"/>
            <a:ext cx="209550" cy="228600"/>
          </a:xfrm>
          <a:prstGeom prst="flowChartDelay">
            <a:avLst/>
          </a:prstGeom>
          <a:noFill/>
          <a:ln w="25400">
            <a:solidFill>
              <a:schemeClr val="tx1"/>
            </a:solidFill>
            <a:miter lim="800000"/>
            <a:headEnd/>
            <a:tailEn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nchor="ctr">
            <a:spAutoFit/>
          </a:bodyPr>
          <a:lstStyle/>
          <a:p>
            <a:endParaRPr lang="en-US"/>
          </a:p>
        </p:txBody>
      </p:sp>
      <p:cxnSp>
        <p:nvCxnSpPr>
          <p:cNvPr id="61" name="Straight Connector 60"/>
          <p:cNvCxnSpPr>
            <a:stCxn id="60" idx="3"/>
          </p:cNvCxnSpPr>
          <p:nvPr/>
        </p:nvCxnSpPr>
        <p:spPr>
          <a:xfrm flipV="1">
            <a:off x="5691683" y="5618415"/>
            <a:ext cx="2124250" cy="33253"/>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62" name="Rectangle 61"/>
          <p:cNvSpPr/>
          <p:nvPr/>
        </p:nvSpPr>
        <p:spPr>
          <a:xfrm>
            <a:off x="4310733" y="1792869"/>
            <a:ext cx="865769" cy="3769732"/>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p:cNvSpPr txBox="1"/>
          <p:nvPr/>
        </p:nvSpPr>
        <p:spPr>
          <a:xfrm>
            <a:off x="4268140" y="2286000"/>
            <a:ext cx="956993" cy="646331"/>
          </a:xfrm>
          <a:prstGeom prst="rect">
            <a:avLst/>
          </a:prstGeom>
          <a:noFill/>
        </p:spPr>
        <p:txBody>
          <a:bodyPr wrap="none" rtlCol="0">
            <a:spAutoFit/>
          </a:bodyPr>
          <a:lstStyle/>
          <a:p>
            <a:r>
              <a:rPr lang="en-US" dirty="0" smtClean="0"/>
              <a:t>2-to-4</a:t>
            </a:r>
          </a:p>
          <a:p>
            <a:r>
              <a:rPr lang="en-US" dirty="0" smtClean="0"/>
              <a:t>decoder</a:t>
            </a:r>
            <a:endParaRPr lang="en-US" dirty="0"/>
          </a:p>
        </p:txBody>
      </p:sp>
      <p:cxnSp>
        <p:nvCxnSpPr>
          <p:cNvPr id="64" name="Straight Connector 63"/>
          <p:cNvCxnSpPr/>
          <p:nvPr/>
        </p:nvCxnSpPr>
        <p:spPr>
          <a:xfrm>
            <a:off x="5281102" y="2126989"/>
            <a:ext cx="224348"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flipH="1">
            <a:off x="5281102" y="3254370"/>
            <a:ext cx="224348"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flipH="1">
            <a:off x="5281102" y="4409986"/>
            <a:ext cx="196779"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flipH="1">
            <a:off x="5281102" y="5537368"/>
            <a:ext cx="196779"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flipH="1">
            <a:off x="5393276" y="2273384"/>
            <a:ext cx="112174" cy="0"/>
          </a:xfrm>
          <a:prstGeom prst="line">
            <a:avLst/>
          </a:prstGeom>
          <a:ln w="28575">
            <a:solidFill>
              <a:schemeClr val="bg1"/>
            </a:solidFill>
            <a:tailEnd type="none"/>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flipH="1">
            <a:off x="5405933" y="3403768"/>
            <a:ext cx="112174" cy="0"/>
          </a:xfrm>
          <a:prstGeom prst="line">
            <a:avLst/>
          </a:prstGeom>
          <a:ln w="28575">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flipH="1">
            <a:off x="5369959" y="4559384"/>
            <a:ext cx="112174" cy="0"/>
          </a:xfrm>
          <a:prstGeom prst="line">
            <a:avLst/>
          </a:prstGeom>
          <a:ln w="28575">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flipH="1">
            <a:off x="5369959" y="5715000"/>
            <a:ext cx="112174" cy="0"/>
          </a:xfrm>
          <a:prstGeom prst="line">
            <a:avLst/>
          </a:prstGeom>
          <a:ln w="28575">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a:off x="5351477" y="2273384"/>
            <a:ext cx="0" cy="3416384"/>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74" name="Text Box 108"/>
          <p:cNvSpPr txBox="1">
            <a:spLocks noChangeArrowheads="1"/>
          </p:cNvSpPr>
          <p:nvPr>
            <p:custDataLst>
              <p:tags r:id="rId2"/>
            </p:custDataLst>
          </p:nvPr>
        </p:nvSpPr>
        <p:spPr bwMode="auto">
          <a:xfrm>
            <a:off x="3581400" y="3174747"/>
            <a:ext cx="340158" cy="494944"/>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2400" dirty="0">
                <a:solidFill>
                  <a:srgbClr val="FFFFFF"/>
                </a:solidFill>
                <a:latin typeface="Calibri"/>
              </a:rPr>
              <a:t>2</a:t>
            </a:r>
          </a:p>
        </p:txBody>
      </p:sp>
      <p:sp>
        <p:nvSpPr>
          <p:cNvPr id="75" name="Text Box 108"/>
          <p:cNvSpPr txBox="1">
            <a:spLocks noChangeArrowheads="1"/>
          </p:cNvSpPr>
          <p:nvPr>
            <p:custDataLst>
              <p:tags r:id="rId3"/>
            </p:custDataLst>
          </p:nvPr>
        </p:nvSpPr>
        <p:spPr bwMode="auto">
          <a:xfrm>
            <a:off x="2549693" y="3403296"/>
            <a:ext cx="1184107" cy="520784"/>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latin typeface="Calibri"/>
              </a:rPr>
              <a:t>Address</a:t>
            </a:r>
            <a:endParaRPr lang="en-US" sz="2400" baseline="-25000" dirty="0">
              <a:solidFill>
                <a:srgbClr val="FFFFFF"/>
              </a:solidFill>
              <a:latin typeface="Calibri"/>
            </a:endParaRPr>
          </a:p>
        </p:txBody>
      </p:sp>
      <p:sp>
        <p:nvSpPr>
          <p:cNvPr id="85" name="Rectangle 4"/>
          <p:cNvSpPr>
            <a:spLocks noChangeArrowheads="1"/>
          </p:cNvSpPr>
          <p:nvPr>
            <p:custDataLst>
              <p:tags r:id="rId4"/>
            </p:custDataLst>
          </p:nvPr>
        </p:nvSpPr>
        <p:spPr bwMode="auto">
          <a:xfrm>
            <a:off x="6492147" y="1176042"/>
            <a:ext cx="645737" cy="642938"/>
          </a:xfrm>
          <a:prstGeom prst="rect">
            <a:avLst/>
          </a:prstGeom>
          <a:noFill/>
          <a:ln w="38100" algn="ctr">
            <a:solidFill>
              <a:schemeClr val="accent4">
                <a:lumMod val="60000"/>
                <a:lumOff val="40000"/>
              </a:schemeClr>
            </a:solidFill>
            <a:miter lim="800000"/>
            <a:headEnd/>
            <a:tailEnd/>
          </a:ln>
          <a:effectLst/>
        </p:spPr>
        <p:txBody>
          <a:bodyPr anchor="ctr">
            <a:noAutofit/>
          </a:bodyPr>
          <a:lstStyle/>
          <a:p>
            <a:endParaRPr lang="en-US" dirty="0"/>
          </a:p>
        </p:txBody>
      </p:sp>
      <p:sp>
        <p:nvSpPr>
          <p:cNvPr id="86" name="Text Box 5"/>
          <p:cNvSpPr txBox="1">
            <a:spLocks noChangeArrowheads="1"/>
          </p:cNvSpPr>
          <p:nvPr>
            <p:custDataLst>
              <p:tags r:id="rId5"/>
            </p:custDataLst>
          </p:nvPr>
        </p:nvSpPr>
        <p:spPr bwMode="auto">
          <a:xfrm>
            <a:off x="6500965" y="1156495"/>
            <a:ext cx="157094" cy="357021"/>
          </a:xfrm>
          <a:prstGeom prst="rect">
            <a:avLst/>
          </a:prstGeom>
          <a:noFill/>
          <a:ln w="25400" algn="ctr">
            <a:noFill/>
            <a:miter lim="800000"/>
            <a:headEnd/>
            <a:tailEnd/>
          </a:ln>
          <a:effectLst/>
        </p:spPr>
        <p:txBody>
          <a:bodyPr wrap="none" lIns="0" tIns="0" rIns="0" bIns="0">
            <a:spAutoFit/>
          </a:bodyPr>
          <a:lstStyle/>
          <a:p>
            <a:pPr algn="ctr" eaLnBrk="1" hangingPunct="1">
              <a:lnSpc>
                <a:spcPct val="116000"/>
              </a:lnSpc>
              <a:buClr>
                <a:srgbClr val="40458C"/>
              </a:buClr>
              <a:buSzPct val="100000"/>
              <a:buFont typeface="Times New Roman" pitchFamily="18" charset="0"/>
              <a:buNone/>
            </a:pPr>
            <a:r>
              <a:rPr lang="en-US" sz="2000" dirty="0">
                <a:solidFill>
                  <a:srgbClr val="FFFFFF"/>
                </a:solidFill>
                <a:latin typeface="Calibri"/>
              </a:rPr>
              <a:t>D</a:t>
            </a:r>
          </a:p>
        </p:txBody>
      </p:sp>
      <p:sp>
        <p:nvSpPr>
          <p:cNvPr id="87" name="Text Box 6"/>
          <p:cNvSpPr txBox="1">
            <a:spLocks noChangeArrowheads="1"/>
          </p:cNvSpPr>
          <p:nvPr>
            <p:custDataLst>
              <p:tags r:id="rId6"/>
            </p:custDataLst>
          </p:nvPr>
        </p:nvSpPr>
        <p:spPr bwMode="auto">
          <a:xfrm>
            <a:off x="6873147" y="1156495"/>
            <a:ext cx="173124" cy="357021"/>
          </a:xfrm>
          <a:prstGeom prst="rect">
            <a:avLst/>
          </a:prstGeom>
          <a:noFill/>
          <a:ln w="25400" algn="ctr">
            <a:noFill/>
            <a:miter lim="800000"/>
            <a:headEnd/>
            <a:tailEnd/>
          </a:ln>
          <a:effectLst/>
        </p:spPr>
        <p:txBody>
          <a:bodyPr wrap="none" lIns="0" tIns="0" rIns="0" bIns="0">
            <a:spAutoFit/>
          </a:bodyPr>
          <a:lstStyle/>
          <a:p>
            <a:pPr algn="ctr" eaLnBrk="1" hangingPunct="1">
              <a:lnSpc>
                <a:spcPct val="116000"/>
              </a:lnSpc>
              <a:buClr>
                <a:srgbClr val="40458C"/>
              </a:buClr>
              <a:buSzPct val="100000"/>
              <a:buFont typeface="Times New Roman" pitchFamily="18" charset="0"/>
              <a:buNone/>
            </a:pPr>
            <a:r>
              <a:rPr lang="en-US" sz="2000" dirty="0">
                <a:solidFill>
                  <a:srgbClr val="FFFFFF"/>
                </a:solidFill>
                <a:latin typeface="Calibri"/>
              </a:rPr>
              <a:t>Q</a:t>
            </a:r>
          </a:p>
        </p:txBody>
      </p:sp>
      <p:sp>
        <p:nvSpPr>
          <p:cNvPr id="89" name="Line 19"/>
          <p:cNvSpPr>
            <a:spLocks noChangeShapeType="1"/>
          </p:cNvSpPr>
          <p:nvPr>
            <p:custDataLst>
              <p:tags r:id="rId7"/>
            </p:custDataLst>
          </p:nvPr>
        </p:nvSpPr>
        <p:spPr bwMode="auto">
          <a:xfrm>
            <a:off x="6263547" y="1328442"/>
            <a:ext cx="228600" cy="0"/>
          </a:xfrm>
          <a:prstGeom prst="line">
            <a:avLst/>
          </a:prstGeom>
          <a:noFill/>
          <a:ln w="28575">
            <a:solidFill>
              <a:srgbClr val="FFFFFF"/>
            </a:solidFill>
            <a:round/>
            <a:headEnd type="oval"/>
            <a:tailEnd type="none"/>
          </a:ln>
          <a:effectLst/>
        </p:spPr>
        <p:txBody>
          <a:bodyPr wrap="none" anchor="ctr">
            <a:noAutofit/>
          </a:bodyPr>
          <a:lstStyle/>
          <a:p>
            <a:endParaRPr lang="en-US"/>
          </a:p>
        </p:txBody>
      </p:sp>
      <p:sp>
        <p:nvSpPr>
          <p:cNvPr id="90" name="Line 19"/>
          <p:cNvSpPr>
            <a:spLocks noChangeShapeType="1"/>
          </p:cNvSpPr>
          <p:nvPr>
            <p:custDataLst>
              <p:tags r:id="rId8"/>
            </p:custDataLst>
          </p:nvPr>
        </p:nvSpPr>
        <p:spPr bwMode="auto">
          <a:xfrm>
            <a:off x="6377847" y="1613695"/>
            <a:ext cx="114300" cy="0"/>
          </a:xfrm>
          <a:prstGeom prst="line">
            <a:avLst/>
          </a:prstGeom>
          <a:noFill/>
          <a:ln w="28575">
            <a:solidFill>
              <a:srgbClr val="FFFFFF"/>
            </a:solidFill>
            <a:round/>
            <a:headEnd/>
            <a:tailEnd/>
          </a:ln>
          <a:effectLst/>
        </p:spPr>
        <p:txBody>
          <a:bodyPr wrap="none" anchor="ctr">
            <a:noAutofit/>
          </a:bodyPr>
          <a:lstStyle/>
          <a:p>
            <a:endParaRPr lang="en-US"/>
          </a:p>
        </p:txBody>
      </p:sp>
      <p:sp>
        <p:nvSpPr>
          <p:cNvPr id="91" name="Line 19"/>
          <p:cNvSpPr>
            <a:spLocks noChangeShapeType="1"/>
          </p:cNvSpPr>
          <p:nvPr>
            <p:custDataLst>
              <p:tags r:id="rId9"/>
            </p:custDataLst>
          </p:nvPr>
        </p:nvSpPr>
        <p:spPr bwMode="auto">
          <a:xfrm>
            <a:off x="7137884" y="1328442"/>
            <a:ext cx="228600" cy="0"/>
          </a:xfrm>
          <a:prstGeom prst="line">
            <a:avLst/>
          </a:prstGeom>
          <a:noFill/>
          <a:ln w="28575">
            <a:solidFill>
              <a:srgbClr val="FFFFFF"/>
            </a:solidFill>
            <a:round/>
            <a:headEnd/>
            <a:tailEnd/>
          </a:ln>
          <a:effectLst/>
        </p:spPr>
        <p:txBody>
          <a:bodyPr wrap="none" anchor="ctr">
            <a:noAutofit/>
          </a:bodyPr>
          <a:lstStyle/>
          <a:p>
            <a:endParaRPr lang="en-US"/>
          </a:p>
        </p:txBody>
      </p:sp>
      <p:sp>
        <p:nvSpPr>
          <p:cNvPr id="101" name="Rectangle 4"/>
          <p:cNvSpPr>
            <a:spLocks noChangeArrowheads="1"/>
          </p:cNvSpPr>
          <p:nvPr>
            <p:custDataLst>
              <p:tags r:id="rId10"/>
            </p:custDataLst>
          </p:nvPr>
        </p:nvSpPr>
        <p:spPr bwMode="auto">
          <a:xfrm>
            <a:off x="7918003" y="1149931"/>
            <a:ext cx="645737" cy="642938"/>
          </a:xfrm>
          <a:prstGeom prst="rect">
            <a:avLst/>
          </a:prstGeom>
          <a:noFill/>
          <a:ln w="38100" algn="ctr">
            <a:solidFill>
              <a:schemeClr val="accent4">
                <a:lumMod val="60000"/>
                <a:lumOff val="40000"/>
              </a:schemeClr>
            </a:solidFill>
            <a:miter lim="800000"/>
            <a:headEnd/>
            <a:tailEnd/>
          </a:ln>
          <a:effectLst/>
        </p:spPr>
        <p:txBody>
          <a:bodyPr anchor="ctr">
            <a:noAutofit/>
          </a:bodyPr>
          <a:lstStyle/>
          <a:p>
            <a:endParaRPr lang="en-US"/>
          </a:p>
        </p:txBody>
      </p:sp>
      <p:sp>
        <p:nvSpPr>
          <p:cNvPr id="102" name="Text Box 5"/>
          <p:cNvSpPr txBox="1">
            <a:spLocks noChangeArrowheads="1"/>
          </p:cNvSpPr>
          <p:nvPr>
            <p:custDataLst>
              <p:tags r:id="rId11"/>
            </p:custDataLst>
          </p:nvPr>
        </p:nvSpPr>
        <p:spPr bwMode="auto">
          <a:xfrm>
            <a:off x="7926821" y="1130384"/>
            <a:ext cx="157094" cy="357021"/>
          </a:xfrm>
          <a:prstGeom prst="rect">
            <a:avLst/>
          </a:prstGeom>
          <a:noFill/>
          <a:ln w="25400" algn="ctr">
            <a:noFill/>
            <a:miter lim="800000"/>
            <a:headEnd/>
            <a:tailEnd/>
          </a:ln>
          <a:effectLst/>
        </p:spPr>
        <p:txBody>
          <a:bodyPr wrap="none" lIns="0" tIns="0" rIns="0" bIns="0">
            <a:spAutoFit/>
          </a:bodyPr>
          <a:lstStyle/>
          <a:p>
            <a:pPr algn="ctr" eaLnBrk="1" hangingPunct="1">
              <a:lnSpc>
                <a:spcPct val="116000"/>
              </a:lnSpc>
              <a:buClr>
                <a:srgbClr val="40458C"/>
              </a:buClr>
              <a:buSzPct val="100000"/>
              <a:buFont typeface="Times New Roman" pitchFamily="18" charset="0"/>
              <a:buNone/>
            </a:pPr>
            <a:r>
              <a:rPr lang="en-US" sz="2000" dirty="0">
                <a:solidFill>
                  <a:srgbClr val="FFFFFF"/>
                </a:solidFill>
                <a:latin typeface="Calibri"/>
              </a:rPr>
              <a:t>D</a:t>
            </a:r>
          </a:p>
        </p:txBody>
      </p:sp>
      <p:sp>
        <p:nvSpPr>
          <p:cNvPr id="103" name="Text Box 6"/>
          <p:cNvSpPr txBox="1">
            <a:spLocks noChangeArrowheads="1"/>
          </p:cNvSpPr>
          <p:nvPr>
            <p:custDataLst>
              <p:tags r:id="rId12"/>
            </p:custDataLst>
          </p:nvPr>
        </p:nvSpPr>
        <p:spPr bwMode="auto">
          <a:xfrm>
            <a:off x="8299003" y="1130384"/>
            <a:ext cx="173124" cy="357021"/>
          </a:xfrm>
          <a:prstGeom prst="rect">
            <a:avLst/>
          </a:prstGeom>
          <a:noFill/>
          <a:ln w="25400" algn="ctr">
            <a:noFill/>
            <a:miter lim="800000"/>
            <a:headEnd/>
            <a:tailEnd/>
          </a:ln>
          <a:effectLst/>
        </p:spPr>
        <p:txBody>
          <a:bodyPr wrap="none" lIns="0" tIns="0" rIns="0" bIns="0">
            <a:spAutoFit/>
          </a:bodyPr>
          <a:lstStyle/>
          <a:p>
            <a:pPr algn="ctr" eaLnBrk="1" hangingPunct="1">
              <a:lnSpc>
                <a:spcPct val="116000"/>
              </a:lnSpc>
              <a:buClr>
                <a:srgbClr val="40458C"/>
              </a:buClr>
              <a:buSzPct val="100000"/>
              <a:buFont typeface="Times New Roman" pitchFamily="18" charset="0"/>
              <a:buNone/>
            </a:pPr>
            <a:r>
              <a:rPr lang="en-US" sz="2000" dirty="0">
                <a:solidFill>
                  <a:srgbClr val="FFFFFF"/>
                </a:solidFill>
                <a:latin typeface="Calibri"/>
              </a:rPr>
              <a:t>Q</a:t>
            </a:r>
          </a:p>
        </p:txBody>
      </p:sp>
      <p:sp>
        <p:nvSpPr>
          <p:cNvPr id="105" name="Line 19"/>
          <p:cNvSpPr>
            <a:spLocks noChangeShapeType="1"/>
          </p:cNvSpPr>
          <p:nvPr>
            <p:custDataLst>
              <p:tags r:id="rId13"/>
            </p:custDataLst>
          </p:nvPr>
        </p:nvSpPr>
        <p:spPr bwMode="auto">
          <a:xfrm>
            <a:off x="7689403" y="1302331"/>
            <a:ext cx="228600" cy="0"/>
          </a:xfrm>
          <a:prstGeom prst="line">
            <a:avLst/>
          </a:prstGeom>
          <a:noFill/>
          <a:ln w="28575">
            <a:solidFill>
              <a:srgbClr val="FFFFFF"/>
            </a:solidFill>
            <a:round/>
            <a:headEnd type="oval"/>
            <a:tailEnd type="none"/>
          </a:ln>
          <a:effectLst/>
        </p:spPr>
        <p:txBody>
          <a:bodyPr wrap="none" anchor="ctr">
            <a:noAutofit/>
          </a:bodyPr>
          <a:lstStyle/>
          <a:p>
            <a:endParaRPr lang="en-US"/>
          </a:p>
        </p:txBody>
      </p:sp>
      <p:sp>
        <p:nvSpPr>
          <p:cNvPr id="106" name="Line 19"/>
          <p:cNvSpPr>
            <a:spLocks noChangeShapeType="1"/>
          </p:cNvSpPr>
          <p:nvPr>
            <p:custDataLst>
              <p:tags r:id="rId14"/>
            </p:custDataLst>
          </p:nvPr>
        </p:nvSpPr>
        <p:spPr bwMode="auto">
          <a:xfrm>
            <a:off x="7803703" y="1587584"/>
            <a:ext cx="114300" cy="0"/>
          </a:xfrm>
          <a:prstGeom prst="line">
            <a:avLst/>
          </a:prstGeom>
          <a:noFill/>
          <a:ln w="28575">
            <a:solidFill>
              <a:srgbClr val="FFFFFF"/>
            </a:solidFill>
            <a:round/>
            <a:headEnd/>
            <a:tailEnd/>
          </a:ln>
          <a:effectLst/>
        </p:spPr>
        <p:txBody>
          <a:bodyPr wrap="none" anchor="ctr">
            <a:noAutofit/>
          </a:bodyPr>
          <a:lstStyle/>
          <a:p>
            <a:endParaRPr lang="en-US"/>
          </a:p>
        </p:txBody>
      </p:sp>
      <p:sp>
        <p:nvSpPr>
          <p:cNvPr id="107" name="Line 19"/>
          <p:cNvSpPr>
            <a:spLocks noChangeShapeType="1"/>
          </p:cNvSpPr>
          <p:nvPr>
            <p:custDataLst>
              <p:tags r:id="rId15"/>
            </p:custDataLst>
          </p:nvPr>
        </p:nvSpPr>
        <p:spPr bwMode="auto">
          <a:xfrm>
            <a:off x="8563739" y="1302331"/>
            <a:ext cx="275461" cy="0"/>
          </a:xfrm>
          <a:prstGeom prst="line">
            <a:avLst/>
          </a:prstGeom>
          <a:noFill/>
          <a:ln w="28575">
            <a:solidFill>
              <a:srgbClr val="FFFFFF"/>
            </a:solidFill>
            <a:round/>
            <a:headEnd/>
            <a:tailEnd/>
          </a:ln>
          <a:effectLst/>
        </p:spPr>
        <p:txBody>
          <a:bodyPr wrap="none" anchor="ctr">
            <a:noAutofit/>
          </a:bodyPr>
          <a:lstStyle/>
          <a:p>
            <a:endParaRPr lang="en-US"/>
          </a:p>
        </p:txBody>
      </p:sp>
      <p:sp>
        <p:nvSpPr>
          <p:cNvPr id="109" name="Rectangle 4"/>
          <p:cNvSpPr>
            <a:spLocks noChangeArrowheads="1"/>
          </p:cNvSpPr>
          <p:nvPr>
            <p:custDataLst>
              <p:tags r:id="rId16"/>
            </p:custDataLst>
          </p:nvPr>
        </p:nvSpPr>
        <p:spPr bwMode="auto">
          <a:xfrm>
            <a:off x="6506340" y="2319042"/>
            <a:ext cx="645737" cy="642938"/>
          </a:xfrm>
          <a:prstGeom prst="rect">
            <a:avLst/>
          </a:prstGeom>
          <a:noFill/>
          <a:ln w="38100" algn="ctr">
            <a:solidFill>
              <a:schemeClr val="accent4">
                <a:lumMod val="60000"/>
                <a:lumOff val="40000"/>
              </a:schemeClr>
            </a:solidFill>
            <a:miter lim="800000"/>
            <a:headEnd/>
            <a:tailEnd/>
          </a:ln>
          <a:effectLst/>
        </p:spPr>
        <p:txBody>
          <a:bodyPr anchor="ctr">
            <a:noAutofit/>
          </a:bodyPr>
          <a:lstStyle/>
          <a:p>
            <a:endParaRPr lang="en-US"/>
          </a:p>
        </p:txBody>
      </p:sp>
      <p:sp>
        <p:nvSpPr>
          <p:cNvPr id="110" name="Text Box 5"/>
          <p:cNvSpPr txBox="1">
            <a:spLocks noChangeArrowheads="1"/>
          </p:cNvSpPr>
          <p:nvPr>
            <p:custDataLst>
              <p:tags r:id="rId17"/>
            </p:custDataLst>
          </p:nvPr>
        </p:nvSpPr>
        <p:spPr bwMode="auto">
          <a:xfrm>
            <a:off x="6515158" y="2299495"/>
            <a:ext cx="157094" cy="357021"/>
          </a:xfrm>
          <a:prstGeom prst="rect">
            <a:avLst/>
          </a:prstGeom>
          <a:noFill/>
          <a:ln w="25400" algn="ctr">
            <a:noFill/>
            <a:miter lim="800000"/>
            <a:headEnd/>
            <a:tailEnd/>
          </a:ln>
          <a:effectLst/>
        </p:spPr>
        <p:txBody>
          <a:bodyPr wrap="none" lIns="0" tIns="0" rIns="0" bIns="0">
            <a:spAutoFit/>
          </a:bodyPr>
          <a:lstStyle/>
          <a:p>
            <a:pPr algn="ctr" eaLnBrk="1" hangingPunct="1">
              <a:lnSpc>
                <a:spcPct val="116000"/>
              </a:lnSpc>
              <a:buClr>
                <a:srgbClr val="40458C"/>
              </a:buClr>
              <a:buSzPct val="100000"/>
              <a:buFont typeface="Times New Roman" pitchFamily="18" charset="0"/>
              <a:buNone/>
            </a:pPr>
            <a:r>
              <a:rPr lang="en-US" sz="2000" dirty="0">
                <a:solidFill>
                  <a:srgbClr val="FFFFFF"/>
                </a:solidFill>
                <a:latin typeface="Calibri"/>
              </a:rPr>
              <a:t>D</a:t>
            </a:r>
          </a:p>
        </p:txBody>
      </p:sp>
      <p:sp>
        <p:nvSpPr>
          <p:cNvPr id="111" name="Text Box 6"/>
          <p:cNvSpPr txBox="1">
            <a:spLocks noChangeArrowheads="1"/>
          </p:cNvSpPr>
          <p:nvPr>
            <p:custDataLst>
              <p:tags r:id="rId18"/>
            </p:custDataLst>
          </p:nvPr>
        </p:nvSpPr>
        <p:spPr bwMode="auto">
          <a:xfrm>
            <a:off x="6887340" y="2299495"/>
            <a:ext cx="173124" cy="357021"/>
          </a:xfrm>
          <a:prstGeom prst="rect">
            <a:avLst/>
          </a:prstGeom>
          <a:noFill/>
          <a:ln w="25400" algn="ctr">
            <a:noFill/>
            <a:miter lim="800000"/>
            <a:headEnd/>
            <a:tailEnd/>
          </a:ln>
          <a:effectLst/>
        </p:spPr>
        <p:txBody>
          <a:bodyPr wrap="none" lIns="0" tIns="0" rIns="0" bIns="0">
            <a:spAutoFit/>
          </a:bodyPr>
          <a:lstStyle/>
          <a:p>
            <a:pPr algn="ctr" eaLnBrk="1" hangingPunct="1">
              <a:lnSpc>
                <a:spcPct val="116000"/>
              </a:lnSpc>
              <a:buClr>
                <a:srgbClr val="40458C"/>
              </a:buClr>
              <a:buSzPct val="100000"/>
              <a:buFont typeface="Times New Roman" pitchFamily="18" charset="0"/>
              <a:buNone/>
            </a:pPr>
            <a:r>
              <a:rPr lang="en-US" sz="2000" dirty="0">
                <a:solidFill>
                  <a:srgbClr val="FFFFFF"/>
                </a:solidFill>
                <a:latin typeface="Calibri"/>
              </a:rPr>
              <a:t>Q</a:t>
            </a:r>
          </a:p>
        </p:txBody>
      </p:sp>
      <p:sp>
        <p:nvSpPr>
          <p:cNvPr id="113" name="Line 19"/>
          <p:cNvSpPr>
            <a:spLocks noChangeShapeType="1"/>
          </p:cNvSpPr>
          <p:nvPr>
            <p:custDataLst>
              <p:tags r:id="rId19"/>
            </p:custDataLst>
          </p:nvPr>
        </p:nvSpPr>
        <p:spPr bwMode="auto">
          <a:xfrm>
            <a:off x="6277740" y="2471442"/>
            <a:ext cx="228600" cy="0"/>
          </a:xfrm>
          <a:prstGeom prst="line">
            <a:avLst/>
          </a:prstGeom>
          <a:noFill/>
          <a:ln w="28575">
            <a:solidFill>
              <a:srgbClr val="FFFFFF"/>
            </a:solidFill>
            <a:round/>
            <a:headEnd type="oval"/>
            <a:tailEnd type="none"/>
          </a:ln>
          <a:effectLst/>
        </p:spPr>
        <p:txBody>
          <a:bodyPr wrap="none" anchor="ctr">
            <a:noAutofit/>
          </a:bodyPr>
          <a:lstStyle/>
          <a:p>
            <a:endParaRPr lang="en-US"/>
          </a:p>
        </p:txBody>
      </p:sp>
      <p:sp>
        <p:nvSpPr>
          <p:cNvPr id="114" name="Line 19"/>
          <p:cNvSpPr>
            <a:spLocks noChangeShapeType="1"/>
          </p:cNvSpPr>
          <p:nvPr>
            <p:custDataLst>
              <p:tags r:id="rId20"/>
            </p:custDataLst>
          </p:nvPr>
        </p:nvSpPr>
        <p:spPr bwMode="auto">
          <a:xfrm>
            <a:off x="6392040" y="2756695"/>
            <a:ext cx="114300" cy="0"/>
          </a:xfrm>
          <a:prstGeom prst="line">
            <a:avLst/>
          </a:prstGeom>
          <a:noFill/>
          <a:ln w="28575">
            <a:solidFill>
              <a:srgbClr val="FFFFFF"/>
            </a:solidFill>
            <a:round/>
            <a:headEnd/>
            <a:tailEnd/>
          </a:ln>
          <a:effectLst/>
        </p:spPr>
        <p:txBody>
          <a:bodyPr wrap="none" anchor="ctr">
            <a:noAutofit/>
          </a:bodyPr>
          <a:lstStyle/>
          <a:p>
            <a:endParaRPr lang="en-US"/>
          </a:p>
        </p:txBody>
      </p:sp>
      <p:sp>
        <p:nvSpPr>
          <p:cNvPr id="115" name="Line 19"/>
          <p:cNvSpPr>
            <a:spLocks noChangeShapeType="1"/>
          </p:cNvSpPr>
          <p:nvPr>
            <p:custDataLst>
              <p:tags r:id="rId21"/>
            </p:custDataLst>
          </p:nvPr>
        </p:nvSpPr>
        <p:spPr bwMode="auto">
          <a:xfrm>
            <a:off x="7152077" y="2471442"/>
            <a:ext cx="228600" cy="0"/>
          </a:xfrm>
          <a:prstGeom prst="line">
            <a:avLst/>
          </a:prstGeom>
          <a:noFill/>
          <a:ln w="28575">
            <a:solidFill>
              <a:srgbClr val="FFFFFF"/>
            </a:solidFill>
            <a:round/>
            <a:headEnd/>
            <a:tailEnd type="oval"/>
          </a:ln>
          <a:effectLst/>
        </p:spPr>
        <p:txBody>
          <a:bodyPr wrap="none" anchor="ctr">
            <a:noAutofit/>
          </a:bodyPr>
          <a:lstStyle/>
          <a:p>
            <a:endParaRPr lang="en-US"/>
          </a:p>
        </p:txBody>
      </p:sp>
      <p:sp>
        <p:nvSpPr>
          <p:cNvPr id="117" name="Rectangle 4"/>
          <p:cNvSpPr>
            <a:spLocks noChangeArrowheads="1"/>
          </p:cNvSpPr>
          <p:nvPr>
            <p:custDataLst>
              <p:tags r:id="rId22"/>
            </p:custDataLst>
          </p:nvPr>
        </p:nvSpPr>
        <p:spPr bwMode="auto">
          <a:xfrm>
            <a:off x="7932196" y="2292931"/>
            <a:ext cx="645737" cy="642938"/>
          </a:xfrm>
          <a:prstGeom prst="rect">
            <a:avLst/>
          </a:prstGeom>
          <a:noFill/>
          <a:ln w="38100" algn="ctr">
            <a:solidFill>
              <a:schemeClr val="accent4">
                <a:lumMod val="60000"/>
                <a:lumOff val="40000"/>
              </a:schemeClr>
            </a:solidFill>
            <a:miter lim="800000"/>
            <a:headEnd/>
            <a:tailEnd/>
          </a:ln>
          <a:effectLst/>
        </p:spPr>
        <p:txBody>
          <a:bodyPr anchor="ctr">
            <a:noAutofit/>
          </a:bodyPr>
          <a:lstStyle/>
          <a:p>
            <a:endParaRPr lang="en-US"/>
          </a:p>
        </p:txBody>
      </p:sp>
      <p:sp>
        <p:nvSpPr>
          <p:cNvPr id="118" name="Text Box 5"/>
          <p:cNvSpPr txBox="1">
            <a:spLocks noChangeArrowheads="1"/>
          </p:cNvSpPr>
          <p:nvPr>
            <p:custDataLst>
              <p:tags r:id="rId23"/>
            </p:custDataLst>
          </p:nvPr>
        </p:nvSpPr>
        <p:spPr bwMode="auto">
          <a:xfrm>
            <a:off x="7941014" y="2273384"/>
            <a:ext cx="157094" cy="357021"/>
          </a:xfrm>
          <a:prstGeom prst="rect">
            <a:avLst/>
          </a:prstGeom>
          <a:noFill/>
          <a:ln w="25400" algn="ctr">
            <a:noFill/>
            <a:miter lim="800000"/>
            <a:headEnd/>
            <a:tailEnd/>
          </a:ln>
          <a:effectLst/>
        </p:spPr>
        <p:txBody>
          <a:bodyPr wrap="none" lIns="0" tIns="0" rIns="0" bIns="0">
            <a:spAutoFit/>
          </a:bodyPr>
          <a:lstStyle/>
          <a:p>
            <a:pPr algn="ctr" eaLnBrk="1" hangingPunct="1">
              <a:lnSpc>
                <a:spcPct val="116000"/>
              </a:lnSpc>
              <a:buClr>
                <a:srgbClr val="40458C"/>
              </a:buClr>
              <a:buSzPct val="100000"/>
              <a:buFont typeface="Times New Roman" pitchFamily="18" charset="0"/>
              <a:buNone/>
            </a:pPr>
            <a:r>
              <a:rPr lang="en-US" sz="2000" dirty="0">
                <a:solidFill>
                  <a:srgbClr val="FFFFFF"/>
                </a:solidFill>
                <a:latin typeface="Calibri"/>
              </a:rPr>
              <a:t>D</a:t>
            </a:r>
          </a:p>
        </p:txBody>
      </p:sp>
      <p:sp>
        <p:nvSpPr>
          <p:cNvPr id="119" name="Text Box 6"/>
          <p:cNvSpPr txBox="1">
            <a:spLocks noChangeArrowheads="1"/>
          </p:cNvSpPr>
          <p:nvPr>
            <p:custDataLst>
              <p:tags r:id="rId24"/>
            </p:custDataLst>
          </p:nvPr>
        </p:nvSpPr>
        <p:spPr bwMode="auto">
          <a:xfrm>
            <a:off x="8313196" y="2273384"/>
            <a:ext cx="173124" cy="357021"/>
          </a:xfrm>
          <a:prstGeom prst="rect">
            <a:avLst/>
          </a:prstGeom>
          <a:noFill/>
          <a:ln w="25400" algn="ctr">
            <a:noFill/>
            <a:miter lim="800000"/>
            <a:headEnd/>
            <a:tailEnd/>
          </a:ln>
          <a:effectLst/>
        </p:spPr>
        <p:txBody>
          <a:bodyPr wrap="none" lIns="0" tIns="0" rIns="0" bIns="0">
            <a:spAutoFit/>
          </a:bodyPr>
          <a:lstStyle/>
          <a:p>
            <a:pPr algn="ctr" eaLnBrk="1" hangingPunct="1">
              <a:lnSpc>
                <a:spcPct val="116000"/>
              </a:lnSpc>
              <a:buClr>
                <a:srgbClr val="40458C"/>
              </a:buClr>
              <a:buSzPct val="100000"/>
              <a:buFont typeface="Times New Roman" pitchFamily="18" charset="0"/>
              <a:buNone/>
            </a:pPr>
            <a:r>
              <a:rPr lang="en-US" sz="2000" dirty="0">
                <a:solidFill>
                  <a:srgbClr val="FFFFFF"/>
                </a:solidFill>
                <a:latin typeface="Calibri"/>
              </a:rPr>
              <a:t>Q</a:t>
            </a:r>
          </a:p>
        </p:txBody>
      </p:sp>
      <p:sp>
        <p:nvSpPr>
          <p:cNvPr id="121" name="Line 19"/>
          <p:cNvSpPr>
            <a:spLocks noChangeShapeType="1"/>
          </p:cNvSpPr>
          <p:nvPr>
            <p:custDataLst>
              <p:tags r:id="rId25"/>
            </p:custDataLst>
          </p:nvPr>
        </p:nvSpPr>
        <p:spPr bwMode="auto">
          <a:xfrm>
            <a:off x="7703596" y="2445331"/>
            <a:ext cx="228600" cy="0"/>
          </a:xfrm>
          <a:prstGeom prst="line">
            <a:avLst/>
          </a:prstGeom>
          <a:noFill/>
          <a:ln w="28575">
            <a:solidFill>
              <a:srgbClr val="FFFFFF"/>
            </a:solidFill>
            <a:round/>
            <a:headEnd type="oval"/>
            <a:tailEnd type="none"/>
          </a:ln>
          <a:effectLst/>
        </p:spPr>
        <p:txBody>
          <a:bodyPr wrap="none" anchor="ctr">
            <a:noAutofit/>
          </a:bodyPr>
          <a:lstStyle/>
          <a:p>
            <a:endParaRPr lang="en-US"/>
          </a:p>
        </p:txBody>
      </p:sp>
      <p:sp>
        <p:nvSpPr>
          <p:cNvPr id="122" name="Line 19"/>
          <p:cNvSpPr>
            <a:spLocks noChangeShapeType="1"/>
          </p:cNvSpPr>
          <p:nvPr>
            <p:custDataLst>
              <p:tags r:id="rId26"/>
            </p:custDataLst>
          </p:nvPr>
        </p:nvSpPr>
        <p:spPr bwMode="auto">
          <a:xfrm>
            <a:off x="7817896" y="2730584"/>
            <a:ext cx="114300" cy="0"/>
          </a:xfrm>
          <a:prstGeom prst="line">
            <a:avLst/>
          </a:prstGeom>
          <a:noFill/>
          <a:ln w="28575">
            <a:solidFill>
              <a:srgbClr val="FFFFFF"/>
            </a:solidFill>
            <a:round/>
            <a:headEnd/>
            <a:tailEnd/>
          </a:ln>
          <a:effectLst/>
        </p:spPr>
        <p:txBody>
          <a:bodyPr wrap="none" anchor="ctr">
            <a:noAutofit/>
          </a:bodyPr>
          <a:lstStyle/>
          <a:p>
            <a:endParaRPr lang="en-US"/>
          </a:p>
        </p:txBody>
      </p:sp>
      <p:sp>
        <p:nvSpPr>
          <p:cNvPr id="123" name="Line 19"/>
          <p:cNvSpPr>
            <a:spLocks noChangeShapeType="1"/>
          </p:cNvSpPr>
          <p:nvPr>
            <p:custDataLst>
              <p:tags r:id="rId27"/>
            </p:custDataLst>
          </p:nvPr>
        </p:nvSpPr>
        <p:spPr bwMode="auto">
          <a:xfrm>
            <a:off x="8577933" y="2445331"/>
            <a:ext cx="228600" cy="0"/>
          </a:xfrm>
          <a:prstGeom prst="line">
            <a:avLst/>
          </a:prstGeom>
          <a:noFill/>
          <a:ln w="28575">
            <a:solidFill>
              <a:srgbClr val="FFFFFF"/>
            </a:solidFill>
            <a:round/>
            <a:headEnd/>
            <a:tailEnd type="oval"/>
          </a:ln>
          <a:effectLst/>
        </p:spPr>
        <p:txBody>
          <a:bodyPr wrap="none" anchor="ctr">
            <a:noAutofit/>
          </a:bodyPr>
          <a:lstStyle/>
          <a:p>
            <a:endParaRPr lang="en-US"/>
          </a:p>
        </p:txBody>
      </p:sp>
      <p:sp>
        <p:nvSpPr>
          <p:cNvPr id="125" name="Rectangle 4"/>
          <p:cNvSpPr>
            <a:spLocks noChangeArrowheads="1"/>
          </p:cNvSpPr>
          <p:nvPr>
            <p:custDataLst>
              <p:tags r:id="rId28"/>
            </p:custDataLst>
          </p:nvPr>
        </p:nvSpPr>
        <p:spPr bwMode="auto">
          <a:xfrm>
            <a:off x="6506340" y="3462042"/>
            <a:ext cx="645737" cy="642938"/>
          </a:xfrm>
          <a:prstGeom prst="rect">
            <a:avLst/>
          </a:prstGeom>
          <a:noFill/>
          <a:ln w="38100" algn="ctr">
            <a:solidFill>
              <a:schemeClr val="accent4">
                <a:lumMod val="60000"/>
                <a:lumOff val="40000"/>
              </a:schemeClr>
            </a:solidFill>
            <a:miter lim="800000"/>
            <a:headEnd/>
            <a:tailEnd/>
          </a:ln>
          <a:effectLst/>
        </p:spPr>
        <p:txBody>
          <a:bodyPr anchor="ctr">
            <a:noAutofit/>
          </a:bodyPr>
          <a:lstStyle/>
          <a:p>
            <a:endParaRPr lang="en-US"/>
          </a:p>
        </p:txBody>
      </p:sp>
      <p:sp>
        <p:nvSpPr>
          <p:cNvPr id="126" name="Text Box 5"/>
          <p:cNvSpPr txBox="1">
            <a:spLocks noChangeArrowheads="1"/>
          </p:cNvSpPr>
          <p:nvPr>
            <p:custDataLst>
              <p:tags r:id="rId29"/>
            </p:custDataLst>
          </p:nvPr>
        </p:nvSpPr>
        <p:spPr bwMode="auto">
          <a:xfrm>
            <a:off x="6515158" y="3442495"/>
            <a:ext cx="157094" cy="357021"/>
          </a:xfrm>
          <a:prstGeom prst="rect">
            <a:avLst/>
          </a:prstGeom>
          <a:noFill/>
          <a:ln w="25400" algn="ctr">
            <a:noFill/>
            <a:miter lim="800000"/>
            <a:headEnd/>
            <a:tailEnd/>
          </a:ln>
          <a:effectLst/>
        </p:spPr>
        <p:txBody>
          <a:bodyPr wrap="none" lIns="0" tIns="0" rIns="0" bIns="0">
            <a:spAutoFit/>
          </a:bodyPr>
          <a:lstStyle/>
          <a:p>
            <a:pPr algn="ctr" eaLnBrk="1" hangingPunct="1">
              <a:lnSpc>
                <a:spcPct val="116000"/>
              </a:lnSpc>
              <a:buClr>
                <a:srgbClr val="40458C"/>
              </a:buClr>
              <a:buSzPct val="100000"/>
              <a:buFont typeface="Times New Roman" pitchFamily="18" charset="0"/>
              <a:buNone/>
            </a:pPr>
            <a:r>
              <a:rPr lang="en-US" sz="2000" dirty="0">
                <a:solidFill>
                  <a:srgbClr val="FFFFFF"/>
                </a:solidFill>
                <a:latin typeface="Calibri"/>
              </a:rPr>
              <a:t>D</a:t>
            </a:r>
          </a:p>
        </p:txBody>
      </p:sp>
      <p:sp>
        <p:nvSpPr>
          <p:cNvPr id="127" name="Text Box 6"/>
          <p:cNvSpPr txBox="1">
            <a:spLocks noChangeArrowheads="1"/>
          </p:cNvSpPr>
          <p:nvPr>
            <p:custDataLst>
              <p:tags r:id="rId30"/>
            </p:custDataLst>
          </p:nvPr>
        </p:nvSpPr>
        <p:spPr bwMode="auto">
          <a:xfrm>
            <a:off x="6887340" y="3442495"/>
            <a:ext cx="173124" cy="357021"/>
          </a:xfrm>
          <a:prstGeom prst="rect">
            <a:avLst/>
          </a:prstGeom>
          <a:noFill/>
          <a:ln w="25400" algn="ctr">
            <a:noFill/>
            <a:miter lim="800000"/>
            <a:headEnd/>
            <a:tailEnd/>
          </a:ln>
          <a:effectLst/>
        </p:spPr>
        <p:txBody>
          <a:bodyPr wrap="none" lIns="0" tIns="0" rIns="0" bIns="0">
            <a:spAutoFit/>
          </a:bodyPr>
          <a:lstStyle/>
          <a:p>
            <a:pPr algn="ctr" eaLnBrk="1" hangingPunct="1">
              <a:lnSpc>
                <a:spcPct val="116000"/>
              </a:lnSpc>
              <a:buClr>
                <a:srgbClr val="40458C"/>
              </a:buClr>
              <a:buSzPct val="100000"/>
              <a:buFont typeface="Times New Roman" pitchFamily="18" charset="0"/>
              <a:buNone/>
            </a:pPr>
            <a:r>
              <a:rPr lang="en-US" sz="2000" dirty="0">
                <a:solidFill>
                  <a:srgbClr val="FFFFFF"/>
                </a:solidFill>
                <a:latin typeface="Calibri"/>
              </a:rPr>
              <a:t>Q</a:t>
            </a:r>
          </a:p>
        </p:txBody>
      </p:sp>
      <p:sp>
        <p:nvSpPr>
          <p:cNvPr id="129" name="Line 19"/>
          <p:cNvSpPr>
            <a:spLocks noChangeShapeType="1"/>
          </p:cNvSpPr>
          <p:nvPr>
            <p:custDataLst>
              <p:tags r:id="rId31"/>
            </p:custDataLst>
          </p:nvPr>
        </p:nvSpPr>
        <p:spPr bwMode="auto">
          <a:xfrm>
            <a:off x="6277740" y="3614442"/>
            <a:ext cx="228600" cy="0"/>
          </a:xfrm>
          <a:prstGeom prst="line">
            <a:avLst/>
          </a:prstGeom>
          <a:noFill/>
          <a:ln w="28575">
            <a:solidFill>
              <a:srgbClr val="FFFFFF"/>
            </a:solidFill>
            <a:round/>
            <a:headEnd type="oval"/>
            <a:tailEnd type="none"/>
          </a:ln>
          <a:effectLst/>
        </p:spPr>
        <p:txBody>
          <a:bodyPr wrap="none" anchor="ctr">
            <a:noAutofit/>
          </a:bodyPr>
          <a:lstStyle/>
          <a:p>
            <a:endParaRPr lang="en-US"/>
          </a:p>
        </p:txBody>
      </p:sp>
      <p:sp>
        <p:nvSpPr>
          <p:cNvPr id="130" name="Line 19"/>
          <p:cNvSpPr>
            <a:spLocks noChangeShapeType="1"/>
          </p:cNvSpPr>
          <p:nvPr>
            <p:custDataLst>
              <p:tags r:id="rId32"/>
            </p:custDataLst>
          </p:nvPr>
        </p:nvSpPr>
        <p:spPr bwMode="auto">
          <a:xfrm>
            <a:off x="6392040" y="3899695"/>
            <a:ext cx="114300" cy="0"/>
          </a:xfrm>
          <a:prstGeom prst="line">
            <a:avLst/>
          </a:prstGeom>
          <a:noFill/>
          <a:ln w="28575">
            <a:solidFill>
              <a:srgbClr val="FFFFFF"/>
            </a:solidFill>
            <a:round/>
            <a:headEnd/>
            <a:tailEnd/>
          </a:ln>
          <a:effectLst/>
        </p:spPr>
        <p:txBody>
          <a:bodyPr wrap="none" anchor="ctr">
            <a:noAutofit/>
          </a:bodyPr>
          <a:lstStyle/>
          <a:p>
            <a:endParaRPr lang="en-US"/>
          </a:p>
        </p:txBody>
      </p:sp>
      <p:sp>
        <p:nvSpPr>
          <p:cNvPr id="131" name="Line 19"/>
          <p:cNvSpPr>
            <a:spLocks noChangeShapeType="1"/>
          </p:cNvSpPr>
          <p:nvPr>
            <p:custDataLst>
              <p:tags r:id="rId33"/>
            </p:custDataLst>
          </p:nvPr>
        </p:nvSpPr>
        <p:spPr bwMode="auto">
          <a:xfrm>
            <a:off x="7152077" y="3614442"/>
            <a:ext cx="228600" cy="0"/>
          </a:xfrm>
          <a:prstGeom prst="line">
            <a:avLst/>
          </a:prstGeom>
          <a:noFill/>
          <a:ln w="28575">
            <a:solidFill>
              <a:srgbClr val="FFFFFF"/>
            </a:solidFill>
            <a:round/>
            <a:headEnd/>
            <a:tailEnd type="oval"/>
          </a:ln>
          <a:effectLst/>
        </p:spPr>
        <p:txBody>
          <a:bodyPr wrap="none" anchor="ctr">
            <a:noAutofit/>
          </a:bodyPr>
          <a:lstStyle/>
          <a:p>
            <a:endParaRPr lang="en-US"/>
          </a:p>
        </p:txBody>
      </p:sp>
      <p:sp>
        <p:nvSpPr>
          <p:cNvPr id="133" name="Rectangle 4"/>
          <p:cNvSpPr>
            <a:spLocks noChangeArrowheads="1"/>
          </p:cNvSpPr>
          <p:nvPr>
            <p:custDataLst>
              <p:tags r:id="rId34"/>
            </p:custDataLst>
          </p:nvPr>
        </p:nvSpPr>
        <p:spPr bwMode="auto">
          <a:xfrm>
            <a:off x="7932196" y="3435931"/>
            <a:ext cx="645737" cy="642938"/>
          </a:xfrm>
          <a:prstGeom prst="rect">
            <a:avLst/>
          </a:prstGeom>
          <a:noFill/>
          <a:ln w="38100" algn="ctr">
            <a:solidFill>
              <a:schemeClr val="accent4">
                <a:lumMod val="60000"/>
                <a:lumOff val="40000"/>
              </a:schemeClr>
            </a:solidFill>
            <a:miter lim="800000"/>
            <a:headEnd/>
            <a:tailEnd/>
          </a:ln>
          <a:effectLst/>
        </p:spPr>
        <p:txBody>
          <a:bodyPr anchor="ctr">
            <a:noAutofit/>
          </a:bodyPr>
          <a:lstStyle/>
          <a:p>
            <a:endParaRPr lang="en-US"/>
          </a:p>
        </p:txBody>
      </p:sp>
      <p:sp>
        <p:nvSpPr>
          <p:cNvPr id="134" name="Text Box 5"/>
          <p:cNvSpPr txBox="1">
            <a:spLocks noChangeArrowheads="1"/>
          </p:cNvSpPr>
          <p:nvPr>
            <p:custDataLst>
              <p:tags r:id="rId35"/>
            </p:custDataLst>
          </p:nvPr>
        </p:nvSpPr>
        <p:spPr bwMode="auto">
          <a:xfrm>
            <a:off x="7941014" y="3416384"/>
            <a:ext cx="157094" cy="357021"/>
          </a:xfrm>
          <a:prstGeom prst="rect">
            <a:avLst/>
          </a:prstGeom>
          <a:noFill/>
          <a:ln w="25400" algn="ctr">
            <a:noFill/>
            <a:miter lim="800000"/>
            <a:headEnd/>
            <a:tailEnd/>
          </a:ln>
          <a:effectLst/>
        </p:spPr>
        <p:txBody>
          <a:bodyPr wrap="none" lIns="0" tIns="0" rIns="0" bIns="0">
            <a:spAutoFit/>
          </a:bodyPr>
          <a:lstStyle/>
          <a:p>
            <a:pPr algn="ctr" eaLnBrk="1" hangingPunct="1">
              <a:lnSpc>
                <a:spcPct val="116000"/>
              </a:lnSpc>
              <a:buClr>
                <a:srgbClr val="40458C"/>
              </a:buClr>
              <a:buSzPct val="100000"/>
              <a:buFont typeface="Times New Roman" pitchFamily="18" charset="0"/>
              <a:buNone/>
            </a:pPr>
            <a:r>
              <a:rPr lang="en-US" sz="2000" dirty="0">
                <a:solidFill>
                  <a:srgbClr val="FFFFFF"/>
                </a:solidFill>
                <a:latin typeface="Calibri"/>
              </a:rPr>
              <a:t>D</a:t>
            </a:r>
          </a:p>
        </p:txBody>
      </p:sp>
      <p:sp>
        <p:nvSpPr>
          <p:cNvPr id="135" name="Text Box 6"/>
          <p:cNvSpPr txBox="1">
            <a:spLocks noChangeArrowheads="1"/>
          </p:cNvSpPr>
          <p:nvPr>
            <p:custDataLst>
              <p:tags r:id="rId36"/>
            </p:custDataLst>
          </p:nvPr>
        </p:nvSpPr>
        <p:spPr bwMode="auto">
          <a:xfrm>
            <a:off x="8313196" y="3416384"/>
            <a:ext cx="173124" cy="357021"/>
          </a:xfrm>
          <a:prstGeom prst="rect">
            <a:avLst/>
          </a:prstGeom>
          <a:noFill/>
          <a:ln w="25400" algn="ctr">
            <a:noFill/>
            <a:miter lim="800000"/>
            <a:headEnd/>
            <a:tailEnd/>
          </a:ln>
          <a:effectLst/>
        </p:spPr>
        <p:txBody>
          <a:bodyPr wrap="none" lIns="0" tIns="0" rIns="0" bIns="0">
            <a:spAutoFit/>
          </a:bodyPr>
          <a:lstStyle/>
          <a:p>
            <a:pPr algn="ctr" eaLnBrk="1" hangingPunct="1">
              <a:lnSpc>
                <a:spcPct val="116000"/>
              </a:lnSpc>
              <a:buClr>
                <a:srgbClr val="40458C"/>
              </a:buClr>
              <a:buSzPct val="100000"/>
              <a:buFont typeface="Times New Roman" pitchFamily="18" charset="0"/>
              <a:buNone/>
            </a:pPr>
            <a:r>
              <a:rPr lang="en-US" sz="2000" dirty="0">
                <a:solidFill>
                  <a:srgbClr val="FFFFFF"/>
                </a:solidFill>
                <a:latin typeface="Calibri"/>
              </a:rPr>
              <a:t>Q</a:t>
            </a:r>
          </a:p>
        </p:txBody>
      </p:sp>
      <p:sp>
        <p:nvSpPr>
          <p:cNvPr id="137" name="Line 19"/>
          <p:cNvSpPr>
            <a:spLocks noChangeShapeType="1"/>
          </p:cNvSpPr>
          <p:nvPr>
            <p:custDataLst>
              <p:tags r:id="rId37"/>
            </p:custDataLst>
          </p:nvPr>
        </p:nvSpPr>
        <p:spPr bwMode="auto">
          <a:xfrm>
            <a:off x="7703596" y="3588331"/>
            <a:ext cx="228600" cy="0"/>
          </a:xfrm>
          <a:prstGeom prst="line">
            <a:avLst/>
          </a:prstGeom>
          <a:noFill/>
          <a:ln w="28575">
            <a:solidFill>
              <a:srgbClr val="FFFFFF"/>
            </a:solidFill>
            <a:round/>
            <a:headEnd type="oval"/>
            <a:tailEnd type="none"/>
          </a:ln>
          <a:effectLst/>
        </p:spPr>
        <p:txBody>
          <a:bodyPr wrap="none" anchor="ctr">
            <a:noAutofit/>
          </a:bodyPr>
          <a:lstStyle/>
          <a:p>
            <a:endParaRPr lang="en-US"/>
          </a:p>
        </p:txBody>
      </p:sp>
      <p:sp>
        <p:nvSpPr>
          <p:cNvPr id="138" name="Line 19"/>
          <p:cNvSpPr>
            <a:spLocks noChangeShapeType="1"/>
          </p:cNvSpPr>
          <p:nvPr>
            <p:custDataLst>
              <p:tags r:id="rId38"/>
            </p:custDataLst>
          </p:nvPr>
        </p:nvSpPr>
        <p:spPr bwMode="auto">
          <a:xfrm>
            <a:off x="7817896" y="3873584"/>
            <a:ext cx="114300" cy="0"/>
          </a:xfrm>
          <a:prstGeom prst="line">
            <a:avLst/>
          </a:prstGeom>
          <a:noFill/>
          <a:ln w="28575">
            <a:solidFill>
              <a:srgbClr val="FFFFFF"/>
            </a:solidFill>
            <a:round/>
            <a:headEnd/>
            <a:tailEnd/>
          </a:ln>
          <a:effectLst/>
        </p:spPr>
        <p:txBody>
          <a:bodyPr wrap="none" anchor="ctr">
            <a:noAutofit/>
          </a:bodyPr>
          <a:lstStyle/>
          <a:p>
            <a:endParaRPr lang="en-US"/>
          </a:p>
        </p:txBody>
      </p:sp>
      <p:sp>
        <p:nvSpPr>
          <p:cNvPr id="139" name="Line 19"/>
          <p:cNvSpPr>
            <a:spLocks noChangeShapeType="1"/>
          </p:cNvSpPr>
          <p:nvPr>
            <p:custDataLst>
              <p:tags r:id="rId39"/>
            </p:custDataLst>
          </p:nvPr>
        </p:nvSpPr>
        <p:spPr bwMode="auto">
          <a:xfrm>
            <a:off x="8577933" y="3588331"/>
            <a:ext cx="228600" cy="0"/>
          </a:xfrm>
          <a:prstGeom prst="line">
            <a:avLst/>
          </a:prstGeom>
          <a:noFill/>
          <a:ln w="28575">
            <a:solidFill>
              <a:srgbClr val="FFFFFF"/>
            </a:solidFill>
            <a:round/>
            <a:headEnd/>
            <a:tailEnd type="oval"/>
          </a:ln>
          <a:effectLst/>
        </p:spPr>
        <p:txBody>
          <a:bodyPr wrap="none" anchor="ctr">
            <a:noAutofit/>
          </a:bodyPr>
          <a:lstStyle/>
          <a:p>
            <a:endParaRPr lang="en-US"/>
          </a:p>
        </p:txBody>
      </p:sp>
      <p:sp>
        <p:nvSpPr>
          <p:cNvPr id="141" name="Rectangle 4"/>
          <p:cNvSpPr>
            <a:spLocks noChangeArrowheads="1"/>
          </p:cNvSpPr>
          <p:nvPr>
            <p:custDataLst>
              <p:tags r:id="rId40"/>
            </p:custDataLst>
          </p:nvPr>
        </p:nvSpPr>
        <p:spPr bwMode="auto">
          <a:xfrm>
            <a:off x="6506340" y="4583363"/>
            <a:ext cx="645737" cy="642938"/>
          </a:xfrm>
          <a:prstGeom prst="rect">
            <a:avLst/>
          </a:prstGeom>
          <a:noFill/>
          <a:ln w="38100" algn="ctr">
            <a:solidFill>
              <a:schemeClr val="accent4">
                <a:lumMod val="60000"/>
                <a:lumOff val="40000"/>
              </a:schemeClr>
            </a:solidFill>
            <a:miter lim="800000"/>
            <a:headEnd/>
            <a:tailEnd/>
          </a:ln>
          <a:effectLst/>
        </p:spPr>
        <p:txBody>
          <a:bodyPr anchor="ctr">
            <a:noAutofit/>
          </a:bodyPr>
          <a:lstStyle/>
          <a:p>
            <a:endParaRPr lang="en-US"/>
          </a:p>
        </p:txBody>
      </p:sp>
      <p:sp>
        <p:nvSpPr>
          <p:cNvPr id="142" name="Text Box 5"/>
          <p:cNvSpPr txBox="1">
            <a:spLocks noChangeArrowheads="1"/>
          </p:cNvSpPr>
          <p:nvPr>
            <p:custDataLst>
              <p:tags r:id="rId41"/>
            </p:custDataLst>
          </p:nvPr>
        </p:nvSpPr>
        <p:spPr bwMode="auto">
          <a:xfrm>
            <a:off x="6515158" y="4563816"/>
            <a:ext cx="157094" cy="357021"/>
          </a:xfrm>
          <a:prstGeom prst="rect">
            <a:avLst/>
          </a:prstGeom>
          <a:noFill/>
          <a:ln w="25400" algn="ctr">
            <a:noFill/>
            <a:miter lim="800000"/>
            <a:headEnd/>
            <a:tailEnd/>
          </a:ln>
          <a:effectLst/>
        </p:spPr>
        <p:txBody>
          <a:bodyPr wrap="none" lIns="0" tIns="0" rIns="0" bIns="0">
            <a:spAutoFit/>
          </a:bodyPr>
          <a:lstStyle/>
          <a:p>
            <a:pPr algn="ctr" eaLnBrk="1" hangingPunct="1">
              <a:lnSpc>
                <a:spcPct val="116000"/>
              </a:lnSpc>
              <a:buClr>
                <a:srgbClr val="40458C"/>
              </a:buClr>
              <a:buSzPct val="100000"/>
              <a:buFont typeface="Times New Roman" pitchFamily="18" charset="0"/>
              <a:buNone/>
            </a:pPr>
            <a:r>
              <a:rPr lang="en-US" sz="2000" dirty="0">
                <a:solidFill>
                  <a:srgbClr val="FFFFFF"/>
                </a:solidFill>
                <a:latin typeface="Calibri"/>
              </a:rPr>
              <a:t>D</a:t>
            </a:r>
          </a:p>
        </p:txBody>
      </p:sp>
      <p:sp>
        <p:nvSpPr>
          <p:cNvPr id="143" name="Text Box 6"/>
          <p:cNvSpPr txBox="1">
            <a:spLocks noChangeArrowheads="1"/>
          </p:cNvSpPr>
          <p:nvPr>
            <p:custDataLst>
              <p:tags r:id="rId42"/>
            </p:custDataLst>
          </p:nvPr>
        </p:nvSpPr>
        <p:spPr bwMode="auto">
          <a:xfrm>
            <a:off x="6887340" y="4563816"/>
            <a:ext cx="173124" cy="357021"/>
          </a:xfrm>
          <a:prstGeom prst="rect">
            <a:avLst/>
          </a:prstGeom>
          <a:noFill/>
          <a:ln w="25400" algn="ctr">
            <a:noFill/>
            <a:miter lim="800000"/>
            <a:headEnd/>
            <a:tailEnd/>
          </a:ln>
          <a:effectLst/>
        </p:spPr>
        <p:txBody>
          <a:bodyPr wrap="none" lIns="0" tIns="0" rIns="0" bIns="0">
            <a:spAutoFit/>
          </a:bodyPr>
          <a:lstStyle/>
          <a:p>
            <a:pPr algn="ctr" eaLnBrk="1" hangingPunct="1">
              <a:lnSpc>
                <a:spcPct val="116000"/>
              </a:lnSpc>
              <a:buClr>
                <a:srgbClr val="40458C"/>
              </a:buClr>
              <a:buSzPct val="100000"/>
              <a:buFont typeface="Times New Roman" pitchFamily="18" charset="0"/>
              <a:buNone/>
            </a:pPr>
            <a:r>
              <a:rPr lang="en-US" sz="2000" dirty="0">
                <a:solidFill>
                  <a:srgbClr val="FFFFFF"/>
                </a:solidFill>
                <a:latin typeface="Calibri"/>
              </a:rPr>
              <a:t>Q</a:t>
            </a:r>
          </a:p>
        </p:txBody>
      </p:sp>
      <p:sp>
        <p:nvSpPr>
          <p:cNvPr id="145" name="Line 19"/>
          <p:cNvSpPr>
            <a:spLocks noChangeShapeType="1"/>
          </p:cNvSpPr>
          <p:nvPr>
            <p:custDataLst>
              <p:tags r:id="rId43"/>
            </p:custDataLst>
          </p:nvPr>
        </p:nvSpPr>
        <p:spPr bwMode="auto">
          <a:xfrm>
            <a:off x="6277740" y="4735763"/>
            <a:ext cx="228600" cy="0"/>
          </a:xfrm>
          <a:prstGeom prst="line">
            <a:avLst/>
          </a:prstGeom>
          <a:noFill/>
          <a:ln w="28575">
            <a:solidFill>
              <a:srgbClr val="FFFFFF"/>
            </a:solidFill>
            <a:round/>
            <a:headEnd/>
            <a:tailEnd/>
          </a:ln>
          <a:effectLst/>
        </p:spPr>
        <p:txBody>
          <a:bodyPr wrap="none" anchor="ctr">
            <a:noAutofit/>
          </a:bodyPr>
          <a:lstStyle/>
          <a:p>
            <a:endParaRPr lang="en-US"/>
          </a:p>
        </p:txBody>
      </p:sp>
      <p:sp>
        <p:nvSpPr>
          <p:cNvPr id="146" name="Line 19"/>
          <p:cNvSpPr>
            <a:spLocks noChangeShapeType="1"/>
          </p:cNvSpPr>
          <p:nvPr>
            <p:custDataLst>
              <p:tags r:id="rId44"/>
            </p:custDataLst>
          </p:nvPr>
        </p:nvSpPr>
        <p:spPr bwMode="auto">
          <a:xfrm>
            <a:off x="6392040" y="5021016"/>
            <a:ext cx="114300" cy="0"/>
          </a:xfrm>
          <a:prstGeom prst="line">
            <a:avLst/>
          </a:prstGeom>
          <a:noFill/>
          <a:ln w="28575">
            <a:solidFill>
              <a:srgbClr val="FFFFFF"/>
            </a:solidFill>
            <a:round/>
            <a:headEnd/>
            <a:tailEnd/>
          </a:ln>
          <a:effectLst/>
        </p:spPr>
        <p:txBody>
          <a:bodyPr wrap="none" anchor="ctr">
            <a:noAutofit/>
          </a:bodyPr>
          <a:lstStyle/>
          <a:p>
            <a:endParaRPr lang="en-US"/>
          </a:p>
        </p:txBody>
      </p:sp>
      <p:sp>
        <p:nvSpPr>
          <p:cNvPr id="147" name="Line 19"/>
          <p:cNvSpPr>
            <a:spLocks noChangeShapeType="1"/>
          </p:cNvSpPr>
          <p:nvPr>
            <p:custDataLst>
              <p:tags r:id="rId45"/>
            </p:custDataLst>
          </p:nvPr>
        </p:nvSpPr>
        <p:spPr bwMode="auto">
          <a:xfrm>
            <a:off x="7152077" y="4735763"/>
            <a:ext cx="228600" cy="0"/>
          </a:xfrm>
          <a:prstGeom prst="line">
            <a:avLst/>
          </a:prstGeom>
          <a:noFill/>
          <a:ln w="28575">
            <a:solidFill>
              <a:srgbClr val="FFFFFF"/>
            </a:solidFill>
            <a:round/>
            <a:headEnd/>
            <a:tailEnd type="oval"/>
          </a:ln>
          <a:effectLst/>
        </p:spPr>
        <p:txBody>
          <a:bodyPr wrap="none" anchor="ctr">
            <a:noAutofit/>
          </a:bodyPr>
          <a:lstStyle/>
          <a:p>
            <a:endParaRPr lang="en-US"/>
          </a:p>
        </p:txBody>
      </p:sp>
      <p:sp>
        <p:nvSpPr>
          <p:cNvPr id="149" name="Rectangle 4"/>
          <p:cNvSpPr>
            <a:spLocks noChangeArrowheads="1"/>
          </p:cNvSpPr>
          <p:nvPr>
            <p:custDataLst>
              <p:tags r:id="rId46"/>
            </p:custDataLst>
          </p:nvPr>
        </p:nvSpPr>
        <p:spPr bwMode="auto">
          <a:xfrm>
            <a:off x="7932196" y="4557252"/>
            <a:ext cx="645737" cy="642938"/>
          </a:xfrm>
          <a:prstGeom prst="rect">
            <a:avLst/>
          </a:prstGeom>
          <a:noFill/>
          <a:ln w="38100" algn="ctr">
            <a:solidFill>
              <a:schemeClr val="accent4">
                <a:lumMod val="60000"/>
                <a:lumOff val="40000"/>
              </a:schemeClr>
            </a:solidFill>
            <a:miter lim="800000"/>
            <a:headEnd/>
            <a:tailEnd/>
          </a:ln>
          <a:effectLst/>
        </p:spPr>
        <p:txBody>
          <a:bodyPr anchor="ctr">
            <a:noAutofit/>
          </a:bodyPr>
          <a:lstStyle/>
          <a:p>
            <a:endParaRPr lang="en-US"/>
          </a:p>
        </p:txBody>
      </p:sp>
      <p:sp>
        <p:nvSpPr>
          <p:cNvPr id="150" name="Text Box 5"/>
          <p:cNvSpPr txBox="1">
            <a:spLocks noChangeArrowheads="1"/>
          </p:cNvSpPr>
          <p:nvPr>
            <p:custDataLst>
              <p:tags r:id="rId47"/>
            </p:custDataLst>
          </p:nvPr>
        </p:nvSpPr>
        <p:spPr bwMode="auto">
          <a:xfrm>
            <a:off x="7941014" y="4537705"/>
            <a:ext cx="157094" cy="357021"/>
          </a:xfrm>
          <a:prstGeom prst="rect">
            <a:avLst/>
          </a:prstGeom>
          <a:noFill/>
          <a:ln w="25400" algn="ctr">
            <a:noFill/>
            <a:miter lim="800000"/>
            <a:headEnd/>
            <a:tailEnd/>
          </a:ln>
          <a:effectLst/>
        </p:spPr>
        <p:txBody>
          <a:bodyPr wrap="none" lIns="0" tIns="0" rIns="0" bIns="0">
            <a:spAutoFit/>
          </a:bodyPr>
          <a:lstStyle/>
          <a:p>
            <a:pPr algn="ctr" eaLnBrk="1" hangingPunct="1">
              <a:lnSpc>
                <a:spcPct val="116000"/>
              </a:lnSpc>
              <a:buClr>
                <a:srgbClr val="40458C"/>
              </a:buClr>
              <a:buSzPct val="100000"/>
              <a:buFont typeface="Times New Roman" pitchFamily="18" charset="0"/>
              <a:buNone/>
            </a:pPr>
            <a:r>
              <a:rPr lang="en-US" sz="2000" dirty="0">
                <a:solidFill>
                  <a:srgbClr val="FFFFFF"/>
                </a:solidFill>
                <a:latin typeface="Calibri"/>
              </a:rPr>
              <a:t>D</a:t>
            </a:r>
          </a:p>
        </p:txBody>
      </p:sp>
      <p:sp>
        <p:nvSpPr>
          <p:cNvPr id="151" name="Text Box 6"/>
          <p:cNvSpPr txBox="1">
            <a:spLocks noChangeArrowheads="1"/>
          </p:cNvSpPr>
          <p:nvPr>
            <p:custDataLst>
              <p:tags r:id="rId48"/>
            </p:custDataLst>
          </p:nvPr>
        </p:nvSpPr>
        <p:spPr bwMode="auto">
          <a:xfrm>
            <a:off x="8313196" y="4537705"/>
            <a:ext cx="173124" cy="357021"/>
          </a:xfrm>
          <a:prstGeom prst="rect">
            <a:avLst/>
          </a:prstGeom>
          <a:noFill/>
          <a:ln w="25400" algn="ctr">
            <a:noFill/>
            <a:miter lim="800000"/>
            <a:headEnd/>
            <a:tailEnd/>
          </a:ln>
          <a:effectLst/>
        </p:spPr>
        <p:txBody>
          <a:bodyPr wrap="none" lIns="0" tIns="0" rIns="0" bIns="0">
            <a:spAutoFit/>
          </a:bodyPr>
          <a:lstStyle/>
          <a:p>
            <a:pPr algn="ctr" eaLnBrk="1" hangingPunct="1">
              <a:lnSpc>
                <a:spcPct val="116000"/>
              </a:lnSpc>
              <a:buClr>
                <a:srgbClr val="40458C"/>
              </a:buClr>
              <a:buSzPct val="100000"/>
              <a:buFont typeface="Times New Roman" pitchFamily="18" charset="0"/>
              <a:buNone/>
            </a:pPr>
            <a:r>
              <a:rPr lang="en-US" sz="2000" dirty="0">
                <a:solidFill>
                  <a:srgbClr val="FFFFFF"/>
                </a:solidFill>
                <a:latin typeface="Calibri"/>
              </a:rPr>
              <a:t>Q</a:t>
            </a:r>
          </a:p>
        </p:txBody>
      </p:sp>
      <p:sp>
        <p:nvSpPr>
          <p:cNvPr id="153" name="Line 19"/>
          <p:cNvSpPr>
            <a:spLocks noChangeShapeType="1"/>
          </p:cNvSpPr>
          <p:nvPr>
            <p:custDataLst>
              <p:tags r:id="rId49"/>
            </p:custDataLst>
          </p:nvPr>
        </p:nvSpPr>
        <p:spPr bwMode="auto">
          <a:xfrm>
            <a:off x="7703596" y="4709652"/>
            <a:ext cx="228600" cy="0"/>
          </a:xfrm>
          <a:prstGeom prst="line">
            <a:avLst/>
          </a:prstGeom>
          <a:noFill/>
          <a:ln w="28575">
            <a:solidFill>
              <a:srgbClr val="FFFFFF"/>
            </a:solidFill>
            <a:round/>
            <a:headEnd/>
            <a:tailEnd/>
          </a:ln>
          <a:effectLst/>
        </p:spPr>
        <p:txBody>
          <a:bodyPr wrap="none" anchor="ctr">
            <a:noAutofit/>
          </a:bodyPr>
          <a:lstStyle/>
          <a:p>
            <a:endParaRPr lang="en-US"/>
          </a:p>
        </p:txBody>
      </p:sp>
      <p:sp>
        <p:nvSpPr>
          <p:cNvPr id="154" name="Line 19"/>
          <p:cNvSpPr>
            <a:spLocks noChangeShapeType="1"/>
          </p:cNvSpPr>
          <p:nvPr>
            <p:custDataLst>
              <p:tags r:id="rId50"/>
            </p:custDataLst>
          </p:nvPr>
        </p:nvSpPr>
        <p:spPr bwMode="auto">
          <a:xfrm>
            <a:off x="7817896" y="4994905"/>
            <a:ext cx="114300" cy="0"/>
          </a:xfrm>
          <a:prstGeom prst="line">
            <a:avLst/>
          </a:prstGeom>
          <a:noFill/>
          <a:ln w="28575">
            <a:solidFill>
              <a:srgbClr val="FFFFFF"/>
            </a:solidFill>
            <a:round/>
            <a:headEnd/>
            <a:tailEnd/>
          </a:ln>
          <a:effectLst/>
        </p:spPr>
        <p:txBody>
          <a:bodyPr wrap="none" anchor="ctr">
            <a:noAutofit/>
          </a:bodyPr>
          <a:lstStyle/>
          <a:p>
            <a:endParaRPr lang="en-US"/>
          </a:p>
        </p:txBody>
      </p:sp>
      <p:sp>
        <p:nvSpPr>
          <p:cNvPr id="155" name="Line 19"/>
          <p:cNvSpPr>
            <a:spLocks noChangeShapeType="1"/>
          </p:cNvSpPr>
          <p:nvPr>
            <p:custDataLst>
              <p:tags r:id="rId51"/>
            </p:custDataLst>
          </p:nvPr>
        </p:nvSpPr>
        <p:spPr bwMode="auto">
          <a:xfrm>
            <a:off x="8577933" y="4709652"/>
            <a:ext cx="228600" cy="0"/>
          </a:xfrm>
          <a:prstGeom prst="line">
            <a:avLst/>
          </a:prstGeom>
          <a:noFill/>
          <a:ln w="28575">
            <a:solidFill>
              <a:srgbClr val="FFFFFF"/>
            </a:solidFill>
            <a:round/>
            <a:headEnd/>
            <a:tailEnd type="oval"/>
          </a:ln>
          <a:effectLst/>
        </p:spPr>
        <p:txBody>
          <a:bodyPr wrap="none" anchor="ctr">
            <a:noAutofit/>
          </a:bodyPr>
          <a:lstStyle/>
          <a:p>
            <a:endParaRPr lang="en-US"/>
          </a:p>
        </p:txBody>
      </p:sp>
      <p:cxnSp>
        <p:nvCxnSpPr>
          <p:cNvPr id="10" name="Straight Connector 9"/>
          <p:cNvCxnSpPr/>
          <p:nvPr/>
        </p:nvCxnSpPr>
        <p:spPr>
          <a:xfrm flipH="1">
            <a:off x="8806533" y="1302332"/>
            <a:ext cx="32669" cy="511260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a:stCxn id="91" idx="1"/>
          </p:cNvCxnSpPr>
          <p:nvPr/>
        </p:nvCxnSpPr>
        <p:spPr>
          <a:xfrm>
            <a:off x="7366484" y="1328443"/>
            <a:ext cx="56416" cy="5086495"/>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a:stCxn id="145" idx="0"/>
          </p:cNvCxnSpPr>
          <p:nvPr/>
        </p:nvCxnSpPr>
        <p:spPr>
          <a:xfrm flipH="1" flipV="1">
            <a:off x="6263547" y="977984"/>
            <a:ext cx="14193" cy="3757779"/>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a:stCxn id="153" idx="0"/>
          </p:cNvCxnSpPr>
          <p:nvPr/>
        </p:nvCxnSpPr>
        <p:spPr>
          <a:xfrm flipH="1" flipV="1">
            <a:off x="7689403" y="977984"/>
            <a:ext cx="14193" cy="373166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a:stCxn id="106" idx="0"/>
          </p:cNvCxnSpPr>
          <p:nvPr/>
        </p:nvCxnSpPr>
        <p:spPr>
          <a:xfrm flipH="1">
            <a:off x="7793989" y="1587584"/>
            <a:ext cx="9714" cy="59520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a:stCxn id="90" idx="0"/>
          </p:cNvCxnSpPr>
          <p:nvPr/>
        </p:nvCxnSpPr>
        <p:spPr>
          <a:xfrm>
            <a:off x="6377847" y="1613695"/>
            <a:ext cx="0" cy="569093"/>
          </a:xfrm>
          <a:prstGeom prst="line">
            <a:avLst/>
          </a:prstGeom>
          <a:ln w="25400">
            <a:solidFill>
              <a:schemeClr val="tx1"/>
            </a:solidFill>
            <a:tailEnd type="oval"/>
          </a:ln>
        </p:spPr>
        <p:style>
          <a:lnRef idx="1">
            <a:schemeClr val="accent1"/>
          </a:lnRef>
          <a:fillRef idx="0">
            <a:schemeClr val="accent1"/>
          </a:fillRef>
          <a:effectRef idx="0">
            <a:schemeClr val="accent1"/>
          </a:effectRef>
          <a:fontRef idx="minor">
            <a:schemeClr val="tx1"/>
          </a:fontRef>
        </p:style>
      </p:cxnSp>
      <p:cxnSp>
        <p:nvCxnSpPr>
          <p:cNvPr id="156" name="Straight Connector 155"/>
          <p:cNvCxnSpPr/>
          <p:nvPr/>
        </p:nvCxnSpPr>
        <p:spPr>
          <a:xfrm>
            <a:off x="7793989" y="2730584"/>
            <a:ext cx="0" cy="60183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7" name="Straight Connector 156"/>
          <p:cNvCxnSpPr>
            <a:stCxn id="114" idx="0"/>
          </p:cNvCxnSpPr>
          <p:nvPr/>
        </p:nvCxnSpPr>
        <p:spPr>
          <a:xfrm flipH="1">
            <a:off x="6377847" y="2756695"/>
            <a:ext cx="14193" cy="575720"/>
          </a:xfrm>
          <a:prstGeom prst="line">
            <a:avLst/>
          </a:prstGeom>
          <a:ln w="25400">
            <a:solidFill>
              <a:schemeClr val="tx1"/>
            </a:solidFill>
            <a:tailEnd type="oval"/>
          </a:ln>
        </p:spPr>
        <p:style>
          <a:lnRef idx="1">
            <a:schemeClr val="accent1"/>
          </a:lnRef>
          <a:fillRef idx="0">
            <a:schemeClr val="accent1"/>
          </a:fillRef>
          <a:effectRef idx="0">
            <a:schemeClr val="accent1"/>
          </a:effectRef>
          <a:fontRef idx="minor">
            <a:schemeClr val="tx1"/>
          </a:fontRef>
        </p:style>
      </p:cxnSp>
      <p:cxnSp>
        <p:nvCxnSpPr>
          <p:cNvPr id="158" name="Straight Connector 157"/>
          <p:cNvCxnSpPr/>
          <p:nvPr/>
        </p:nvCxnSpPr>
        <p:spPr>
          <a:xfrm>
            <a:off x="7815933" y="3873584"/>
            <a:ext cx="13077" cy="61444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9" name="Straight Connector 158"/>
          <p:cNvCxnSpPr/>
          <p:nvPr/>
        </p:nvCxnSpPr>
        <p:spPr>
          <a:xfrm>
            <a:off x="6390077" y="3899695"/>
            <a:ext cx="13077" cy="588336"/>
          </a:xfrm>
          <a:prstGeom prst="line">
            <a:avLst/>
          </a:prstGeom>
          <a:ln w="25400">
            <a:solidFill>
              <a:schemeClr val="tx1"/>
            </a:solidFill>
            <a:tailEnd type="oval"/>
          </a:ln>
        </p:spPr>
        <p:style>
          <a:lnRef idx="1">
            <a:schemeClr val="accent1"/>
          </a:lnRef>
          <a:fillRef idx="0">
            <a:schemeClr val="accent1"/>
          </a:fillRef>
          <a:effectRef idx="0">
            <a:schemeClr val="accent1"/>
          </a:effectRef>
          <a:fontRef idx="minor">
            <a:schemeClr val="tx1"/>
          </a:fontRef>
        </p:style>
      </p:cxnSp>
      <p:cxnSp>
        <p:nvCxnSpPr>
          <p:cNvPr id="160" name="Straight Connector 159"/>
          <p:cNvCxnSpPr/>
          <p:nvPr/>
        </p:nvCxnSpPr>
        <p:spPr>
          <a:xfrm>
            <a:off x="7793989" y="5016584"/>
            <a:ext cx="0" cy="6096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1" name="Straight Connector 160"/>
          <p:cNvCxnSpPr/>
          <p:nvPr/>
        </p:nvCxnSpPr>
        <p:spPr>
          <a:xfrm>
            <a:off x="6368133" y="5042695"/>
            <a:ext cx="0" cy="583489"/>
          </a:xfrm>
          <a:prstGeom prst="line">
            <a:avLst/>
          </a:prstGeom>
          <a:ln w="25400">
            <a:solidFill>
              <a:schemeClr val="tx1"/>
            </a:solidFill>
            <a:tailEnd type="oval"/>
          </a:ln>
        </p:spPr>
        <p:style>
          <a:lnRef idx="1">
            <a:schemeClr val="accent1"/>
          </a:lnRef>
          <a:fillRef idx="0">
            <a:schemeClr val="accent1"/>
          </a:fillRef>
          <a:effectRef idx="0">
            <a:schemeClr val="accent1"/>
          </a:effectRef>
          <a:fontRef idx="minor">
            <a:schemeClr val="tx1"/>
          </a:fontRef>
        </p:style>
      </p:cxnSp>
      <p:sp>
        <p:nvSpPr>
          <p:cNvPr id="162" name="Isosceles Triangle 161"/>
          <p:cNvSpPr/>
          <p:nvPr/>
        </p:nvSpPr>
        <p:spPr>
          <a:xfrm rot="5400000">
            <a:off x="6533386" y="1498532"/>
            <a:ext cx="126695" cy="152400"/>
          </a:xfrm>
          <a:prstGeom prst="triangl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Isosceles Triangle 162"/>
          <p:cNvSpPr/>
          <p:nvPr/>
        </p:nvSpPr>
        <p:spPr>
          <a:xfrm rot="5400000">
            <a:off x="7981185" y="1498532"/>
            <a:ext cx="126695" cy="152400"/>
          </a:xfrm>
          <a:prstGeom prst="triangl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Isosceles Triangle 163"/>
          <p:cNvSpPr/>
          <p:nvPr/>
        </p:nvSpPr>
        <p:spPr>
          <a:xfrm rot="5400000">
            <a:off x="6533386" y="2641532"/>
            <a:ext cx="126695" cy="152400"/>
          </a:xfrm>
          <a:prstGeom prst="triangl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Isosceles Triangle 164"/>
          <p:cNvSpPr/>
          <p:nvPr/>
        </p:nvSpPr>
        <p:spPr>
          <a:xfrm rot="5400000">
            <a:off x="7981185" y="2641532"/>
            <a:ext cx="126695" cy="152400"/>
          </a:xfrm>
          <a:prstGeom prst="triangl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Isosceles Triangle 165"/>
          <p:cNvSpPr/>
          <p:nvPr/>
        </p:nvSpPr>
        <p:spPr>
          <a:xfrm rot="5400000">
            <a:off x="6533386" y="3784532"/>
            <a:ext cx="126695" cy="152400"/>
          </a:xfrm>
          <a:prstGeom prst="triangl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Isosceles Triangle 166"/>
          <p:cNvSpPr/>
          <p:nvPr/>
        </p:nvSpPr>
        <p:spPr>
          <a:xfrm rot="5400000">
            <a:off x="7981185" y="3784532"/>
            <a:ext cx="126695" cy="152400"/>
          </a:xfrm>
          <a:prstGeom prst="triangl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Isosceles Triangle 167"/>
          <p:cNvSpPr/>
          <p:nvPr/>
        </p:nvSpPr>
        <p:spPr>
          <a:xfrm rot="5400000">
            <a:off x="6533386" y="4901828"/>
            <a:ext cx="126695" cy="152400"/>
          </a:xfrm>
          <a:prstGeom prst="triangl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Isosceles Triangle 168"/>
          <p:cNvSpPr/>
          <p:nvPr/>
        </p:nvSpPr>
        <p:spPr>
          <a:xfrm rot="5400000">
            <a:off x="7981185" y="4901828"/>
            <a:ext cx="126695" cy="152400"/>
          </a:xfrm>
          <a:prstGeom prst="triangl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Text Box 108"/>
          <p:cNvSpPr txBox="1">
            <a:spLocks noChangeArrowheads="1"/>
          </p:cNvSpPr>
          <p:nvPr>
            <p:custDataLst>
              <p:tags r:id="rId52"/>
            </p:custDataLst>
          </p:nvPr>
        </p:nvSpPr>
        <p:spPr bwMode="auto">
          <a:xfrm>
            <a:off x="6921000" y="6210656"/>
            <a:ext cx="1003800" cy="494944"/>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2400" dirty="0" err="1" smtClean="0">
                <a:solidFill>
                  <a:srgbClr val="FFFFFF"/>
                </a:solidFill>
                <a:latin typeface="Calibri"/>
              </a:rPr>
              <a:t>D</a:t>
            </a:r>
            <a:r>
              <a:rPr lang="en-US" sz="2400" baseline="-25000" dirty="0" err="1" smtClean="0">
                <a:solidFill>
                  <a:srgbClr val="FFFFFF"/>
                </a:solidFill>
                <a:latin typeface="Calibri"/>
              </a:rPr>
              <a:t>out</a:t>
            </a:r>
            <a:r>
              <a:rPr lang="en-US" sz="2400" dirty="0" smtClean="0">
                <a:solidFill>
                  <a:srgbClr val="FFFFFF"/>
                </a:solidFill>
                <a:latin typeface="Calibri"/>
              </a:rPr>
              <a:t>[1]</a:t>
            </a:r>
            <a:endParaRPr lang="en-US" sz="2400" baseline="-25000" dirty="0">
              <a:solidFill>
                <a:srgbClr val="FFFFFF"/>
              </a:solidFill>
              <a:latin typeface="Calibri"/>
            </a:endParaRPr>
          </a:p>
        </p:txBody>
      </p:sp>
      <p:sp>
        <p:nvSpPr>
          <p:cNvPr id="186" name="Text Box 108"/>
          <p:cNvSpPr txBox="1">
            <a:spLocks noChangeArrowheads="1"/>
          </p:cNvSpPr>
          <p:nvPr>
            <p:custDataLst>
              <p:tags r:id="rId53"/>
            </p:custDataLst>
          </p:nvPr>
        </p:nvSpPr>
        <p:spPr bwMode="auto">
          <a:xfrm>
            <a:off x="8259932" y="6210656"/>
            <a:ext cx="1003801" cy="494944"/>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2400" dirty="0" err="1" smtClean="0">
                <a:solidFill>
                  <a:srgbClr val="FFFFFF"/>
                </a:solidFill>
                <a:latin typeface="Calibri"/>
              </a:rPr>
              <a:t>D</a:t>
            </a:r>
            <a:r>
              <a:rPr lang="en-US" sz="2400" baseline="-25000" dirty="0" err="1" smtClean="0">
                <a:solidFill>
                  <a:srgbClr val="FFFFFF"/>
                </a:solidFill>
                <a:latin typeface="Calibri"/>
              </a:rPr>
              <a:t>out</a:t>
            </a:r>
            <a:r>
              <a:rPr lang="en-US" sz="2400" dirty="0" smtClean="0">
                <a:solidFill>
                  <a:srgbClr val="FFFFFF"/>
                </a:solidFill>
                <a:latin typeface="Calibri"/>
              </a:rPr>
              <a:t>[2]</a:t>
            </a:r>
            <a:endParaRPr lang="en-US" sz="2400" baseline="-25000" dirty="0">
              <a:solidFill>
                <a:srgbClr val="FFFFFF"/>
              </a:solidFill>
              <a:latin typeface="Calibri"/>
            </a:endParaRPr>
          </a:p>
        </p:txBody>
      </p:sp>
      <p:sp>
        <p:nvSpPr>
          <p:cNvPr id="187" name="Text Box 108"/>
          <p:cNvSpPr txBox="1">
            <a:spLocks noChangeArrowheads="1"/>
          </p:cNvSpPr>
          <p:nvPr>
            <p:custDataLst>
              <p:tags r:id="rId54"/>
            </p:custDataLst>
          </p:nvPr>
        </p:nvSpPr>
        <p:spPr bwMode="auto">
          <a:xfrm>
            <a:off x="5757045" y="457200"/>
            <a:ext cx="872355" cy="520784"/>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latin typeface="Calibri"/>
              </a:rPr>
              <a:t>D</a:t>
            </a:r>
            <a:r>
              <a:rPr lang="en-US" sz="2400" baseline="-25000" dirty="0" smtClean="0">
                <a:solidFill>
                  <a:srgbClr val="FFFFFF"/>
                </a:solidFill>
                <a:latin typeface="Calibri"/>
              </a:rPr>
              <a:t>in</a:t>
            </a:r>
            <a:r>
              <a:rPr lang="en-US" sz="2400" dirty="0" smtClean="0">
                <a:solidFill>
                  <a:srgbClr val="FFFFFF"/>
                </a:solidFill>
                <a:latin typeface="Calibri"/>
              </a:rPr>
              <a:t>[1]</a:t>
            </a:r>
            <a:endParaRPr lang="en-US" sz="2400" baseline="-25000" dirty="0">
              <a:solidFill>
                <a:srgbClr val="FFFFFF"/>
              </a:solidFill>
              <a:latin typeface="Calibri"/>
            </a:endParaRPr>
          </a:p>
        </p:txBody>
      </p:sp>
      <p:sp>
        <p:nvSpPr>
          <p:cNvPr id="188" name="Text Box 108"/>
          <p:cNvSpPr txBox="1">
            <a:spLocks noChangeArrowheads="1"/>
          </p:cNvSpPr>
          <p:nvPr>
            <p:custDataLst>
              <p:tags r:id="rId55"/>
            </p:custDataLst>
          </p:nvPr>
        </p:nvSpPr>
        <p:spPr bwMode="auto">
          <a:xfrm>
            <a:off x="7162800" y="457200"/>
            <a:ext cx="872355" cy="520784"/>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latin typeface="Calibri"/>
              </a:rPr>
              <a:t>D</a:t>
            </a:r>
            <a:r>
              <a:rPr lang="en-US" sz="2400" baseline="-25000" dirty="0" smtClean="0">
                <a:solidFill>
                  <a:srgbClr val="FFFFFF"/>
                </a:solidFill>
                <a:latin typeface="Calibri"/>
              </a:rPr>
              <a:t>in</a:t>
            </a:r>
            <a:r>
              <a:rPr lang="en-US" sz="2400" dirty="0" smtClean="0">
                <a:solidFill>
                  <a:srgbClr val="FFFFFF"/>
                </a:solidFill>
                <a:latin typeface="Calibri"/>
              </a:rPr>
              <a:t>[2]</a:t>
            </a:r>
            <a:endParaRPr lang="en-US" sz="2400" baseline="-25000" dirty="0">
              <a:solidFill>
                <a:srgbClr val="FFFFFF"/>
              </a:solidFill>
              <a:latin typeface="Calibri"/>
            </a:endParaRPr>
          </a:p>
        </p:txBody>
      </p:sp>
      <p:sp>
        <p:nvSpPr>
          <p:cNvPr id="173" name="TextBox 172"/>
          <p:cNvSpPr txBox="1"/>
          <p:nvPr/>
        </p:nvSpPr>
        <p:spPr>
          <a:xfrm>
            <a:off x="6403154" y="1553830"/>
            <a:ext cx="748923" cy="338554"/>
          </a:xfrm>
          <a:prstGeom prst="rect">
            <a:avLst/>
          </a:prstGeom>
          <a:noFill/>
        </p:spPr>
        <p:txBody>
          <a:bodyPr wrap="none" rtlCol="0">
            <a:spAutoFit/>
          </a:bodyPr>
          <a:lstStyle/>
          <a:p>
            <a:r>
              <a:rPr lang="en-US" sz="1600" dirty="0" smtClean="0"/>
              <a:t>enable</a:t>
            </a:r>
            <a:endParaRPr lang="en-US" sz="1600" dirty="0"/>
          </a:p>
        </p:txBody>
      </p:sp>
      <p:sp>
        <p:nvSpPr>
          <p:cNvPr id="210" name="TextBox 209"/>
          <p:cNvSpPr txBox="1"/>
          <p:nvPr/>
        </p:nvSpPr>
        <p:spPr>
          <a:xfrm>
            <a:off x="7829010" y="1511384"/>
            <a:ext cx="748923" cy="338554"/>
          </a:xfrm>
          <a:prstGeom prst="rect">
            <a:avLst/>
          </a:prstGeom>
          <a:noFill/>
        </p:spPr>
        <p:txBody>
          <a:bodyPr wrap="none" rtlCol="0">
            <a:spAutoFit/>
          </a:bodyPr>
          <a:lstStyle/>
          <a:p>
            <a:r>
              <a:rPr lang="en-US" sz="1600" dirty="0" smtClean="0"/>
              <a:t>enable</a:t>
            </a:r>
            <a:endParaRPr lang="en-US" sz="1600" dirty="0"/>
          </a:p>
        </p:txBody>
      </p:sp>
      <p:sp>
        <p:nvSpPr>
          <p:cNvPr id="211" name="TextBox 210"/>
          <p:cNvSpPr txBox="1"/>
          <p:nvPr/>
        </p:nvSpPr>
        <p:spPr>
          <a:xfrm>
            <a:off x="6444333" y="2696830"/>
            <a:ext cx="748923" cy="338554"/>
          </a:xfrm>
          <a:prstGeom prst="rect">
            <a:avLst/>
          </a:prstGeom>
          <a:noFill/>
        </p:spPr>
        <p:txBody>
          <a:bodyPr wrap="none" rtlCol="0">
            <a:spAutoFit/>
          </a:bodyPr>
          <a:lstStyle/>
          <a:p>
            <a:r>
              <a:rPr lang="en-US" sz="1600" dirty="0" smtClean="0"/>
              <a:t>enable</a:t>
            </a:r>
            <a:endParaRPr lang="en-US" sz="1600" dirty="0"/>
          </a:p>
        </p:txBody>
      </p:sp>
      <p:sp>
        <p:nvSpPr>
          <p:cNvPr id="212" name="TextBox 211"/>
          <p:cNvSpPr txBox="1"/>
          <p:nvPr/>
        </p:nvSpPr>
        <p:spPr>
          <a:xfrm>
            <a:off x="7829010" y="2696830"/>
            <a:ext cx="748923" cy="338554"/>
          </a:xfrm>
          <a:prstGeom prst="rect">
            <a:avLst/>
          </a:prstGeom>
          <a:noFill/>
        </p:spPr>
        <p:txBody>
          <a:bodyPr wrap="none" rtlCol="0">
            <a:spAutoFit/>
          </a:bodyPr>
          <a:lstStyle/>
          <a:p>
            <a:r>
              <a:rPr lang="en-US" sz="1600" dirty="0" smtClean="0"/>
              <a:t>enable</a:t>
            </a:r>
            <a:endParaRPr lang="en-US" sz="1600" dirty="0"/>
          </a:p>
        </p:txBody>
      </p:sp>
      <p:sp>
        <p:nvSpPr>
          <p:cNvPr id="213" name="TextBox 212"/>
          <p:cNvSpPr txBox="1"/>
          <p:nvPr/>
        </p:nvSpPr>
        <p:spPr>
          <a:xfrm>
            <a:off x="6444333" y="3839830"/>
            <a:ext cx="748923" cy="338554"/>
          </a:xfrm>
          <a:prstGeom prst="rect">
            <a:avLst/>
          </a:prstGeom>
          <a:noFill/>
        </p:spPr>
        <p:txBody>
          <a:bodyPr wrap="none" rtlCol="0">
            <a:spAutoFit/>
          </a:bodyPr>
          <a:lstStyle/>
          <a:p>
            <a:r>
              <a:rPr lang="en-US" sz="1600" dirty="0" smtClean="0"/>
              <a:t>enable</a:t>
            </a:r>
            <a:endParaRPr lang="en-US" sz="1600" dirty="0"/>
          </a:p>
        </p:txBody>
      </p:sp>
      <p:sp>
        <p:nvSpPr>
          <p:cNvPr id="214" name="TextBox 213"/>
          <p:cNvSpPr txBox="1"/>
          <p:nvPr/>
        </p:nvSpPr>
        <p:spPr>
          <a:xfrm>
            <a:off x="7829010" y="3839830"/>
            <a:ext cx="748923" cy="338554"/>
          </a:xfrm>
          <a:prstGeom prst="rect">
            <a:avLst/>
          </a:prstGeom>
          <a:noFill/>
        </p:spPr>
        <p:txBody>
          <a:bodyPr wrap="none" rtlCol="0">
            <a:spAutoFit/>
          </a:bodyPr>
          <a:lstStyle/>
          <a:p>
            <a:r>
              <a:rPr lang="en-US" sz="1600" dirty="0" smtClean="0"/>
              <a:t>enable</a:t>
            </a:r>
            <a:endParaRPr lang="en-US" sz="1600" dirty="0"/>
          </a:p>
        </p:txBody>
      </p:sp>
      <p:sp>
        <p:nvSpPr>
          <p:cNvPr id="215" name="TextBox 214"/>
          <p:cNvSpPr txBox="1"/>
          <p:nvPr/>
        </p:nvSpPr>
        <p:spPr>
          <a:xfrm>
            <a:off x="6444333" y="4982830"/>
            <a:ext cx="748923" cy="338554"/>
          </a:xfrm>
          <a:prstGeom prst="rect">
            <a:avLst/>
          </a:prstGeom>
          <a:noFill/>
        </p:spPr>
        <p:txBody>
          <a:bodyPr wrap="none" rtlCol="0">
            <a:spAutoFit/>
          </a:bodyPr>
          <a:lstStyle/>
          <a:p>
            <a:r>
              <a:rPr lang="en-US" sz="1600" dirty="0" smtClean="0"/>
              <a:t>enable</a:t>
            </a:r>
            <a:endParaRPr lang="en-US" sz="1600" dirty="0"/>
          </a:p>
        </p:txBody>
      </p:sp>
      <p:sp>
        <p:nvSpPr>
          <p:cNvPr id="216" name="TextBox 215"/>
          <p:cNvSpPr txBox="1"/>
          <p:nvPr/>
        </p:nvSpPr>
        <p:spPr>
          <a:xfrm>
            <a:off x="7829010" y="4906630"/>
            <a:ext cx="748923" cy="338554"/>
          </a:xfrm>
          <a:prstGeom prst="rect">
            <a:avLst/>
          </a:prstGeom>
          <a:noFill/>
        </p:spPr>
        <p:txBody>
          <a:bodyPr wrap="none" rtlCol="0">
            <a:spAutoFit/>
          </a:bodyPr>
          <a:lstStyle/>
          <a:p>
            <a:r>
              <a:rPr lang="en-US" sz="1600" dirty="0" smtClean="0"/>
              <a:t>enable</a:t>
            </a:r>
            <a:endParaRPr lang="en-US" sz="1600" dirty="0"/>
          </a:p>
        </p:txBody>
      </p:sp>
      <p:cxnSp>
        <p:nvCxnSpPr>
          <p:cNvPr id="175" name="Straight Connector 174"/>
          <p:cNvCxnSpPr/>
          <p:nvPr/>
        </p:nvCxnSpPr>
        <p:spPr>
          <a:xfrm flipV="1">
            <a:off x="5281102" y="1955529"/>
            <a:ext cx="0" cy="171460"/>
          </a:xfrm>
          <a:prstGeom prst="line">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219" name="Straight Connector 218"/>
          <p:cNvCxnSpPr/>
          <p:nvPr/>
        </p:nvCxnSpPr>
        <p:spPr>
          <a:xfrm flipH="1" flipV="1">
            <a:off x="5281102" y="3111584"/>
            <a:ext cx="6038" cy="152400"/>
          </a:xfrm>
          <a:prstGeom prst="line">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177" name="Straight Connector 176"/>
          <p:cNvCxnSpPr/>
          <p:nvPr/>
        </p:nvCxnSpPr>
        <p:spPr>
          <a:xfrm flipV="1">
            <a:off x="5281102" y="4241842"/>
            <a:ext cx="0" cy="165142"/>
          </a:xfrm>
          <a:prstGeom prst="line">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p:nvCxnSpPr>
        <p:spPr>
          <a:xfrm flipV="1">
            <a:off x="5281102" y="5397584"/>
            <a:ext cx="0" cy="114301"/>
          </a:xfrm>
          <a:prstGeom prst="line">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p:nvCxnSpPr>
        <p:spPr>
          <a:xfrm>
            <a:off x="5176502" y="1955529"/>
            <a:ext cx="3078562" cy="13055"/>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2" name="Straight Connector 191"/>
          <p:cNvCxnSpPr/>
          <p:nvPr/>
        </p:nvCxnSpPr>
        <p:spPr>
          <a:xfrm flipV="1">
            <a:off x="5176502" y="3102413"/>
            <a:ext cx="3026970" cy="9171"/>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5" name="Straight Connector 194"/>
          <p:cNvCxnSpPr/>
          <p:nvPr/>
        </p:nvCxnSpPr>
        <p:spPr>
          <a:xfrm>
            <a:off x="5176502" y="4241842"/>
            <a:ext cx="3078562"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7" name="Straight Connector 196"/>
          <p:cNvCxnSpPr/>
          <p:nvPr/>
        </p:nvCxnSpPr>
        <p:spPr>
          <a:xfrm>
            <a:off x="5191526" y="5397584"/>
            <a:ext cx="3107477"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9" name="Straight Connector 248"/>
          <p:cNvCxnSpPr/>
          <p:nvPr/>
        </p:nvCxnSpPr>
        <p:spPr>
          <a:xfrm flipH="1">
            <a:off x="6749133" y="1816184"/>
            <a:ext cx="6038" cy="152400"/>
          </a:xfrm>
          <a:prstGeom prst="line">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251" name="Straight Connector 250"/>
          <p:cNvCxnSpPr/>
          <p:nvPr/>
        </p:nvCxnSpPr>
        <p:spPr>
          <a:xfrm flipH="1">
            <a:off x="8267095" y="1816184"/>
            <a:ext cx="6038" cy="152400"/>
          </a:xfrm>
          <a:prstGeom prst="line">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252" name="Straight Connector 251"/>
          <p:cNvCxnSpPr/>
          <p:nvPr/>
        </p:nvCxnSpPr>
        <p:spPr>
          <a:xfrm flipH="1">
            <a:off x="6749133" y="2959184"/>
            <a:ext cx="6038" cy="152400"/>
          </a:xfrm>
          <a:prstGeom prst="line">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253" name="Straight Connector 252"/>
          <p:cNvCxnSpPr/>
          <p:nvPr/>
        </p:nvCxnSpPr>
        <p:spPr>
          <a:xfrm flipH="1">
            <a:off x="6749133" y="4102184"/>
            <a:ext cx="6038" cy="152400"/>
          </a:xfrm>
          <a:prstGeom prst="line">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254" name="Straight Connector 253"/>
          <p:cNvCxnSpPr/>
          <p:nvPr/>
        </p:nvCxnSpPr>
        <p:spPr>
          <a:xfrm flipH="1">
            <a:off x="8190895" y="2959184"/>
            <a:ext cx="6038" cy="152400"/>
          </a:xfrm>
          <a:prstGeom prst="line">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nvCxnSpPr>
        <p:spPr>
          <a:xfrm flipH="1">
            <a:off x="8267095" y="4102184"/>
            <a:ext cx="6038" cy="152400"/>
          </a:xfrm>
          <a:prstGeom prst="line">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256" name="Straight Connector 255"/>
          <p:cNvCxnSpPr/>
          <p:nvPr/>
        </p:nvCxnSpPr>
        <p:spPr>
          <a:xfrm flipH="1">
            <a:off x="6749133" y="5245184"/>
            <a:ext cx="6038" cy="152400"/>
          </a:xfrm>
          <a:prstGeom prst="line">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257" name="Straight Connector 256"/>
          <p:cNvCxnSpPr/>
          <p:nvPr/>
        </p:nvCxnSpPr>
        <p:spPr>
          <a:xfrm flipH="1">
            <a:off x="8273133" y="5245184"/>
            <a:ext cx="6038" cy="152400"/>
          </a:xfrm>
          <a:prstGeom prst="line">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4" name="Straight Connector 3"/>
          <p:cNvCxnSpPr>
            <a:endCxn id="62" idx="1"/>
          </p:cNvCxnSpPr>
          <p:nvPr/>
        </p:nvCxnSpPr>
        <p:spPr>
          <a:xfrm flipV="1">
            <a:off x="3701133" y="3677735"/>
            <a:ext cx="609600" cy="24290"/>
          </a:xfrm>
          <a:prstGeom prst="line">
            <a:avLst/>
          </a:prstGeom>
          <a:ln w="254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3751479" y="3581400"/>
            <a:ext cx="76200" cy="20927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36" name="TextBox 135"/>
          <p:cNvSpPr txBox="1"/>
          <p:nvPr/>
        </p:nvSpPr>
        <p:spPr>
          <a:xfrm>
            <a:off x="4920333" y="1752600"/>
            <a:ext cx="314510" cy="400110"/>
          </a:xfrm>
          <a:prstGeom prst="rect">
            <a:avLst/>
          </a:prstGeom>
          <a:noFill/>
        </p:spPr>
        <p:txBody>
          <a:bodyPr wrap="none" rtlCol="0">
            <a:spAutoFit/>
          </a:bodyPr>
          <a:lstStyle/>
          <a:p>
            <a:r>
              <a:rPr lang="en-US" sz="2000" dirty="0"/>
              <a:t>0</a:t>
            </a:r>
            <a:endParaRPr lang="en-US" sz="2000" dirty="0" smtClean="0"/>
          </a:p>
        </p:txBody>
      </p:sp>
      <p:sp>
        <p:nvSpPr>
          <p:cNvPr id="140" name="TextBox 139"/>
          <p:cNvSpPr txBox="1"/>
          <p:nvPr/>
        </p:nvSpPr>
        <p:spPr>
          <a:xfrm>
            <a:off x="4920333" y="2876490"/>
            <a:ext cx="314510" cy="400110"/>
          </a:xfrm>
          <a:prstGeom prst="rect">
            <a:avLst/>
          </a:prstGeom>
          <a:noFill/>
        </p:spPr>
        <p:txBody>
          <a:bodyPr wrap="none" rtlCol="0">
            <a:spAutoFit/>
          </a:bodyPr>
          <a:lstStyle/>
          <a:p>
            <a:r>
              <a:rPr lang="en-US" sz="2000" dirty="0" smtClean="0"/>
              <a:t>1</a:t>
            </a:r>
          </a:p>
        </p:txBody>
      </p:sp>
      <p:sp>
        <p:nvSpPr>
          <p:cNvPr id="144" name="TextBox 143"/>
          <p:cNvSpPr txBox="1"/>
          <p:nvPr/>
        </p:nvSpPr>
        <p:spPr>
          <a:xfrm>
            <a:off x="4920333" y="4038600"/>
            <a:ext cx="314510" cy="400110"/>
          </a:xfrm>
          <a:prstGeom prst="rect">
            <a:avLst/>
          </a:prstGeom>
          <a:noFill/>
        </p:spPr>
        <p:txBody>
          <a:bodyPr wrap="none" rtlCol="0">
            <a:spAutoFit/>
          </a:bodyPr>
          <a:lstStyle/>
          <a:p>
            <a:r>
              <a:rPr lang="en-US" sz="2000" dirty="0" smtClean="0"/>
              <a:t>2</a:t>
            </a:r>
          </a:p>
        </p:txBody>
      </p:sp>
      <p:sp>
        <p:nvSpPr>
          <p:cNvPr id="148" name="TextBox 147"/>
          <p:cNvSpPr txBox="1"/>
          <p:nvPr/>
        </p:nvSpPr>
        <p:spPr>
          <a:xfrm>
            <a:off x="4920333" y="5162490"/>
            <a:ext cx="314510" cy="400110"/>
          </a:xfrm>
          <a:prstGeom prst="rect">
            <a:avLst/>
          </a:prstGeom>
          <a:noFill/>
        </p:spPr>
        <p:txBody>
          <a:bodyPr wrap="none" rtlCol="0">
            <a:spAutoFit/>
          </a:bodyPr>
          <a:lstStyle/>
          <a:p>
            <a:r>
              <a:rPr lang="en-US" sz="2000" dirty="0" smtClean="0"/>
              <a:t>3</a:t>
            </a:r>
          </a:p>
        </p:txBody>
      </p:sp>
      <p:cxnSp>
        <p:nvCxnSpPr>
          <p:cNvPr id="15" name="Straight Connector 14"/>
          <p:cNvCxnSpPr/>
          <p:nvPr/>
        </p:nvCxnSpPr>
        <p:spPr>
          <a:xfrm flipH="1" flipV="1">
            <a:off x="3827679" y="5689768"/>
            <a:ext cx="1621413" cy="25232"/>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52" name="Text Box 108"/>
          <p:cNvSpPr txBox="1">
            <a:spLocks noChangeArrowheads="1"/>
          </p:cNvSpPr>
          <p:nvPr>
            <p:custDataLst>
              <p:tags r:id="rId56"/>
            </p:custDataLst>
          </p:nvPr>
        </p:nvSpPr>
        <p:spPr bwMode="auto">
          <a:xfrm>
            <a:off x="2090067" y="5410200"/>
            <a:ext cx="1796133" cy="494944"/>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latin typeface="Calibri"/>
              </a:rPr>
              <a:t>Write Enable</a:t>
            </a:r>
            <a:endParaRPr lang="en-US" sz="2400" baseline="-25000" dirty="0">
              <a:solidFill>
                <a:srgbClr val="FFFFFF"/>
              </a:solidFill>
              <a:latin typeface="Calibri"/>
            </a:endParaRPr>
          </a:p>
        </p:txBody>
      </p:sp>
      <p:cxnSp>
        <p:nvCxnSpPr>
          <p:cNvPr id="28" name="Straight Connector 27"/>
          <p:cNvCxnSpPr>
            <a:endCxn id="190" idx="3"/>
          </p:cNvCxnSpPr>
          <p:nvPr/>
        </p:nvCxnSpPr>
        <p:spPr>
          <a:xfrm flipH="1">
            <a:off x="3899457" y="5924728"/>
            <a:ext cx="1895995" cy="1292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90" name="Text Box 108"/>
          <p:cNvSpPr txBox="1">
            <a:spLocks noChangeArrowheads="1"/>
          </p:cNvSpPr>
          <p:nvPr>
            <p:custDataLst>
              <p:tags r:id="rId57"/>
            </p:custDataLst>
          </p:nvPr>
        </p:nvSpPr>
        <p:spPr bwMode="auto">
          <a:xfrm>
            <a:off x="1905000" y="5677256"/>
            <a:ext cx="1994457" cy="520784"/>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latin typeface="Calibri"/>
              </a:rPr>
              <a:t>Output Enable</a:t>
            </a:r>
            <a:endParaRPr lang="en-US" sz="2400" baseline="-25000" dirty="0">
              <a:solidFill>
                <a:srgbClr val="FFFFFF"/>
              </a:solidFill>
              <a:latin typeface="Calibri"/>
            </a:endParaRPr>
          </a:p>
        </p:txBody>
      </p:sp>
      <p:sp>
        <p:nvSpPr>
          <p:cNvPr id="198" name="AutoShape 5"/>
          <p:cNvSpPr>
            <a:spLocks noChangeArrowheads="1"/>
          </p:cNvSpPr>
          <p:nvPr/>
        </p:nvSpPr>
        <p:spPr bwMode="auto">
          <a:xfrm>
            <a:off x="5962650" y="1822173"/>
            <a:ext cx="209550" cy="228600"/>
          </a:xfrm>
          <a:prstGeom prst="flowChartDelay">
            <a:avLst/>
          </a:prstGeom>
          <a:solidFill>
            <a:schemeClr val="bg2"/>
          </a:solidFill>
          <a:ln w="25400">
            <a:solidFill>
              <a:schemeClr val="tx1"/>
            </a:solidFill>
            <a:miter lim="800000"/>
            <a:headEnd/>
            <a:tailEnd/>
          </a:ln>
          <a:effectLst/>
          <a:extLst/>
        </p:spPr>
        <p:txBody>
          <a:bodyPr wrap="square" anchor="ctr">
            <a:spAutoFit/>
          </a:bodyPr>
          <a:lstStyle/>
          <a:p>
            <a:endParaRPr lang="en-US"/>
          </a:p>
        </p:txBody>
      </p:sp>
      <p:sp>
        <p:nvSpPr>
          <p:cNvPr id="199" name="AutoShape 5"/>
          <p:cNvSpPr>
            <a:spLocks noChangeArrowheads="1"/>
          </p:cNvSpPr>
          <p:nvPr/>
        </p:nvSpPr>
        <p:spPr bwMode="auto">
          <a:xfrm>
            <a:off x="5962649" y="2971800"/>
            <a:ext cx="209550" cy="228600"/>
          </a:xfrm>
          <a:prstGeom prst="flowChartDelay">
            <a:avLst/>
          </a:prstGeom>
          <a:solidFill>
            <a:schemeClr val="bg2"/>
          </a:solidFill>
          <a:ln w="25400">
            <a:solidFill>
              <a:schemeClr val="tx1"/>
            </a:solidFill>
            <a:miter lim="800000"/>
            <a:headEnd/>
            <a:tailEnd/>
          </a:ln>
          <a:effectLst/>
          <a:extLst/>
        </p:spPr>
        <p:txBody>
          <a:bodyPr wrap="square" anchor="ctr">
            <a:spAutoFit/>
          </a:bodyPr>
          <a:lstStyle/>
          <a:p>
            <a:endParaRPr lang="en-US"/>
          </a:p>
        </p:txBody>
      </p:sp>
      <p:sp>
        <p:nvSpPr>
          <p:cNvPr id="200" name="AutoShape 5"/>
          <p:cNvSpPr>
            <a:spLocks noChangeArrowheads="1"/>
          </p:cNvSpPr>
          <p:nvPr/>
        </p:nvSpPr>
        <p:spPr bwMode="auto">
          <a:xfrm>
            <a:off x="5939333" y="4127416"/>
            <a:ext cx="209550" cy="228600"/>
          </a:xfrm>
          <a:prstGeom prst="flowChartDelay">
            <a:avLst/>
          </a:prstGeom>
          <a:solidFill>
            <a:schemeClr val="bg2"/>
          </a:solidFill>
          <a:ln w="25400">
            <a:solidFill>
              <a:schemeClr val="tx1"/>
            </a:solidFill>
            <a:miter lim="800000"/>
            <a:headEnd/>
            <a:tailEnd/>
          </a:ln>
          <a:effectLst/>
          <a:extLst/>
        </p:spPr>
        <p:txBody>
          <a:bodyPr wrap="square" anchor="ctr">
            <a:spAutoFit/>
          </a:bodyPr>
          <a:lstStyle/>
          <a:p>
            <a:endParaRPr lang="en-US"/>
          </a:p>
        </p:txBody>
      </p:sp>
      <p:sp>
        <p:nvSpPr>
          <p:cNvPr id="201" name="AutoShape 5"/>
          <p:cNvSpPr>
            <a:spLocks noChangeArrowheads="1"/>
          </p:cNvSpPr>
          <p:nvPr/>
        </p:nvSpPr>
        <p:spPr bwMode="auto">
          <a:xfrm>
            <a:off x="5939333" y="5257800"/>
            <a:ext cx="209550" cy="228600"/>
          </a:xfrm>
          <a:prstGeom prst="flowChartDelay">
            <a:avLst/>
          </a:prstGeom>
          <a:solidFill>
            <a:schemeClr val="bg2"/>
          </a:solidFill>
          <a:ln w="25400">
            <a:solidFill>
              <a:schemeClr val="tx1"/>
            </a:solidFill>
            <a:miter lim="800000"/>
            <a:headEnd/>
            <a:tailEnd/>
          </a:ln>
          <a:effectLst/>
          <a:extLst/>
        </p:spPr>
        <p:txBody>
          <a:bodyPr wrap="square" anchor="ctr">
            <a:spAutoFit/>
          </a:bodyPr>
          <a:lstStyle/>
          <a:p>
            <a:endParaRPr lang="en-US"/>
          </a:p>
        </p:txBody>
      </p:sp>
      <p:cxnSp>
        <p:nvCxnSpPr>
          <p:cNvPr id="233" name="Straight Connector 232"/>
          <p:cNvCxnSpPr/>
          <p:nvPr/>
        </p:nvCxnSpPr>
        <p:spPr>
          <a:xfrm>
            <a:off x="5795452" y="1792869"/>
            <a:ext cx="0" cy="4150731"/>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2" name="Straight Connector 201"/>
          <p:cNvCxnSpPr/>
          <p:nvPr/>
        </p:nvCxnSpPr>
        <p:spPr>
          <a:xfrm flipH="1">
            <a:off x="5831426" y="1828800"/>
            <a:ext cx="112174" cy="0"/>
          </a:xfrm>
          <a:prstGeom prst="line">
            <a:avLst/>
          </a:prstGeom>
          <a:ln w="28575">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203" name="Straight Connector 202"/>
          <p:cNvCxnSpPr>
            <a:stCxn id="199" idx="0"/>
          </p:cNvCxnSpPr>
          <p:nvPr/>
        </p:nvCxnSpPr>
        <p:spPr>
          <a:xfrm flipH="1">
            <a:off x="5795452" y="2971800"/>
            <a:ext cx="271972" cy="12616"/>
          </a:xfrm>
          <a:prstGeom prst="line">
            <a:avLst/>
          </a:prstGeom>
          <a:ln w="28575">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204" name="Straight Connector 203"/>
          <p:cNvCxnSpPr/>
          <p:nvPr/>
        </p:nvCxnSpPr>
        <p:spPr>
          <a:xfrm flipH="1">
            <a:off x="5791200" y="4114800"/>
            <a:ext cx="271972" cy="12616"/>
          </a:xfrm>
          <a:prstGeom prst="line">
            <a:avLst/>
          </a:prstGeom>
          <a:ln w="28575">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205" name="Straight Connector 204"/>
          <p:cNvCxnSpPr/>
          <p:nvPr/>
        </p:nvCxnSpPr>
        <p:spPr>
          <a:xfrm flipH="1">
            <a:off x="5791200" y="5245184"/>
            <a:ext cx="271972" cy="12616"/>
          </a:xfrm>
          <a:prstGeom prst="line">
            <a:avLst/>
          </a:prstGeom>
          <a:ln w="28575">
            <a:solidFill>
              <a:schemeClr val="bg1"/>
            </a:solidFill>
            <a:tailEnd type="oval"/>
          </a:ln>
        </p:spPr>
        <p:style>
          <a:lnRef idx="1">
            <a:schemeClr val="accent1"/>
          </a:lnRef>
          <a:fillRef idx="0">
            <a:schemeClr val="accent1"/>
          </a:fillRef>
          <a:effectRef idx="0">
            <a:schemeClr val="accent1"/>
          </a:effectRef>
          <a:fontRef idx="minor">
            <a:schemeClr val="tx1"/>
          </a:fontRef>
        </p:style>
      </p:cxnSp>
      <p:sp>
        <p:nvSpPr>
          <p:cNvPr id="206" name="Rectangle 205"/>
          <p:cNvSpPr/>
          <p:nvPr/>
        </p:nvSpPr>
        <p:spPr>
          <a:xfrm>
            <a:off x="4051857" y="1066800"/>
            <a:ext cx="4939743" cy="502294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9" name="TextBox 288"/>
          <p:cNvSpPr txBox="1"/>
          <p:nvPr/>
        </p:nvSpPr>
        <p:spPr>
          <a:xfrm>
            <a:off x="186131" y="888321"/>
            <a:ext cx="3818353" cy="2677656"/>
          </a:xfrm>
          <a:prstGeom prst="rect">
            <a:avLst/>
          </a:prstGeom>
          <a:noFill/>
        </p:spPr>
        <p:txBody>
          <a:bodyPr wrap="none" rtlCol="0">
            <a:spAutoFit/>
          </a:bodyPr>
          <a:lstStyle/>
          <a:p>
            <a:r>
              <a:rPr lang="en-US" sz="2800" dirty="0" smtClean="0">
                <a:solidFill>
                  <a:schemeClr val="accent1"/>
                </a:solidFill>
              </a:rPr>
              <a:t>E.g. How do we design </a:t>
            </a:r>
          </a:p>
          <a:p>
            <a:r>
              <a:rPr lang="en-US" sz="2800" dirty="0" smtClean="0">
                <a:solidFill>
                  <a:schemeClr val="accent1"/>
                </a:solidFill>
              </a:rPr>
              <a:t>a 4 x 2 SRAM Module?</a:t>
            </a:r>
          </a:p>
          <a:p>
            <a:endParaRPr lang="en-US" sz="2800" dirty="0">
              <a:solidFill>
                <a:schemeClr val="accent1"/>
              </a:solidFill>
            </a:endParaRPr>
          </a:p>
          <a:p>
            <a:r>
              <a:rPr lang="en-US" sz="2800" dirty="0"/>
              <a:t>(i.e. 4 word lines that are</a:t>
            </a:r>
          </a:p>
          <a:p>
            <a:r>
              <a:rPr lang="en-US" sz="2800" dirty="0"/>
              <a:t> each 2 bits wide)?</a:t>
            </a:r>
          </a:p>
          <a:p>
            <a:endParaRPr lang="en-US" sz="2800" dirty="0">
              <a:solidFill>
                <a:schemeClr val="accent1"/>
              </a:solidFill>
            </a:endParaRPr>
          </a:p>
        </p:txBody>
      </p:sp>
    </p:spTree>
    <p:extLst>
      <p:ext uri="{BB962C8B-B14F-4D97-AF65-F5344CB8AC3E}">
        <p14:creationId xmlns:p14="http://schemas.microsoft.com/office/powerpoint/2010/main" val="1571895521"/>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custDataLst>
              <p:tags r:id="rId1"/>
            </p:custDataLst>
          </p:nvPr>
        </p:nvSpPr>
        <p:spPr/>
        <p:txBody>
          <a:bodyPr>
            <a:normAutofit fontScale="90000"/>
          </a:bodyPr>
          <a:lstStyle/>
          <a:p>
            <a:r>
              <a:rPr lang="en-US" dirty="0" smtClean="0"/>
              <a:t>SRAM</a:t>
            </a:r>
            <a:endParaRPr lang="en-US" dirty="0"/>
          </a:p>
        </p:txBody>
      </p:sp>
      <p:sp>
        <p:nvSpPr>
          <p:cNvPr id="50" name="AutoShape 5"/>
          <p:cNvSpPr>
            <a:spLocks noChangeArrowheads="1"/>
          </p:cNvSpPr>
          <p:nvPr/>
        </p:nvSpPr>
        <p:spPr bwMode="auto">
          <a:xfrm>
            <a:off x="5505450" y="2101741"/>
            <a:ext cx="209550" cy="228600"/>
          </a:xfrm>
          <a:prstGeom prst="flowChartDelay">
            <a:avLst/>
          </a:prstGeom>
          <a:noFill/>
          <a:ln w="25400">
            <a:solidFill>
              <a:schemeClr val="tx1"/>
            </a:solidFill>
            <a:miter lim="800000"/>
            <a:headEnd/>
            <a:tailEn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nchor="ctr">
            <a:spAutoFit/>
          </a:bodyPr>
          <a:lstStyle/>
          <a:p>
            <a:endParaRPr lang="en-US"/>
          </a:p>
        </p:txBody>
      </p:sp>
      <p:cxnSp>
        <p:nvCxnSpPr>
          <p:cNvPr id="55" name="Straight Connector 54"/>
          <p:cNvCxnSpPr>
            <a:stCxn id="50" idx="3"/>
          </p:cNvCxnSpPr>
          <p:nvPr/>
        </p:nvCxnSpPr>
        <p:spPr>
          <a:xfrm flipV="1">
            <a:off x="5715000" y="2182788"/>
            <a:ext cx="2102896" cy="33253"/>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56" name="AutoShape 5"/>
          <p:cNvSpPr>
            <a:spLocks noChangeArrowheads="1"/>
          </p:cNvSpPr>
          <p:nvPr/>
        </p:nvSpPr>
        <p:spPr bwMode="auto">
          <a:xfrm>
            <a:off x="5505449" y="3251368"/>
            <a:ext cx="209550" cy="228600"/>
          </a:xfrm>
          <a:prstGeom prst="flowChartDelay">
            <a:avLst/>
          </a:prstGeom>
          <a:noFill/>
          <a:ln w="25400">
            <a:solidFill>
              <a:schemeClr val="tx1"/>
            </a:solidFill>
            <a:miter lim="800000"/>
            <a:headEnd/>
            <a:tailEn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nchor="ctr">
            <a:spAutoFit/>
          </a:bodyPr>
          <a:lstStyle/>
          <a:p>
            <a:endParaRPr lang="en-US"/>
          </a:p>
        </p:txBody>
      </p:sp>
      <p:cxnSp>
        <p:nvCxnSpPr>
          <p:cNvPr id="57" name="Straight Connector 56"/>
          <p:cNvCxnSpPr>
            <a:stCxn id="56" idx="3"/>
          </p:cNvCxnSpPr>
          <p:nvPr/>
        </p:nvCxnSpPr>
        <p:spPr>
          <a:xfrm flipV="1">
            <a:off x="5714999" y="3326411"/>
            <a:ext cx="2100934" cy="39257"/>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58" name="AutoShape 5"/>
          <p:cNvSpPr>
            <a:spLocks noChangeArrowheads="1"/>
          </p:cNvSpPr>
          <p:nvPr/>
        </p:nvSpPr>
        <p:spPr bwMode="auto">
          <a:xfrm>
            <a:off x="5482133" y="4406984"/>
            <a:ext cx="209550" cy="228600"/>
          </a:xfrm>
          <a:prstGeom prst="flowChartDelay">
            <a:avLst/>
          </a:prstGeom>
          <a:noFill/>
          <a:ln w="25400">
            <a:solidFill>
              <a:schemeClr val="tx1"/>
            </a:solidFill>
            <a:miter lim="800000"/>
            <a:headEnd/>
            <a:tailEn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nchor="ctr">
            <a:spAutoFit/>
          </a:bodyPr>
          <a:lstStyle/>
          <a:p>
            <a:endParaRPr lang="en-US"/>
          </a:p>
        </p:txBody>
      </p:sp>
      <p:cxnSp>
        <p:nvCxnSpPr>
          <p:cNvPr id="59" name="Straight Connector 58"/>
          <p:cNvCxnSpPr>
            <a:stCxn id="58" idx="3"/>
          </p:cNvCxnSpPr>
          <p:nvPr/>
        </p:nvCxnSpPr>
        <p:spPr>
          <a:xfrm flipV="1">
            <a:off x="5691683" y="4488031"/>
            <a:ext cx="2124250" cy="33253"/>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60" name="AutoShape 5"/>
          <p:cNvSpPr>
            <a:spLocks noChangeArrowheads="1"/>
          </p:cNvSpPr>
          <p:nvPr/>
        </p:nvSpPr>
        <p:spPr bwMode="auto">
          <a:xfrm>
            <a:off x="5482133" y="5537368"/>
            <a:ext cx="209550" cy="228600"/>
          </a:xfrm>
          <a:prstGeom prst="flowChartDelay">
            <a:avLst/>
          </a:prstGeom>
          <a:noFill/>
          <a:ln w="25400">
            <a:solidFill>
              <a:schemeClr val="tx1"/>
            </a:solidFill>
            <a:miter lim="800000"/>
            <a:headEnd/>
            <a:tailEn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nchor="ctr">
            <a:spAutoFit/>
          </a:bodyPr>
          <a:lstStyle/>
          <a:p>
            <a:endParaRPr lang="en-US"/>
          </a:p>
        </p:txBody>
      </p:sp>
      <p:cxnSp>
        <p:nvCxnSpPr>
          <p:cNvPr id="61" name="Straight Connector 60"/>
          <p:cNvCxnSpPr>
            <a:stCxn id="60" idx="3"/>
          </p:cNvCxnSpPr>
          <p:nvPr/>
        </p:nvCxnSpPr>
        <p:spPr>
          <a:xfrm flipV="1">
            <a:off x="5691683" y="5618415"/>
            <a:ext cx="2124250" cy="33253"/>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62" name="Rectangle 61"/>
          <p:cNvSpPr/>
          <p:nvPr/>
        </p:nvSpPr>
        <p:spPr>
          <a:xfrm>
            <a:off x="4310733" y="1792869"/>
            <a:ext cx="865769" cy="3769732"/>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p:cNvSpPr txBox="1"/>
          <p:nvPr/>
        </p:nvSpPr>
        <p:spPr>
          <a:xfrm>
            <a:off x="4268140" y="2286000"/>
            <a:ext cx="956993" cy="646331"/>
          </a:xfrm>
          <a:prstGeom prst="rect">
            <a:avLst/>
          </a:prstGeom>
          <a:noFill/>
        </p:spPr>
        <p:txBody>
          <a:bodyPr wrap="none" rtlCol="0">
            <a:spAutoFit/>
          </a:bodyPr>
          <a:lstStyle/>
          <a:p>
            <a:r>
              <a:rPr lang="en-US" dirty="0" smtClean="0"/>
              <a:t>2-to-4</a:t>
            </a:r>
          </a:p>
          <a:p>
            <a:r>
              <a:rPr lang="en-US" dirty="0" smtClean="0"/>
              <a:t>decoder</a:t>
            </a:r>
            <a:endParaRPr lang="en-US" dirty="0"/>
          </a:p>
        </p:txBody>
      </p:sp>
      <p:cxnSp>
        <p:nvCxnSpPr>
          <p:cNvPr id="64" name="Straight Connector 63"/>
          <p:cNvCxnSpPr/>
          <p:nvPr/>
        </p:nvCxnSpPr>
        <p:spPr>
          <a:xfrm>
            <a:off x="5281102" y="2126989"/>
            <a:ext cx="224348"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flipH="1">
            <a:off x="5281102" y="3254370"/>
            <a:ext cx="224348"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flipH="1">
            <a:off x="5281102" y="4409986"/>
            <a:ext cx="196779"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flipH="1">
            <a:off x="5281102" y="5537368"/>
            <a:ext cx="196779"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flipH="1">
            <a:off x="5393276" y="2273384"/>
            <a:ext cx="112174" cy="0"/>
          </a:xfrm>
          <a:prstGeom prst="line">
            <a:avLst/>
          </a:prstGeom>
          <a:ln w="28575">
            <a:solidFill>
              <a:schemeClr val="bg1"/>
            </a:solidFill>
            <a:tailEnd type="none"/>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flipH="1">
            <a:off x="5405933" y="3403768"/>
            <a:ext cx="112174" cy="0"/>
          </a:xfrm>
          <a:prstGeom prst="line">
            <a:avLst/>
          </a:prstGeom>
          <a:ln w="28575">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flipH="1">
            <a:off x="5369959" y="4559384"/>
            <a:ext cx="112174" cy="0"/>
          </a:xfrm>
          <a:prstGeom prst="line">
            <a:avLst/>
          </a:prstGeom>
          <a:ln w="28575">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flipH="1">
            <a:off x="5369959" y="5715000"/>
            <a:ext cx="112174" cy="0"/>
          </a:xfrm>
          <a:prstGeom prst="line">
            <a:avLst/>
          </a:prstGeom>
          <a:ln w="28575">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a:off x="5351477" y="2273384"/>
            <a:ext cx="0" cy="3416384"/>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74" name="Text Box 108"/>
          <p:cNvSpPr txBox="1">
            <a:spLocks noChangeArrowheads="1"/>
          </p:cNvSpPr>
          <p:nvPr>
            <p:custDataLst>
              <p:tags r:id="rId2"/>
            </p:custDataLst>
          </p:nvPr>
        </p:nvSpPr>
        <p:spPr bwMode="auto">
          <a:xfrm>
            <a:off x="3581400" y="3174747"/>
            <a:ext cx="340158" cy="494944"/>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2400" dirty="0">
                <a:solidFill>
                  <a:srgbClr val="FFFFFF"/>
                </a:solidFill>
                <a:latin typeface="Calibri"/>
              </a:rPr>
              <a:t>2</a:t>
            </a:r>
          </a:p>
        </p:txBody>
      </p:sp>
      <p:sp>
        <p:nvSpPr>
          <p:cNvPr id="75" name="Text Box 108"/>
          <p:cNvSpPr txBox="1">
            <a:spLocks noChangeArrowheads="1"/>
          </p:cNvSpPr>
          <p:nvPr>
            <p:custDataLst>
              <p:tags r:id="rId3"/>
            </p:custDataLst>
          </p:nvPr>
        </p:nvSpPr>
        <p:spPr bwMode="auto">
          <a:xfrm>
            <a:off x="2549693" y="3403296"/>
            <a:ext cx="1184107" cy="520784"/>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latin typeface="Calibri"/>
              </a:rPr>
              <a:t>Address</a:t>
            </a:r>
            <a:endParaRPr lang="en-US" sz="2400" baseline="-25000" dirty="0">
              <a:solidFill>
                <a:srgbClr val="FFFFFF"/>
              </a:solidFill>
              <a:latin typeface="Calibri"/>
            </a:endParaRPr>
          </a:p>
        </p:txBody>
      </p:sp>
      <p:sp>
        <p:nvSpPr>
          <p:cNvPr id="85" name="Rectangle 4"/>
          <p:cNvSpPr>
            <a:spLocks noChangeArrowheads="1"/>
          </p:cNvSpPr>
          <p:nvPr>
            <p:custDataLst>
              <p:tags r:id="rId4"/>
            </p:custDataLst>
          </p:nvPr>
        </p:nvSpPr>
        <p:spPr bwMode="auto">
          <a:xfrm>
            <a:off x="6492147" y="1176042"/>
            <a:ext cx="645737" cy="642938"/>
          </a:xfrm>
          <a:prstGeom prst="rect">
            <a:avLst/>
          </a:prstGeom>
          <a:noFill/>
          <a:ln w="38100" algn="ctr">
            <a:solidFill>
              <a:schemeClr val="accent4">
                <a:lumMod val="60000"/>
                <a:lumOff val="40000"/>
              </a:schemeClr>
            </a:solidFill>
            <a:miter lim="800000"/>
            <a:headEnd/>
            <a:tailEnd/>
          </a:ln>
          <a:effectLst/>
        </p:spPr>
        <p:txBody>
          <a:bodyPr anchor="ctr">
            <a:noAutofit/>
          </a:bodyPr>
          <a:lstStyle/>
          <a:p>
            <a:endParaRPr lang="en-US" dirty="0"/>
          </a:p>
        </p:txBody>
      </p:sp>
      <p:sp>
        <p:nvSpPr>
          <p:cNvPr id="86" name="Text Box 5"/>
          <p:cNvSpPr txBox="1">
            <a:spLocks noChangeArrowheads="1"/>
          </p:cNvSpPr>
          <p:nvPr>
            <p:custDataLst>
              <p:tags r:id="rId5"/>
            </p:custDataLst>
          </p:nvPr>
        </p:nvSpPr>
        <p:spPr bwMode="auto">
          <a:xfrm>
            <a:off x="6500965" y="1156495"/>
            <a:ext cx="157094" cy="357021"/>
          </a:xfrm>
          <a:prstGeom prst="rect">
            <a:avLst/>
          </a:prstGeom>
          <a:noFill/>
          <a:ln w="25400" algn="ctr">
            <a:noFill/>
            <a:miter lim="800000"/>
            <a:headEnd/>
            <a:tailEnd/>
          </a:ln>
          <a:effectLst/>
        </p:spPr>
        <p:txBody>
          <a:bodyPr wrap="none" lIns="0" tIns="0" rIns="0" bIns="0">
            <a:spAutoFit/>
          </a:bodyPr>
          <a:lstStyle/>
          <a:p>
            <a:pPr algn="ctr" eaLnBrk="1" hangingPunct="1">
              <a:lnSpc>
                <a:spcPct val="116000"/>
              </a:lnSpc>
              <a:buClr>
                <a:srgbClr val="40458C"/>
              </a:buClr>
              <a:buSzPct val="100000"/>
              <a:buFont typeface="Times New Roman" pitchFamily="18" charset="0"/>
              <a:buNone/>
            </a:pPr>
            <a:r>
              <a:rPr lang="en-US" sz="2000" dirty="0">
                <a:solidFill>
                  <a:srgbClr val="FFFFFF"/>
                </a:solidFill>
                <a:latin typeface="Calibri"/>
              </a:rPr>
              <a:t>D</a:t>
            </a:r>
          </a:p>
        </p:txBody>
      </p:sp>
      <p:sp>
        <p:nvSpPr>
          <p:cNvPr id="87" name="Text Box 6"/>
          <p:cNvSpPr txBox="1">
            <a:spLocks noChangeArrowheads="1"/>
          </p:cNvSpPr>
          <p:nvPr>
            <p:custDataLst>
              <p:tags r:id="rId6"/>
            </p:custDataLst>
          </p:nvPr>
        </p:nvSpPr>
        <p:spPr bwMode="auto">
          <a:xfrm>
            <a:off x="6873147" y="1156495"/>
            <a:ext cx="173124" cy="357021"/>
          </a:xfrm>
          <a:prstGeom prst="rect">
            <a:avLst/>
          </a:prstGeom>
          <a:noFill/>
          <a:ln w="25400" algn="ctr">
            <a:noFill/>
            <a:miter lim="800000"/>
            <a:headEnd/>
            <a:tailEnd/>
          </a:ln>
          <a:effectLst/>
        </p:spPr>
        <p:txBody>
          <a:bodyPr wrap="none" lIns="0" tIns="0" rIns="0" bIns="0">
            <a:spAutoFit/>
          </a:bodyPr>
          <a:lstStyle/>
          <a:p>
            <a:pPr algn="ctr" eaLnBrk="1" hangingPunct="1">
              <a:lnSpc>
                <a:spcPct val="116000"/>
              </a:lnSpc>
              <a:buClr>
                <a:srgbClr val="40458C"/>
              </a:buClr>
              <a:buSzPct val="100000"/>
              <a:buFont typeface="Times New Roman" pitchFamily="18" charset="0"/>
              <a:buNone/>
            </a:pPr>
            <a:r>
              <a:rPr lang="en-US" sz="2000" dirty="0">
                <a:solidFill>
                  <a:srgbClr val="FFFFFF"/>
                </a:solidFill>
                <a:latin typeface="Calibri"/>
              </a:rPr>
              <a:t>Q</a:t>
            </a:r>
          </a:p>
        </p:txBody>
      </p:sp>
      <p:sp>
        <p:nvSpPr>
          <p:cNvPr id="89" name="Line 19"/>
          <p:cNvSpPr>
            <a:spLocks noChangeShapeType="1"/>
          </p:cNvSpPr>
          <p:nvPr>
            <p:custDataLst>
              <p:tags r:id="rId7"/>
            </p:custDataLst>
          </p:nvPr>
        </p:nvSpPr>
        <p:spPr bwMode="auto">
          <a:xfrm>
            <a:off x="6263547" y="1328442"/>
            <a:ext cx="228600" cy="0"/>
          </a:xfrm>
          <a:prstGeom prst="line">
            <a:avLst/>
          </a:prstGeom>
          <a:noFill/>
          <a:ln w="28575">
            <a:solidFill>
              <a:srgbClr val="FFFFFF"/>
            </a:solidFill>
            <a:round/>
            <a:headEnd type="oval"/>
            <a:tailEnd type="none"/>
          </a:ln>
          <a:effectLst/>
        </p:spPr>
        <p:txBody>
          <a:bodyPr wrap="none" anchor="ctr">
            <a:noAutofit/>
          </a:bodyPr>
          <a:lstStyle/>
          <a:p>
            <a:endParaRPr lang="en-US"/>
          </a:p>
        </p:txBody>
      </p:sp>
      <p:sp>
        <p:nvSpPr>
          <p:cNvPr id="90" name="Line 19"/>
          <p:cNvSpPr>
            <a:spLocks noChangeShapeType="1"/>
          </p:cNvSpPr>
          <p:nvPr>
            <p:custDataLst>
              <p:tags r:id="rId8"/>
            </p:custDataLst>
          </p:nvPr>
        </p:nvSpPr>
        <p:spPr bwMode="auto">
          <a:xfrm>
            <a:off x="6377847" y="1613695"/>
            <a:ext cx="114300" cy="0"/>
          </a:xfrm>
          <a:prstGeom prst="line">
            <a:avLst/>
          </a:prstGeom>
          <a:noFill/>
          <a:ln w="28575">
            <a:solidFill>
              <a:srgbClr val="FFFFFF"/>
            </a:solidFill>
            <a:round/>
            <a:headEnd/>
            <a:tailEnd/>
          </a:ln>
          <a:effectLst/>
        </p:spPr>
        <p:txBody>
          <a:bodyPr wrap="none" anchor="ctr">
            <a:noAutofit/>
          </a:bodyPr>
          <a:lstStyle/>
          <a:p>
            <a:endParaRPr lang="en-US"/>
          </a:p>
        </p:txBody>
      </p:sp>
      <p:sp>
        <p:nvSpPr>
          <p:cNvPr id="91" name="Line 19"/>
          <p:cNvSpPr>
            <a:spLocks noChangeShapeType="1"/>
          </p:cNvSpPr>
          <p:nvPr>
            <p:custDataLst>
              <p:tags r:id="rId9"/>
            </p:custDataLst>
          </p:nvPr>
        </p:nvSpPr>
        <p:spPr bwMode="auto">
          <a:xfrm>
            <a:off x="7137884" y="1328442"/>
            <a:ext cx="228600" cy="0"/>
          </a:xfrm>
          <a:prstGeom prst="line">
            <a:avLst/>
          </a:prstGeom>
          <a:noFill/>
          <a:ln w="28575">
            <a:solidFill>
              <a:srgbClr val="FFFFFF"/>
            </a:solidFill>
            <a:round/>
            <a:headEnd/>
            <a:tailEnd/>
          </a:ln>
          <a:effectLst/>
        </p:spPr>
        <p:txBody>
          <a:bodyPr wrap="none" anchor="ctr">
            <a:noAutofit/>
          </a:bodyPr>
          <a:lstStyle/>
          <a:p>
            <a:endParaRPr lang="en-US"/>
          </a:p>
        </p:txBody>
      </p:sp>
      <p:sp>
        <p:nvSpPr>
          <p:cNvPr id="101" name="Rectangle 4"/>
          <p:cNvSpPr>
            <a:spLocks noChangeArrowheads="1"/>
          </p:cNvSpPr>
          <p:nvPr>
            <p:custDataLst>
              <p:tags r:id="rId10"/>
            </p:custDataLst>
          </p:nvPr>
        </p:nvSpPr>
        <p:spPr bwMode="auto">
          <a:xfrm>
            <a:off x="7918003" y="1149931"/>
            <a:ext cx="645737" cy="642938"/>
          </a:xfrm>
          <a:prstGeom prst="rect">
            <a:avLst/>
          </a:prstGeom>
          <a:noFill/>
          <a:ln w="38100" algn="ctr">
            <a:solidFill>
              <a:schemeClr val="accent4">
                <a:lumMod val="60000"/>
                <a:lumOff val="40000"/>
              </a:schemeClr>
            </a:solidFill>
            <a:miter lim="800000"/>
            <a:headEnd/>
            <a:tailEnd/>
          </a:ln>
          <a:effectLst/>
        </p:spPr>
        <p:txBody>
          <a:bodyPr anchor="ctr">
            <a:noAutofit/>
          </a:bodyPr>
          <a:lstStyle/>
          <a:p>
            <a:endParaRPr lang="en-US"/>
          </a:p>
        </p:txBody>
      </p:sp>
      <p:sp>
        <p:nvSpPr>
          <p:cNvPr id="102" name="Text Box 5"/>
          <p:cNvSpPr txBox="1">
            <a:spLocks noChangeArrowheads="1"/>
          </p:cNvSpPr>
          <p:nvPr>
            <p:custDataLst>
              <p:tags r:id="rId11"/>
            </p:custDataLst>
          </p:nvPr>
        </p:nvSpPr>
        <p:spPr bwMode="auto">
          <a:xfrm>
            <a:off x="7926821" y="1130384"/>
            <a:ext cx="157094" cy="357021"/>
          </a:xfrm>
          <a:prstGeom prst="rect">
            <a:avLst/>
          </a:prstGeom>
          <a:noFill/>
          <a:ln w="25400" algn="ctr">
            <a:noFill/>
            <a:miter lim="800000"/>
            <a:headEnd/>
            <a:tailEnd/>
          </a:ln>
          <a:effectLst/>
        </p:spPr>
        <p:txBody>
          <a:bodyPr wrap="none" lIns="0" tIns="0" rIns="0" bIns="0">
            <a:spAutoFit/>
          </a:bodyPr>
          <a:lstStyle/>
          <a:p>
            <a:pPr algn="ctr" eaLnBrk="1" hangingPunct="1">
              <a:lnSpc>
                <a:spcPct val="116000"/>
              </a:lnSpc>
              <a:buClr>
                <a:srgbClr val="40458C"/>
              </a:buClr>
              <a:buSzPct val="100000"/>
              <a:buFont typeface="Times New Roman" pitchFamily="18" charset="0"/>
              <a:buNone/>
            </a:pPr>
            <a:r>
              <a:rPr lang="en-US" sz="2000" dirty="0">
                <a:solidFill>
                  <a:srgbClr val="FFFFFF"/>
                </a:solidFill>
                <a:latin typeface="Calibri"/>
              </a:rPr>
              <a:t>D</a:t>
            </a:r>
          </a:p>
        </p:txBody>
      </p:sp>
      <p:sp>
        <p:nvSpPr>
          <p:cNvPr id="103" name="Text Box 6"/>
          <p:cNvSpPr txBox="1">
            <a:spLocks noChangeArrowheads="1"/>
          </p:cNvSpPr>
          <p:nvPr>
            <p:custDataLst>
              <p:tags r:id="rId12"/>
            </p:custDataLst>
          </p:nvPr>
        </p:nvSpPr>
        <p:spPr bwMode="auto">
          <a:xfrm>
            <a:off x="8299003" y="1130384"/>
            <a:ext cx="173124" cy="357021"/>
          </a:xfrm>
          <a:prstGeom prst="rect">
            <a:avLst/>
          </a:prstGeom>
          <a:noFill/>
          <a:ln w="25400" algn="ctr">
            <a:noFill/>
            <a:miter lim="800000"/>
            <a:headEnd/>
            <a:tailEnd/>
          </a:ln>
          <a:effectLst/>
        </p:spPr>
        <p:txBody>
          <a:bodyPr wrap="none" lIns="0" tIns="0" rIns="0" bIns="0">
            <a:spAutoFit/>
          </a:bodyPr>
          <a:lstStyle/>
          <a:p>
            <a:pPr algn="ctr" eaLnBrk="1" hangingPunct="1">
              <a:lnSpc>
                <a:spcPct val="116000"/>
              </a:lnSpc>
              <a:buClr>
                <a:srgbClr val="40458C"/>
              </a:buClr>
              <a:buSzPct val="100000"/>
              <a:buFont typeface="Times New Roman" pitchFamily="18" charset="0"/>
              <a:buNone/>
            </a:pPr>
            <a:r>
              <a:rPr lang="en-US" sz="2000" dirty="0">
                <a:solidFill>
                  <a:srgbClr val="FFFFFF"/>
                </a:solidFill>
                <a:latin typeface="Calibri"/>
              </a:rPr>
              <a:t>Q</a:t>
            </a:r>
          </a:p>
        </p:txBody>
      </p:sp>
      <p:sp>
        <p:nvSpPr>
          <p:cNvPr id="105" name="Line 19"/>
          <p:cNvSpPr>
            <a:spLocks noChangeShapeType="1"/>
          </p:cNvSpPr>
          <p:nvPr>
            <p:custDataLst>
              <p:tags r:id="rId13"/>
            </p:custDataLst>
          </p:nvPr>
        </p:nvSpPr>
        <p:spPr bwMode="auto">
          <a:xfrm>
            <a:off x="7689403" y="1302331"/>
            <a:ext cx="228600" cy="0"/>
          </a:xfrm>
          <a:prstGeom prst="line">
            <a:avLst/>
          </a:prstGeom>
          <a:noFill/>
          <a:ln w="28575">
            <a:solidFill>
              <a:srgbClr val="FFFFFF"/>
            </a:solidFill>
            <a:round/>
            <a:headEnd type="oval"/>
            <a:tailEnd type="none"/>
          </a:ln>
          <a:effectLst/>
        </p:spPr>
        <p:txBody>
          <a:bodyPr wrap="none" anchor="ctr">
            <a:noAutofit/>
          </a:bodyPr>
          <a:lstStyle/>
          <a:p>
            <a:endParaRPr lang="en-US"/>
          </a:p>
        </p:txBody>
      </p:sp>
      <p:sp>
        <p:nvSpPr>
          <p:cNvPr id="106" name="Line 19"/>
          <p:cNvSpPr>
            <a:spLocks noChangeShapeType="1"/>
          </p:cNvSpPr>
          <p:nvPr>
            <p:custDataLst>
              <p:tags r:id="rId14"/>
            </p:custDataLst>
          </p:nvPr>
        </p:nvSpPr>
        <p:spPr bwMode="auto">
          <a:xfrm>
            <a:off x="7803703" y="1587584"/>
            <a:ext cx="114300" cy="0"/>
          </a:xfrm>
          <a:prstGeom prst="line">
            <a:avLst/>
          </a:prstGeom>
          <a:noFill/>
          <a:ln w="28575">
            <a:solidFill>
              <a:srgbClr val="FFFFFF"/>
            </a:solidFill>
            <a:round/>
            <a:headEnd/>
            <a:tailEnd/>
          </a:ln>
          <a:effectLst/>
        </p:spPr>
        <p:txBody>
          <a:bodyPr wrap="none" anchor="ctr">
            <a:noAutofit/>
          </a:bodyPr>
          <a:lstStyle/>
          <a:p>
            <a:endParaRPr lang="en-US"/>
          </a:p>
        </p:txBody>
      </p:sp>
      <p:sp>
        <p:nvSpPr>
          <p:cNvPr id="107" name="Line 19"/>
          <p:cNvSpPr>
            <a:spLocks noChangeShapeType="1"/>
          </p:cNvSpPr>
          <p:nvPr>
            <p:custDataLst>
              <p:tags r:id="rId15"/>
            </p:custDataLst>
          </p:nvPr>
        </p:nvSpPr>
        <p:spPr bwMode="auto">
          <a:xfrm>
            <a:off x="8563739" y="1302331"/>
            <a:ext cx="275461" cy="0"/>
          </a:xfrm>
          <a:prstGeom prst="line">
            <a:avLst/>
          </a:prstGeom>
          <a:noFill/>
          <a:ln w="28575">
            <a:solidFill>
              <a:srgbClr val="FFFFFF"/>
            </a:solidFill>
            <a:round/>
            <a:headEnd/>
            <a:tailEnd/>
          </a:ln>
          <a:effectLst/>
        </p:spPr>
        <p:txBody>
          <a:bodyPr wrap="none" anchor="ctr">
            <a:noAutofit/>
          </a:bodyPr>
          <a:lstStyle/>
          <a:p>
            <a:endParaRPr lang="en-US"/>
          </a:p>
        </p:txBody>
      </p:sp>
      <p:sp>
        <p:nvSpPr>
          <p:cNvPr id="109" name="Rectangle 4"/>
          <p:cNvSpPr>
            <a:spLocks noChangeArrowheads="1"/>
          </p:cNvSpPr>
          <p:nvPr>
            <p:custDataLst>
              <p:tags r:id="rId16"/>
            </p:custDataLst>
          </p:nvPr>
        </p:nvSpPr>
        <p:spPr bwMode="auto">
          <a:xfrm>
            <a:off x="6506340" y="2319042"/>
            <a:ext cx="645737" cy="642938"/>
          </a:xfrm>
          <a:prstGeom prst="rect">
            <a:avLst/>
          </a:prstGeom>
          <a:noFill/>
          <a:ln w="38100" algn="ctr">
            <a:solidFill>
              <a:schemeClr val="accent4">
                <a:lumMod val="60000"/>
                <a:lumOff val="40000"/>
              </a:schemeClr>
            </a:solidFill>
            <a:miter lim="800000"/>
            <a:headEnd/>
            <a:tailEnd/>
          </a:ln>
          <a:effectLst/>
        </p:spPr>
        <p:txBody>
          <a:bodyPr anchor="ctr">
            <a:noAutofit/>
          </a:bodyPr>
          <a:lstStyle/>
          <a:p>
            <a:endParaRPr lang="en-US"/>
          </a:p>
        </p:txBody>
      </p:sp>
      <p:sp>
        <p:nvSpPr>
          <p:cNvPr id="110" name="Text Box 5"/>
          <p:cNvSpPr txBox="1">
            <a:spLocks noChangeArrowheads="1"/>
          </p:cNvSpPr>
          <p:nvPr>
            <p:custDataLst>
              <p:tags r:id="rId17"/>
            </p:custDataLst>
          </p:nvPr>
        </p:nvSpPr>
        <p:spPr bwMode="auto">
          <a:xfrm>
            <a:off x="6515158" y="2299495"/>
            <a:ext cx="157094" cy="357021"/>
          </a:xfrm>
          <a:prstGeom prst="rect">
            <a:avLst/>
          </a:prstGeom>
          <a:noFill/>
          <a:ln w="25400" algn="ctr">
            <a:noFill/>
            <a:miter lim="800000"/>
            <a:headEnd/>
            <a:tailEnd/>
          </a:ln>
          <a:effectLst/>
        </p:spPr>
        <p:txBody>
          <a:bodyPr wrap="none" lIns="0" tIns="0" rIns="0" bIns="0">
            <a:spAutoFit/>
          </a:bodyPr>
          <a:lstStyle/>
          <a:p>
            <a:pPr algn="ctr" eaLnBrk="1" hangingPunct="1">
              <a:lnSpc>
                <a:spcPct val="116000"/>
              </a:lnSpc>
              <a:buClr>
                <a:srgbClr val="40458C"/>
              </a:buClr>
              <a:buSzPct val="100000"/>
              <a:buFont typeface="Times New Roman" pitchFamily="18" charset="0"/>
              <a:buNone/>
            </a:pPr>
            <a:r>
              <a:rPr lang="en-US" sz="2000" dirty="0">
                <a:solidFill>
                  <a:srgbClr val="FFFFFF"/>
                </a:solidFill>
                <a:latin typeface="Calibri"/>
              </a:rPr>
              <a:t>D</a:t>
            </a:r>
          </a:p>
        </p:txBody>
      </p:sp>
      <p:sp>
        <p:nvSpPr>
          <p:cNvPr id="111" name="Text Box 6"/>
          <p:cNvSpPr txBox="1">
            <a:spLocks noChangeArrowheads="1"/>
          </p:cNvSpPr>
          <p:nvPr>
            <p:custDataLst>
              <p:tags r:id="rId18"/>
            </p:custDataLst>
          </p:nvPr>
        </p:nvSpPr>
        <p:spPr bwMode="auto">
          <a:xfrm>
            <a:off x="6887340" y="2299495"/>
            <a:ext cx="173124" cy="357021"/>
          </a:xfrm>
          <a:prstGeom prst="rect">
            <a:avLst/>
          </a:prstGeom>
          <a:noFill/>
          <a:ln w="25400" algn="ctr">
            <a:noFill/>
            <a:miter lim="800000"/>
            <a:headEnd/>
            <a:tailEnd/>
          </a:ln>
          <a:effectLst/>
        </p:spPr>
        <p:txBody>
          <a:bodyPr wrap="none" lIns="0" tIns="0" rIns="0" bIns="0">
            <a:spAutoFit/>
          </a:bodyPr>
          <a:lstStyle/>
          <a:p>
            <a:pPr algn="ctr" eaLnBrk="1" hangingPunct="1">
              <a:lnSpc>
                <a:spcPct val="116000"/>
              </a:lnSpc>
              <a:buClr>
                <a:srgbClr val="40458C"/>
              </a:buClr>
              <a:buSzPct val="100000"/>
              <a:buFont typeface="Times New Roman" pitchFamily="18" charset="0"/>
              <a:buNone/>
            </a:pPr>
            <a:r>
              <a:rPr lang="en-US" sz="2000" dirty="0">
                <a:solidFill>
                  <a:srgbClr val="FFFFFF"/>
                </a:solidFill>
                <a:latin typeface="Calibri"/>
              </a:rPr>
              <a:t>Q</a:t>
            </a:r>
          </a:p>
        </p:txBody>
      </p:sp>
      <p:sp>
        <p:nvSpPr>
          <p:cNvPr id="113" name="Line 19"/>
          <p:cNvSpPr>
            <a:spLocks noChangeShapeType="1"/>
          </p:cNvSpPr>
          <p:nvPr>
            <p:custDataLst>
              <p:tags r:id="rId19"/>
            </p:custDataLst>
          </p:nvPr>
        </p:nvSpPr>
        <p:spPr bwMode="auto">
          <a:xfrm>
            <a:off x="6277740" y="2471442"/>
            <a:ext cx="228600" cy="0"/>
          </a:xfrm>
          <a:prstGeom prst="line">
            <a:avLst/>
          </a:prstGeom>
          <a:noFill/>
          <a:ln w="28575">
            <a:solidFill>
              <a:srgbClr val="FFFFFF"/>
            </a:solidFill>
            <a:round/>
            <a:headEnd type="oval"/>
            <a:tailEnd type="none"/>
          </a:ln>
          <a:effectLst/>
        </p:spPr>
        <p:txBody>
          <a:bodyPr wrap="none" anchor="ctr">
            <a:noAutofit/>
          </a:bodyPr>
          <a:lstStyle/>
          <a:p>
            <a:endParaRPr lang="en-US"/>
          </a:p>
        </p:txBody>
      </p:sp>
      <p:sp>
        <p:nvSpPr>
          <p:cNvPr id="114" name="Line 19"/>
          <p:cNvSpPr>
            <a:spLocks noChangeShapeType="1"/>
          </p:cNvSpPr>
          <p:nvPr>
            <p:custDataLst>
              <p:tags r:id="rId20"/>
            </p:custDataLst>
          </p:nvPr>
        </p:nvSpPr>
        <p:spPr bwMode="auto">
          <a:xfrm>
            <a:off x="6392040" y="2756695"/>
            <a:ext cx="114300" cy="0"/>
          </a:xfrm>
          <a:prstGeom prst="line">
            <a:avLst/>
          </a:prstGeom>
          <a:noFill/>
          <a:ln w="28575">
            <a:solidFill>
              <a:srgbClr val="FFFFFF"/>
            </a:solidFill>
            <a:round/>
            <a:headEnd/>
            <a:tailEnd/>
          </a:ln>
          <a:effectLst/>
        </p:spPr>
        <p:txBody>
          <a:bodyPr wrap="none" anchor="ctr">
            <a:noAutofit/>
          </a:bodyPr>
          <a:lstStyle/>
          <a:p>
            <a:endParaRPr lang="en-US"/>
          </a:p>
        </p:txBody>
      </p:sp>
      <p:sp>
        <p:nvSpPr>
          <p:cNvPr id="115" name="Line 19"/>
          <p:cNvSpPr>
            <a:spLocks noChangeShapeType="1"/>
          </p:cNvSpPr>
          <p:nvPr>
            <p:custDataLst>
              <p:tags r:id="rId21"/>
            </p:custDataLst>
          </p:nvPr>
        </p:nvSpPr>
        <p:spPr bwMode="auto">
          <a:xfrm>
            <a:off x="7152077" y="2471442"/>
            <a:ext cx="228600" cy="0"/>
          </a:xfrm>
          <a:prstGeom prst="line">
            <a:avLst/>
          </a:prstGeom>
          <a:noFill/>
          <a:ln w="28575">
            <a:solidFill>
              <a:srgbClr val="FFFFFF"/>
            </a:solidFill>
            <a:round/>
            <a:headEnd/>
            <a:tailEnd type="oval"/>
          </a:ln>
          <a:effectLst/>
        </p:spPr>
        <p:txBody>
          <a:bodyPr wrap="none" anchor="ctr">
            <a:noAutofit/>
          </a:bodyPr>
          <a:lstStyle/>
          <a:p>
            <a:endParaRPr lang="en-US"/>
          </a:p>
        </p:txBody>
      </p:sp>
      <p:sp>
        <p:nvSpPr>
          <p:cNvPr id="117" name="Rectangle 4"/>
          <p:cNvSpPr>
            <a:spLocks noChangeArrowheads="1"/>
          </p:cNvSpPr>
          <p:nvPr>
            <p:custDataLst>
              <p:tags r:id="rId22"/>
            </p:custDataLst>
          </p:nvPr>
        </p:nvSpPr>
        <p:spPr bwMode="auto">
          <a:xfrm>
            <a:off x="7932196" y="2292931"/>
            <a:ext cx="645737" cy="642938"/>
          </a:xfrm>
          <a:prstGeom prst="rect">
            <a:avLst/>
          </a:prstGeom>
          <a:noFill/>
          <a:ln w="38100" algn="ctr">
            <a:solidFill>
              <a:schemeClr val="accent4">
                <a:lumMod val="60000"/>
                <a:lumOff val="40000"/>
              </a:schemeClr>
            </a:solidFill>
            <a:miter lim="800000"/>
            <a:headEnd/>
            <a:tailEnd/>
          </a:ln>
          <a:effectLst/>
        </p:spPr>
        <p:txBody>
          <a:bodyPr anchor="ctr">
            <a:noAutofit/>
          </a:bodyPr>
          <a:lstStyle/>
          <a:p>
            <a:endParaRPr lang="en-US"/>
          </a:p>
        </p:txBody>
      </p:sp>
      <p:sp>
        <p:nvSpPr>
          <p:cNvPr id="118" name="Text Box 5"/>
          <p:cNvSpPr txBox="1">
            <a:spLocks noChangeArrowheads="1"/>
          </p:cNvSpPr>
          <p:nvPr>
            <p:custDataLst>
              <p:tags r:id="rId23"/>
            </p:custDataLst>
          </p:nvPr>
        </p:nvSpPr>
        <p:spPr bwMode="auto">
          <a:xfrm>
            <a:off x="7941014" y="2273384"/>
            <a:ext cx="157094" cy="357021"/>
          </a:xfrm>
          <a:prstGeom prst="rect">
            <a:avLst/>
          </a:prstGeom>
          <a:noFill/>
          <a:ln w="25400" algn="ctr">
            <a:noFill/>
            <a:miter lim="800000"/>
            <a:headEnd/>
            <a:tailEnd/>
          </a:ln>
          <a:effectLst/>
        </p:spPr>
        <p:txBody>
          <a:bodyPr wrap="none" lIns="0" tIns="0" rIns="0" bIns="0">
            <a:spAutoFit/>
          </a:bodyPr>
          <a:lstStyle/>
          <a:p>
            <a:pPr algn="ctr" eaLnBrk="1" hangingPunct="1">
              <a:lnSpc>
                <a:spcPct val="116000"/>
              </a:lnSpc>
              <a:buClr>
                <a:srgbClr val="40458C"/>
              </a:buClr>
              <a:buSzPct val="100000"/>
              <a:buFont typeface="Times New Roman" pitchFamily="18" charset="0"/>
              <a:buNone/>
            </a:pPr>
            <a:r>
              <a:rPr lang="en-US" sz="2000" dirty="0">
                <a:solidFill>
                  <a:srgbClr val="FFFFFF"/>
                </a:solidFill>
                <a:latin typeface="Calibri"/>
              </a:rPr>
              <a:t>D</a:t>
            </a:r>
          </a:p>
        </p:txBody>
      </p:sp>
      <p:sp>
        <p:nvSpPr>
          <p:cNvPr id="119" name="Text Box 6"/>
          <p:cNvSpPr txBox="1">
            <a:spLocks noChangeArrowheads="1"/>
          </p:cNvSpPr>
          <p:nvPr>
            <p:custDataLst>
              <p:tags r:id="rId24"/>
            </p:custDataLst>
          </p:nvPr>
        </p:nvSpPr>
        <p:spPr bwMode="auto">
          <a:xfrm>
            <a:off x="8313196" y="2273384"/>
            <a:ext cx="173124" cy="357021"/>
          </a:xfrm>
          <a:prstGeom prst="rect">
            <a:avLst/>
          </a:prstGeom>
          <a:noFill/>
          <a:ln w="25400" algn="ctr">
            <a:noFill/>
            <a:miter lim="800000"/>
            <a:headEnd/>
            <a:tailEnd/>
          </a:ln>
          <a:effectLst/>
        </p:spPr>
        <p:txBody>
          <a:bodyPr wrap="none" lIns="0" tIns="0" rIns="0" bIns="0">
            <a:spAutoFit/>
          </a:bodyPr>
          <a:lstStyle/>
          <a:p>
            <a:pPr algn="ctr" eaLnBrk="1" hangingPunct="1">
              <a:lnSpc>
                <a:spcPct val="116000"/>
              </a:lnSpc>
              <a:buClr>
                <a:srgbClr val="40458C"/>
              </a:buClr>
              <a:buSzPct val="100000"/>
              <a:buFont typeface="Times New Roman" pitchFamily="18" charset="0"/>
              <a:buNone/>
            </a:pPr>
            <a:r>
              <a:rPr lang="en-US" sz="2000" dirty="0">
                <a:solidFill>
                  <a:srgbClr val="FFFFFF"/>
                </a:solidFill>
                <a:latin typeface="Calibri"/>
              </a:rPr>
              <a:t>Q</a:t>
            </a:r>
          </a:p>
        </p:txBody>
      </p:sp>
      <p:sp>
        <p:nvSpPr>
          <p:cNvPr id="121" name="Line 19"/>
          <p:cNvSpPr>
            <a:spLocks noChangeShapeType="1"/>
          </p:cNvSpPr>
          <p:nvPr>
            <p:custDataLst>
              <p:tags r:id="rId25"/>
            </p:custDataLst>
          </p:nvPr>
        </p:nvSpPr>
        <p:spPr bwMode="auto">
          <a:xfrm>
            <a:off x="7703596" y="2445331"/>
            <a:ext cx="228600" cy="0"/>
          </a:xfrm>
          <a:prstGeom prst="line">
            <a:avLst/>
          </a:prstGeom>
          <a:noFill/>
          <a:ln w="28575">
            <a:solidFill>
              <a:srgbClr val="FFFFFF"/>
            </a:solidFill>
            <a:round/>
            <a:headEnd type="oval"/>
            <a:tailEnd type="none"/>
          </a:ln>
          <a:effectLst/>
        </p:spPr>
        <p:txBody>
          <a:bodyPr wrap="none" anchor="ctr">
            <a:noAutofit/>
          </a:bodyPr>
          <a:lstStyle/>
          <a:p>
            <a:endParaRPr lang="en-US"/>
          </a:p>
        </p:txBody>
      </p:sp>
      <p:sp>
        <p:nvSpPr>
          <p:cNvPr id="122" name="Line 19"/>
          <p:cNvSpPr>
            <a:spLocks noChangeShapeType="1"/>
          </p:cNvSpPr>
          <p:nvPr>
            <p:custDataLst>
              <p:tags r:id="rId26"/>
            </p:custDataLst>
          </p:nvPr>
        </p:nvSpPr>
        <p:spPr bwMode="auto">
          <a:xfrm>
            <a:off x="7817896" y="2730584"/>
            <a:ext cx="114300" cy="0"/>
          </a:xfrm>
          <a:prstGeom prst="line">
            <a:avLst/>
          </a:prstGeom>
          <a:noFill/>
          <a:ln w="28575">
            <a:solidFill>
              <a:srgbClr val="FFFFFF"/>
            </a:solidFill>
            <a:round/>
            <a:headEnd/>
            <a:tailEnd/>
          </a:ln>
          <a:effectLst/>
        </p:spPr>
        <p:txBody>
          <a:bodyPr wrap="none" anchor="ctr">
            <a:noAutofit/>
          </a:bodyPr>
          <a:lstStyle/>
          <a:p>
            <a:endParaRPr lang="en-US"/>
          </a:p>
        </p:txBody>
      </p:sp>
      <p:sp>
        <p:nvSpPr>
          <p:cNvPr id="123" name="Line 19"/>
          <p:cNvSpPr>
            <a:spLocks noChangeShapeType="1"/>
          </p:cNvSpPr>
          <p:nvPr>
            <p:custDataLst>
              <p:tags r:id="rId27"/>
            </p:custDataLst>
          </p:nvPr>
        </p:nvSpPr>
        <p:spPr bwMode="auto">
          <a:xfrm>
            <a:off x="8577933" y="2445331"/>
            <a:ext cx="228600" cy="0"/>
          </a:xfrm>
          <a:prstGeom prst="line">
            <a:avLst/>
          </a:prstGeom>
          <a:noFill/>
          <a:ln w="28575">
            <a:solidFill>
              <a:srgbClr val="FFFFFF"/>
            </a:solidFill>
            <a:round/>
            <a:headEnd/>
            <a:tailEnd type="oval"/>
          </a:ln>
          <a:effectLst/>
        </p:spPr>
        <p:txBody>
          <a:bodyPr wrap="none" anchor="ctr">
            <a:noAutofit/>
          </a:bodyPr>
          <a:lstStyle/>
          <a:p>
            <a:endParaRPr lang="en-US"/>
          </a:p>
        </p:txBody>
      </p:sp>
      <p:sp>
        <p:nvSpPr>
          <p:cNvPr id="125" name="Rectangle 4"/>
          <p:cNvSpPr>
            <a:spLocks noChangeArrowheads="1"/>
          </p:cNvSpPr>
          <p:nvPr>
            <p:custDataLst>
              <p:tags r:id="rId28"/>
            </p:custDataLst>
          </p:nvPr>
        </p:nvSpPr>
        <p:spPr bwMode="auto">
          <a:xfrm>
            <a:off x="6506340" y="3462042"/>
            <a:ext cx="645737" cy="642938"/>
          </a:xfrm>
          <a:prstGeom prst="rect">
            <a:avLst/>
          </a:prstGeom>
          <a:noFill/>
          <a:ln w="38100" algn="ctr">
            <a:solidFill>
              <a:schemeClr val="accent4">
                <a:lumMod val="60000"/>
                <a:lumOff val="40000"/>
              </a:schemeClr>
            </a:solidFill>
            <a:miter lim="800000"/>
            <a:headEnd/>
            <a:tailEnd/>
          </a:ln>
          <a:effectLst/>
        </p:spPr>
        <p:txBody>
          <a:bodyPr anchor="ctr">
            <a:noAutofit/>
          </a:bodyPr>
          <a:lstStyle/>
          <a:p>
            <a:endParaRPr lang="en-US"/>
          </a:p>
        </p:txBody>
      </p:sp>
      <p:sp>
        <p:nvSpPr>
          <p:cNvPr id="126" name="Text Box 5"/>
          <p:cNvSpPr txBox="1">
            <a:spLocks noChangeArrowheads="1"/>
          </p:cNvSpPr>
          <p:nvPr>
            <p:custDataLst>
              <p:tags r:id="rId29"/>
            </p:custDataLst>
          </p:nvPr>
        </p:nvSpPr>
        <p:spPr bwMode="auto">
          <a:xfrm>
            <a:off x="6515158" y="3442495"/>
            <a:ext cx="157094" cy="357021"/>
          </a:xfrm>
          <a:prstGeom prst="rect">
            <a:avLst/>
          </a:prstGeom>
          <a:noFill/>
          <a:ln w="25400" algn="ctr">
            <a:noFill/>
            <a:miter lim="800000"/>
            <a:headEnd/>
            <a:tailEnd/>
          </a:ln>
          <a:effectLst/>
        </p:spPr>
        <p:txBody>
          <a:bodyPr wrap="none" lIns="0" tIns="0" rIns="0" bIns="0">
            <a:spAutoFit/>
          </a:bodyPr>
          <a:lstStyle/>
          <a:p>
            <a:pPr algn="ctr" eaLnBrk="1" hangingPunct="1">
              <a:lnSpc>
                <a:spcPct val="116000"/>
              </a:lnSpc>
              <a:buClr>
                <a:srgbClr val="40458C"/>
              </a:buClr>
              <a:buSzPct val="100000"/>
              <a:buFont typeface="Times New Roman" pitchFamily="18" charset="0"/>
              <a:buNone/>
            </a:pPr>
            <a:r>
              <a:rPr lang="en-US" sz="2000" dirty="0">
                <a:solidFill>
                  <a:srgbClr val="FFFFFF"/>
                </a:solidFill>
                <a:latin typeface="Calibri"/>
              </a:rPr>
              <a:t>D</a:t>
            </a:r>
          </a:p>
        </p:txBody>
      </p:sp>
      <p:sp>
        <p:nvSpPr>
          <p:cNvPr id="127" name="Text Box 6"/>
          <p:cNvSpPr txBox="1">
            <a:spLocks noChangeArrowheads="1"/>
          </p:cNvSpPr>
          <p:nvPr>
            <p:custDataLst>
              <p:tags r:id="rId30"/>
            </p:custDataLst>
          </p:nvPr>
        </p:nvSpPr>
        <p:spPr bwMode="auto">
          <a:xfrm>
            <a:off x="6887340" y="3442495"/>
            <a:ext cx="173124" cy="357021"/>
          </a:xfrm>
          <a:prstGeom prst="rect">
            <a:avLst/>
          </a:prstGeom>
          <a:noFill/>
          <a:ln w="25400" algn="ctr">
            <a:noFill/>
            <a:miter lim="800000"/>
            <a:headEnd/>
            <a:tailEnd/>
          </a:ln>
          <a:effectLst/>
        </p:spPr>
        <p:txBody>
          <a:bodyPr wrap="none" lIns="0" tIns="0" rIns="0" bIns="0">
            <a:spAutoFit/>
          </a:bodyPr>
          <a:lstStyle/>
          <a:p>
            <a:pPr algn="ctr" eaLnBrk="1" hangingPunct="1">
              <a:lnSpc>
                <a:spcPct val="116000"/>
              </a:lnSpc>
              <a:buClr>
                <a:srgbClr val="40458C"/>
              </a:buClr>
              <a:buSzPct val="100000"/>
              <a:buFont typeface="Times New Roman" pitchFamily="18" charset="0"/>
              <a:buNone/>
            </a:pPr>
            <a:r>
              <a:rPr lang="en-US" sz="2000" dirty="0">
                <a:solidFill>
                  <a:srgbClr val="FFFFFF"/>
                </a:solidFill>
                <a:latin typeface="Calibri"/>
              </a:rPr>
              <a:t>Q</a:t>
            </a:r>
          </a:p>
        </p:txBody>
      </p:sp>
      <p:sp>
        <p:nvSpPr>
          <p:cNvPr id="129" name="Line 19"/>
          <p:cNvSpPr>
            <a:spLocks noChangeShapeType="1"/>
          </p:cNvSpPr>
          <p:nvPr>
            <p:custDataLst>
              <p:tags r:id="rId31"/>
            </p:custDataLst>
          </p:nvPr>
        </p:nvSpPr>
        <p:spPr bwMode="auto">
          <a:xfrm>
            <a:off x="6277740" y="3614442"/>
            <a:ext cx="228600" cy="0"/>
          </a:xfrm>
          <a:prstGeom prst="line">
            <a:avLst/>
          </a:prstGeom>
          <a:noFill/>
          <a:ln w="28575">
            <a:solidFill>
              <a:srgbClr val="FFFFFF"/>
            </a:solidFill>
            <a:round/>
            <a:headEnd type="oval"/>
            <a:tailEnd type="none"/>
          </a:ln>
          <a:effectLst/>
        </p:spPr>
        <p:txBody>
          <a:bodyPr wrap="none" anchor="ctr">
            <a:noAutofit/>
          </a:bodyPr>
          <a:lstStyle/>
          <a:p>
            <a:endParaRPr lang="en-US"/>
          </a:p>
        </p:txBody>
      </p:sp>
      <p:sp>
        <p:nvSpPr>
          <p:cNvPr id="130" name="Line 19"/>
          <p:cNvSpPr>
            <a:spLocks noChangeShapeType="1"/>
          </p:cNvSpPr>
          <p:nvPr>
            <p:custDataLst>
              <p:tags r:id="rId32"/>
            </p:custDataLst>
          </p:nvPr>
        </p:nvSpPr>
        <p:spPr bwMode="auto">
          <a:xfrm>
            <a:off x="6392040" y="3899695"/>
            <a:ext cx="114300" cy="0"/>
          </a:xfrm>
          <a:prstGeom prst="line">
            <a:avLst/>
          </a:prstGeom>
          <a:noFill/>
          <a:ln w="28575">
            <a:solidFill>
              <a:srgbClr val="FFFFFF"/>
            </a:solidFill>
            <a:round/>
            <a:headEnd/>
            <a:tailEnd/>
          </a:ln>
          <a:effectLst/>
        </p:spPr>
        <p:txBody>
          <a:bodyPr wrap="none" anchor="ctr">
            <a:noAutofit/>
          </a:bodyPr>
          <a:lstStyle/>
          <a:p>
            <a:endParaRPr lang="en-US"/>
          </a:p>
        </p:txBody>
      </p:sp>
      <p:sp>
        <p:nvSpPr>
          <p:cNvPr id="131" name="Line 19"/>
          <p:cNvSpPr>
            <a:spLocks noChangeShapeType="1"/>
          </p:cNvSpPr>
          <p:nvPr>
            <p:custDataLst>
              <p:tags r:id="rId33"/>
            </p:custDataLst>
          </p:nvPr>
        </p:nvSpPr>
        <p:spPr bwMode="auto">
          <a:xfrm>
            <a:off x="7152077" y="3614442"/>
            <a:ext cx="228600" cy="0"/>
          </a:xfrm>
          <a:prstGeom prst="line">
            <a:avLst/>
          </a:prstGeom>
          <a:noFill/>
          <a:ln w="28575">
            <a:solidFill>
              <a:srgbClr val="FFFFFF"/>
            </a:solidFill>
            <a:round/>
            <a:headEnd/>
            <a:tailEnd type="oval"/>
          </a:ln>
          <a:effectLst/>
        </p:spPr>
        <p:txBody>
          <a:bodyPr wrap="none" anchor="ctr">
            <a:noAutofit/>
          </a:bodyPr>
          <a:lstStyle/>
          <a:p>
            <a:endParaRPr lang="en-US"/>
          </a:p>
        </p:txBody>
      </p:sp>
      <p:sp>
        <p:nvSpPr>
          <p:cNvPr id="133" name="Rectangle 4"/>
          <p:cNvSpPr>
            <a:spLocks noChangeArrowheads="1"/>
          </p:cNvSpPr>
          <p:nvPr>
            <p:custDataLst>
              <p:tags r:id="rId34"/>
            </p:custDataLst>
          </p:nvPr>
        </p:nvSpPr>
        <p:spPr bwMode="auto">
          <a:xfrm>
            <a:off x="7932196" y="3435931"/>
            <a:ext cx="645737" cy="642938"/>
          </a:xfrm>
          <a:prstGeom prst="rect">
            <a:avLst/>
          </a:prstGeom>
          <a:noFill/>
          <a:ln w="38100" algn="ctr">
            <a:solidFill>
              <a:schemeClr val="accent4">
                <a:lumMod val="60000"/>
                <a:lumOff val="40000"/>
              </a:schemeClr>
            </a:solidFill>
            <a:miter lim="800000"/>
            <a:headEnd/>
            <a:tailEnd/>
          </a:ln>
          <a:effectLst/>
        </p:spPr>
        <p:txBody>
          <a:bodyPr anchor="ctr">
            <a:noAutofit/>
          </a:bodyPr>
          <a:lstStyle/>
          <a:p>
            <a:endParaRPr lang="en-US"/>
          </a:p>
        </p:txBody>
      </p:sp>
      <p:sp>
        <p:nvSpPr>
          <p:cNvPr id="134" name="Text Box 5"/>
          <p:cNvSpPr txBox="1">
            <a:spLocks noChangeArrowheads="1"/>
          </p:cNvSpPr>
          <p:nvPr>
            <p:custDataLst>
              <p:tags r:id="rId35"/>
            </p:custDataLst>
          </p:nvPr>
        </p:nvSpPr>
        <p:spPr bwMode="auto">
          <a:xfrm>
            <a:off x="7941014" y="3416384"/>
            <a:ext cx="157094" cy="357021"/>
          </a:xfrm>
          <a:prstGeom prst="rect">
            <a:avLst/>
          </a:prstGeom>
          <a:noFill/>
          <a:ln w="25400" algn="ctr">
            <a:noFill/>
            <a:miter lim="800000"/>
            <a:headEnd/>
            <a:tailEnd/>
          </a:ln>
          <a:effectLst/>
        </p:spPr>
        <p:txBody>
          <a:bodyPr wrap="none" lIns="0" tIns="0" rIns="0" bIns="0">
            <a:spAutoFit/>
          </a:bodyPr>
          <a:lstStyle/>
          <a:p>
            <a:pPr algn="ctr" eaLnBrk="1" hangingPunct="1">
              <a:lnSpc>
                <a:spcPct val="116000"/>
              </a:lnSpc>
              <a:buClr>
                <a:srgbClr val="40458C"/>
              </a:buClr>
              <a:buSzPct val="100000"/>
              <a:buFont typeface="Times New Roman" pitchFamily="18" charset="0"/>
              <a:buNone/>
            </a:pPr>
            <a:r>
              <a:rPr lang="en-US" sz="2000" dirty="0">
                <a:solidFill>
                  <a:srgbClr val="FFFFFF"/>
                </a:solidFill>
                <a:latin typeface="Calibri"/>
              </a:rPr>
              <a:t>D</a:t>
            </a:r>
          </a:p>
        </p:txBody>
      </p:sp>
      <p:sp>
        <p:nvSpPr>
          <p:cNvPr id="135" name="Text Box 6"/>
          <p:cNvSpPr txBox="1">
            <a:spLocks noChangeArrowheads="1"/>
          </p:cNvSpPr>
          <p:nvPr>
            <p:custDataLst>
              <p:tags r:id="rId36"/>
            </p:custDataLst>
          </p:nvPr>
        </p:nvSpPr>
        <p:spPr bwMode="auto">
          <a:xfrm>
            <a:off x="8313196" y="3416384"/>
            <a:ext cx="173124" cy="357021"/>
          </a:xfrm>
          <a:prstGeom prst="rect">
            <a:avLst/>
          </a:prstGeom>
          <a:noFill/>
          <a:ln w="25400" algn="ctr">
            <a:noFill/>
            <a:miter lim="800000"/>
            <a:headEnd/>
            <a:tailEnd/>
          </a:ln>
          <a:effectLst/>
        </p:spPr>
        <p:txBody>
          <a:bodyPr wrap="none" lIns="0" tIns="0" rIns="0" bIns="0">
            <a:spAutoFit/>
          </a:bodyPr>
          <a:lstStyle/>
          <a:p>
            <a:pPr algn="ctr" eaLnBrk="1" hangingPunct="1">
              <a:lnSpc>
                <a:spcPct val="116000"/>
              </a:lnSpc>
              <a:buClr>
                <a:srgbClr val="40458C"/>
              </a:buClr>
              <a:buSzPct val="100000"/>
              <a:buFont typeface="Times New Roman" pitchFamily="18" charset="0"/>
              <a:buNone/>
            </a:pPr>
            <a:r>
              <a:rPr lang="en-US" sz="2000" dirty="0">
                <a:solidFill>
                  <a:srgbClr val="FFFFFF"/>
                </a:solidFill>
                <a:latin typeface="Calibri"/>
              </a:rPr>
              <a:t>Q</a:t>
            </a:r>
          </a:p>
        </p:txBody>
      </p:sp>
      <p:sp>
        <p:nvSpPr>
          <p:cNvPr id="137" name="Line 19"/>
          <p:cNvSpPr>
            <a:spLocks noChangeShapeType="1"/>
          </p:cNvSpPr>
          <p:nvPr>
            <p:custDataLst>
              <p:tags r:id="rId37"/>
            </p:custDataLst>
          </p:nvPr>
        </p:nvSpPr>
        <p:spPr bwMode="auto">
          <a:xfrm>
            <a:off x="7703596" y="3588331"/>
            <a:ext cx="228600" cy="0"/>
          </a:xfrm>
          <a:prstGeom prst="line">
            <a:avLst/>
          </a:prstGeom>
          <a:noFill/>
          <a:ln w="28575">
            <a:solidFill>
              <a:srgbClr val="FFFFFF"/>
            </a:solidFill>
            <a:round/>
            <a:headEnd type="oval"/>
            <a:tailEnd type="none"/>
          </a:ln>
          <a:effectLst/>
        </p:spPr>
        <p:txBody>
          <a:bodyPr wrap="none" anchor="ctr">
            <a:noAutofit/>
          </a:bodyPr>
          <a:lstStyle/>
          <a:p>
            <a:endParaRPr lang="en-US"/>
          </a:p>
        </p:txBody>
      </p:sp>
      <p:sp>
        <p:nvSpPr>
          <p:cNvPr id="138" name="Line 19"/>
          <p:cNvSpPr>
            <a:spLocks noChangeShapeType="1"/>
          </p:cNvSpPr>
          <p:nvPr>
            <p:custDataLst>
              <p:tags r:id="rId38"/>
            </p:custDataLst>
          </p:nvPr>
        </p:nvSpPr>
        <p:spPr bwMode="auto">
          <a:xfrm>
            <a:off x="7817896" y="3873584"/>
            <a:ext cx="114300" cy="0"/>
          </a:xfrm>
          <a:prstGeom prst="line">
            <a:avLst/>
          </a:prstGeom>
          <a:noFill/>
          <a:ln w="28575">
            <a:solidFill>
              <a:srgbClr val="FFFFFF"/>
            </a:solidFill>
            <a:round/>
            <a:headEnd/>
            <a:tailEnd/>
          </a:ln>
          <a:effectLst/>
        </p:spPr>
        <p:txBody>
          <a:bodyPr wrap="none" anchor="ctr">
            <a:noAutofit/>
          </a:bodyPr>
          <a:lstStyle/>
          <a:p>
            <a:endParaRPr lang="en-US"/>
          </a:p>
        </p:txBody>
      </p:sp>
      <p:sp>
        <p:nvSpPr>
          <p:cNvPr id="139" name="Line 19"/>
          <p:cNvSpPr>
            <a:spLocks noChangeShapeType="1"/>
          </p:cNvSpPr>
          <p:nvPr>
            <p:custDataLst>
              <p:tags r:id="rId39"/>
            </p:custDataLst>
          </p:nvPr>
        </p:nvSpPr>
        <p:spPr bwMode="auto">
          <a:xfrm>
            <a:off x="8577933" y="3588331"/>
            <a:ext cx="228600" cy="0"/>
          </a:xfrm>
          <a:prstGeom prst="line">
            <a:avLst/>
          </a:prstGeom>
          <a:noFill/>
          <a:ln w="28575">
            <a:solidFill>
              <a:srgbClr val="FFFFFF"/>
            </a:solidFill>
            <a:round/>
            <a:headEnd/>
            <a:tailEnd type="oval"/>
          </a:ln>
          <a:effectLst/>
        </p:spPr>
        <p:txBody>
          <a:bodyPr wrap="none" anchor="ctr">
            <a:noAutofit/>
          </a:bodyPr>
          <a:lstStyle/>
          <a:p>
            <a:endParaRPr lang="en-US"/>
          </a:p>
        </p:txBody>
      </p:sp>
      <p:sp>
        <p:nvSpPr>
          <p:cNvPr id="141" name="Rectangle 4"/>
          <p:cNvSpPr>
            <a:spLocks noChangeArrowheads="1"/>
          </p:cNvSpPr>
          <p:nvPr>
            <p:custDataLst>
              <p:tags r:id="rId40"/>
            </p:custDataLst>
          </p:nvPr>
        </p:nvSpPr>
        <p:spPr bwMode="auto">
          <a:xfrm>
            <a:off x="6506340" y="4583363"/>
            <a:ext cx="645737" cy="642938"/>
          </a:xfrm>
          <a:prstGeom prst="rect">
            <a:avLst/>
          </a:prstGeom>
          <a:noFill/>
          <a:ln w="38100" algn="ctr">
            <a:solidFill>
              <a:schemeClr val="accent4">
                <a:lumMod val="60000"/>
                <a:lumOff val="40000"/>
              </a:schemeClr>
            </a:solidFill>
            <a:miter lim="800000"/>
            <a:headEnd/>
            <a:tailEnd/>
          </a:ln>
          <a:effectLst/>
        </p:spPr>
        <p:txBody>
          <a:bodyPr anchor="ctr">
            <a:noAutofit/>
          </a:bodyPr>
          <a:lstStyle/>
          <a:p>
            <a:endParaRPr lang="en-US"/>
          </a:p>
        </p:txBody>
      </p:sp>
      <p:sp>
        <p:nvSpPr>
          <p:cNvPr id="142" name="Text Box 5"/>
          <p:cNvSpPr txBox="1">
            <a:spLocks noChangeArrowheads="1"/>
          </p:cNvSpPr>
          <p:nvPr>
            <p:custDataLst>
              <p:tags r:id="rId41"/>
            </p:custDataLst>
          </p:nvPr>
        </p:nvSpPr>
        <p:spPr bwMode="auto">
          <a:xfrm>
            <a:off x="6515158" y="4563816"/>
            <a:ext cx="157094" cy="357021"/>
          </a:xfrm>
          <a:prstGeom prst="rect">
            <a:avLst/>
          </a:prstGeom>
          <a:noFill/>
          <a:ln w="25400" algn="ctr">
            <a:noFill/>
            <a:miter lim="800000"/>
            <a:headEnd/>
            <a:tailEnd/>
          </a:ln>
          <a:effectLst/>
        </p:spPr>
        <p:txBody>
          <a:bodyPr wrap="none" lIns="0" tIns="0" rIns="0" bIns="0">
            <a:spAutoFit/>
          </a:bodyPr>
          <a:lstStyle/>
          <a:p>
            <a:pPr algn="ctr" eaLnBrk="1" hangingPunct="1">
              <a:lnSpc>
                <a:spcPct val="116000"/>
              </a:lnSpc>
              <a:buClr>
                <a:srgbClr val="40458C"/>
              </a:buClr>
              <a:buSzPct val="100000"/>
              <a:buFont typeface="Times New Roman" pitchFamily="18" charset="0"/>
              <a:buNone/>
            </a:pPr>
            <a:r>
              <a:rPr lang="en-US" sz="2000" dirty="0">
                <a:solidFill>
                  <a:srgbClr val="FFFFFF"/>
                </a:solidFill>
                <a:latin typeface="Calibri"/>
              </a:rPr>
              <a:t>D</a:t>
            </a:r>
          </a:p>
        </p:txBody>
      </p:sp>
      <p:sp>
        <p:nvSpPr>
          <p:cNvPr id="143" name="Text Box 6"/>
          <p:cNvSpPr txBox="1">
            <a:spLocks noChangeArrowheads="1"/>
          </p:cNvSpPr>
          <p:nvPr>
            <p:custDataLst>
              <p:tags r:id="rId42"/>
            </p:custDataLst>
          </p:nvPr>
        </p:nvSpPr>
        <p:spPr bwMode="auto">
          <a:xfrm>
            <a:off x="6887340" y="4563816"/>
            <a:ext cx="173124" cy="357021"/>
          </a:xfrm>
          <a:prstGeom prst="rect">
            <a:avLst/>
          </a:prstGeom>
          <a:noFill/>
          <a:ln w="25400" algn="ctr">
            <a:noFill/>
            <a:miter lim="800000"/>
            <a:headEnd/>
            <a:tailEnd/>
          </a:ln>
          <a:effectLst/>
        </p:spPr>
        <p:txBody>
          <a:bodyPr wrap="none" lIns="0" tIns="0" rIns="0" bIns="0">
            <a:spAutoFit/>
          </a:bodyPr>
          <a:lstStyle/>
          <a:p>
            <a:pPr algn="ctr" eaLnBrk="1" hangingPunct="1">
              <a:lnSpc>
                <a:spcPct val="116000"/>
              </a:lnSpc>
              <a:buClr>
                <a:srgbClr val="40458C"/>
              </a:buClr>
              <a:buSzPct val="100000"/>
              <a:buFont typeface="Times New Roman" pitchFamily="18" charset="0"/>
              <a:buNone/>
            </a:pPr>
            <a:r>
              <a:rPr lang="en-US" sz="2000" dirty="0">
                <a:solidFill>
                  <a:srgbClr val="FFFFFF"/>
                </a:solidFill>
                <a:latin typeface="Calibri"/>
              </a:rPr>
              <a:t>Q</a:t>
            </a:r>
          </a:p>
        </p:txBody>
      </p:sp>
      <p:sp>
        <p:nvSpPr>
          <p:cNvPr id="145" name="Line 19"/>
          <p:cNvSpPr>
            <a:spLocks noChangeShapeType="1"/>
          </p:cNvSpPr>
          <p:nvPr>
            <p:custDataLst>
              <p:tags r:id="rId43"/>
            </p:custDataLst>
          </p:nvPr>
        </p:nvSpPr>
        <p:spPr bwMode="auto">
          <a:xfrm>
            <a:off x="6277740" y="4735763"/>
            <a:ext cx="228600" cy="0"/>
          </a:xfrm>
          <a:prstGeom prst="line">
            <a:avLst/>
          </a:prstGeom>
          <a:noFill/>
          <a:ln w="28575">
            <a:solidFill>
              <a:srgbClr val="FFFFFF"/>
            </a:solidFill>
            <a:round/>
            <a:headEnd/>
            <a:tailEnd/>
          </a:ln>
          <a:effectLst/>
        </p:spPr>
        <p:txBody>
          <a:bodyPr wrap="none" anchor="ctr">
            <a:noAutofit/>
          </a:bodyPr>
          <a:lstStyle/>
          <a:p>
            <a:endParaRPr lang="en-US"/>
          </a:p>
        </p:txBody>
      </p:sp>
      <p:sp>
        <p:nvSpPr>
          <p:cNvPr id="146" name="Line 19"/>
          <p:cNvSpPr>
            <a:spLocks noChangeShapeType="1"/>
          </p:cNvSpPr>
          <p:nvPr>
            <p:custDataLst>
              <p:tags r:id="rId44"/>
            </p:custDataLst>
          </p:nvPr>
        </p:nvSpPr>
        <p:spPr bwMode="auto">
          <a:xfrm>
            <a:off x="6392040" y="5021016"/>
            <a:ext cx="114300" cy="0"/>
          </a:xfrm>
          <a:prstGeom prst="line">
            <a:avLst/>
          </a:prstGeom>
          <a:noFill/>
          <a:ln w="28575">
            <a:solidFill>
              <a:srgbClr val="FFFFFF"/>
            </a:solidFill>
            <a:round/>
            <a:headEnd/>
            <a:tailEnd/>
          </a:ln>
          <a:effectLst/>
        </p:spPr>
        <p:txBody>
          <a:bodyPr wrap="none" anchor="ctr">
            <a:noAutofit/>
          </a:bodyPr>
          <a:lstStyle/>
          <a:p>
            <a:endParaRPr lang="en-US"/>
          </a:p>
        </p:txBody>
      </p:sp>
      <p:sp>
        <p:nvSpPr>
          <p:cNvPr id="147" name="Line 19"/>
          <p:cNvSpPr>
            <a:spLocks noChangeShapeType="1"/>
          </p:cNvSpPr>
          <p:nvPr>
            <p:custDataLst>
              <p:tags r:id="rId45"/>
            </p:custDataLst>
          </p:nvPr>
        </p:nvSpPr>
        <p:spPr bwMode="auto">
          <a:xfrm>
            <a:off x="7152077" y="4735763"/>
            <a:ext cx="228600" cy="0"/>
          </a:xfrm>
          <a:prstGeom prst="line">
            <a:avLst/>
          </a:prstGeom>
          <a:noFill/>
          <a:ln w="28575">
            <a:solidFill>
              <a:srgbClr val="FFFFFF"/>
            </a:solidFill>
            <a:round/>
            <a:headEnd/>
            <a:tailEnd type="oval"/>
          </a:ln>
          <a:effectLst/>
        </p:spPr>
        <p:txBody>
          <a:bodyPr wrap="none" anchor="ctr">
            <a:noAutofit/>
          </a:bodyPr>
          <a:lstStyle/>
          <a:p>
            <a:endParaRPr lang="en-US"/>
          </a:p>
        </p:txBody>
      </p:sp>
      <p:sp>
        <p:nvSpPr>
          <p:cNvPr id="149" name="Rectangle 4"/>
          <p:cNvSpPr>
            <a:spLocks noChangeArrowheads="1"/>
          </p:cNvSpPr>
          <p:nvPr>
            <p:custDataLst>
              <p:tags r:id="rId46"/>
            </p:custDataLst>
          </p:nvPr>
        </p:nvSpPr>
        <p:spPr bwMode="auto">
          <a:xfrm>
            <a:off x="7932196" y="4557252"/>
            <a:ext cx="645737" cy="642938"/>
          </a:xfrm>
          <a:prstGeom prst="rect">
            <a:avLst/>
          </a:prstGeom>
          <a:noFill/>
          <a:ln w="38100" algn="ctr">
            <a:solidFill>
              <a:schemeClr val="accent4">
                <a:lumMod val="60000"/>
                <a:lumOff val="40000"/>
              </a:schemeClr>
            </a:solidFill>
            <a:miter lim="800000"/>
            <a:headEnd/>
            <a:tailEnd/>
          </a:ln>
          <a:effectLst/>
        </p:spPr>
        <p:txBody>
          <a:bodyPr anchor="ctr">
            <a:noAutofit/>
          </a:bodyPr>
          <a:lstStyle/>
          <a:p>
            <a:endParaRPr lang="en-US"/>
          </a:p>
        </p:txBody>
      </p:sp>
      <p:sp>
        <p:nvSpPr>
          <p:cNvPr id="150" name="Text Box 5"/>
          <p:cNvSpPr txBox="1">
            <a:spLocks noChangeArrowheads="1"/>
          </p:cNvSpPr>
          <p:nvPr>
            <p:custDataLst>
              <p:tags r:id="rId47"/>
            </p:custDataLst>
          </p:nvPr>
        </p:nvSpPr>
        <p:spPr bwMode="auto">
          <a:xfrm>
            <a:off x="7941014" y="4537705"/>
            <a:ext cx="157094" cy="357021"/>
          </a:xfrm>
          <a:prstGeom prst="rect">
            <a:avLst/>
          </a:prstGeom>
          <a:noFill/>
          <a:ln w="25400" algn="ctr">
            <a:noFill/>
            <a:miter lim="800000"/>
            <a:headEnd/>
            <a:tailEnd/>
          </a:ln>
          <a:effectLst/>
        </p:spPr>
        <p:txBody>
          <a:bodyPr wrap="none" lIns="0" tIns="0" rIns="0" bIns="0">
            <a:spAutoFit/>
          </a:bodyPr>
          <a:lstStyle/>
          <a:p>
            <a:pPr algn="ctr" eaLnBrk="1" hangingPunct="1">
              <a:lnSpc>
                <a:spcPct val="116000"/>
              </a:lnSpc>
              <a:buClr>
                <a:srgbClr val="40458C"/>
              </a:buClr>
              <a:buSzPct val="100000"/>
              <a:buFont typeface="Times New Roman" pitchFamily="18" charset="0"/>
              <a:buNone/>
            </a:pPr>
            <a:r>
              <a:rPr lang="en-US" sz="2000" dirty="0">
                <a:solidFill>
                  <a:srgbClr val="FFFFFF"/>
                </a:solidFill>
                <a:latin typeface="Calibri"/>
              </a:rPr>
              <a:t>D</a:t>
            </a:r>
          </a:p>
        </p:txBody>
      </p:sp>
      <p:sp>
        <p:nvSpPr>
          <p:cNvPr id="151" name="Text Box 6"/>
          <p:cNvSpPr txBox="1">
            <a:spLocks noChangeArrowheads="1"/>
          </p:cNvSpPr>
          <p:nvPr>
            <p:custDataLst>
              <p:tags r:id="rId48"/>
            </p:custDataLst>
          </p:nvPr>
        </p:nvSpPr>
        <p:spPr bwMode="auto">
          <a:xfrm>
            <a:off x="8313196" y="4537705"/>
            <a:ext cx="173124" cy="357021"/>
          </a:xfrm>
          <a:prstGeom prst="rect">
            <a:avLst/>
          </a:prstGeom>
          <a:noFill/>
          <a:ln w="25400" algn="ctr">
            <a:noFill/>
            <a:miter lim="800000"/>
            <a:headEnd/>
            <a:tailEnd/>
          </a:ln>
          <a:effectLst/>
        </p:spPr>
        <p:txBody>
          <a:bodyPr wrap="none" lIns="0" tIns="0" rIns="0" bIns="0">
            <a:spAutoFit/>
          </a:bodyPr>
          <a:lstStyle/>
          <a:p>
            <a:pPr algn="ctr" eaLnBrk="1" hangingPunct="1">
              <a:lnSpc>
                <a:spcPct val="116000"/>
              </a:lnSpc>
              <a:buClr>
                <a:srgbClr val="40458C"/>
              </a:buClr>
              <a:buSzPct val="100000"/>
              <a:buFont typeface="Times New Roman" pitchFamily="18" charset="0"/>
              <a:buNone/>
            </a:pPr>
            <a:r>
              <a:rPr lang="en-US" sz="2000" dirty="0">
                <a:solidFill>
                  <a:srgbClr val="FFFFFF"/>
                </a:solidFill>
                <a:latin typeface="Calibri"/>
              </a:rPr>
              <a:t>Q</a:t>
            </a:r>
          </a:p>
        </p:txBody>
      </p:sp>
      <p:sp>
        <p:nvSpPr>
          <p:cNvPr id="153" name="Line 19"/>
          <p:cNvSpPr>
            <a:spLocks noChangeShapeType="1"/>
          </p:cNvSpPr>
          <p:nvPr>
            <p:custDataLst>
              <p:tags r:id="rId49"/>
            </p:custDataLst>
          </p:nvPr>
        </p:nvSpPr>
        <p:spPr bwMode="auto">
          <a:xfrm>
            <a:off x="7703596" y="4709652"/>
            <a:ext cx="228600" cy="0"/>
          </a:xfrm>
          <a:prstGeom prst="line">
            <a:avLst/>
          </a:prstGeom>
          <a:noFill/>
          <a:ln w="28575">
            <a:solidFill>
              <a:srgbClr val="FFFFFF"/>
            </a:solidFill>
            <a:round/>
            <a:headEnd/>
            <a:tailEnd/>
          </a:ln>
          <a:effectLst/>
        </p:spPr>
        <p:txBody>
          <a:bodyPr wrap="none" anchor="ctr">
            <a:noAutofit/>
          </a:bodyPr>
          <a:lstStyle/>
          <a:p>
            <a:endParaRPr lang="en-US"/>
          </a:p>
        </p:txBody>
      </p:sp>
      <p:sp>
        <p:nvSpPr>
          <p:cNvPr id="154" name="Line 19"/>
          <p:cNvSpPr>
            <a:spLocks noChangeShapeType="1"/>
          </p:cNvSpPr>
          <p:nvPr>
            <p:custDataLst>
              <p:tags r:id="rId50"/>
            </p:custDataLst>
          </p:nvPr>
        </p:nvSpPr>
        <p:spPr bwMode="auto">
          <a:xfrm>
            <a:off x="7817896" y="4994905"/>
            <a:ext cx="114300" cy="0"/>
          </a:xfrm>
          <a:prstGeom prst="line">
            <a:avLst/>
          </a:prstGeom>
          <a:noFill/>
          <a:ln w="28575">
            <a:solidFill>
              <a:srgbClr val="FFFFFF"/>
            </a:solidFill>
            <a:round/>
            <a:headEnd/>
            <a:tailEnd/>
          </a:ln>
          <a:effectLst/>
        </p:spPr>
        <p:txBody>
          <a:bodyPr wrap="none" anchor="ctr">
            <a:noAutofit/>
          </a:bodyPr>
          <a:lstStyle/>
          <a:p>
            <a:endParaRPr lang="en-US"/>
          </a:p>
        </p:txBody>
      </p:sp>
      <p:sp>
        <p:nvSpPr>
          <p:cNvPr id="155" name="Line 19"/>
          <p:cNvSpPr>
            <a:spLocks noChangeShapeType="1"/>
          </p:cNvSpPr>
          <p:nvPr>
            <p:custDataLst>
              <p:tags r:id="rId51"/>
            </p:custDataLst>
          </p:nvPr>
        </p:nvSpPr>
        <p:spPr bwMode="auto">
          <a:xfrm>
            <a:off x="8577933" y="4709652"/>
            <a:ext cx="228600" cy="0"/>
          </a:xfrm>
          <a:prstGeom prst="line">
            <a:avLst/>
          </a:prstGeom>
          <a:noFill/>
          <a:ln w="28575">
            <a:solidFill>
              <a:srgbClr val="FFFFFF"/>
            </a:solidFill>
            <a:round/>
            <a:headEnd/>
            <a:tailEnd type="oval"/>
          </a:ln>
          <a:effectLst/>
        </p:spPr>
        <p:txBody>
          <a:bodyPr wrap="none" anchor="ctr">
            <a:noAutofit/>
          </a:bodyPr>
          <a:lstStyle/>
          <a:p>
            <a:endParaRPr lang="en-US"/>
          </a:p>
        </p:txBody>
      </p:sp>
      <p:cxnSp>
        <p:nvCxnSpPr>
          <p:cNvPr id="10" name="Straight Connector 9"/>
          <p:cNvCxnSpPr/>
          <p:nvPr/>
        </p:nvCxnSpPr>
        <p:spPr>
          <a:xfrm flipH="1">
            <a:off x="8806533" y="1302332"/>
            <a:ext cx="32669" cy="511260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a:stCxn id="91" idx="1"/>
          </p:cNvCxnSpPr>
          <p:nvPr/>
        </p:nvCxnSpPr>
        <p:spPr>
          <a:xfrm>
            <a:off x="7366484" y="1328443"/>
            <a:ext cx="56416" cy="5086495"/>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a:stCxn id="145" idx="0"/>
          </p:cNvCxnSpPr>
          <p:nvPr/>
        </p:nvCxnSpPr>
        <p:spPr>
          <a:xfrm flipH="1" flipV="1">
            <a:off x="6263547" y="977984"/>
            <a:ext cx="14193" cy="3757779"/>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a:stCxn id="153" idx="0"/>
          </p:cNvCxnSpPr>
          <p:nvPr/>
        </p:nvCxnSpPr>
        <p:spPr>
          <a:xfrm flipH="1" flipV="1">
            <a:off x="7689403" y="977984"/>
            <a:ext cx="14193" cy="373166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a:stCxn id="106" idx="0"/>
          </p:cNvCxnSpPr>
          <p:nvPr/>
        </p:nvCxnSpPr>
        <p:spPr>
          <a:xfrm flipH="1">
            <a:off x="7793989" y="1587584"/>
            <a:ext cx="9714" cy="59520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a:stCxn id="90" idx="0"/>
          </p:cNvCxnSpPr>
          <p:nvPr/>
        </p:nvCxnSpPr>
        <p:spPr>
          <a:xfrm>
            <a:off x="6377847" y="1613695"/>
            <a:ext cx="0" cy="569093"/>
          </a:xfrm>
          <a:prstGeom prst="line">
            <a:avLst/>
          </a:prstGeom>
          <a:ln w="25400">
            <a:solidFill>
              <a:schemeClr val="tx1"/>
            </a:solidFill>
            <a:tailEnd type="oval"/>
          </a:ln>
        </p:spPr>
        <p:style>
          <a:lnRef idx="1">
            <a:schemeClr val="accent1"/>
          </a:lnRef>
          <a:fillRef idx="0">
            <a:schemeClr val="accent1"/>
          </a:fillRef>
          <a:effectRef idx="0">
            <a:schemeClr val="accent1"/>
          </a:effectRef>
          <a:fontRef idx="minor">
            <a:schemeClr val="tx1"/>
          </a:fontRef>
        </p:style>
      </p:cxnSp>
      <p:cxnSp>
        <p:nvCxnSpPr>
          <p:cNvPr id="156" name="Straight Connector 155"/>
          <p:cNvCxnSpPr/>
          <p:nvPr/>
        </p:nvCxnSpPr>
        <p:spPr>
          <a:xfrm>
            <a:off x="7793989" y="2730584"/>
            <a:ext cx="0" cy="60183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7" name="Straight Connector 156"/>
          <p:cNvCxnSpPr>
            <a:stCxn id="114" idx="0"/>
          </p:cNvCxnSpPr>
          <p:nvPr/>
        </p:nvCxnSpPr>
        <p:spPr>
          <a:xfrm flipH="1">
            <a:off x="6377847" y="2756695"/>
            <a:ext cx="14193" cy="575720"/>
          </a:xfrm>
          <a:prstGeom prst="line">
            <a:avLst/>
          </a:prstGeom>
          <a:ln w="25400">
            <a:solidFill>
              <a:schemeClr val="tx1"/>
            </a:solidFill>
            <a:tailEnd type="oval"/>
          </a:ln>
        </p:spPr>
        <p:style>
          <a:lnRef idx="1">
            <a:schemeClr val="accent1"/>
          </a:lnRef>
          <a:fillRef idx="0">
            <a:schemeClr val="accent1"/>
          </a:fillRef>
          <a:effectRef idx="0">
            <a:schemeClr val="accent1"/>
          </a:effectRef>
          <a:fontRef idx="minor">
            <a:schemeClr val="tx1"/>
          </a:fontRef>
        </p:style>
      </p:cxnSp>
      <p:cxnSp>
        <p:nvCxnSpPr>
          <p:cNvPr id="158" name="Straight Connector 157"/>
          <p:cNvCxnSpPr/>
          <p:nvPr/>
        </p:nvCxnSpPr>
        <p:spPr>
          <a:xfrm>
            <a:off x="7815933" y="3873584"/>
            <a:ext cx="13077" cy="61444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9" name="Straight Connector 158"/>
          <p:cNvCxnSpPr/>
          <p:nvPr/>
        </p:nvCxnSpPr>
        <p:spPr>
          <a:xfrm>
            <a:off x="6390077" y="3899695"/>
            <a:ext cx="13077" cy="588336"/>
          </a:xfrm>
          <a:prstGeom prst="line">
            <a:avLst/>
          </a:prstGeom>
          <a:ln w="25400">
            <a:solidFill>
              <a:schemeClr val="tx1"/>
            </a:solidFill>
            <a:tailEnd type="oval"/>
          </a:ln>
        </p:spPr>
        <p:style>
          <a:lnRef idx="1">
            <a:schemeClr val="accent1"/>
          </a:lnRef>
          <a:fillRef idx="0">
            <a:schemeClr val="accent1"/>
          </a:fillRef>
          <a:effectRef idx="0">
            <a:schemeClr val="accent1"/>
          </a:effectRef>
          <a:fontRef idx="minor">
            <a:schemeClr val="tx1"/>
          </a:fontRef>
        </p:style>
      </p:cxnSp>
      <p:cxnSp>
        <p:nvCxnSpPr>
          <p:cNvPr id="160" name="Straight Connector 159"/>
          <p:cNvCxnSpPr/>
          <p:nvPr/>
        </p:nvCxnSpPr>
        <p:spPr>
          <a:xfrm>
            <a:off x="7793989" y="5016584"/>
            <a:ext cx="0" cy="6096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1" name="Straight Connector 160"/>
          <p:cNvCxnSpPr/>
          <p:nvPr/>
        </p:nvCxnSpPr>
        <p:spPr>
          <a:xfrm>
            <a:off x="6368133" y="5042695"/>
            <a:ext cx="0" cy="583489"/>
          </a:xfrm>
          <a:prstGeom prst="line">
            <a:avLst/>
          </a:prstGeom>
          <a:ln w="25400">
            <a:solidFill>
              <a:schemeClr val="tx1"/>
            </a:solidFill>
            <a:tailEnd type="oval"/>
          </a:ln>
        </p:spPr>
        <p:style>
          <a:lnRef idx="1">
            <a:schemeClr val="accent1"/>
          </a:lnRef>
          <a:fillRef idx="0">
            <a:schemeClr val="accent1"/>
          </a:fillRef>
          <a:effectRef idx="0">
            <a:schemeClr val="accent1"/>
          </a:effectRef>
          <a:fontRef idx="minor">
            <a:schemeClr val="tx1"/>
          </a:fontRef>
        </p:style>
      </p:cxnSp>
      <p:sp>
        <p:nvSpPr>
          <p:cNvPr id="162" name="Isosceles Triangle 161"/>
          <p:cNvSpPr/>
          <p:nvPr/>
        </p:nvSpPr>
        <p:spPr>
          <a:xfrm rot="5400000">
            <a:off x="6533386" y="1498532"/>
            <a:ext cx="126695" cy="152400"/>
          </a:xfrm>
          <a:prstGeom prst="triangl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Isosceles Triangle 162"/>
          <p:cNvSpPr/>
          <p:nvPr/>
        </p:nvSpPr>
        <p:spPr>
          <a:xfrm rot="5400000">
            <a:off x="7981185" y="1498532"/>
            <a:ext cx="126695" cy="152400"/>
          </a:xfrm>
          <a:prstGeom prst="triangl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Isosceles Triangle 163"/>
          <p:cNvSpPr/>
          <p:nvPr/>
        </p:nvSpPr>
        <p:spPr>
          <a:xfrm rot="5400000">
            <a:off x="6533386" y="2641532"/>
            <a:ext cx="126695" cy="152400"/>
          </a:xfrm>
          <a:prstGeom prst="triangl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Isosceles Triangle 164"/>
          <p:cNvSpPr/>
          <p:nvPr/>
        </p:nvSpPr>
        <p:spPr>
          <a:xfrm rot="5400000">
            <a:off x="7981185" y="2641532"/>
            <a:ext cx="126695" cy="152400"/>
          </a:xfrm>
          <a:prstGeom prst="triangl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Isosceles Triangle 165"/>
          <p:cNvSpPr/>
          <p:nvPr/>
        </p:nvSpPr>
        <p:spPr>
          <a:xfrm rot="5400000">
            <a:off x="6533386" y="3784532"/>
            <a:ext cx="126695" cy="152400"/>
          </a:xfrm>
          <a:prstGeom prst="triangl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Isosceles Triangle 166"/>
          <p:cNvSpPr/>
          <p:nvPr/>
        </p:nvSpPr>
        <p:spPr>
          <a:xfrm rot="5400000">
            <a:off x="7981185" y="3784532"/>
            <a:ext cx="126695" cy="152400"/>
          </a:xfrm>
          <a:prstGeom prst="triangl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Isosceles Triangle 167"/>
          <p:cNvSpPr/>
          <p:nvPr/>
        </p:nvSpPr>
        <p:spPr>
          <a:xfrm rot="5400000">
            <a:off x="6533386" y="4901828"/>
            <a:ext cx="126695" cy="152400"/>
          </a:xfrm>
          <a:prstGeom prst="triangl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Isosceles Triangle 168"/>
          <p:cNvSpPr/>
          <p:nvPr/>
        </p:nvSpPr>
        <p:spPr>
          <a:xfrm rot="5400000">
            <a:off x="7981185" y="4901828"/>
            <a:ext cx="126695" cy="152400"/>
          </a:xfrm>
          <a:prstGeom prst="triangl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Text Box 108"/>
          <p:cNvSpPr txBox="1">
            <a:spLocks noChangeArrowheads="1"/>
          </p:cNvSpPr>
          <p:nvPr>
            <p:custDataLst>
              <p:tags r:id="rId52"/>
            </p:custDataLst>
          </p:nvPr>
        </p:nvSpPr>
        <p:spPr bwMode="auto">
          <a:xfrm>
            <a:off x="6921000" y="6210656"/>
            <a:ext cx="1003800" cy="494944"/>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2400" dirty="0" err="1" smtClean="0">
                <a:solidFill>
                  <a:srgbClr val="FFFFFF"/>
                </a:solidFill>
                <a:latin typeface="Calibri"/>
              </a:rPr>
              <a:t>D</a:t>
            </a:r>
            <a:r>
              <a:rPr lang="en-US" sz="2400" baseline="-25000" dirty="0" err="1" smtClean="0">
                <a:solidFill>
                  <a:srgbClr val="FFFFFF"/>
                </a:solidFill>
                <a:latin typeface="Calibri"/>
              </a:rPr>
              <a:t>out</a:t>
            </a:r>
            <a:r>
              <a:rPr lang="en-US" sz="2400" dirty="0" smtClean="0">
                <a:solidFill>
                  <a:srgbClr val="FFFFFF"/>
                </a:solidFill>
                <a:latin typeface="Calibri"/>
              </a:rPr>
              <a:t>[1]</a:t>
            </a:r>
            <a:endParaRPr lang="en-US" sz="2400" baseline="-25000" dirty="0">
              <a:solidFill>
                <a:srgbClr val="FFFFFF"/>
              </a:solidFill>
              <a:latin typeface="Calibri"/>
            </a:endParaRPr>
          </a:p>
        </p:txBody>
      </p:sp>
      <p:sp>
        <p:nvSpPr>
          <p:cNvPr id="186" name="Text Box 108"/>
          <p:cNvSpPr txBox="1">
            <a:spLocks noChangeArrowheads="1"/>
          </p:cNvSpPr>
          <p:nvPr>
            <p:custDataLst>
              <p:tags r:id="rId53"/>
            </p:custDataLst>
          </p:nvPr>
        </p:nvSpPr>
        <p:spPr bwMode="auto">
          <a:xfrm>
            <a:off x="8259932" y="6210656"/>
            <a:ext cx="1003801" cy="494944"/>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2400" dirty="0" err="1" smtClean="0">
                <a:solidFill>
                  <a:srgbClr val="FFFFFF"/>
                </a:solidFill>
                <a:latin typeface="Calibri"/>
              </a:rPr>
              <a:t>D</a:t>
            </a:r>
            <a:r>
              <a:rPr lang="en-US" sz="2400" baseline="-25000" dirty="0" err="1" smtClean="0">
                <a:solidFill>
                  <a:srgbClr val="FFFFFF"/>
                </a:solidFill>
                <a:latin typeface="Calibri"/>
              </a:rPr>
              <a:t>out</a:t>
            </a:r>
            <a:r>
              <a:rPr lang="en-US" sz="2400" dirty="0" smtClean="0">
                <a:solidFill>
                  <a:srgbClr val="FFFFFF"/>
                </a:solidFill>
                <a:latin typeface="Calibri"/>
              </a:rPr>
              <a:t>[2]</a:t>
            </a:r>
            <a:endParaRPr lang="en-US" sz="2400" baseline="-25000" dirty="0">
              <a:solidFill>
                <a:srgbClr val="FFFFFF"/>
              </a:solidFill>
              <a:latin typeface="Calibri"/>
            </a:endParaRPr>
          </a:p>
        </p:txBody>
      </p:sp>
      <p:sp>
        <p:nvSpPr>
          <p:cNvPr id="187" name="Text Box 108"/>
          <p:cNvSpPr txBox="1">
            <a:spLocks noChangeArrowheads="1"/>
          </p:cNvSpPr>
          <p:nvPr>
            <p:custDataLst>
              <p:tags r:id="rId54"/>
            </p:custDataLst>
          </p:nvPr>
        </p:nvSpPr>
        <p:spPr bwMode="auto">
          <a:xfrm>
            <a:off x="5757045" y="457200"/>
            <a:ext cx="872355" cy="520784"/>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latin typeface="Calibri"/>
              </a:rPr>
              <a:t>D</a:t>
            </a:r>
            <a:r>
              <a:rPr lang="en-US" sz="2400" baseline="-25000" dirty="0" smtClean="0">
                <a:solidFill>
                  <a:srgbClr val="FFFFFF"/>
                </a:solidFill>
                <a:latin typeface="Calibri"/>
              </a:rPr>
              <a:t>in</a:t>
            </a:r>
            <a:r>
              <a:rPr lang="en-US" sz="2400" dirty="0" smtClean="0">
                <a:solidFill>
                  <a:srgbClr val="FFFFFF"/>
                </a:solidFill>
                <a:latin typeface="Calibri"/>
              </a:rPr>
              <a:t>[1]</a:t>
            </a:r>
            <a:endParaRPr lang="en-US" sz="2400" baseline="-25000" dirty="0">
              <a:solidFill>
                <a:srgbClr val="FFFFFF"/>
              </a:solidFill>
              <a:latin typeface="Calibri"/>
            </a:endParaRPr>
          </a:p>
        </p:txBody>
      </p:sp>
      <p:sp>
        <p:nvSpPr>
          <p:cNvPr id="188" name="Text Box 108"/>
          <p:cNvSpPr txBox="1">
            <a:spLocks noChangeArrowheads="1"/>
          </p:cNvSpPr>
          <p:nvPr>
            <p:custDataLst>
              <p:tags r:id="rId55"/>
            </p:custDataLst>
          </p:nvPr>
        </p:nvSpPr>
        <p:spPr bwMode="auto">
          <a:xfrm>
            <a:off x="7162800" y="457200"/>
            <a:ext cx="872355" cy="520784"/>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latin typeface="Calibri"/>
              </a:rPr>
              <a:t>D</a:t>
            </a:r>
            <a:r>
              <a:rPr lang="en-US" sz="2400" baseline="-25000" dirty="0" smtClean="0">
                <a:solidFill>
                  <a:srgbClr val="FFFFFF"/>
                </a:solidFill>
                <a:latin typeface="Calibri"/>
              </a:rPr>
              <a:t>in</a:t>
            </a:r>
            <a:r>
              <a:rPr lang="en-US" sz="2400" dirty="0" smtClean="0">
                <a:solidFill>
                  <a:srgbClr val="FFFFFF"/>
                </a:solidFill>
                <a:latin typeface="Calibri"/>
              </a:rPr>
              <a:t>[2]</a:t>
            </a:r>
            <a:endParaRPr lang="en-US" sz="2400" baseline="-25000" dirty="0">
              <a:solidFill>
                <a:srgbClr val="FFFFFF"/>
              </a:solidFill>
              <a:latin typeface="Calibri"/>
            </a:endParaRPr>
          </a:p>
        </p:txBody>
      </p:sp>
      <p:sp>
        <p:nvSpPr>
          <p:cNvPr id="173" name="TextBox 172"/>
          <p:cNvSpPr txBox="1"/>
          <p:nvPr/>
        </p:nvSpPr>
        <p:spPr>
          <a:xfrm>
            <a:off x="6403154" y="1553830"/>
            <a:ext cx="748923" cy="338554"/>
          </a:xfrm>
          <a:prstGeom prst="rect">
            <a:avLst/>
          </a:prstGeom>
          <a:noFill/>
        </p:spPr>
        <p:txBody>
          <a:bodyPr wrap="none" rtlCol="0">
            <a:spAutoFit/>
          </a:bodyPr>
          <a:lstStyle/>
          <a:p>
            <a:r>
              <a:rPr lang="en-US" sz="1600" dirty="0" smtClean="0"/>
              <a:t>enable</a:t>
            </a:r>
            <a:endParaRPr lang="en-US" sz="1600" dirty="0"/>
          </a:p>
        </p:txBody>
      </p:sp>
      <p:sp>
        <p:nvSpPr>
          <p:cNvPr id="210" name="TextBox 209"/>
          <p:cNvSpPr txBox="1"/>
          <p:nvPr/>
        </p:nvSpPr>
        <p:spPr>
          <a:xfrm>
            <a:off x="7829010" y="1511384"/>
            <a:ext cx="748923" cy="338554"/>
          </a:xfrm>
          <a:prstGeom prst="rect">
            <a:avLst/>
          </a:prstGeom>
          <a:noFill/>
        </p:spPr>
        <p:txBody>
          <a:bodyPr wrap="none" rtlCol="0">
            <a:spAutoFit/>
          </a:bodyPr>
          <a:lstStyle/>
          <a:p>
            <a:r>
              <a:rPr lang="en-US" sz="1600" dirty="0" smtClean="0"/>
              <a:t>enable</a:t>
            </a:r>
            <a:endParaRPr lang="en-US" sz="1600" dirty="0"/>
          </a:p>
        </p:txBody>
      </p:sp>
      <p:sp>
        <p:nvSpPr>
          <p:cNvPr id="211" name="TextBox 210"/>
          <p:cNvSpPr txBox="1"/>
          <p:nvPr/>
        </p:nvSpPr>
        <p:spPr>
          <a:xfrm>
            <a:off x="6444333" y="2696830"/>
            <a:ext cx="748923" cy="338554"/>
          </a:xfrm>
          <a:prstGeom prst="rect">
            <a:avLst/>
          </a:prstGeom>
          <a:noFill/>
        </p:spPr>
        <p:txBody>
          <a:bodyPr wrap="none" rtlCol="0">
            <a:spAutoFit/>
          </a:bodyPr>
          <a:lstStyle/>
          <a:p>
            <a:r>
              <a:rPr lang="en-US" sz="1600" dirty="0" smtClean="0"/>
              <a:t>enable</a:t>
            </a:r>
            <a:endParaRPr lang="en-US" sz="1600" dirty="0"/>
          </a:p>
        </p:txBody>
      </p:sp>
      <p:sp>
        <p:nvSpPr>
          <p:cNvPr id="212" name="TextBox 211"/>
          <p:cNvSpPr txBox="1"/>
          <p:nvPr/>
        </p:nvSpPr>
        <p:spPr>
          <a:xfrm>
            <a:off x="7829010" y="2696830"/>
            <a:ext cx="748923" cy="338554"/>
          </a:xfrm>
          <a:prstGeom prst="rect">
            <a:avLst/>
          </a:prstGeom>
          <a:noFill/>
        </p:spPr>
        <p:txBody>
          <a:bodyPr wrap="none" rtlCol="0">
            <a:spAutoFit/>
          </a:bodyPr>
          <a:lstStyle/>
          <a:p>
            <a:r>
              <a:rPr lang="en-US" sz="1600" dirty="0" smtClean="0"/>
              <a:t>enable</a:t>
            </a:r>
            <a:endParaRPr lang="en-US" sz="1600" dirty="0"/>
          </a:p>
        </p:txBody>
      </p:sp>
      <p:sp>
        <p:nvSpPr>
          <p:cNvPr id="213" name="TextBox 212"/>
          <p:cNvSpPr txBox="1"/>
          <p:nvPr/>
        </p:nvSpPr>
        <p:spPr>
          <a:xfrm>
            <a:off x="6444333" y="3839830"/>
            <a:ext cx="748923" cy="338554"/>
          </a:xfrm>
          <a:prstGeom prst="rect">
            <a:avLst/>
          </a:prstGeom>
          <a:noFill/>
        </p:spPr>
        <p:txBody>
          <a:bodyPr wrap="none" rtlCol="0">
            <a:spAutoFit/>
          </a:bodyPr>
          <a:lstStyle/>
          <a:p>
            <a:r>
              <a:rPr lang="en-US" sz="1600" dirty="0" smtClean="0"/>
              <a:t>enable</a:t>
            </a:r>
            <a:endParaRPr lang="en-US" sz="1600" dirty="0"/>
          </a:p>
        </p:txBody>
      </p:sp>
      <p:sp>
        <p:nvSpPr>
          <p:cNvPr id="214" name="TextBox 213"/>
          <p:cNvSpPr txBox="1"/>
          <p:nvPr/>
        </p:nvSpPr>
        <p:spPr>
          <a:xfrm>
            <a:off x="7829010" y="3839830"/>
            <a:ext cx="748923" cy="338554"/>
          </a:xfrm>
          <a:prstGeom prst="rect">
            <a:avLst/>
          </a:prstGeom>
          <a:noFill/>
        </p:spPr>
        <p:txBody>
          <a:bodyPr wrap="none" rtlCol="0">
            <a:spAutoFit/>
          </a:bodyPr>
          <a:lstStyle/>
          <a:p>
            <a:r>
              <a:rPr lang="en-US" sz="1600" dirty="0" smtClean="0"/>
              <a:t>enable</a:t>
            </a:r>
            <a:endParaRPr lang="en-US" sz="1600" dirty="0"/>
          </a:p>
        </p:txBody>
      </p:sp>
      <p:sp>
        <p:nvSpPr>
          <p:cNvPr id="215" name="TextBox 214"/>
          <p:cNvSpPr txBox="1"/>
          <p:nvPr/>
        </p:nvSpPr>
        <p:spPr>
          <a:xfrm>
            <a:off x="6444333" y="4982830"/>
            <a:ext cx="748923" cy="338554"/>
          </a:xfrm>
          <a:prstGeom prst="rect">
            <a:avLst/>
          </a:prstGeom>
          <a:noFill/>
        </p:spPr>
        <p:txBody>
          <a:bodyPr wrap="none" rtlCol="0">
            <a:spAutoFit/>
          </a:bodyPr>
          <a:lstStyle/>
          <a:p>
            <a:r>
              <a:rPr lang="en-US" sz="1600" dirty="0" smtClean="0"/>
              <a:t>enable</a:t>
            </a:r>
            <a:endParaRPr lang="en-US" sz="1600" dirty="0"/>
          </a:p>
        </p:txBody>
      </p:sp>
      <p:sp>
        <p:nvSpPr>
          <p:cNvPr id="216" name="TextBox 215"/>
          <p:cNvSpPr txBox="1"/>
          <p:nvPr/>
        </p:nvSpPr>
        <p:spPr>
          <a:xfrm>
            <a:off x="7829010" y="4906630"/>
            <a:ext cx="748923" cy="338554"/>
          </a:xfrm>
          <a:prstGeom prst="rect">
            <a:avLst/>
          </a:prstGeom>
          <a:noFill/>
        </p:spPr>
        <p:txBody>
          <a:bodyPr wrap="none" rtlCol="0">
            <a:spAutoFit/>
          </a:bodyPr>
          <a:lstStyle/>
          <a:p>
            <a:r>
              <a:rPr lang="en-US" sz="1600" dirty="0" smtClean="0"/>
              <a:t>enable</a:t>
            </a:r>
            <a:endParaRPr lang="en-US" sz="1600" dirty="0"/>
          </a:p>
        </p:txBody>
      </p:sp>
      <p:cxnSp>
        <p:nvCxnSpPr>
          <p:cNvPr id="175" name="Straight Connector 174"/>
          <p:cNvCxnSpPr/>
          <p:nvPr/>
        </p:nvCxnSpPr>
        <p:spPr>
          <a:xfrm flipV="1">
            <a:off x="5281102" y="1955529"/>
            <a:ext cx="0" cy="171460"/>
          </a:xfrm>
          <a:prstGeom prst="line">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219" name="Straight Connector 218"/>
          <p:cNvCxnSpPr/>
          <p:nvPr/>
        </p:nvCxnSpPr>
        <p:spPr>
          <a:xfrm flipH="1" flipV="1">
            <a:off x="5281102" y="3111584"/>
            <a:ext cx="6038" cy="152400"/>
          </a:xfrm>
          <a:prstGeom prst="line">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177" name="Straight Connector 176"/>
          <p:cNvCxnSpPr/>
          <p:nvPr/>
        </p:nvCxnSpPr>
        <p:spPr>
          <a:xfrm flipV="1">
            <a:off x="5281102" y="4241842"/>
            <a:ext cx="0" cy="165142"/>
          </a:xfrm>
          <a:prstGeom prst="line">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p:nvCxnSpPr>
        <p:spPr>
          <a:xfrm flipV="1">
            <a:off x="5281102" y="5397584"/>
            <a:ext cx="0" cy="114301"/>
          </a:xfrm>
          <a:prstGeom prst="line">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p:nvCxnSpPr>
        <p:spPr>
          <a:xfrm>
            <a:off x="5176502" y="1955529"/>
            <a:ext cx="3078562" cy="13055"/>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2" name="Straight Connector 191"/>
          <p:cNvCxnSpPr/>
          <p:nvPr/>
        </p:nvCxnSpPr>
        <p:spPr>
          <a:xfrm flipV="1">
            <a:off x="5176502" y="3102413"/>
            <a:ext cx="3026970" cy="9171"/>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5" name="Straight Connector 194"/>
          <p:cNvCxnSpPr/>
          <p:nvPr/>
        </p:nvCxnSpPr>
        <p:spPr>
          <a:xfrm>
            <a:off x="5176502" y="4241842"/>
            <a:ext cx="3078562"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7" name="Straight Connector 196"/>
          <p:cNvCxnSpPr/>
          <p:nvPr/>
        </p:nvCxnSpPr>
        <p:spPr>
          <a:xfrm>
            <a:off x="5191526" y="5397584"/>
            <a:ext cx="3107477"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9" name="Straight Connector 248"/>
          <p:cNvCxnSpPr/>
          <p:nvPr/>
        </p:nvCxnSpPr>
        <p:spPr>
          <a:xfrm flipH="1">
            <a:off x="6749133" y="1816184"/>
            <a:ext cx="6038" cy="152400"/>
          </a:xfrm>
          <a:prstGeom prst="line">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251" name="Straight Connector 250"/>
          <p:cNvCxnSpPr/>
          <p:nvPr/>
        </p:nvCxnSpPr>
        <p:spPr>
          <a:xfrm flipH="1">
            <a:off x="8267095" y="1816184"/>
            <a:ext cx="6038" cy="152400"/>
          </a:xfrm>
          <a:prstGeom prst="line">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252" name="Straight Connector 251"/>
          <p:cNvCxnSpPr/>
          <p:nvPr/>
        </p:nvCxnSpPr>
        <p:spPr>
          <a:xfrm flipH="1">
            <a:off x="6749133" y="2959184"/>
            <a:ext cx="6038" cy="152400"/>
          </a:xfrm>
          <a:prstGeom prst="line">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253" name="Straight Connector 252"/>
          <p:cNvCxnSpPr/>
          <p:nvPr/>
        </p:nvCxnSpPr>
        <p:spPr>
          <a:xfrm flipH="1">
            <a:off x="6749133" y="4102184"/>
            <a:ext cx="6038" cy="152400"/>
          </a:xfrm>
          <a:prstGeom prst="line">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254" name="Straight Connector 253"/>
          <p:cNvCxnSpPr/>
          <p:nvPr/>
        </p:nvCxnSpPr>
        <p:spPr>
          <a:xfrm flipH="1">
            <a:off x="8190895" y="2959184"/>
            <a:ext cx="6038" cy="152400"/>
          </a:xfrm>
          <a:prstGeom prst="line">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nvCxnSpPr>
        <p:spPr>
          <a:xfrm flipH="1">
            <a:off x="8267095" y="4102184"/>
            <a:ext cx="6038" cy="152400"/>
          </a:xfrm>
          <a:prstGeom prst="line">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256" name="Straight Connector 255"/>
          <p:cNvCxnSpPr/>
          <p:nvPr/>
        </p:nvCxnSpPr>
        <p:spPr>
          <a:xfrm flipH="1">
            <a:off x="6749133" y="5245184"/>
            <a:ext cx="6038" cy="152400"/>
          </a:xfrm>
          <a:prstGeom prst="line">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257" name="Straight Connector 256"/>
          <p:cNvCxnSpPr/>
          <p:nvPr/>
        </p:nvCxnSpPr>
        <p:spPr>
          <a:xfrm flipH="1">
            <a:off x="8273133" y="5245184"/>
            <a:ext cx="6038" cy="152400"/>
          </a:xfrm>
          <a:prstGeom prst="line">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4" name="Straight Connector 3"/>
          <p:cNvCxnSpPr>
            <a:endCxn id="62" idx="1"/>
          </p:cNvCxnSpPr>
          <p:nvPr/>
        </p:nvCxnSpPr>
        <p:spPr>
          <a:xfrm flipV="1">
            <a:off x="3701133" y="3677735"/>
            <a:ext cx="609600" cy="24290"/>
          </a:xfrm>
          <a:prstGeom prst="line">
            <a:avLst/>
          </a:prstGeom>
          <a:ln w="254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3751479" y="3581400"/>
            <a:ext cx="76200" cy="20927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36" name="TextBox 135"/>
          <p:cNvSpPr txBox="1"/>
          <p:nvPr/>
        </p:nvSpPr>
        <p:spPr>
          <a:xfrm>
            <a:off x="4920333" y="1752600"/>
            <a:ext cx="314510" cy="400110"/>
          </a:xfrm>
          <a:prstGeom prst="rect">
            <a:avLst/>
          </a:prstGeom>
          <a:noFill/>
        </p:spPr>
        <p:txBody>
          <a:bodyPr wrap="none" rtlCol="0">
            <a:spAutoFit/>
          </a:bodyPr>
          <a:lstStyle/>
          <a:p>
            <a:r>
              <a:rPr lang="en-US" sz="2000" dirty="0"/>
              <a:t>0</a:t>
            </a:r>
            <a:endParaRPr lang="en-US" sz="2000" dirty="0" smtClean="0"/>
          </a:p>
        </p:txBody>
      </p:sp>
      <p:sp>
        <p:nvSpPr>
          <p:cNvPr id="140" name="TextBox 139"/>
          <p:cNvSpPr txBox="1"/>
          <p:nvPr/>
        </p:nvSpPr>
        <p:spPr>
          <a:xfrm>
            <a:off x="4920333" y="2876490"/>
            <a:ext cx="314510" cy="400110"/>
          </a:xfrm>
          <a:prstGeom prst="rect">
            <a:avLst/>
          </a:prstGeom>
          <a:noFill/>
        </p:spPr>
        <p:txBody>
          <a:bodyPr wrap="none" rtlCol="0">
            <a:spAutoFit/>
          </a:bodyPr>
          <a:lstStyle/>
          <a:p>
            <a:r>
              <a:rPr lang="en-US" sz="2000" dirty="0" smtClean="0"/>
              <a:t>1</a:t>
            </a:r>
          </a:p>
        </p:txBody>
      </p:sp>
      <p:sp>
        <p:nvSpPr>
          <p:cNvPr id="144" name="TextBox 143"/>
          <p:cNvSpPr txBox="1"/>
          <p:nvPr/>
        </p:nvSpPr>
        <p:spPr>
          <a:xfrm>
            <a:off x="4920333" y="4038600"/>
            <a:ext cx="314510" cy="400110"/>
          </a:xfrm>
          <a:prstGeom prst="rect">
            <a:avLst/>
          </a:prstGeom>
          <a:noFill/>
        </p:spPr>
        <p:txBody>
          <a:bodyPr wrap="none" rtlCol="0">
            <a:spAutoFit/>
          </a:bodyPr>
          <a:lstStyle/>
          <a:p>
            <a:r>
              <a:rPr lang="en-US" sz="2000" dirty="0" smtClean="0"/>
              <a:t>2</a:t>
            </a:r>
          </a:p>
        </p:txBody>
      </p:sp>
      <p:sp>
        <p:nvSpPr>
          <p:cNvPr id="148" name="TextBox 147"/>
          <p:cNvSpPr txBox="1"/>
          <p:nvPr/>
        </p:nvSpPr>
        <p:spPr>
          <a:xfrm>
            <a:off x="4920333" y="5162490"/>
            <a:ext cx="314510" cy="400110"/>
          </a:xfrm>
          <a:prstGeom prst="rect">
            <a:avLst/>
          </a:prstGeom>
          <a:noFill/>
        </p:spPr>
        <p:txBody>
          <a:bodyPr wrap="none" rtlCol="0">
            <a:spAutoFit/>
          </a:bodyPr>
          <a:lstStyle/>
          <a:p>
            <a:r>
              <a:rPr lang="en-US" sz="2000" dirty="0" smtClean="0"/>
              <a:t>3</a:t>
            </a:r>
          </a:p>
        </p:txBody>
      </p:sp>
      <p:cxnSp>
        <p:nvCxnSpPr>
          <p:cNvPr id="15" name="Straight Connector 14"/>
          <p:cNvCxnSpPr/>
          <p:nvPr/>
        </p:nvCxnSpPr>
        <p:spPr>
          <a:xfrm flipH="1" flipV="1">
            <a:off x="3827679" y="5689768"/>
            <a:ext cx="1621413" cy="25232"/>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52" name="Text Box 108"/>
          <p:cNvSpPr txBox="1">
            <a:spLocks noChangeArrowheads="1"/>
          </p:cNvSpPr>
          <p:nvPr>
            <p:custDataLst>
              <p:tags r:id="rId56"/>
            </p:custDataLst>
          </p:nvPr>
        </p:nvSpPr>
        <p:spPr bwMode="auto">
          <a:xfrm>
            <a:off x="2090067" y="5410200"/>
            <a:ext cx="1796133" cy="494944"/>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latin typeface="Calibri"/>
              </a:rPr>
              <a:t>Write Enable</a:t>
            </a:r>
            <a:endParaRPr lang="en-US" sz="2400" baseline="-25000" dirty="0">
              <a:solidFill>
                <a:srgbClr val="FFFFFF"/>
              </a:solidFill>
              <a:latin typeface="Calibri"/>
            </a:endParaRPr>
          </a:p>
        </p:txBody>
      </p:sp>
      <p:cxnSp>
        <p:nvCxnSpPr>
          <p:cNvPr id="28" name="Straight Connector 27"/>
          <p:cNvCxnSpPr>
            <a:endCxn id="190" idx="3"/>
          </p:cNvCxnSpPr>
          <p:nvPr/>
        </p:nvCxnSpPr>
        <p:spPr>
          <a:xfrm flipH="1">
            <a:off x="3899457" y="5924728"/>
            <a:ext cx="1895995" cy="1292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90" name="Text Box 108"/>
          <p:cNvSpPr txBox="1">
            <a:spLocks noChangeArrowheads="1"/>
          </p:cNvSpPr>
          <p:nvPr>
            <p:custDataLst>
              <p:tags r:id="rId57"/>
            </p:custDataLst>
          </p:nvPr>
        </p:nvSpPr>
        <p:spPr bwMode="auto">
          <a:xfrm>
            <a:off x="1905000" y="5677256"/>
            <a:ext cx="1994457" cy="520784"/>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latin typeface="Calibri"/>
              </a:rPr>
              <a:t>Output Enable</a:t>
            </a:r>
            <a:endParaRPr lang="en-US" sz="2400" baseline="-25000" dirty="0">
              <a:solidFill>
                <a:srgbClr val="FFFFFF"/>
              </a:solidFill>
              <a:latin typeface="Calibri"/>
            </a:endParaRPr>
          </a:p>
        </p:txBody>
      </p:sp>
      <p:sp>
        <p:nvSpPr>
          <p:cNvPr id="198" name="AutoShape 5"/>
          <p:cNvSpPr>
            <a:spLocks noChangeArrowheads="1"/>
          </p:cNvSpPr>
          <p:nvPr/>
        </p:nvSpPr>
        <p:spPr bwMode="auto">
          <a:xfrm>
            <a:off x="5962650" y="1822173"/>
            <a:ext cx="209550" cy="228600"/>
          </a:xfrm>
          <a:prstGeom prst="flowChartDelay">
            <a:avLst/>
          </a:prstGeom>
          <a:solidFill>
            <a:schemeClr val="bg2"/>
          </a:solidFill>
          <a:ln w="25400">
            <a:solidFill>
              <a:schemeClr val="tx1"/>
            </a:solidFill>
            <a:miter lim="800000"/>
            <a:headEnd/>
            <a:tailEnd/>
          </a:ln>
          <a:effectLst/>
          <a:extLst/>
        </p:spPr>
        <p:txBody>
          <a:bodyPr wrap="square" anchor="ctr">
            <a:spAutoFit/>
          </a:bodyPr>
          <a:lstStyle/>
          <a:p>
            <a:endParaRPr lang="en-US"/>
          </a:p>
        </p:txBody>
      </p:sp>
      <p:sp>
        <p:nvSpPr>
          <p:cNvPr id="199" name="AutoShape 5"/>
          <p:cNvSpPr>
            <a:spLocks noChangeArrowheads="1"/>
          </p:cNvSpPr>
          <p:nvPr/>
        </p:nvSpPr>
        <p:spPr bwMode="auto">
          <a:xfrm>
            <a:off x="5962649" y="2971800"/>
            <a:ext cx="209550" cy="228600"/>
          </a:xfrm>
          <a:prstGeom prst="flowChartDelay">
            <a:avLst/>
          </a:prstGeom>
          <a:solidFill>
            <a:schemeClr val="bg2"/>
          </a:solidFill>
          <a:ln w="25400">
            <a:solidFill>
              <a:schemeClr val="tx1"/>
            </a:solidFill>
            <a:miter lim="800000"/>
            <a:headEnd/>
            <a:tailEnd/>
          </a:ln>
          <a:effectLst/>
          <a:extLst/>
        </p:spPr>
        <p:txBody>
          <a:bodyPr wrap="square" anchor="ctr">
            <a:spAutoFit/>
          </a:bodyPr>
          <a:lstStyle/>
          <a:p>
            <a:endParaRPr lang="en-US"/>
          </a:p>
        </p:txBody>
      </p:sp>
      <p:sp>
        <p:nvSpPr>
          <p:cNvPr id="200" name="AutoShape 5"/>
          <p:cNvSpPr>
            <a:spLocks noChangeArrowheads="1"/>
          </p:cNvSpPr>
          <p:nvPr/>
        </p:nvSpPr>
        <p:spPr bwMode="auto">
          <a:xfrm>
            <a:off x="5939333" y="4127416"/>
            <a:ext cx="209550" cy="228600"/>
          </a:xfrm>
          <a:prstGeom prst="flowChartDelay">
            <a:avLst/>
          </a:prstGeom>
          <a:solidFill>
            <a:schemeClr val="bg2"/>
          </a:solidFill>
          <a:ln w="25400">
            <a:solidFill>
              <a:schemeClr val="tx1"/>
            </a:solidFill>
            <a:miter lim="800000"/>
            <a:headEnd/>
            <a:tailEnd/>
          </a:ln>
          <a:effectLst/>
          <a:extLst/>
        </p:spPr>
        <p:txBody>
          <a:bodyPr wrap="square" anchor="ctr">
            <a:spAutoFit/>
          </a:bodyPr>
          <a:lstStyle/>
          <a:p>
            <a:endParaRPr lang="en-US"/>
          </a:p>
        </p:txBody>
      </p:sp>
      <p:sp>
        <p:nvSpPr>
          <p:cNvPr id="201" name="AutoShape 5"/>
          <p:cNvSpPr>
            <a:spLocks noChangeArrowheads="1"/>
          </p:cNvSpPr>
          <p:nvPr/>
        </p:nvSpPr>
        <p:spPr bwMode="auto">
          <a:xfrm>
            <a:off x="5939333" y="5257800"/>
            <a:ext cx="209550" cy="228600"/>
          </a:xfrm>
          <a:prstGeom prst="flowChartDelay">
            <a:avLst/>
          </a:prstGeom>
          <a:solidFill>
            <a:schemeClr val="bg2"/>
          </a:solidFill>
          <a:ln w="25400">
            <a:solidFill>
              <a:schemeClr val="tx1"/>
            </a:solidFill>
            <a:miter lim="800000"/>
            <a:headEnd/>
            <a:tailEnd/>
          </a:ln>
          <a:effectLst/>
          <a:extLst/>
        </p:spPr>
        <p:txBody>
          <a:bodyPr wrap="square" anchor="ctr">
            <a:spAutoFit/>
          </a:bodyPr>
          <a:lstStyle/>
          <a:p>
            <a:endParaRPr lang="en-US"/>
          </a:p>
        </p:txBody>
      </p:sp>
      <p:cxnSp>
        <p:nvCxnSpPr>
          <p:cNvPr id="233" name="Straight Connector 232"/>
          <p:cNvCxnSpPr/>
          <p:nvPr/>
        </p:nvCxnSpPr>
        <p:spPr>
          <a:xfrm>
            <a:off x="5795452" y="1792869"/>
            <a:ext cx="0" cy="4150731"/>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2" name="Straight Connector 201"/>
          <p:cNvCxnSpPr/>
          <p:nvPr/>
        </p:nvCxnSpPr>
        <p:spPr>
          <a:xfrm flipH="1">
            <a:off x="5831426" y="1828800"/>
            <a:ext cx="112174" cy="0"/>
          </a:xfrm>
          <a:prstGeom prst="line">
            <a:avLst/>
          </a:prstGeom>
          <a:ln w="28575">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203" name="Straight Connector 202"/>
          <p:cNvCxnSpPr>
            <a:stCxn id="199" idx="0"/>
          </p:cNvCxnSpPr>
          <p:nvPr/>
        </p:nvCxnSpPr>
        <p:spPr>
          <a:xfrm flipH="1">
            <a:off x="5795452" y="2971800"/>
            <a:ext cx="271972" cy="12616"/>
          </a:xfrm>
          <a:prstGeom prst="line">
            <a:avLst/>
          </a:prstGeom>
          <a:ln w="28575">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204" name="Straight Connector 203"/>
          <p:cNvCxnSpPr/>
          <p:nvPr/>
        </p:nvCxnSpPr>
        <p:spPr>
          <a:xfrm flipH="1">
            <a:off x="5791200" y="4114800"/>
            <a:ext cx="271972" cy="12616"/>
          </a:xfrm>
          <a:prstGeom prst="line">
            <a:avLst/>
          </a:prstGeom>
          <a:ln w="28575">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205" name="Straight Connector 204"/>
          <p:cNvCxnSpPr/>
          <p:nvPr/>
        </p:nvCxnSpPr>
        <p:spPr>
          <a:xfrm flipH="1">
            <a:off x="5791200" y="5245184"/>
            <a:ext cx="271972" cy="12616"/>
          </a:xfrm>
          <a:prstGeom prst="line">
            <a:avLst/>
          </a:prstGeom>
          <a:ln w="28575">
            <a:solidFill>
              <a:schemeClr val="bg1"/>
            </a:solidFill>
            <a:tailEnd type="oval"/>
          </a:ln>
        </p:spPr>
        <p:style>
          <a:lnRef idx="1">
            <a:schemeClr val="accent1"/>
          </a:lnRef>
          <a:fillRef idx="0">
            <a:schemeClr val="accent1"/>
          </a:fillRef>
          <a:effectRef idx="0">
            <a:schemeClr val="accent1"/>
          </a:effectRef>
          <a:fontRef idx="minor">
            <a:schemeClr val="tx1"/>
          </a:fontRef>
        </p:style>
      </p:cxnSp>
      <p:sp>
        <p:nvSpPr>
          <p:cNvPr id="206" name="Rectangle 205"/>
          <p:cNvSpPr/>
          <p:nvPr/>
        </p:nvSpPr>
        <p:spPr>
          <a:xfrm>
            <a:off x="4051857" y="1066800"/>
            <a:ext cx="4939743" cy="502294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p:cNvSpPr/>
          <p:nvPr/>
        </p:nvSpPr>
        <p:spPr>
          <a:xfrm rot="16200000">
            <a:off x="4660658" y="3547187"/>
            <a:ext cx="5473471" cy="262029"/>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6157026" y="57090"/>
            <a:ext cx="909223" cy="400110"/>
          </a:xfrm>
          <a:prstGeom prst="rect">
            <a:avLst/>
          </a:prstGeom>
          <a:noFill/>
        </p:spPr>
        <p:txBody>
          <a:bodyPr wrap="none" rtlCol="0">
            <a:spAutoFit/>
          </a:bodyPr>
          <a:lstStyle/>
          <a:p>
            <a:r>
              <a:rPr lang="en-US" sz="2000" dirty="0" smtClean="0">
                <a:solidFill>
                  <a:schemeClr val="accent1"/>
                </a:solidFill>
              </a:rPr>
              <a:t>Bit line</a:t>
            </a:r>
            <a:endParaRPr lang="en-US" sz="2000" dirty="0">
              <a:solidFill>
                <a:schemeClr val="accent1"/>
              </a:solidFill>
            </a:endParaRPr>
          </a:p>
        </p:txBody>
      </p:sp>
      <p:cxnSp>
        <p:nvCxnSpPr>
          <p:cNvPr id="11" name="Straight Connector 10"/>
          <p:cNvCxnSpPr>
            <a:stCxn id="6" idx="2"/>
          </p:cNvCxnSpPr>
          <p:nvPr/>
        </p:nvCxnSpPr>
        <p:spPr>
          <a:xfrm>
            <a:off x="6611638" y="457200"/>
            <a:ext cx="754846" cy="692731"/>
          </a:xfrm>
          <a:prstGeom prst="line">
            <a:avLst/>
          </a:prstGeom>
        </p:spPr>
        <p:style>
          <a:lnRef idx="1">
            <a:schemeClr val="accent1"/>
          </a:lnRef>
          <a:fillRef idx="0">
            <a:schemeClr val="accent1"/>
          </a:fillRef>
          <a:effectRef idx="0">
            <a:schemeClr val="accent1"/>
          </a:effectRef>
          <a:fontRef idx="minor">
            <a:schemeClr val="tx1"/>
          </a:fontRef>
        </p:style>
      </p:cxnSp>
      <p:sp>
        <p:nvSpPr>
          <p:cNvPr id="170" name="Oval 169"/>
          <p:cNvSpPr/>
          <p:nvPr/>
        </p:nvSpPr>
        <p:spPr>
          <a:xfrm>
            <a:off x="6368133" y="1885186"/>
            <a:ext cx="2103994" cy="21655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TextBox 170"/>
          <p:cNvSpPr txBox="1"/>
          <p:nvPr/>
        </p:nvSpPr>
        <p:spPr>
          <a:xfrm>
            <a:off x="3442706" y="604940"/>
            <a:ext cx="1196290" cy="400110"/>
          </a:xfrm>
          <a:prstGeom prst="rect">
            <a:avLst/>
          </a:prstGeom>
          <a:noFill/>
        </p:spPr>
        <p:txBody>
          <a:bodyPr wrap="none" rtlCol="0">
            <a:spAutoFit/>
          </a:bodyPr>
          <a:lstStyle/>
          <a:p>
            <a:r>
              <a:rPr lang="en-US" sz="2000" dirty="0" smtClean="0">
                <a:solidFill>
                  <a:schemeClr val="accent1"/>
                </a:solidFill>
              </a:rPr>
              <a:t>Word line</a:t>
            </a:r>
            <a:endParaRPr lang="en-US" sz="2000" dirty="0">
              <a:solidFill>
                <a:schemeClr val="accent1"/>
              </a:solidFill>
            </a:endParaRPr>
          </a:p>
        </p:txBody>
      </p:sp>
      <p:cxnSp>
        <p:nvCxnSpPr>
          <p:cNvPr id="172" name="Straight Connector 171"/>
          <p:cNvCxnSpPr/>
          <p:nvPr/>
        </p:nvCxnSpPr>
        <p:spPr>
          <a:xfrm>
            <a:off x="4419600" y="941466"/>
            <a:ext cx="2029590" cy="956775"/>
          </a:xfrm>
          <a:prstGeom prst="line">
            <a:avLst/>
          </a:prstGeom>
        </p:spPr>
        <p:style>
          <a:lnRef idx="1">
            <a:schemeClr val="accent1"/>
          </a:lnRef>
          <a:fillRef idx="0">
            <a:schemeClr val="accent1"/>
          </a:fillRef>
          <a:effectRef idx="0">
            <a:schemeClr val="accent1"/>
          </a:effectRef>
          <a:fontRef idx="minor">
            <a:schemeClr val="tx1"/>
          </a:fontRef>
        </p:style>
      </p:cxnSp>
      <p:sp>
        <p:nvSpPr>
          <p:cNvPr id="174" name="TextBox 173"/>
          <p:cNvSpPr txBox="1"/>
          <p:nvPr/>
        </p:nvSpPr>
        <p:spPr>
          <a:xfrm>
            <a:off x="186131" y="888321"/>
            <a:ext cx="3818353" cy="2677656"/>
          </a:xfrm>
          <a:prstGeom prst="rect">
            <a:avLst/>
          </a:prstGeom>
          <a:noFill/>
        </p:spPr>
        <p:txBody>
          <a:bodyPr wrap="none" rtlCol="0">
            <a:spAutoFit/>
          </a:bodyPr>
          <a:lstStyle/>
          <a:p>
            <a:r>
              <a:rPr lang="en-US" sz="2800" dirty="0" smtClean="0">
                <a:solidFill>
                  <a:schemeClr val="accent1"/>
                </a:solidFill>
              </a:rPr>
              <a:t>E.g. How do we design </a:t>
            </a:r>
          </a:p>
          <a:p>
            <a:r>
              <a:rPr lang="en-US" sz="2800" dirty="0" smtClean="0">
                <a:solidFill>
                  <a:schemeClr val="accent1"/>
                </a:solidFill>
              </a:rPr>
              <a:t>a 4 x 2 SRAM Module?</a:t>
            </a:r>
          </a:p>
          <a:p>
            <a:endParaRPr lang="en-US" sz="2800" dirty="0">
              <a:solidFill>
                <a:schemeClr val="accent1"/>
              </a:solidFill>
            </a:endParaRPr>
          </a:p>
          <a:p>
            <a:r>
              <a:rPr lang="en-US" sz="2800" dirty="0"/>
              <a:t>(i.e. 4 word lines that are</a:t>
            </a:r>
          </a:p>
          <a:p>
            <a:r>
              <a:rPr lang="en-US" sz="2800" dirty="0"/>
              <a:t> each 2 bits wide)?</a:t>
            </a:r>
          </a:p>
          <a:p>
            <a:endParaRPr lang="en-US" sz="2800" dirty="0">
              <a:solidFill>
                <a:schemeClr val="accent1"/>
              </a:solidFill>
            </a:endParaRPr>
          </a:p>
        </p:txBody>
      </p:sp>
    </p:spTree>
    <p:extLst>
      <p:ext uri="{BB962C8B-B14F-4D97-AF65-F5344CB8AC3E}">
        <p14:creationId xmlns:p14="http://schemas.microsoft.com/office/powerpoint/2010/main" val="4164489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7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p:bldP spid="170" grpId="0" animBg="1"/>
      <p:bldP spid="171"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custDataLst>
              <p:tags r:id="rId1"/>
            </p:custDataLst>
          </p:nvPr>
        </p:nvSpPr>
        <p:spPr/>
        <p:txBody>
          <a:bodyPr>
            <a:normAutofit fontScale="90000"/>
          </a:bodyPr>
          <a:lstStyle/>
          <a:p>
            <a:r>
              <a:rPr lang="en-US" dirty="0" smtClean="0"/>
              <a:t>SRAM Cell</a:t>
            </a:r>
            <a:endParaRPr lang="en-US" dirty="0"/>
          </a:p>
        </p:txBody>
      </p:sp>
      <p:sp>
        <p:nvSpPr>
          <p:cNvPr id="4" name="Content Placeholder 3"/>
          <p:cNvSpPr>
            <a:spLocks noGrp="1"/>
          </p:cNvSpPr>
          <p:nvPr>
            <p:ph idx="1"/>
            <p:custDataLst>
              <p:tags r:id="rId2"/>
            </p:custDataLst>
          </p:nvPr>
        </p:nvSpPr>
        <p:spPr>
          <a:xfrm>
            <a:off x="228600" y="533400"/>
            <a:ext cx="8686800" cy="609600"/>
          </a:xfrm>
        </p:spPr>
        <p:txBody>
          <a:bodyPr/>
          <a:lstStyle/>
          <a:p>
            <a:r>
              <a:rPr lang="en-US" dirty="0" smtClean="0"/>
              <a:t>Typical SRAM Cell</a:t>
            </a:r>
            <a:endParaRPr lang="en-US" dirty="0"/>
          </a:p>
        </p:txBody>
      </p:sp>
      <p:sp>
        <p:nvSpPr>
          <p:cNvPr id="5" name="Isosceles Triangle 4"/>
          <p:cNvSpPr/>
          <p:nvPr>
            <p:custDataLst>
              <p:tags r:id="rId3"/>
            </p:custDataLst>
          </p:nvPr>
        </p:nvSpPr>
        <p:spPr>
          <a:xfrm rot="5400000">
            <a:off x="3829050" y="2000250"/>
            <a:ext cx="533400" cy="495300"/>
          </a:xfrm>
          <a:prstGeom prst="triangl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p:cNvCxnSpPr/>
          <p:nvPr>
            <p:custDataLst>
              <p:tags r:id="rId4"/>
            </p:custDataLst>
          </p:nvPr>
        </p:nvCxnSpPr>
        <p:spPr>
          <a:xfrm rot="10800000">
            <a:off x="3390900" y="2247900"/>
            <a:ext cx="4572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custDataLst>
              <p:tags r:id="rId5"/>
            </p:custDataLst>
          </p:nvPr>
        </p:nvCxnSpPr>
        <p:spPr>
          <a:xfrm rot="10800000">
            <a:off x="4495800" y="2247900"/>
            <a:ext cx="4572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8" name="Oval 7"/>
          <p:cNvSpPr/>
          <p:nvPr>
            <p:custDataLst>
              <p:tags r:id="rId6"/>
            </p:custDataLst>
          </p:nvPr>
        </p:nvSpPr>
        <p:spPr>
          <a:xfrm>
            <a:off x="4343400" y="2171700"/>
            <a:ext cx="152400" cy="152400"/>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custDataLst>
              <p:tags r:id="rId7"/>
            </p:custDataLst>
          </p:nvPr>
        </p:nvGrpSpPr>
        <p:grpSpPr>
          <a:xfrm flipH="1">
            <a:off x="3411244" y="3007312"/>
            <a:ext cx="1562100" cy="533400"/>
            <a:chOff x="3238500" y="3162300"/>
            <a:chExt cx="1562100" cy="533400"/>
          </a:xfrm>
        </p:grpSpPr>
        <p:sp>
          <p:nvSpPr>
            <p:cNvPr id="9" name="Isosceles Triangle 8"/>
            <p:cNvSpPr/>
            <p:nvPr>
              <p:custDataLst>
                <p:tags r:id="rId34"/>
              </p:custDataLst>
            </p:nvPr>
          </p:nvSpPr>
          <p:spPr>
            <a:xfrm rot="5400000">
              <a:off x="3676650" y="3181350"/>
              <a:ext cx="533400" cy="495300"/>
            </a:xfrm>
            <a:prstGeom prst="triangl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p:cNvCxnSpPr/>
            <p:nvPr>
              <p:custDataLst>
                <p:tags r:id="rId35"/>
              </p:custDataLst>
            </p:nvPr>
          </p:nvCxnSpPr>
          <p:spPr>
            <a:xfrm rot="10800000">
              <a:off x="3238500" y="3429000"/>
              <a:ext cx="4572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custDataLst>
                <p:tags r:id="rId36"/>
              </p:custDataLst>
            </p:nvPr>
          </p:nvCxnSpPr>
          <p:spPr>
            <a:xfrm rot="10800000">
              <a:off x="4343400" y="3429000"/>
              <a:ext cx="4572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Oval 11"/>
            <p:cNvSpPr/>
            <p:nvPr>
              <p:custDataLst>
                <p:tags r:id="rId37"/>
              </p:custDataLst>
            </p:nvPr>
          </p:nvSpPr>
          <p:spPr>
            <a:xfrm>
              <a:off x="4191000" y="3352800"/>
              <a:ext cx="152400" cy="152400"/>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5" name="Straight Connector 14"/>
          <p:cNvCxnSpPr/>
          <p:nvPr>
            <p:custDataLst>
              <p:tags r:id="rId8"/>
            </p:custDataLst>
          </p:nvPr>
        </p:nvCxnSpPr>
        <p:spPr>
          <a:xfrm rot="5400000">
            <a:off x="4428478" y="2760956"/>
            <a:ext cx="10668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custDataLst>
              <p:tags r:id="rId9"/>
            </p:custDataLst>
          </p:nvPr>
        </p:nvCxnSpPr>
        <p:spPr>
          <a:xfrm rot="5400000">
            <a:off x="2872668" y="2760956"/>
            <a:ext cx="10668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custDataLst>
              <p:tags r:id="rId10"/>
            </p:custDataLst>
          </p:nvPr>
        </p:nvCxnSpPr>
        <p:spPr>
          <a:xfrm rot="10800000">
            <a:off x="4953000" y="2743200"/>
            <a:ext cx="457200" cy="0"/>
          </a:xfrm>
          <a:prstGeom prst="line">
            <a:avLst/>
          </a:prstGeom>
          <a:ln w="28575">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custDataLst>
              <p:tags r:id="rId11"/>
            </p:custDataLst>
          </p:nvPr>
        </p:nvCxnSpPr>
        <p:spPr>
          <a:xfrm>
            <a:off x="2945166" y="2739498"/>
            <a:ext cx="457200" cy="0"/>
          </a:xfrm>
          <a:prstGeom prst="line">
            <a:avLst/>
          </a:prstGeom>
          <a:ln w="28575">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custDataLst>
              <p:tags r:id="rId12"/>
            </p:custDataLst>
          </p:nvPr>
        </p:nvCxnSpPr>
        <p:spPr>
          <a:xfrm rot="5400000" flipH="1" flipV="1">
            <a:off x="5334000" y="2667000"/>
            <a:ext cx="1524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custDataLst>
              <p:tags r:id="rId13"/>
            </p:custDataLst>
          </p:nvPr>
        </p:nvCxnSpPr>
        <p:spPr>
          <a:xfrm>
            <a:off x="5410200" y="2590800"/>
            <a:ext cx="3810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custDataLst>
              <p:tags r:id="rId14"/>
            </p:custDataLst>
          </p:nvPr>
        </p:nvCxnSpPr>
        <p:spPr>
          <a:xfrm rot="5400000">
            <a:off x="5715000" y="2667000"/>
            <a:ext cx="1524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custDataLst>
              <p:tags r:id="rId15"/>
            </p:custDataLst>
          </p:nvPr>
        </p:nvCxnSpPr>
        <p:spPr>
          <a:xfrm>
            <a:off x="5791200" y="2743200"/>
            <a:ext cx="381000" cy="0"/>
          </a:xfrm>
          <a:prstGeom prst="line">
            <a:avLst/>
          </a:prstGeom>
          <a:ln w="28575">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custDataLst>
              <p:tags r:id="rId16"/>
            </p:custDataLst>
          </p:nvPr>
        </p:nvCxnSpPr>
        <p:spPr>
          <a:xfrm>
            <a:off x="5410200" y="2514600"/>
            <a:ext cx="3810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custDataLst>
              <p:tags r:id="rId17"/>
            </p:custDataLst>
          </p:nvPr>
        </p:nvCxnSpPr>
        <p:spPr>
          <a:xfrm rot="5400000" flipH="1" flipV="1">
            <a:off x="5255212" y="2171700"/>
            <a:ext cx="685800" cy="0"/>
          </a:xfrm>
          <a:prstGeom prst="line">
            <a:avLst/>
          </a:prstGeom>
          <a:ln w="28575">
            <a:solidFill>
              <a:schemeClr val="accent1"/>
            </a:solidFill>
            <a:tailEnd type="ova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custDataLst>
              <p:tags r:id="rId18"/>
            </p:custDataLst>
          </p:nvPr>
        </p:nvCxnSpPr>
        <p:spPr>
          <a:xfrm rot="5400000" flipH="1" flipV="1">
            <a:off x="2496844" y="2667000"/>
            <a:ext cx="1524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custDataLst>
              <p:tags r:id="rId19"/>
            </p:custDataLst>
          </p:nvPr>
        </p:nvCxnSpPr>
        <p:spPr>
          <a:xfrm>
            <a:off x="2573044" y="2590800"/>
            <a:ext cx="3810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custDataLst>
              <p:tags r:id="rId20"/>
            </p:custDataLst>
          </p:nvPr>
        </p:nvCxnSpPr>
        <p:spPr>
          <a:xfrm rot="5400000">
            <a:off x="2877844" y="2667000"/>
            <a:ext cx="1524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custDataLst>
              <p:tags r:id="rId21"/>
            </p:custDataLst>
          </p:nvPr>
        </p:nvCxnSpPr>
        <p:spPr>
          <a:xfrm>
            <a:off x="2192044" y="2743200"/>
            <a:ext cx="381000" cy="0"/>
          </a:xfrm>
          <a:prstGeom prst="line">
            <a:avLst/>
          </a:prstGeom>
          <a:ln w="28575">
            <a:solidFill>
              <a:schemeClr val="bg1"/>
            </a:solidFill>
            <a:headEnd type="ova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custDataLst>
              <p:tags r:id="rId22"/>
            </p:custDataLst>
          </p:nvPr>
        </p:nvCxnSpPr>
        <p:spPr>
          <a:xfrm>
            <a:off x="2573044" y="2514600"/>
            <a:ext cx="3810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custDataLst>
              <p:tags r:id="rId23"/>
            </p:custDataLst>
          </p:nvPr>
        </p:nvCxnSpPr>
        <p:spPr>
          <a:xfrm rot="5400000" flipH="1" flipV="1">
            <a:off x="2418056" y="2171700"/>
            <a:ext cx="685800" cy="0"/>
          </a:xfrm>
          <a:prstGeom prst="line">
            <a:avLst/>
          </a:prstGeom>
          <a:ln w="28575">
            <a:solidFill>
              <a:schemeClr val="accent1"/>
            </a:solidFill>
            <a:tailEnd type="ova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custDataLst>
              <p:tags r:id="rId24"/>
            </p:custDataLst>
          </p:nvPr>
        </p:nvCxnSpPr>
        <p:spPr>
          <a:xfrm>
            <a:off x="2286000" y="1828800"/>
            <a:ext cx="38100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custDataLst>
              <p:tags r:id="rId25"/>
            </p:custDataLst>
          </p:nvPr>
        </p:nvCxnSpPr>
        <p:spPr>
          <a:xfrm rot="5400000">
            <a:off x="4991100" y="2400300"/>
            <a:ext cx="23622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custDataLst>
              <p:tags r:id="rId26"/>
            </p:custDataLst>
          </p:nvPr>
        </p:nvCxnSpPr>
        <p:spPr>
          <a:xfrm rot="16200000" flipH="1">
            <a:off x="1057922" y="2353322"/>
            <a:ext cx="2286000" cy="17756"/>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custDataLst>
              <p:tags r:id="rId27"/>
            </p:custDataLst>
          </p:nvPr>
        </p:nvCxnSpPr>
        <p:spPr>
          <a:xfrm>
            <a:off x="6248400" y="1828800"/>
            <a:ext cx="20574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custDataLst>
              <p:tags r:id="rId28"/>
            </p:custDataLst>
          </p:nvPr>
        </p:nvCxnSpPr>
        <p:spPr>
          <a:xfrm>
            <a:off x="582966" y="1828800"/>
            <a:ext cx="15240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61" name="TextBox 60"/>
          <p:cNvSpPr txBox="1"/>
          <p:nvPr>
            <p:custDataLst>
              <p:tags r:id="rId29"/>
            </p:custDataLst>
          </p:nvPr>
        </p:nvSpPr>
        <p:spPr>
          <a:xfrm>
            <a:off x="6019800" y="3505200"/>
            <a:ext cx="457200" cy="523220"/>
          </a:xfrm>
          <a:prstGeom prst="rect">
            <a:avLst/>
          </a:prstGeom>
          <a:noFill/>
        </p:spPr>
        <p:txBody>
          <a:bodyPr wrap="square" rtlCol="0">
            <a:spAutoFit/>
          </a:bodyPr>
          <a:lstStyle/>
          <a:p>
            <a:r>
              <a:rPr lang="en-US" sz="2800" dirty="0" smtClean="0">
                <a:solidFill>
                  <a:schemeClr val="bg1"/>
                </a:solidFill>
              </a:rPr>
              <a:t>B</a:t>
            </a:r>
          </a:p>
        </p:txBody>
      </p:sp>
      <mc:AlternateContent xmlns:mc="http://schemas.openxmlformats.org/markup-compatibility/2006" xmlns:a14="http://schemas.microsoft.com/office/drawing/2010/main">
        <mc:Choice Requires="a14">
          <p:sp>
            <p:nvSpPr>
              <p:cNvPr id="62" name="TextBox 61"/>
              <p:cNvSpPr txBox="1"/>
              <p:nvPr>
                <p:custDataLst>
                  <p:tags r:id="rId30"/>
                </p:custDataLst>
              </p:nvPr>
            </p:nvSpPr>
            <p:spPr>
              <a:xfrm>
                <a:off x="2057400" y="3505200"/>
                <a:ext cx="457200"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acc>
                        <m:accPr>
                          <m:chr m:val="̅"/>
                          <m:ctrlPr>
                            <a:rPr lang="en-US" sz="2800" i="1" smtClean="0">
                              <a:solidFill>
                                <a:schemeClr val="bg1"/>
                              </a:solidFill>
                              <a:latin typeface="Cambria Math"/>
                            </a:rPr>
                          </m:ctrlPr>
                        </m:accPr>
                        <m:e>
                          <m:r>
                            <m:rPr>
                              <m:sty m:val="p"/>
                            </m:rPr>
                            <a:rPr lang="en-US" sz="2800" b="0" i="0" smtClean="0">
                              <a:solidFill>
                                <a:schemeClr val="bg1"/>
                              </a:solidFill>
                              <a:latin typeface="Cambria Math"/>
                            </a:rPr>
                            <m:t>B</m:t>
                          </m:r>
                        </m:e>
                      </m:acc>
                    </m:oMath>
                  </m:oMathPara>
                </a14:m>
                <a:endParaRPr lang="en-US" sz="2800" dirty="0" smtClean="0">
                  <a:solidFill>
                    <a:schemeClr val="bg1"/>
                  </a:solidFill>
                </a:endParaRPr>
              </a:p>
            </p:txBody>
          </p:sp>
        </mc:Choice>
        <mc:Fallback xmlns="">
          <p:sp>
            <p:nvSpPr>
              <p:cNvPr id="62" name="TextBox 61"/>
              <p:cNvSpPr txBox="1">
                <a:spLocks noRot="1" noChangeAspect="1" noMove="1" noResize="1" noEditPoints="1" noAdjustHandles="1" noChangeArrowheads="1" noChangeShapeType="1" noTextEdit="1"/>
              </p:cNvSpPr>
              <p:nvPr>
                <p:custDataLst>
                  <p:tags r:id="rId40"/>
                </p:custDataLst>
              </p:nvPr>
            </p:nvSpPr>
            <p:spPr>
              <a:xfrm>
                <a:off x="2057400" y="3505200"/>
                <a:ext cx="457200" cy="523220"/>
              </a:xfrm>
              <a:prstGeom prst="rect">
                <a:avLst/>
              </a:prstGeom>
              <a:blipFill rotWithShape="1">
                <a:blip r:embed="rId41"/>
                <a:stretch>
                  <a:fillRect/>
                </a:stretch>
              </a:blipFill>
            </p:spPr>
            <p:txBody>
              <a:bodyPr/>
              <a:lstStyle/>
              <a:p>
                <a:r>
                  <a:rPr lang="en-US">
                    <a:noFill/>
                  </a:rPr>
                  <a:t> </a:t>
                </a:r>
              </a:p>
            </p:txBody>
          </p:sp>
        </mc:Fallback>
      </mc:AlternateContent>
      <p:sp>
        <p:nvSpPr>
          <p:cNvPr id="65" name="TextBox 64"/>
          <p:cNvSpPr txBox="1"/>
          <p:nvPr>
            <p:custDataLst>
              <p:tags r:id="rId31"/>
            </p:custDataLst>
          </p:nvPr>
        </p:nvSpPr>
        <p:spPr>
          <a:xfrm>
            <a:off x="6858000" y="1381780"/>
            <a:ext cx="1548565" cy="523220"/>
          </a:xfrm>
          <a:prstGeom prst="rect">
            <a:avLst/>
          </a:prstGeom>
          <a:noFill/>
          <a:ln>
            <a:noFill/>
          </a:ln>
        </p:spPr>
        <p:txBody>
          <a:bodyPr wrap="none" rtlCol="0">
            <a:spAutoFit/>
          </a:bodyPr>
          <a:lstStyle/>
          <a:p>
            <a:r>
              <a:rPr lang="en-US" sz="2800" dirty="0" smtClean="0">
                <a:solidFill>
                  <a:schemeClr val="bg1"/>
                </a:solidFill>
              </a:rPr>
              <a:t>word line</a:t>
            </a:r>
          </a:p>
        </p:txBody>
      </p:sp>
      <p:sp>
        <p:nvSpPr>
          <p:cNvPr id="66" name="TextBox 65"/>
          <p:cNvSpPr txBox="1"/>
          <p:nvPr>
            <p:custDataLst>
              <p:tags r:id="rId32"/>
            </p:custDataLst>
          </p:nvPr>
        </p:nvSpPr>
        <p:spPr>
          <a:xfrm>
            <a:off x="5632847" y="609600"/>
            <a:ext cx="615553" cy="1095813"/>
          </a:xfrm>
          <a:prstGeom prst="rect">
            <a:avLst/>
          </a:prstGeom>
          <a:noFill/>
        </p:spPr>
        <p:txBody>
          <a:bodyPr vert="vert270" wrap="none" rtlCol="0">
            <a:spAutoFit/>
          </a:bodyPr>
          <a:lstStyle/>
          <a:p>
            <a:r>
              <a:rPr lang="en-US" sz="2800" dirty="0" smtClean="0">
                <a:solidFill>
                  <a:schemeClr val="bg1"/>
                </a:solidFill>
              </a:rPr>
              <a:t>bit line</a:t>
            </a:r>
          </a:p>
        </p:txBody>
      </p:sp>
      <p:sp>
        <p:nvSpPr>
          <p:cNvPr id="67" name="TextBox 66"/>
          <p:cNvSpPr txBox="1"/>
          <p:nvPr>
            <p:custDataLst>
              <p:tags r:id="rId33"/>
            </p:custDataLst>
          </p:nvPr>
        </p:nvSpPr>
        <p:spPr>
          <a:xfrm>
            <a:off x="228600" y="3810000"/>
            <a:ext cx="8763000" cy="461665"/>
          </a:xfrm>
          <a:prstGeom prst="rect">
            <a:avLst/>
          </a:prstGeom>
          <a:noFill/>
        </p:spPr>
        <p:txBody>
          <a:bodyPr wrap="square" rtlCol="0">
            <a:spAutoFit/>
          </a:bodyPr>
          <a:lstStyle/>
          <a:p>
            <a:pPr marL="230188" indent="-230188">
              <a:buClr>
                <a:schemeClr val="accent1"/>
              </a:buClr>
            </a:pPr>
            <a:r>
              <a:rPr lang="en-US" sz="2400" dirty="0" smtClean="0">
                <a:solidFill>
                  <a:schemeClr val="bg1"/>
                </a:solidFill>
              </a:rPr>
              <a:t>Each cell stores one bit, and requires 4 – 8 transistors (6 is typical)</a:t>
            </a:r>
          </a:p>
        </p:txBody>
      </p:sp>
      <p:sp>
        <p:nvSpPr>
          <p:cNvPr id="2" name="Oval 1"/>
          <p:cNvSpPr/>
          <p:nvPr/>
        </p:nvSpPr>
        <p:spPr>
          <a:xfrm>
            <a:off x="2286001" y="2247900"/>
            <a:ext cx="887766" cy="94991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p:nvPr/>
        </p:nvSpPr>
        <p:spPr>
          <a:xfrm>
            <a:off x="5132034" y="2249745"/>
            <a:ext cx="887766" cy="94991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3393507" y="649545"/>
            <a:ext cx="1864293" cy="830997"/>
          </a:xfrm>
          <a:prstGeom prst="rect">
            <a:avLst/>
          </a:prstGeom>
          <a:noFill/>
        </p:spPr>
        <p:txBody>
          <a:bodyPr wrap="none" rtlCol="0">
            <a:spAutoFit/>
          </a:bodyPr>
          <a:lstStyle/>
          <a:p>
            <a:r>
              <a:rPr lang="en-US" sz="2400" dirty="0" smtClean="0">
                <a:solidFill>
                  <a:schemeClr val="accent1"/>
                </a:solidFill>
              </a:rPr>
              <a:t>Pass-Through</a:t>
            </a:r>
          </a:p>
          <a:p>
            <a:r>
              <a:rPr lang="en-US" sz="2400" dirty="0" smtClean="0">
                <a:solidFill>
                  <a:schemeClr val="accent1"/>
                </a:solidFill>
              </a:rPr>
              <a:t>Transistors</a:t>
            </a:r>
            <a:endParaRPr lang="en-US" sz="2400" dirty="0">
              <a:solidFill>
                <a:schemeClr val="accent1"/>
              </a:solidFill>
            </a:endParaRPr>
          </a:p>
        </p:txBody>
      </p:sp>
      <p:sp>
        <p:nvSpPr>
          <p:cNvPr id="24" name="Oval 23"/>
          <p:cNvSpPr/>
          <p:nvPr/>
        </p:nvSpPr>
        <p:spPr>
          <a:xfrm>
            <a:off x="3173766" y="649545"/>
            <a:ext cx="2236434" cy="95065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 name="Straight Connector 26"/>
          <p:cNvCxnSpPr>
            <a:stCxn id="2" idx="7"/>
            <a:endCxn id="24" idx="3"/>
          </p:cNvCxnSpPr>
          <p:nvPr/>
        </p:nvCxnSpPr>
        <p:spPr>
          <a:xfrm flipV="1">
            <a:off x="3043757" y="1460980"/>
            <a:ext cx="457527" cy="926031"/>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a:stCxn id="45" idx="1"/>
            <a:endCxn id="24" idx="5"/>
          </p:cNvCxnSpPr>
          <p:nvPr/>
        </p:nvCxnSpPr>
        <p:spPr>
          <a:xfrm flipH="1" flipV="1">
            <a:off x="5082682" y="1460980"/>
            <a:ext cx="179362" cy="927876"/>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87867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5" grpId="0" animBg="1"/>
      <p:bldP spid="14" grpId="0"/>
      <p:bldP spid="24"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TextBox 71"/>
          <p:cNvSpPr txBox="1"/>
          <p:nvPr>
            <p:custDataLst>
              <p:tags r:id="rId1"/>
            </p:custDataLst>
          </p:nvPr>
        </p:nvSpPr>
        <p:spPr>
          <a:xfrm>
            <a:off x="2514600" y="1295400"/>
            <a:ext cx="3180056" cy="461665"/>
          </a:xfrm>
          <a:prstGeom prst="rect">
            <a:avLst/>
          </a:prstGeom>
          <a:noFill/>
        </p:spPr>
        <p:txBody>
          <a:bodyPr wrap="square" rtlCol="0">
            <a:spAutoFit/>
          </a:bodyPr>
          <a:lstStyle/>
          <a:p>
            <a:r>
              <a:rPr lang="en-US" sz="2400" dirty="0" smtClean="0">
                <a:solidFill>
                  <a:schemeClr val="accent1"/>
                </a:solidFill>
              </a:rPr>
              <a:t>Disabled (</a:t>
            </a:r>
            <a:r>
              <a:rPr lang="en-US" sz="2400" dirty="0" err="1" smtClean="0">
                <a:solidFill>
                  <a:schemeClr val="accent1"/>
                </a:solidFill>
              </a:rPr>
              <a:t>wordline</a:t>
            </a:r>
            <a:r>
              <a:rPr lang="en-US" sz="2400" dirty="0" smtClean="0">
                <a:solidFill>
                  <a:schemeClr val="accent1"/>
                </a:solidFill>
              </a:rPr>
              <a:t> = 0)</a:t>
            </a:r>
          </a:p>
        </p:txBody>
      </p:sp>
      <p:sp>
        <p:nvSpPr>
          <p:cNvPr id="3" name="Title 2"/>
          <p:cNvSpPr>
            <a:spLocks noGrp="1"/>
          </p:cNvSpPr>
          <p:nvPr>
            <p:ph type="title"/>
            <p:custDataLst>
              <p:tags r:id="rId2"/>
            </p:custDataLst>
          </p:nvPr>
        </p:nvSpPr>
        <p:spPr/>
        <p:txBody>
          <a:bodyPr>
            <a:normAutofit fontScale="90000"/>
          </a:bodyPr>
          <a:lstStyle/>
          <a:p>
            <a:r>
              <a:rPr lang="en-US" dirty="0" smtClean="0"/>
              <a:t>SRAM Cell</a:t>
            </a:r>
            <a:endParaRPr lang="en-US" dirty="0"/>
          </a:p>
        </p:txBody>
      </p:sp>
      <p:sp>
        <p:nvSpPr>
          <p:cNvPr id="4" name="Content Placeholder 3"/>
          <p:cNvSpPr>
            <a:spLocks noGrp="1"/>
          </p:cNvSpPr>
          <p:nvPr>
            <p:ph idx="1"/>
            <p:custDataLst>
              <p:tags r:id="rId3"/>
            </p:custDataLst>
          </p:nvPr>
        </p:nvSpPr>
        <p:spPr>
          <a:xfrm>
            <a:off x="228600" y="533400"/>
            <a:ext cx="8686800" cy="609600"/>
          </a:xfrm>
        </p:spPr>
        <p:txBody>
          <a:bodyPr/>
          <a:lstStyle/>
          <a:p>
            <a:r>
              <a:rPr lang="en-US" dirty="0" smtClean="0"/>
              <a:t>Typical SRAM Cell</a:t>
            </a:r>
            <a:endParaRPr lang="en-US" dirty="0"/>
          </a:p>
        </p:txBody>
      </p:sp>
      <p:sp>
        <p:nvSpPr>
          <p:cNvPr id="5" name="Isosceles Triangle 4"/>
          <p:cNvSpPr/>
          <p:nvPr>
            <p:custDataLst>
              <p:tags r:id="rId4"/>
            </p:custDataLst>
          </p:nvPr>
        </p:nvSpPr>
        <p:spPr>
          <a:xfrm rot="5400000">
            <a:off x="3829050" y="2000250"/>
            <a:ext cx="533400" cy="495300"/>
          </a:xfrm>
          <a:prstGeom prst="triangl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p:cNvCxnSpPr/>
          <p:nvPr>
            <p:custDataLst>
              <p:tags r:id="rId5"/>
            </p:custDataLst>
          </p:nvPr>
        </p:nvCxnSpPr>
        <p:spPr>
          <a:xfrm rot="10800000">
            <a:off x="3390900" y="2247900"/>
            <a:ext cx="4572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custDataLst>
              <p:tags r:id="rId6"/>
            </p:custDataLst>
          </p:nvPr>
        </p:nvCxnSpPr>
        <p:spPr>
          <a:xfrm rot="10800000">
            <a:off x="4495800" y="2247900"/>
            <a:ext cx="4572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8" name="Oval 7"/>
          <p:cNvSpPr/>
          <p:nvPr>
            <p:custDataLst>
              <p:tags r:id="rId7"/>
            </p:custDataLst>
          </p:nvPr>
        </p:nvSpPr>
        <p:spPr>
          <a:xfrm>
            <a:off x="4343400" y="2171700"/>
            <a:ext cx="152400" cy="152400"/>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custDataLst>
              <p:tags r:id="rId8"/>
            </p:custDataLst>
          </p:nvPr>
        </p:nvGrpSpPr>
        <p:grpSpPr>
          <a:xfrm flipH="1">
            <a:off x="3411244" y="3007312"/>
            <a:ext cx="1562100" cy="533400"/>
            <a:chOff x="3238500" y="3162300"/>
            <a:chExt cx="1562100" cy="533400"/>
          </a:xfrm>
        </p:grpSpPr>
        <p:sp>
          <p:nvSpPr>
            <p:cNvPr id="9" name="Isosceles Triangle 8"/>
            <p:cNvSpPr/>
            <p:nvPr>
              <p:custDataLst>
                <p:tags r:id="rId47"/>
              </p:custDataLst>
            </p:nvPr>
          </p:nvSpPr>
          <p:spPr>
            <a:xfrm rot="5400000">
              <a:off x="3676650" y="3181350"/>
              <a:ext cx="533400" cy="495300"/>
            </a:xfrm>
            <a:prstGeom prst="triangl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p:cNvCxnSpPr/>
            <p:nvPr>
              <p:custDataLst>
                <p:tags r:id="rId48"/>
              </p:custDataLst>
            </p:nvPr>
          </p:nvCxnSpPr>
          <p:spPr>
            <a:xfrm rot="10800000">
              <a:off x="3238500" y="3429000"/>
              <a:ext cx="4572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custDataLst>
                <p:tags r:id="rId49"/>
              </p:custDataLst>
            </p:nvPr>
          </p:nvCxnSpPr>
          <p:spPr>
            <a:xfrm rot="10800000">
              <a:off x="4343400" y="3429000"/>
              <a:ext cx="4572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Oval 11"/>
            <p:cNvSpPr/>
            <p:nvPr>
              <p:custDataLst>
                <p:tags r:id="rId50"/>
              </p:custDataLst>
            </p:nvPr>
          </p:nvSpPr>
          <p:spPr>
            <a:xfrm>
              <a:off x="4191000" y="3352800"/>
              <a:ext cx="152400" cy="152400"/>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5" name="Straight Connector 14"/>
          <p:cNvCxnSpPr/>
          <p:nvPr>
            <p:custDataLst>
              <p:tags r:id="rId9"/>
            </p:custDataLst>
          </p:nvPr>
        </p:nvCxnSpPr>
        <p:spPr>
          <a:xfrm rot="5400000">
            <a:off x="4428478" y="2760956"/>
            <a:ext cx="10668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custDataLst>
              <p:tags r:id="rId10"/>
            </p:custDataLst>
          </p:nvPr>
        </p:nvCxnSpPr>
        <p:spPr>
          <a:xfrm rot="5400000">
            <a:off x="2872668" y="2760956"/>
            <a:ext cx="10668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custDataLst>
              <p:tags r:id="rId11"/>
            </p:custDataLst>
          </p:nvPr>
        </p:nvCxnSpPr>
        <p:spPr>
          <a:xfrm rot="10800000">
            <a:off x="4953000" y="2743200"/>
            <a:ext cx="457200" cy="0"/>
          </a:xfrm>
          <a:prstGeom prst="line">
            <a:avLst/>
          </a:prstGeom>
          <a:ln w="28575">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custDataLst>
              <p:tags r:id="rId12"/>
            </p:custDataLst>
          </p:nvPr>
        </p:nvCxnSpPr>
        <p:spPr>
          <a:xfrm>
            <a:off x="2945166" y="2739498"/>
            <a:ext cx="457200" cy="0"/>
          </a:xfrm>
          <a:prstGeom prst="line">
            <a:avLst/>
          </a:prstGeom>
          <a:ln w="28575">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custDataLst>
              <p:tags r:id="rId13"/>
            </p:custDataLst>
          </p:nvPr>
        </p:nvCxnSpPr>
        <p:spPr>
          <a:xfrm rot="5400000" flipH="1" flipV="1">
            <a:off x="5334000" y="2667000"/>
            <a:ext cx="1524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custDataLst>
              <p:tags r:id="rId14"/>
            </p:custDataLst>
          </p:nvPr>
        </p:nvCxnSpPr>
        <p:spPr>
          <a:xfrm>
            <a:off x="5410200" y="2590800"/>
            <a:ext cx="3810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custDataLst>
              <p:tags r:id="rId15"/>
            </p:custDataLst>
          </p:nvPr>
        </p:nvCxnSpPr>
        <p:spPr>
          <a:xfrm rot="5400000">
            <a:off x="5715000" y="2667000"/>
            <a:ext cx="1524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custDataLst>
              <p:tags r:id="rId16"/>
            </p:custDataLst>
          </p:nvPr>
        </p:nvCxnSpPr>
        <p:spPr>
          <a:xfrm>
            <a:off x="5791200" y="2743200"/>
            <a:ext cx="381000" cy="0"/>
          </a:xfrm>
          <a:prstGeom prst="line">
            <a:avLst/>
          </a:prstGeom>
          <a:ln w="28575">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custDataLst>
              <p:tags r:id="rId17"/>
            </p:custDataLst>
          </p:nvPr>
        </p:nvCxnSpPr>
        <p:spPr>
          <a:xfrm>
            <a:off x="5410200" y="2514600"/>
            <a:ext cx="3810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custDataLst>
              <p:tags r:id="rId18"/>
            </p:custDataLst>
          </p:nvPr>
        </p:nvCxnSpPr>
        <p:spPr>
          <a:xfrm rot="5400000" flipH="1" flipV="1">
            <a:off x="5255212" y="2171700"/>
            <a:ext cx="685800" cy="0"/>
          </a:xfrm>
          <a:prstGeom prst="line">
            <a:avLst/>
          </a:prstGeom>
          <a:ln w="28575">
            <a:solidFill>
              <a:schemeClr val="accent1"/>
            </a:solidFill>
            <a:tailEnd type="ova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custDataLst>
              <p:tags r:id="rId19"/>
            </p:custDataLst>
          </p:nvPr>
        </p:nvCxnSpPr>
        <p:spPr>
          <a:xfrm rot="5400000" flipH="1" flipV="1">
            <a:off x="2496844" y="2667000"/>
            <a:ext cx="1524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custDataLst>
              <p:tags r:id="rId20"/>
            </p:custDataLst>
          </p:nvPr>
        </p:nvCxnSpPr>
        <p:spPr>
          <a:xfrm>
            <a:off x="2573044" y="2590800"/>
            <a:ext cx="3810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custDataLst>
              <p:tags r:id="rId21"/>
            </p:custDataLst>
          </p:nvPr>
        </p:nvCxnSpPr>
        <p:spPr>
          <a:xfrm rot="5400000">
            <a:off x="2877844" y="2667000"/>
            <a:ext cx="1524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custDataLst>
              <p:tags r:id="rId22"/>
            </p:custDataLst>
          </p:nvPr>
        </p:nvCxnSpPr>
        <p:spPr>
          <a:xfrm>
            <a:off x="2192044" y="2743200"/>
            <a:ext cx="381000" cy="0"/>
          </a:xfrm>
          <a:prstGeom prst="line">
            <a:avLst/>
          </a:prstGeom>
          <a:ln w="28575">
            <a:solidFill>
              <a:schemeClr val="bg1"/>
            </a:solidFill>
            <a:headEnd type="ova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custDataLst>
              <p:tags r:id="rId23"/>
            </p:custDataLst>
          </p:nvPr>
        </p:nvCxnSpPr>
        <p:spPr>
          <a:xfrm>
            <a:off x="2573044" y="2514600"/>
            <a:ext cx="3810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custDataLst>
              <p:tags r:id="rId24"/>
            </p:custDataLst>
          </p:nvPr>
        </p:nvCxnSpPr>
        <p:spPr>
          <a:xfrm rot="5400000" flipH="1" flipV="1">
            <a:off x="2418056" y="2171700"/>
            <a:ext cx="685800" cy="0"/>
          </a:xfrm>
          <a:prstGeom prst="line">
            <a:avLst/>
          </a:prstGeom>
          <a:ln w="28575">
            <a:solidFill>
              <a:schemeClr val="accent1"/>
            </a:solidFill>
            <a:tailEnd type="ova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custDataLst>
              <p:tags r:id="rId25"/>
            </p:custDataLst>
          </p:nvPr>
        </p:nvCxnSpPr>
        <p:spPr>
          <a:xfrm>
            <a:off x="2286000" y="1828800"/>
            <a:ext cx="38100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custDataLst>
              <p:tags r:id="rId26"/>
            </p:custDataLst>
          </p:nvPr>
        </p:nvCxnSpPr>
        <p:spPr>
          <a:xfrm rot="5400000">
            <a:off x="4991100" y="2400300"/>
            <a:ext cx="23622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custDataLst>
              <p:tags r:id="rId27"/>
            </p:custDataLst>
          </p:nvPr>
        </p:nvCxnSpPr>
        <p:spPr>
          <a:xfrm rot="16200000" flipH="1">
            <a:off x="1057922" y="2353322"/>
            <a:ext cx="2286000" cy="17756"/>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custDataLst>
              <p:tags r:id="rId28"/>
            </p:custDataLst>
          </p:nvPr>
        </p:nvCxnSpPr>
        <p:spPr>
          <a:xfrm>
            <a:off x="6248400" y="1828800"/>
            <a:ext cx="20574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custDataLst>
              <p:tags r:id="rId29"/>
            </p:custDataLst>
          </p:nvPr>
        </p:nvCxnSpPr>
        <p:spPr>
          <a:xfrm>
            <a:off x="582966" y="1828800"/>
            <a:ext cx="15240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61" name="TextBox 60"/>
          <p:cNvSpPr txBox="1"/>
          <p:nvPr>
            <p:custDataLst>
              <p:tags r:id="rId30"/>
            </p:custDataLst>
          </p:nvPr>
        </p:nvSpPr>
        <p:spPr>
          <a:xfrm>
            <a:off x="6019800" y="3505200"/>
            <a:ext cx="457200" cy="523220"/>
          </a:xfrm>
          <a:prstGeom prst="rect">
            <a:avLst/>
          </a:prstGeom>
          <a:noFill/>
        </p:spPr>
        <p:txBody>
          <a:bodyPr wrap="square" rtlCol="0">
            <a:spAutoFit/>
          </a:bodyPr>
          <a:lstStyle/>
          <a:p>
            <a:r>
              <a:rPr lang="en-US" sz="2800" dirty="0" smtClean="0">
                <a:solidFill>
                  <a:schemeClr val="bg1"/>
                </a:solidFill>
              </a:rPr>
              <a:t>B</a:t>
            </a:r>
          </a:p>
        </p:txBody>
      </p:sp>
      <mc:AlternateContent xmlns:mc="http://schemas.openxmlformats.org/markup-compatibility/2006" xmlns:a14="http://schemas.microsoft.com/office/drawing/2010/main">
        <mc:Choice Requires="a14">
          <p:sp>
            <p:nvSpPr>
              <p:cNvPr id="62" name="TextBox 61"/>
              <p:cNvSpPr txBox="1"/>
              <p:nvPr>
                <p:custDataLst>
                  <p:tags r:id="rId31"/>
                </p:custDataLst>
              </p:nvPr>
            </p:nvSpPr>
            <p:spPr>
              <a:xfrm>
                <a:off x="2057400" y="3505200"/>
                <a:ext cx="457200"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acc>
                        <m:accPr>
                          <m:chr m:val="̅"/>
                          <m:ctrlPr>
                            <a:rPr lang="en-US" sz="2800" i="1" smtClean="0">
                              <a:solidFill>
                                <a:schemeClr val="bg1"/>
                              </a:solidFill>
                              <a:latin typeface="Cambria Math"/>
                            </a:rPr>
                          </m:ctrlPr>
                        </m:accPr>
                        <m:e>
                          <m:r>
                            <m:rPr>
                              <m:sty m:val="p"/>
                            </m:rPr>
                            <a:rPr lang="en-US" sz="2800" b="0" i="0" smtClean="0">
                              <a:solidFill>
                                <a:schemeClr val="bg1"/>
                              </a:solidFill>
                              <a:latin typeface="Cambria Math"/>
                            </a:rPr>
                            <m:t>B</m:t>
                          </m:r>
                        </m:e>
                      </m:acc>
                    </m:oMath>
                  </m:oMathPara>
                </a14:m>
                <a:endParaRPr lang="en-US" sz="2800" dirty="0" smtClean="0">
                  <a:solidFill>
                    <a:schemeClr val="bg1"/>
                  </a:solidFill>
                </a:endParaRPr>
              </a:p>
            </p:txBody>
          </p:sp>
        </mc:Choice>
        <mc:Fallback xmlns="">
          <p:sp>
            <p:nvSpPr>
              <p:cNvPr id="62" name="TextBox 61"/>
              <p:cNvSpPr txBox="1">
                <a:spLocks noRot="1" noChangeAspect="1" noMove="1" noResize="1" noEditPoints="1" noAdjustHandles="1" noChangeArrowheads="1" noChangeShapeType="1" noTextEdit="1"/>
              </p:cNvSpPr>
              <p:nvPr>
                <p:custDataLst>
                  <p:tags r:id="rId53"/>
                </p:custDataLst>
              </p:nvPr>
            </p:nvSpPr>
            <p:spPr>
              <a:xfrm>
                <a:off x="2057400" y="3505200"/>
                <a:ext cx="457200" cy="523220"/>
              </a:xfrm>
              <a:prstGeom prst="rect">
                <a:avLst/>
              </a:prstGeom>
              <a:blipFill rotWithShape="1">
                <a:blip r:embed="rId54"/>
                <a:stretch>
                  <a:fillRect/>
                </a:stretch>
              </a:blipFill>
            </p:spPr>
            <p:txBody>
              <a:bodyPr/>
              <a:lstStyle/>
              <a:p>
                <a:r>
                  <a:rPr lang="en-US">
                    <a:noFill/>
                  </a:rPr>
                  <a:t> </a:t>
                </a:r>
              </a:p>
            </p:txBody>
          </p:sp>
        </mc:Fallback>
      </mc:AlternateContent>
      <p:sp>
        <p:nvSpPr>
          <p:cNvPr id="65" name="TextBox 64"/>
          <p:cNvSpPr txBox="1"/>
          <p:nvPr>
            <p:custDataLst>
              <p:tags r:id="rId32"/>
            </p:custDataLst>
          </p:nvPr>
        </p:nvSpPr>
        <p:spPr>
          <a:xfrm>
            <a:off x="6858000" y="1381780"/>
            <a:ext cx="1548565" cy="523220"/>
          </a:xfrm>
          <a:prstGeom prst="rect">
            <a:avLst/>
          </a:prstGeom>
          <a:noFill/>
          <a:ln>
            <a:noFill/>
          </a:ln>
        </p:spPr>
        <p:txBody>
          <a:bodyPr wrap="none" rtlCol="0">
            <a:spAutoFit/>
          </a:bodyPr>
          <a:lstStyle/>
          <a:p>
            <a:r>
              <a:rPr lang="en-US" sz="2800" dirty="0" smtClean="0">
                <a:solidFill>
                  <a:schemeClr val="bg1"/>
                </a:solidFill>
              </a:rPr>
              <a:t>word line</a:t>
            </a:r>
          </a:p>
        </p:txBody>
      </p:sp>
      <p:sp>
        <p:nvSpPr>
          <p:cNvPr id="66" name="TextBox 65"/>
          <p:cNvSpPr txBox="1"/>
          <p:nvPr>
            <p:custDataLst>
              <p:tags r:id="rId33"/>
            </p:custDataLst>
          </p:nvPr>
        </p:nvSpPr>
        <p:spPr>
          <a:xfrm>
            <a:off x="5632847" y="609600"/>
            <a:ext cx="615553" cy="1095813"/>
          </a:xfrm>
          <a:prstGeom prst="rect">
            <a:avLst/>
          </a:prstGeom>
          <a:noFill/>
        </p:spPr>
        <p:txBody>
          <a:bodyPr vert="vert270" wrap="none" rtlCol="0">
            <a:spAutoFit/>
          </a:bodyPr>
          <a:lstStyle/>
          <a:p>
            <a:r>
              <a:rPr lang="en-US" sz="2800" dirty="0" smtClean="0">
                <a:solidFill>
                  <a:schemeClr val="bg1"/>
                </a:solidFill>
              </a:rPr>
              <a:t>bit line</a:t>
            </a:r>
          </a:p>
        </p:txBody>
      </p:sp>
      <mc:AlternateContent xmlns:mc="http://schemas.openxmlformats.org/markup-compatibility/2006" xmlns:a14="http://schemas.microsoft.com/office/drawing/2010/main">
        <mc:Choice Requires="a14">
          <p:sp>
            <p:nvSpPr>
              <p:cNvPr id="67" name="TextBox 66"/>
              <p:cNvSpPr txBox="1"/>
              <p:nvPr>
                <p:custDataLst>
                  <p:tags r:id="rId34"/>
                </p:custDataLst>
              </p:nvPr>
            </p:nvSpPr>
            <p:spPr>
              <a:xfrm>
                <a:off x="228600" y="3810000"/>
                <a:ext cx="8763000" cy="1938992"/>
              </a:xfrm>
              <a:prstGeom prst="rect">
                <a:avLst/>
              </a:prstGeom>
              <a:noFill/>
            </p:spPr>
            <p:txBody>
              <a:bodyPr wrap="square" rtlCol="0">
                <a:spAutoFit/>
              </a:bodyPr>
              <a:lstStyle/>
              <a:p>
                <a:pPr marL="230188" indent="-230188">
                  <a:buClr>
                    <a:schemeClr val="accent1"/>
                  </a:buClr>
                </a:pPr>
                <a:r>
                  <a:rPr lang="en-US" sz="2400" dirty="0" smtClean="0">
                    <a:solidFill>
                      <a:schemeClr val="bg1"/>
                    </a:solidFill>
                  </a:rPr>
                  <a:t>Each cell stores one bit, and requires 4 – 8 transistors (6 is typical)</a:t>
                </a:r>
              </a:p>
              <a:p>
                <a:pPr marL="230188" indent="-230188">
                  <a:buClr>
                    <a:schemeClr val="accent1"/>
                  </a:buClr>
                </a:pPr>
                <a:r>
                  <a:rPr lang="en-US" sz="2400" dirty="0" smtClean="0">
                    <a:solidFill>
                      <a:schemeClr val="accent1"/>
                    </a:solidFill>
                  </a:rPr>
                  <a:t>Read:</a:t>
                </a:r>
              </a:p>
              <a:p>
                <a:pPr marL="230188" indent="-230188">
                  <a:buClr>
                    <a:schemeClr val="accent1"/>
                  </a:buClr>
                  <a:buFont typeface="Arial" pitchFamily="34" charset="0"/>
                  <a:buChar char="•"/>
                </a:pPr>
                <a:r>
                  <a:rPr lang="en-US" sz="2400" dirty="0" smtClean="0">
                    <a:solidFill>
                      <a:schemeClr val="bg1"/>
                    </a:solidFill>
                  </a:rPr>
                  <a:t>pre-charge B and </a:t>
                </a:r>
                <a14:m>
                  <m:oMath xmlns:m="http://schemas.openxmlformats.org/officeDocument/2006/math">
                    <m:acc>
                      <m:accPr>
                        <m:chr m:val="̅"/>
                        <m:ctrlPr>
                          <a:rPr lang="en-US" sz="2400" i="1" smtClean="0">
                            <a:solidFill>
                              <a:schemeClr val="bg1"/>
                            </a:solidFill>
                            <a:latin typeface="Cambria Math"/>
                          </a:rPr>
                        </m:ctrlPr>
                      </m:accPr>
                      <m:e>
                        <m:r>
                          <m:rPr>
                            <m:sty m:val="p"/>
                          </m:rPr>
                          <a:rPr lang="en-US" sz="2400" b="0" i="0" smtClean="0">
                            <a:solidFill>
                              <a:schemeClr val="bg1"/>
                            </a:solidFill>
                            <a:latin typeface="Cambria Math"/>
                          </a:rPr>
                          <m:t>B</m:t>
                        </m:r>
                      </m:e>
                    </m:acc>
                  </m:oMath>
                </a14:m>
                <a:r>
                  <a:rPr lang="en-US" sz="2400" dirty="0" smtClean="0">
                    <a:solidFill>
                      <a:schemeClr val="bg1"/>
                    </a:solidFill>
                  </a:rPr>
                  <a:t> to </a:t>
                </a:r>
                <a:r>
                  <a:rPr lang="en-US" sz="2400" dirty="0" err="1" smtClean="0">
                    <a:solidFill>
                      <a:schemeClr val="bg1"/>
                    </a:solidFill>
                  </a:rPr>
                  <a:t>V</a:t>
                </a:r>
                <a:r>
                  <a:rPr lang="en-US" sz="2400" baseline="-25000" dirty="0" err="1" smtClean="0">
                    <a:solidFill>
                      <a:schemeClr val="bg1"/>
                    </a:solidFill>
                  </a:rPr>
                  <a:t>supply</a:t>
                </a:r>
                <a:r>
                  <a:rPr lang="en-US" sz="2400" dirty="0" smtClean="0">
                    <a:solidFill>
                      <a:schemeClr val="bg1"/>
                    </a:solidFill>
                  </a:rPr>
                  <a:t>/2</a:t>
                </a:r>
              </a:p>
              <a:p>
                <a:pPr marL="230188" indent="-230188">
                  <a:buClr>
                    <a:schemeClr val="accent1"/>
                  </a:buClr>
                  <a:buFont typeface="Arial" pitchFamily="34" charset="0"/>
                  <a:buChar char="•"/>
                </a:pPr>
                <a:r>
                  <a:rPr lang="en-US" sz="2400" dirty="0" smtClean="0">
                    <a:solidFill>
                      <a:schemeClr val="bg1"/>
                    </a:solidFill>
                  </a:rPr>
                  <a:t>pull word line high</a:t>
                </a:r>
              </a:p>
              <a:p>
                <a:pPr marL="230188" indent="-230188">
                  <a:buClr>
                    <a:schemeClr val="accent1"/>
                  </a:buClr>
                  <a:buFont typeface="Arial" pitchFamily="34" charset="0"/>
                  <a:buChar char="•"/>
                </a:pPr>
                <a:r>
                  <a:rPr lang="en-US" sz="2400" dirty="0" smtClean="0">
                    <a:solidFill>
                      <a:schemeClr val="bg1"/>
                    </a:solidFill>
                  </a:rPr>
                  <a:t>cell pulls B or </a:t>
                </a:r>
                <a14:m>
                  <m:oMath xmlns:m="http://schemas.openxmlformats.org/officeDocument/2006/math">
                    <m:acc>
                      <m:accPr>
                        <m:chr m:val="̅"/>
                        <m:ctrlPr>
                          <a:rPr lang="en-US" sz="2400" i="1">
                            <a:solidFill>
                              <a:schemeClr val="bg1"/>
                            </a:solidFill>
                            <a:latin typeface="Cambria Math"/>
                          </a:rPr>
                        </m:ctrlPr>
                      </m:accPr>
                      <m:e>
                        <m:r>
                          <m:rPr>
                            <m:sty m:val="p"/>
                          </m:rPr>
                          <a:rPr lang="en-US" sz="2400">
                            <a:solidFill>
                              <a:schemeClr val="bg1"/>
                            </a:solidFill>
                            <a:latin typeface="Cambria Math"/>
                          </a:rPr>
                          <m:t>B</m:t>
                        </m:r>
                      </m:e>
                    </m:acc>
                  </m:oMath>
                </a14:m>
                <a:r>
                  <a:rPr lang="en-US" sz="2400" dirty="0" smtClean="0">
                    <a:solidFill>
                      <a:schemeClr val="bg1"/>
                    </a:solidFill>
                  </a:rPr>
                  <a:t> low, sense amp detects voltage difference</a:t>
                </a:r>
              </a:p>
            </p:txBody>
          </p:sp>
        </mc:Choice>
        <mc:Fallback xmlns="">
          <p:sp>
            <p:nvSpPr>
              <p:cNvPr id="67" name="TextBox 66"/>
              <p:cNvSpPr txBox="1">
                <a:spLocks noRot="1" noChangeAspect="1" noMove="1" noResize="1" noEditPoints="1" noAdjustHandles="1" noChangeArrowheads="1" noChangeShapeType="1" noTextEdit="1"/>
              </p:cNvSpPr>
              <p:nvPr>
                <p:custDataLst>
                  <p:tags r:id="rId55"/>
                </p:custDataLst>
              </p:nvPr>
            </p:nvSpPr>
            <p:spPr>
              <a:xfrm>
                <a:off x="228600" y="3810000"/>
                <a:ext cx="8763000" cy="1938992"/>
              </a:xfrm>
              <a:prstGeom prst="rect">
                <a:avLst/>
              </a:prstGeom>
              <a:blipFill rotWithShape="1">
                <a:blip r:embed="rId56"/>
                <a:stretch>
                  <a:fillRect l="-1113" t="-2516" b="-6289"/>
                </a:stretch>
              </a:blipFill>
            </p:spPr>
            <p:txBody>
              <a:bodyPr/>
              <a:lstStyle/>
              <a:p>
                <a:r>
                  <a:rPr lang="en-US">
                    <a:noFill/>
                  </a:rPr>
                  <a:t> </a:t>
                </a:r>
              </a:p>
            </p:txBody>
          </p:sp>
        </mc:Fallback>
      </mc:AlternateContent>
      <p:sp>
        <p:nvSpPr>
          <p:cNvPr id="46" name="TextBox 45"/>
          <p:cNvSpPr txBox="1"/>
          <p:nvPr>
            <p:custDataLst>
              <p:tags r:id="rId35"/>
            </p:custDataLst>
          </p:nvPr>
        </p:nvSpPr>
        <p:spPr>
          <a:xfrm>
            <a:off x="3124200" y="1828800"/>
            <a:ext cx="457200" cy="523220"/>
          </a:xfrm>
          <a:prstGeom prst="rect">
            <a:avLst/>
          </a:prstGeom>
          <a:noFill/>
        </p:spPr>
        <p:txBody>
          <a:bodyPr wrap="square" rtlCol="0">
            <a:spAutoFit/>
          </a:bodyPr>
          <a:lstStyle/>
          <a:p>
            <a:r>
              <a:rPr lang="en-US" sz="2800" dirty="0" smtClean="0">
                <a:solidFill>
                  <a:schemeClr val="accent1"/>
                </a:solidFill>
              </a:rPr>
              <a:t>1</a:t>
            </a:r>
          </a:p>
        </p:txBody>
      </p:sp>
      <p:sp>
        <p:nvSpPr>
          <p:cNvPr id="48" name="TextBox 47"/>
          <p:cNvSpPr txBox="1"/>
          <p:nvPr>
            <p:custDataLst>
              <p:tags r:id="rId36"/>
            </p:custDataLst>
          </p:nvPr>
        </p:nvSpPr>
        <p:spPr>
          <a:xfrm>
            <a:off x="4495800" y="1828800"/>
            <a:ext cx="457200" cy="523220"/>
          </a:xfrm>
          <a:prstGeom prst="rect">
            <a:avLst/>
          </a:prstGeom>
          <a:noFill/>
        </p:spPr>
        <p:txBody>
          <a:bodyPr wrap="square" rtlCol="0">
            <a:spAutoFit/>
          </a:bodyPr>
          <a:lstStyle/>
          <a:p>
            <a:r>
              <a:rPr lang="en-US" sz="2800" dirty="0">
                <a:solidFill>
                  <a:schemeClr val="accent1"/>
                </a:solidFill>
              </a:rPr>
              <a:t>0</a:t>
            </a:r>
            <a:endParaRPr lang="en-US" sz="2800" dirty="0" smtClean="0">
              <a:solidFill>
                <a:schemeClr val="accent1"/>
              </a:solidFill>
            </a:endParaRPr>
          </a:p>
        </p:txBody>
      </p:sp>
      <p:sp>
        <p:nvSpPr>
          <p:cNvPr id="49" name="TextBox 48"/>
          <p:cNvSpPr txBox="1"/>
          <p:nvPr>
            <p:custDataLst>
              <p:tags r:id="rId37"/>
            </p:custDataLst>
          </p:nvPr>
        </p:nvSpPr>
        <p:spPr>
          <a:xfrm>
            <a:off x="5334000" y="2747665"/>
            <a:ext cx="685800" cy="461665"/>
          </a:xfrm>
          <a:prstGeom prst="rect">
            <a:avLst/>
          </a:prstGeom>
          <a:noFill/>
        </p:spPr>
        <p:txBody>
          <a:bodyPr wrap="square" rtlCol="0">
            <a:spAutoFit/>
          </a:bodyPr>
          <a:lstStyle/>
          <a:p>
            <a:r>
              <a:rPr lang="en-US" sz="2400" dirty="0" smtClean="0">
                <a:solidFill>
                  <a:schemeClr val="accent1"/>
                </a:solidFill>
              </a:rPr>
              <a:t>on</a:t>
            </a:r>
          </a:p>
        </p:txBody>
      </p:sp>
      <p:sp>
        <p:nvSpPr>
          <p:cNvPr id="51" name="TextBox 50"/>
          <p:cNvSpPr txBox="1"/>
          <p:nvPr>
            <p:custDataLst>
              <p:tags r:id="rId38"/>
            </p:custDataLst>
          </p:nvPr>
        </p:nvSpPr>
        <p:spPr>
          <a:xfrm>
            <a:off x="2590800" y="2743200"/>
            <a:ext cx="685800" cy="461665"/>
          </a:xfrm>
          <a:prstGeom prst="rect">
            <a:avLst/>
          </a:prstGeom>
          <a:noFill/>
        </p:spPr>
        <p:txBody>
          <a:bodyPr wrap="square" rtlCol="0">
            <a:spAutoFit/>
          </a:bodyPr>
          <a:lstStyle/>
          <a:p>
            <a:r>
              <a:rPr lang="en-US" sz="2400" dirty="0" smtClean="0">
                <a:solidFill>
                  <a:schemeClr val="accent1"/>
                </a:solidFill>
              </a:rPr>
              <a:t>on</a:t>
            </a:r>
          </a:p>
        </p:txBody>
      </p:sp>
      <p:sp>
        <p:nvSpPr>
          <p:cNvPr id="52" name="TextBox 51"/>
          <p:cNvSpPr txBox="1"/>
          <p:nvPr>
            <p:custDataLst>
              <p:tags r:id="rId39"/>
            </p:custDataLst>
          </p:nvPr>
        </p:nvSpPr>
        <p:spPr>
          <a:xfrm>
            <a:off x="2514600" y="1290935"/>
            <a:ext cx="3180056" cy="461665"/>
          </a:xfrm>
          <a:prstGeom prst="rect">
            <a:avLst/>
          </a:prstGeom>
          <a:solidFill>
            <a:schemeClr val="bg2"/>
          </a:solidFill>
        </p:spPr>
        <p:txBody>
          <a:bodyPr wrap="square" rtlCol="0">
            <a:spAutoFit/>
          </a:bodyPr>
          <a:lstStyle/>
          <a:p>
            <a:r>
              <a:rPr lang="en-US" sz="2400" dirty="0" smtClean="0">
                <a:solidFill>
                  <a:schemeClr val="accent1"/>
                </a:solidFill>
              </a:rPr>
              <a:t>2) Enable (</a:t>
            </a:r>
            <a:r>
              <a:rPr lang="en-US" sz="2400" dirty="0" err="1" smtClean="0">
                <a:solidFill>
                  <a:schemeClr val="accent1"/>
                </a:solidFill>
              </a:rPr>
              <a:t>wordline</a:t>
            </a:r>
            <a:r>
              <a:rPr lang="en-US" sz="2400" dirty="0" smtClean="0">
                <a:solidFill>
                  <a:schemeClr val="accent1"/>
                </a:solidFill>
              </a:rPr>
              <a:t> = 1)</a:t>
            </a:r>
          </a:p>
        </p:txBody>
      </p:sp>
      <p:sp>
        <p:nvSpPr>
          <p:cNvPr id="54" name="TextBox 53"/>
          <p:cNvSpPr txBox="1"/>
          <p:nvPr>
            <p:custDataLst>
              <p:tags r:id="rId40"/>
            </p:custDataLst>
          </p:nvPr>
        </p:nvSpPr>
        <p:spPr>
          <a:xfrm>
            <a:off x="6208873" y="2209800"/>
            <a:ext cx="2875256" cy="707886"/>
          </a:xfrm>
          <a:prstGeom prst="rect">
            <a:avLst/>
          </a:prstGeom>
          <a:noFill/>
        </p:spPr>
        <p:txBody>
          <a:bodyPr wrap="square" rtlCol="0">
            <a:spAutoFit/>
          </a:bodyPr>
          <a:lstStyle/>
          <a:p>
            <a:pPr marL="457200" indent="-457200">
              <a:buAutoNum type="arabicParenR"/>
            </a:pPr>
            <a:r>
              <a:rPr lang="en-US" sz="2000" dirty="0" smtClean="0">
                <a:solidFill>
                  <a:schemeClr val="accent1"/>
                </a:solidFill>
              </a:rPr>
              <a:t>Pre-charge</a:t>
            </a:r>
          </a:p>
          <a:p>
            <a:r>
              <a:rPr lang="en-US" sz="2000" dirty="0">
                <a:solidFill>
                  <a:schemeClr val="accent1"/>
                </a:solidFill>
              </a:rPr>
              <a:t> </a:t>
            </a:r>
            <a:r>
              <a:rPr lang="en-US" sz="2000" dirty="0" smtClean="0">
                <a:solidFill>
                  <a:schemeClr val="accent1"/>
                </a:solidFill>
              </a:rPr>
              <a:t>        B = </a:t>
            </a:r>
            <a:r>
              <a:rPr lang="en-US" sz="2000" dirty="0" err="1" smtClean="0">
                <a:solidFill>
                  <a:schemeClr val="accent1"/>
                </a:solidFill>
              </a:rPr>
              <a:t>V</a:t>
            </a:r>
            <a:r>
              <a:rPr lang="en-US" sz="2000" baseline="-25000" dirty="0" err="1" smtClean="0">
                <a:solidFill>
                  <a:schemeClr val="accent1"/>
                </a:solidFill>
              </a:rPr>
              <a:t>supply</a:t>
            </a:r>
            <a:r>
              <a:rPr lang="en-US" sz="2000" dirty="0" smtClean="0">
                <a:solidFill>
                  <a:schemeClr val="accent1"/>
                </a:solidFill>
              </a:rPr>
              <a:t>/2</a:t>
            </a:r>
          </a:p>
        </p:txBody>
      </p:sp>
      <p:cxnSp>
        <p:nvCxnSpPr>
          <p:cNvPr id="55" name="Straight Connector 54"/>
          <p:cNvCxnSpPr/>
          <p:nvPr/>
        </p:nvCxnSpPr>
        <p:spPr>
          <a:xfrm>
            <a:off x="5458280" y="2667000"/>
            <a:ext cx="284840" cy="170156"/>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V="1">
            <a:off x="5486400" y="2667000"/>
            <a:ext cx="256720" cy="170156"/>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57" name="TextBox 56"/>
          <p:cNvSpPr txBox="1"/>
          <p:nvPr/>
        </p:nvSpPr>
        <p:spPr>
          <a:xfrm>
            <a:off x="5348405" y="2891135"/>
            <a:ext cx="532710" cy="461665"/>
          </a:xfrm>
          <a:prstGeom prst="rect">
            <a:avLst/>
          </a:prstGeom>
          <a:solidFill>
            <a:schemeClr val="bg2"/>
          </a:solidFill>
        </p:spPr>
        <p:txBody>
          <a:bodyPr wrap="none" rtlCol="0">
            <a:spAutoFit/>
          </a:bodyPr>
          <a:lstStyle/>
          <a:p>
            <a:r>
              <a:rPr lang="en-US" sz="2400" dirty="0" smtClean="0">
                <a:solidFill>
                  <a:schemeClr val="accent1"/>
                </a:solidFill>
              </a:rPr>
              <a:t>off</a:t>
            </a:r>
            <a:endParaRPr lang="en-US" sz="2400" dirty="0">
              <a:solidFill>
                <a:schemeClr val="accent1"/>
              </a:solidFill>
            </a:endParaRPr>
          </a:p>
        </p:txBody>
      </p:sp>
      <p:cxnSp>
        <p:nvCxnSpPr>
          <p:cNvPr id="58" name="Straight Connector 57"/>
          <p:cNvCxnSpPr/>
          <p:nvPr>
            <p:custDataLst>
              <p:tags r:id="rId41"/>
            </p:custDataLst>
          </p:nvPr>
        </p:nvCxnSpPr>
        <p:spPr>
          <a:xfrm rot="5400000" flipH="1" flipV="1">
            <a:off x="2500195" y="2667000"/>
            <a:ext cx="1524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custDataLst>
              <p:tags r:id="rId42"/>
            </p:custDataLst>
          </p:nvPr>
        </p:nvCxnSpPr>
        <p:spPr>
          <a:xfrm>
            <a:off x="2576395" y="2590800"/>
            <a:ext cx="3810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custDataLst>
              <p:tags r:id="rId43"/>
            </p:custDataLst>
          </p:nvPr>
        </p:nvCxnSpPr>
        <p:spPr>
          <a:xfrm rot="5400000">
            <a:off x="2881195" y="2667000"/>
            <a:ext cx="1524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a:off x="2624475" y="2667000"/>
            <a:ext cx="284840" cy="170156"/>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flipV="1">
            <a:off x="2652595" y="2667000"/>
            <a:ext cx="256720" cy="170156"/>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68" name="TextBox 67"/>
          <p:cNvSpPr txBox="1"/>
          <p:nvPr/>
        </p:nvSpPr>
        <p:spPr>
          <a:xfrm>
            <a:off x="2514600" y="2891135"/>
            <a:ext cx="532710" cy="461665"/>
          </a:xfrm>
          <a:prstGeom prst="rect">
            <a:avLst/>
          </a:prstGeom>
          <a:solidFill>
            <a:schemeClr val="bg2"/>
          </a:solidFill>
        </p:spPr>
        <p:txBody>
          <a:bodyPr wrap="none" rtlCol="0">
            <a:spAutoFit/>
          </a:bodyPr>
          <a:lstStyle/>
          <a:p>
            <a:r>
              <a:rPr lang="en-US" sz="2400" dirty="0" smtClean="0">
                <a:solidFill>
                  <a:schemeClr val="accent1"/>
                </a:solidFill>
              </a:rPr>
              <a:t>off</a:t>
            </a:r>
            <a:endParaRPr lang="en-US" sz="2400" dirty="0">
              <a:solidFill>
                <a:schemeClr val="accent1"/>
              </a:solidFill>
            </a:endParaRPr>
          </a:p>
        </p:txBody>
      </p:sp>
      <p:sp>
        <p:nvSpPr>
          <p:cNvPr id="69" name="TextBox 68"/>
          <p:cNvSpPr txBox="1"/>
          <p:nvPr>
            <p:custDataLst>
              <p:tags r:id="rId44"/>
            </p:custDataLst>
          </p:nvPr>
        </p:nvSpPr>
        <p:spPr>
          <a:xfrm>
            <a:off x="6172200" y="2782534"/>
            <a:ext cx="2875256" cy="707886"/>
          </a:xfrm>
          <a:prstGeom prst="rect">
            <a:avLst/>
          </a:prstGeom>
          <a:noFill/>
        </p:spPr>
        <p:txBody>
          <a:bodyPr wrap="square" rtlCol="0">
            <a:spAutoFit/>
          </a:bodyPr>
          <a:lstStyle/>
          <a:p>
            <a:r>
              <a:rPr lang="en-US" sz="2000" dirty="0">
                <a:solidFill>
                  <a:schemeClr val="accent1"/>
                </a:solidFill>
              </a:rPr>
              <a:t>3</a:t>
            </a:r>
            <a:r>
              <a:rPr lang="en-US" sz="2000" dirty="0" smtClean="0">
                <a:solidFill>
                  <a:schemeClr val="accent1"/>
                </a:solidFill>
              </a:rPr>
              <a:t>) Cell pulls B low</a:t>
            </a:r>
          </a:p>
          <a:p>
            <a:r>
              <a:rPr lang="en-US" sz="2000" dirty="0">
                <a:solidFill>
                  <a:schemeClr val="accent1"/>
                </a:solidFill>
              </a:rPr>
              <a:t> </a:t>
            </a:r>
            <a:r>
              <a:rPr lang="en-US" sz="2000" dirty="0" smtClean="0">
                <a:solidFill>
                  <a:schemeClr val="accent1"/>
                </a:solidFill>
              </a:rPr>
              <a:t>         i.e. B = 0</a:t>
            </a:r>
          </a:p>
        </p:txBody>
      </p:sp>
      <mc:AlternateContent xmlns:mc="http://schemas.openxmlformats.org/markup-compatibility/2006" xmlns:a14="http://schemas.microsoft.com/office/drawing/2010/main">
        <mc:Choice Requires="a14">
          <p:sp>
            <p:nvSpPr>
              <p:cNvPr id="70" name="TextBox 69"/>
              <p:cNvSpPr txBox="1"/>
              <p:nvPr>
                <p:custDataLst>
                  <p:tags r:id="rId45"/>
                </p:custDataLst>
              </p:nvPr>
            </p:nvSpPr>
            <p:spPr>
              <a:xfrm>
                <a:off x="76200" y="2133600"/>
                <a:ext cx="2030766" cy="735138"/>
              </a:xfrm>
              <a:prstGeom prst="rect">
                <a:avLst/>
              </a:prstGeom>
              <a:noFill/>
            </p:spPr>
            <p:txBody>
              <a:bodyPr wrap="square" rtlCol="0">
                <a:spAutoFit/>
              </a:bodyPr>
              <a:lstStyle/>
              <a:p>
                <a:pPr marL="457200" indent="-457200">
                  <a:buAutoNum type="arabicParenR"/>
                </a:pPr>
                <a:r>
                  <a:rPr lang="en-US" sz="2000" dirty="0" smtClean="0">
                    <a:solidFill>
                      <a:schemeClr val="accent1"/>
                    </a:solidFill>
                  </a:rPr>
                  <a:t>Pre-charge </a:t>
                </a:r>
              </a:p>
              <a:p>
                <a:r>
                  <a:rPr lang="en-US" sz="2000" dirty="0" smtClean="0">
                    <a:solidFill>
                      <a:schemeClr val="accent1"/>
                    </a:solidFill>
                  </a:rPr>
                  <a:t>        </a:t>
                </a:r>
                <a14:m>
                  <m:oMath xmlns:m="http://schemas.openxmlformats.org/officeDocument/2006/math">
                    <m:acc>
                      <m:accPr>
                        <m:chr m:val="̅"/>
                        <m:ctrlPr>
                          <a:rPr lang="en-US" sz="2000" i="1" smtClean="0">
                            <a:solidFill>
                              <a:schemeClr val="accent1"/>
                            </a:solidFill>
                            <a:latin typeface="Cambria Math"/>
                          </a:rPr>
                        </m:ctrlPr>
                      </m:accPr>
                      <m:e>
                        <m:r>
                          <m:rPr>
                            <m:sty m:val="p"/>
                          </m:rPr>
                          <a:rPr lang="en-US" sz="2000" b="0" i="0" smtClean="0">
                            <a:solidFill>
                              <a:schemeClr val="accent1"/>
                            </a:solidFill>
                            <a:latin typeface="Cambria Math"/>
                          </a:rPr>
                          <m:t>B</m:t>
                        </m:r>
                      </m:e>
                    </m:acc>
                  </m:oMath>
                </a14:m>
                <a:r>
                  <a:rPr lang="en-US" sz="2000" dirty="0" smtClean="0">
                    <a:solidFill>
                      <a:schemeClr val="accent1"/>
                    </a:solidFill>
                  </a:rPr>
                  <a:t> = </a:t>
                </a:r>
                <a:r>
                  <a:rPr lang="en-US" sz="2000" dirty="0" err="1" smtClean="0">
                    <a:solidFill>
                      <a:schemeClr val="accent1"/>
                    </a:solidFill>
                  </a:rPr>
                  <a:t>V</a:t>
                </a:r>
                <a:r>
                  <a:rPr lang="en-US" sz="2000" baseline="-25000" dirty="0" err="1" smtClean="0">
                    <a:solidFill>
                      <a:schemeClr val="accent1"/>
                    </a:solidFill>
                  </a:rPr>
                  <a:t>supply</a:t>
                </a:r>
                <a:r>
                  <a:rPr lang="en-US" sz="2000" dirty="0" smtClean="0">
                    <a:solidFill>
                      <a:schemeClr val="accent1"/>
                    </a:solidFill>
                  </a:rPr>
                  <a:t>/2</a:t>
                </a:r>
              </a:p>
            </p:txBody>
          </p:sp>
        </mc:Choice>
        <mc:Fallback xmlns="">
          <p:sp>
            <p:nvSpPr>
              <p:cNvPr id="70" name="TextBox 69"/>
              <p:cNvSpPr txBox="1">
                <a:spLocks noRot="1" noChangeAspect="1" noMove="1" noResize="1" noEditPoints="1" noAdjustHandles="1" noChangeArrowheads="1" noChangeShapeType="1" noTextEdit="1"/>
              </p:cNvSpPr>
              <p:nvPr>
                <p:custDataLst>
                  <p:tags r:id="rId57"/>
                </p:custDataLst>
              </p:nvPr>
            </p:nvSpPr>
            <p:spPr>
              <a:xfrm>
                <a:off x="76200" y="2133600"/>
                <a:ext cx="2030766" cy="735138"/>
              </a:xfrm>
              <a:prstGeom prst="rect">
                <a:avLst/>
              </a:prstGeom>
              <a:blipFill rotWithShape="1">
                <a:blip r:embed="rId58"/>
                <a:stretch>
                  <a:fillRect l="-3303" t="-4959" b="-991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1" name="TextBox 70"/>
              <p:cNvSpPr txBox="1"/>
              <p:nvPr>
                <p:custDataLst>
                  <p:tags r:id="rId46"/>
                </p:custDataLst>
              </p:nvPr>
            </p:nvSpPr>
            <p:spPr>
              <a:xfrm>
                <a:off x="76200" y="2819400"/>
                <a:ext cx="2306344" cy="707886"/>
              </a:xfrm>
              <a:prstGeom prst="rect">
                <a:avLst/>
              </a:prstGeom>
              <a:noFill/>
            </p:spPr>
            <p:txBody>
              <a:bodyPr wrap="square" rtlCol="0">
                <a:spAutoFit/>
              </a:bodyPr>
              <a:lstStyle/>
              <a:p>
                <a:r>
                  <a:rPr lang="en-US" sz="2000" dirty="0">
                    <a:solidFill>
                      <a:schemeClr val="accent1"/>
                    </a:solidFill>
                  </a:rPr>
                  <a:t>3</a:t>
                </a:r>
                <a:r>
                  <a:rPr lang="en-US" sz="2000" dirty="0" smtClean="0">
                    <a:solidFill>
                      <a:schemeClr val="accent1"/>
                    </a:solidFill>
                  </a:rPr>
                  <a:t>) Cell pulls </a:t>
                </a:r>
                <a14:m>
                  <m:oMath xmlns:m="http://schemas.openxmlformats.org/officeDocument/2006/math">
                    <m:acc>
                      <m:accPr>
                        <m:chr m:val="̅"/>
                        <m:ctrlPr>
                          <a:rPr lang="en-US" sz="2000" i="1">
                            <a:solidFill>
                              <a:schemeClr val="accent1"/>
                            </a:solidFill>
                            <a:latin typeface="Cambria Math"/>
                          </a:rPr>
                        </m:ctrlPr>
                      </m:accPr>
                      <m:e>
                        <m:r>
                          <m:rPr>
                            <m:sty m:val="p"/>
                          </m:rPr>
                          <a:rPr lang="en-US" sz="2000">
                            <a:solidFill>
                              <a:schemeClr val="accent1"/>
                            </a:solidFill>
                            <a:latin typeface="Cambria Math"/>
                          </a:rPr>
                          <m:t>B</m:t>
                        </m:r>
                      </m:e>
                    </m:acc>
                  </m:oMath>
                </a14:m>
                <a:r>
                  <a:rPr lang="en-US" sz="2000" dirty="0" smtClean="0">
                    <a:solidFill>
                      <a:schemeClr val="accent1"/>
                    </a:solidFill>
                  </a:rPr>
                  <a:t> high</a:t>
                </a:r>
              </a:p>
              <a:p>
                <a:r>
                  <a:rPr lang="en-US" sz="2000" dirty="0">
                    <a:solidFill>
                      <a:schemeClr val="accent1"/>
                    </a:solidFill>
                  </a:rPr>
                  <a:t> </a:t>
                </a:r>
                <a:r>
                  <a:rPr lang="en-US" sz="2000" dirty="0" smtClean="0">
                    <a:solidFill>
                      <a:schemeClr val="accent1"/>
                    </a:solidFill>
                  </a:rPr>
                  <a:t>         i.e. </a:t>
                </a:r>
                <a14:m>
                  <m:oMath xmlns:m="http://schemas.openxmlformats.org/officeDocument/2006/math">
                    <m:acc>
                      <m:accPr>
                        <m:chr m:val="̅"/>
                        <m:ctrlPr>
                          <a:rPr lang="en-US" sz="2000" i="1">
                            <a:solidFill>
                              <a:schemeClr val="accent1"/>
                            </a:solidFill>
                            <a:latin typeface="Cambria Math"/>
                          </a:rPr>
                        </m:ctrlPr>
                      </m:accPr>
                      <m:e>
                        <m:r>
                          <m:rPr>
                            <m:sty m:val="p"/>
                          </m:rPr>
                          <a:rPr lang="en-US" sz="2000">
                            <a:solidFill>
                              <a:schemeClr val="accent1"/>
                            </a:solidFill>
                            <a:latin typeface="Cambria Math"/>
                          </a:rPr>
                          <m:t>B</m:t>
                        </m:r>
                      </m:e>
                    </m:acc>
                  </m:oMath>
                </a14:m>
                <a:r>
                  <a:rPr lang="en-US" sz="2000" dirty="0" smtClean="0">
                    <a:solidFill>
                      <a:schemeClr val="accent1"/>
                    </a:solidFill>
                  </a:rPr>
                  <a:t> = 1</a:t>
                </a:r>
              </a:p>
            </p:txBody>
          </p:sp>
        </mc:Choice>
        <mc:Fallback xmlns="">
          <p:sp>
            <p:nvSpPr>
              <p:cNvPr id="71" name="TextBox 70"/>
              <p:cNvSpPr txBox="1">
                <a:spLocks noRot="1" noChangeAspect="1" noMove="1" noResize="1" noEditPoints="1" noAdjustHandles="1" noChangeArrowheads="1" noChangeShapeType="1" noTextEdit="1"/>
              </p:cNvSpPr>
              <p:nvPr>
                <p:custDataLst>
                  <p:tags r:id="rId59"/>
                </p:custDataLst>
              </p:nvPr>
            </p:nvSpPr>
            <p:spPr>
              <a:xfrm>
                <a:off x="76200" y="2819400"/>
                <a:ext cx="2306344" cy="707886"/>
              </a:xfrm>
              <a:prstGeom prst="rect">
                <a:avLst/>
              </a:prstGeom>
              <a:blipFill rotWithShape="1">
                <a:blip r:embed="rId60"/>
                <a:stretch>
                  <a:fillRect l="-2910" t="-4310" b="-13793"/>
                </a:stretch>
              </a:blipFill>
            </p:spPr>
            <p:txBody>
              <a:bodyPr/>
              <a:lstStyle/>
              <a:p>
                <a:r>
                  <a:rPr lang="en-US">
                    <a:noFill/>
                  </a:rPr>
                  <a:t> </a:t>
                </a:r>
              </a:p>
            </p:txBody>
          </p:sp>
        </mc:Fallback>
      </mc:AlternateContent>
    </p:spTree>
    <p:extLst>
      <p:ext uri="{BB962C8B-B14F-4D97-AF65-F5344CB8AC3E}">
        <p14:creationId xmlns:p14="http://schemas.microsoft.com/office/powerpoint/2010/main" val="3184290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7">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2"/>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7">
                                            <p:txEl>
                                              <p:pRg st="3" end="3"/>
                                            </p:txEl>
                                          </p:spTgt>
                                        </p:tgtEl>
                                        <p:attrNameLst>
                                          <p:attrName>style.visibility</p:attrName>
                                        </p:attrNameLst>
                                      </p:cBhvr>
                                      <p:to>
                                        <p:strVal val="visible"/>
                                      </p:to>
                                    </p:set>
                                  </p:childTnLst>
                                </p:cTn>
                              </p:par>
                              <p:par>
                                <p:cTn id="23" presetID="1" presetClass="exit" presetSubtype="0" fill="hold" grpId="0" nodeType="withEffect">
                                  <p:stCondLst>
                                    <p:cond delay="0"/>
                                  </p:stCondLst>
                                  <p:childTnLst>
                                    <p:set>
                                      <p:cBhvr>
                                        <p:cTn id="24" dur="1" fill="hold">
                                          <p:stCondLst>
                                            <p:cond delay="0"/>
                                          </p:stCondLst>
                                        </p:cTn>
                                        <p:tgtEl>
                                          <p:spTgt spid="72"/>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nodeType="clickEffect">
                                  <p:stCondLst>
                                    <p:cond delay="0"/>
                                  </p:stCondLst>
                                  <p:childTnLst>
                                    <p:set>
                                      <p:cBhvr>
                                        <p:cTn id="28" dur="1" fill="hold">
                                          <p:stCondLst>
                                            <p:cond delay="0"/>
                                          </p:stCondLst>
                                        </p:cTn>
                                        <p:tgtEl>
                                          <p:spTgt spid="63"/>
                                        </p:tgtEl>
                                        <p:attrNameLst>
                                          <p:attrName>style.visibility</p:attrName>
                                        </p:attrNameLst>
                                      </p:cBhvr>
                                      <p:to>
                                        <p:strVal val="hidden"/>
                                      </p:to>
                                    </p:set>
                                  </p:childTnLst>
                                </p:cTn>
                              </p:par>
                              <p:par>
                                <p:cTn id="29" presetID="1" presetClass="exit" presetSubtype="0" fill="hold" nodeType="withEffect">
                                  <p:stCondLst>
                                    <p:cond delay="0"/>
                                  </p:stCondLst>
                                  <p:childTnLst>
                                    <p:set>
                                      <p:cBhvr>
                                        <p:cTn id="30" dur="1" fill="hold">
                                          <p:stCondLst>
                                            <p:cond delay="0"/>
                                          </p:stCondLst>
                                        </p:cTn>
                                        <p:tgtEl>
                                          <p:spTgt spid="64"/>
                                        </p:tgtEl>
                                        <p:attrNameLst>
                                          <p:attrName>style.visibility</p:attrName>
                                        </p:attrNameLst>
                                      </p:cBhvr>
                                      <p:to>
                                        <p:strVal val="hidden"/>
                                      </p:to>
                                    </p:set>
                                  </p:childTnLst>
                                </p:cTn>
                              </p:par>
                              <p:par>
                                <p:cTn id="31" presetID="1" presetClass="exit" presetSubtype="0" fill="hold" grpId="0" nodeType="withEffect">
                                  <p:stCondLst>
                                    <p:cond delay="0"/>
                                  </p:stCondLst>
                                  <p:childTnLst>
                                    <p:set>
                                      <p:cBhvr>
                                        <p:cTn id="32" dur="1" fill="hold">
                                          <p:stCondLst>
                                            <p:cond delay="0"/>
                                          </p:stCondLst>
                                        </p:cTn>
                                        <p:tgtEl>
                                          <p:spTgt spid="68"/>
                                        </p:tgtEl>
                                        <p:attrNameLst>
                                          <p:attrName>style.visibility</p:attrName>
                                        </p:attrNameLst>
                                      </p:cBhvr>
                                      <p:to>
                                        <p:strVal val="hidden"/>
                                      </p:to>
                                    </p:set>
                                  </p:childTnLst>
                                </p:cTn>
                              </p:par>
                              <p:par>
                                <p:cTn id="33" presetID="1" presetClass="exit" presetSubtype="0" fill="hold" grpId="0" nodeType="withEffect">
                                  <p:stCondLst>
                                    <p:cond delay="0"/>
                                  </p:stCondLst>
                                  <p:childTnLst>
                                    <p:set>
                                      <p:cBhvr>
                                        <p:cTn id="34" dur="1" fill="hold">
                                          <p:stCondLst>
                                            <p:cond delay="0"/>
                                          </p:stCondLst>
                                        </p:cTn>
                                        <p:tgtEl>
                                          <p:spTgt spid="57"/>
                                        </p:tgtEl>
                                        <p:attrNameLst>
                                          <p:attrName>style.visibility</p:attrName>
                                        </p:attrNameLst>
                                      </p:cBhvr>
                                      <p:to>
                                        <p:strVal val="hidden"/>
                                      </p:to>
                                    </p:set>
                                  </p:childTnLst>
                                </p:cTn>
                              </p:par>
                              <p:par>
                                <p:cTn id="35" presetID="1" presetClass="exit" presetSubtype="0" fill="hold" nodeType="withEffect">
                                  <p:stCondLst>
                                    <p:cond delay="0"/>
                                  </p:stCondLst>
                                  <p:childTnLst>
                                    <p:set>
                                      <p:cBhvr>
                                        <p:cTn id="36" dur="1" fill="hold">
                                          <p:stCondLst>
                                            <p:cond delay="0"/>
                                          </p:stCondLst>
                                        </p:cTn>
                                        <p:tgtEl>
                                          <p:spTgt spid="55"/>
                                        </p:tgtEl>
                                        <p:attrNameLst>
                                          <p:attrName>style.visibility</p:attrName>
                                        </p:attrNameLst>
                                      </p:cBhvr>
                                      <p:to>
                                        <p:strVal val="hidden"/>
                                      </p:to>
                                    </p:set>
                                  </p:childTnLst>
                                </p:cTn>
                              </p:par>
                              <p:par>
                                <p:cTn id="37" presetID="1" presetClass="exit" presetSubtype="0" fill="hold" nodeType="withEffect">
                                  <p:stCondLst>
                                    <p:cond delay="0"/>
                                  </p:stCondLst>
                                  <p:childTnLst>
                                    <p:set>
                                      <p:cBhvr>
                                        <p:cTn id="38" dur="1" fill="hold">
                                          <p:stCondLst>
                                            <p:cond delay="0"/>
                                          </p:stCondLst>
                                        </p:cTn>
                                        <p:tgtEl>
                                          <p:spTgt spid="56"/>
                                        </p:tgtEl>
                                        <p:attrNameLst>
                                          <p:attrName>style.visibility</p:attrName>
                                        </p:attrNameLst>
                                      </p:cBhvr>
                                      <p:to>
                                        <p:strVal val="hidden"/>
                                      </p:to>
                                    </p:set>
                                  </p:childTnLst>
                                </p:cTn>
                              </p:par>
                              <p:par>
                                <p:cTn id="39" presetID="1" presetClass="entr" presetSubtype="0" fill="hold" grpId="0" nodeType="withEffect">
                                  <p:stCondLst>
                                    <p:cond delay="0"/>
                                  </p:stCondLst>
                                  <p:childTnLst>
                                    <p:set>
                                      <p:cBhvr>
                                        <p:cTn id="40" dur="1" fill="hold">
                                          <p:stCondLst>
                                            <p:cond delay="0"/>
                                          </p:stCondLst>
                                        </p:cTn>
                                        <p:tgtEl>
                                          <p:spTgt spid="49"/>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51"/>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69"/>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71"/>
                                        </p:tgtEl>
                                        <p:attrNameLst>
                                          <p:attrName>style.visibility</p:attrName>
                                        </p:attrNameLst>
                                      </p:cBhvr>
                                      <p:to>
                                        <p:strVal val="visible"/>
                                      </p:to>
                                    </p:set>
                                  </p:childTnLst>
                                </p:cTn>
                              </p:par>
                              <p:par>
                                <p:cTn id="49" presetID="1" presetClass="exit" presetSubtype="0" fill="hold" grpId="1" nodeType="withEffect">
                                  <p:stCondLst>
                                    <p:cond delay="0"/>
                                  </p:stCondLst>
                                  <p:childTnLst>
                                    <p:set>
                                      <p:cBhvr>
                                        <p:cTn id="50" dur="1" fill="hold">
                                          <p:stCondLst>
                                            <p:cond delay="0"/>
                                          </p:stCondLst>
                                        </p:cTn>
                                        <p:tgtEl>
                                          <p:spTgt spid="54"/>
                                        </p:tgtEl>
                                        <p:attrNameLst>
                                          <p:attrName>style.visibility</p:attrName>
                                        </p:attrNameLst>
                                      </p:cBhvr>
                                      <p:to>
                                        <p:strVal val="hidden"/>
                                      </p:to>
                                    </p:set>
                                  </p:childTnLst>
                                </p:cTn>
                              </p:par>
                              <p:par>
                                <p:cTn id="51" presetID="1" presetClass="exit" presetSubtype="0" fill="hold" grpId="1" nodeType="withEffect">
                                  <p:stCondLst>
                                    <p:cond delay="0"/>
                                  </p:stCondLst>
                                  <p:childTnLst>
                                    <p:set>
                                      <p:cBhvr>
                                        <p:cTn id="52" dur="1" fill="hold">
                                          <p:stCondLst>
                                            <p:cond delay="0"/>
                                          </p:stCondLst>
                                        </p:cTn>
                                        <p:tgtEl>
                                          <p:spTgt spid="70"/>
                                        </p:tgtEl>
                                        <p:attrNameLst>
                                          <p:attrName>style.visibility</p:attrName>
                                        </p:attrNameLst>
                                      </p:cBhvr>
                                      <p:to>
                                        <p:strVal val="hidden"/>
                                      </p:to>
                                    </p:set>
                                  </p:childTnLst>
                                </p:cTn>
                              </p:par>
                              <p:par>
                                <p:cTn id="53" presetID="1" presetClass="entr" presetSubtype="0" fill="hold" nodeType="withEffect">
                                  <p:stCondLst>
                                    <p:cond delay="0"/>
                                  </p:stCondLst>
                                  <p:childTnLst>
                                    <p:set>
                                      <p:cBhvr>
                                        <p:cTn id="54" dur="1" fill="hold">
                                          <p:stCondLst>
                                            <p:cond delay="0"/>
                                          </p:stCondLst>
                                        </p:cTn>
                                        <p:tgtEl>
                                          <p:spTgt spid="6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p:bldP spid="49" grpId="0"/>
      <p:bldP spid="51" grpId="0"/>
      <p:bldP spid="52" grpId="0" animBg="1"/>
      <p:bldP spid="54" grpId="0"/>
      <p:bldP spid="54" grpId="1"/>
      <p:bldP spid="57" grpId="0" animBg="1"/>
      <p:bldP spid="68" grpId="0" animBg="1"/>
      <p:bldP spid="69" grpId="0"/>
      <p:bldP spid="70" grpId="0"/>
      <p:bldP spid="70" grpId="1"/>
      <p:bldP spid="7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9906" name="Rectangle 2"/>
          <p:cNvSpPr>
            <a:spLocks noGrp="1" noChangeArrowheads="1"/>
          </p:cNvSpPr>
          <p:nvPr>
            <p:ph type="title"/>
            <p:custDataLst>
              <p:tags r:id="rId1"/>
            </p:custDataLst>
          </p:nvPr>
        </p:nvSpPr>
        <p:spPr>
          <a:noFill/>
          <a:ln/>
        </p:spPr>
        <p:txBody>
          <a:bodyPr anchor="ctr">
            <a:normAutofit fontScale="90000"/>
          </a:bodyPr>
          <a:lstStyle/>
          <a:p>
            <a:r>
              <a:rPr lang="en-US" dirty="0" smtClean="0"/>
              <a:t>Moore Machine</a:t>
            </a:r>
            <a:endParaRPr lang="en-US" dirty="0"/>
          </a:p>
        </p:txBody>
      </p:sp>
      <p:sp>
        <p:nvSpPr>
          <p:cNvPr id="25" name="Content Placeholder 24"/>
          <p:cNvSpPr>
            <a:spLocks noGrp="1"/>
          </p:cNvSpPr>
          <p:nvPr>
            <p:ph idx="1"/>
            <p:custDataLst>
              <p:tags r:id="rId2"/>
            </p:custDataLst>
          </p:nvPr>
        </p:nvSpPr>
        <p:spPr>
          <a:xfrm>
            <a:off x="228600" y="304800"/>
            <a:ext cx="8686800" cy="6172200"/>
          </a:xfrm>
        </p:spPr>
        <p:txBody>
          <a:bodyPr/>
          <a:lstStyle/>
          <a:p>
            <a:endParaRPr lang="en-US" dirty="0" smtClean="0"/>
          </a:p>
          <a:p>
            <a:r>
              <a:rPr lang="en-US" dirty="0" smtClean="0"/>
              <a:t>Special Case: </a:t>
            </a:r>
            <a:r>
              <a:rPr lang="en-US" dirty="0" smtClean="0">
                <a:solidFill>
                  <a:schemeClr val="accent1"/>
                </a:solidFill>
              </a:rPr>
              <a:t>Moore Machine</a:t>
            </a:r>
          </a:p>
          <a:p>
            <a:endParaRPr lang="en-US" dirty="0" smtClean="0"/>
          </a:p>
          <a:p>
            <a:endParaRPr lang="en-US" dirty="0" smtClean="0"/>
          </a:p>
          <a:p>
            <a:endParaRPr lang="en-US" dirty="0" smtClean="0"/>
          </a:p>
          <a:p>
            <a:endParaRPr lang="en-US" dirty="0" smtClean="0"/>
          </a:p>
          <a:p>
            <a:endParaRPr lang="en-US" dirty="0" smtClean="0"/>
          </a:p>
          <a:p>
            <a:endParaRPr lang="en-US" dirty="0" smtClean="0"/>
          </a:p>
          <a:p>
            <a:r>
              <a:rPr lang="en-US" dirty="0" smtClean="0"/>
              <a:t>	Outputs depend only on current state</a:t>
            </a:r>
            <a:endParaRPr lang="en-US" dirty="0"/>
          </a:p>
        </p:txBody>
      </p:sp>
      <p:sp>
        <p:nvSpPr>
          <p:cNvPr id="23" name="Line 4"/>
          <p:cNvSpPr>
            <a:spLocks noChangeShapeType="1"/>
          </p:cNvSpPr>
          <p:nvPr>
            <p:custDataLst>
              <p:tags r:id="rId3"/>
            </p:custDataLst>
          </p:nvPr>
        </p:nvSpPr>
        <p:spPr bwMode="auto">
          <a:xfrm>
            <a:off x="6699250" y="2667000"/>
            <a:ext cx="0" cy="1441450"/>
          </a:xfrm>
          <a:prstGeom prst="line">
            <a:avLst/>
          </a:prstGeom>
          <a:noFill/>
          <a:ln w="28575">
            <a:solidFill>
              <a:schemeClr val="bg1"/>
            </a:solidFill>
            <a:round/>
            <a:headEnd type="none" w="sm" len="sm"/>
            <a:tailEnd type="none" w="sm" len="sm"/>
          </a:ln>
          <a:effectLst/>
        </p:spPr>
        <p:txBody>
          <a:bodyPr wrap="none" anchor="ctr"/>
          <a:lstStyle/>
          <a:p>
            <a:endParaRPr lang="en-US"/>
          </a:p>
        </p:txBody>
      </p:sp>
      <p:sp>
        <p:nvSpPr>
          <p:cNvPr id="24" name="Line 5"/>
          <p:cNvSpPr>
            <a:spLocks noChangeShapeType="1"/>
          </p:cNvSpPr>
          <p:nvPr>
            <p:custDataLst>
              <p:tags r:id="rId4"/>
            </p:custDataLst>
          </p:nvPr>
        </p:nvSpPr>
        <p:spPr bwMode="auto">
          <a:xfrm>
            <a:off x="4038600" y="2971801"/>
            <a:ext cx="533400" cy="0"/>
          </a:xfrm>
          <a:prstGeom prst="line">
            <a:avLst/>
          </a:prstGeom>
          <a:noFill/>
          <a:ln w="28575">
            <a:solidFill>
              <a:schemeClr val="bg1"/>
            </a:solidFill>
            <a:round/>
            <a:headEnd type="none" w="med" len="med"/>
            <a:tailEnd type="arrow" w="lg" len="lg"/>
          </a:ln>
          <a:effectLst/>
        </p:spPr>
        <p:txBody>
          <a:bodyPr wrap="none" anchor="ctr"/>
          <a:lstStyle/>
          <a:p>
            <a:endParaRPr lang="en-US">
              <a:solidFill>
                <a:schemeClr val="accent4"/>
              </a:solidFill>
            </a:endParaRPr>
          </a:p>
        </p:txBody>
      </p:sp>
      <p:sp>
        <p:nvSpPr>
          <p:cNvPr id="26" name="Line 6"/>
          <p:cNvSpPr>
            <a:spLocks noChangeShapeType="1"/>
          </p:cNvSpPr>
          <p:nvPr>
            <p:custDataLst>
              <p:tags r:id="rId5"/>
            </p:custDataLst>
          </p:nvPr>
        </p:nvSpPr>
        <p:spPr bwMode="auto">
          <a:xfrm flipH="1" flipV="1">
            <a:off x="1219200" y="4114800"/>
            <a:ext cx="5486400" cy="0"/>
          </a:xfrm>
          <a:prstGeom prst="line">
            <a:avLst/>
          </a:prstGeom>
          <a:noFill/>
          <a:ln w="28575">
            <a:solidFill>
              <a:schemeClr val="bg1"/>
            </a:solidFill>
            <a:round/>
            <a:headEnd type="none" w="sm" len="sm"/>
            <a:tailEnd type="none" w="sm" len="sm"/>
          </a:ln>
          <a:effectLst/>
        </p:spPr>
        <p:txBody>
          <a:bodyPr wrap="none" anchor="ctr"/>
          <a:lstStyle/>
          <a:p>
            <a:endParaRPr lang="en-US"/>
          </a:p>
        </p:txBody>
      </p:sp>
      <p:sp>
        <p:nvSpPr>
          <p:cNvPr id="27" name="Line 7"/>
          <p:cNvSpPr>
            <a:spLocks noChangeShapeType="1"/>
          </p:cNvSpPr>
          <p:nvPr>
            <p:custDataLst>
              <p:tags r:id="rId6"/>
            </p:custDataLst>
          </p:nvPr>
        </p:nvSpPr>
        <p:spPr bwMode="auto">
          <a:xfrm flipV="1">
            <a:off x="1219200" y="2286000"/>
            <a:ext cx="0" cy="1822450"/>
          </a:xfrm>
          <a:prstGeom prst="line">
            <a:avLst/>
          </a:prstGeom>
          <a:noFill/>
          <a:ln w="28575">
            <a:solidFill>
              <a:schemeClr val="bg1"/>
            </a:solidFill>
            <a:round/>
            <a:headEnd type="none" w="sm" len="sm"/>
            <a:tailEnd type="none" w="sm" len="sm"/>
          </a:ln>
          <a:effectLst/>
        </p:spPr>
        <p:txBody>
          <a:bodyPr wrap="none" anchor="ctr"/>
          <a:lstStyle/>
          <a:p>
            <a:endParaRPr lang="en-US"/>
          </a:p>
        </p:txBody>
      </p:sp>
      <p:sp>
        <p:nvSpPr>
          <p:cNvPr id="28" name="Line 8"/>
          <p:cNvSpPr>
            <a:spLocks noChangeShapeType="1"/>
          </p:cNvSpPr>
          <p:nvPr>
            <p:custDataLst>
              <p:tags r:id="rId7"/>
            </p:custDataLst>
          </p:nvPr>
        </p:nvSpPr>
        <p:spPr bwMode="auto">
          <a:xfrm>
            <a:off x="2819400" y="2286000"/>
            <a:ext cx="1447800" cy="0"/>
          </a:xfrm>
          <a:prstGeom prst="line">
            <a:avLst/>
          </a:prstGeom>
          <a:noFill/>
          <a:ln w="28575">
            <a:solidFill>
              <a:schemeClr val="bg1"/>
            </a:solidFill>
            <a:round/>
            <a:headEnd type="none" w="med" len="med"/>
            <a:tailEnd type="oval" w="med" len="med"/>
          </a:ln>
          <a:effectLst/>
        </p:spPr>
        <p:txBody>
          <a:bodyPr wrap="none" anchor="ctr"/>
          <a:lstStyle/>
          <a:p>
            <a:endParaRPr lang="en-US"/>
          </a:p>
        </p:txBody>
      </p:sp>
      <p:sp>
        <p:nvSpPr>
          <p:cNvPr id="45" name="Rectangle 12"/>
          <p:cNvSpPr>
            <a:spLocks noChangeArrowheads="1"/>
          </p:cNvSpPr>
          <p:nvPr>
            <p:custDataLst>
              <p:tags r:id="rId8"/>
            </p:custDataLst>
          </p:nvPr>
        </p:nvSpPr>
        <p:spPr bwMode="auto">
          <a:xfrm>
            <a:off x="6775450" y="2715812"/>
            <a:ext cx="1905000" cy="523862"/>
          </a:xfrm>
          <a:prstGeom prst="rect">
            <a:avLst/>
          </a:prstGeom>
          <a:noFill/>
          <a:ln w="9525">
            <a:noFill/>
            <a:miter lim="800000"/>
            <a:headEnd/>
            <a:tailEnd/>
          </a:ln>
          <a:effectLst/>
        </p:spPr>
        <p:txBody>
          <a:bodyPr lIns="92075" tIns="46038" rIns="92075" bIns="46038">
            <a:spAutoFit/>
          </a:bodyPr>
          <a:lstStyle/>
          <a:p>
            <a:pPr>
              <a:spcBef>
                <a:spcPct val="50000"/>
              </a:spcBef>
            </a:pPr>
            <a:r>
              <a:rPr lang="en-US" sz="2800" b="1" dirty="0">
                <a:solidFill>
                  <a:schemeClr val="bg1"/>
                </a:solidFill>
              </a:rPr>
              <a:t>Next </a:t>
            </a:r>
            <a:r>
              <a:rPr lang="en-US" sz="2800" b="1" dirty="0" smtClean="0">
                <a:solidFill>
                  <a:schemeClr val="bg1"/>
                </a:solidFill>
              </a:rPr>
              <a:t>State</a:t>
            </a:r>
            <a:endParaRPr lang="en-US" sz="2800" b="1" dirty="0">
              <a:solidFill>
                <a:schemeClr val="bg1"/>
              </a:solidFill>
            </a:endParaRPr>
          </a:p>
        </p:txBody>
      </p:sp>
      <p:sp>
        <p:nvSpPr>
          <p:cNvPr id="46" name="Rectangle 13"/>
          <p:cNvSpPr>
            <a:spLocks noChangeArrowheads="1"/>
          </p:cNvSpPr>
          <p:nvPr>
            <p:custDataLst>
              <p:tags r:id="rId9"/>
            </p:custDataLst>
          </p:nvPr>
        </p:nvSpPr>
        <p:spPr bwMode="auto">
          <a:xfrm>
            <a:off x="2667000" y="1371600"/>
            <a:ext cx="1752600" cy="954750"/>
          </a:xfrm>
          <a:prstGeom prst="rect">
            <a:avLst/>
          </a:prstGeom>
          <a:noFill/>
          <a:ln w="9525">
            <a:noFill/>
            <a:miter lim="800000"/>
            <a:headEnd/>
            <a:tailEnd/>
          </a:ln>
          <a:effectLst/>
        </p:spPr>
        <p:txBody>
          <a:bodyPr lIns="92075" tIns="46038" rIns="92075" bIns="46038">
            <a:spAutoFit/>
          </a:bodyPr>
          <a:lstStyle/>
          <a:p>
            <a:pPr algn="ctr">
              <a:spcBef>
                <a:spcPct val="50000"/>
              </a:spcBef>
            </a:pPr>
            <a:r>
              <a:rPr lang="en-US" sz="2800" b="1" dirty="0" smtClean="0">
                <a:solidFill>
                  <a:schemeClr val="bg1"/>
                </a:solidFill>
              </a:rPr>
              <a:t>Current State</a:t>
            </a:r>
            <a:endParaRPr lang="en-US" sz="2800" b="1" dirty="0">
              <a:solidFill>
                <a:schemeClr val="bg1"/>
              </a:solidFill>
            </a:endParaRPr>
          </a:p>
        </p:txBody>
      </p:sp>
      <p:sp>
        <p:nvSpPr>
          <p:cNvPr id="47" name="Rectangle 14"/>
          <p:cNvSpPr>
            <a:spLocks noChangeArrowheads="1"/>
          </p:cNvSpPr>
          <p:nvPr>
            <p:custDataLst>
              <p:tags r:id="rId10"/>
            </p:custDataLst>
          </p:nvPr>
        </p:nvSpPr>
        <p:spPr bwMode="auto">
          <a:xfrm>
            <a:off x="3124200" y="2667000"/>
            <a:ext cx="1143000" cy="523862"/>
          </a:xfrm>
          <a:prstGeom prst="rect">
            <a:avLst/>
          </a:prstGeom>
          <a:noFill/>
          <a:ln w="9525">
            <a:noFill/>
            <a:miter lim="800000"/>
            <a:headEnd/>
            <a:tailEnd/>
          </a:ln>
          <a:effectLst/>
        </p:spPr>
        <p:txBody>
          <a:bodyPr wrap="square" lIns="92075" tIns="46038" rIns="92075" bIns="46038">
            <a:spAutoFit/>
          </a:bodyPr>
          <a:lstStyle/>
          <a:p>
            <a:pPr>
              <a:spcBef>
                <a:spcPct val="50000"/>
              </a:spcBef>
            </a:pPr>
            <a:r>
              <a:rPr lang="en-US" sz="2800" b="1" dirty="0">
                <a:solidFill>
                  <a:schemeClr val="bg1"/>
                </a:solidFill>
              </a:rPr>
              <a:t>Input</a:t>
            </a:r>
          </a:p>
        </p:txBody>
      </p:sp>
      <p:sp>
        <p:nvSpPr>
          <p:cNvPr id="48" name="Line 19"/>
          <p:cNvSpPr>
            <a:spLocks noChangeShapeType="1"/>
          </p:cNvSpPr>
          <p:nvPr>
            <p:custDataLst>
              <p:tags r:id="rId11"/>
            </p:custDataLst>
          </p:nvPr>
        </p:nvSpPr>
        <p:spPr bwMode="auto">
          <a:xfrm flipV="1">
            <a:off x="1219200" y="2286000"/>
            <a:ext cx="527050" cy="0"/>
          </a:xfrm>
          <a:prstGeom prst="line">
            <a:avLst/>
          </a:prstGeom>
          <a:noFill/>
          <a:ln w="28575">
            <a:solidFill>
              <a:schemeClr val="bg1"/>
            </a:solidFill>
            <a:round/>
            <a:headEnd type="none" w="med" len="med"/>
            <a:tailEnd type="arrow" w="lg" len="lg"/>
          </a:ln>
          <a:effectLst/>
        </p:spPr>
        <p:txBody>
          <a:bodyPr wrap="none" anchor="ctr"/>
          <a:lstStyle/>
          <a:p>
            <a:endParaRPr lang="en-US"/>
          </a:p>
        </p:txBody>
      </p:sp>
      <p:sp>
        <p:nvSpPr>
          <p:cNvPr id="49" name="Line 20"/>
          <p:cNvSpPr>
            <a:spLocks noChangeShapeType="1"/>
          </p:cNvSpPr>
          <p:nvPr>
            <p:custDataLst>
              <p:tags r:id="rId12"/>
            </p:custDataLst>
          </p:nvPr>
        </p:nvSpPr>
        <p:spPr bwMode="auto">
          <a:xfrm>
            <a:off x="5867400" y="2667000"/>
            <a:ext cx="831850" cy="0"/>
          </a:xfrm>
          <a:prstGeom prst="line">
            <a:avLst/>
          </a:prstGeom>
          <a:noFill/>
          <a:ln w="28575">
            <a:solidFill>
              <a:schemeClr val="bg1"/>
            </a:solidFill>
            <a:round/>
            <a:headEnd type="none" w="sm" len="sm"/>
            <a:tailEnd type="none" w="sm" len="sm"/>
          </a:ln>
          <a:effectLst/>
        </p:spPr>
        <p:txBody>
          <a:bodyPr wrap="none" anchor="ctr"/>
          <a:lstStyle/>
          <a:p>
            <a:endParaRPr lang="en-US"/>
          </a:p>
        </p:txBody>
      </p:sp>
      <p:sp>
        <p:nvSpPr>
          <p:cNvPr id="50" name="Line 19"/>
          <p:cNvSpPr>
            <a:spLocks noChangeShapeType="1"/>
          </p:cNvSpPr>
          <p:nvPr>
            <p:custDataLst>
              <p:tags r:id="rId13"/>
            </p:custDataLst>
          </p:nvPr>
        </p:nvSpPr>
        <p:spPr bwMode="auto">
          <a:xfrm>
            <a:off x="5867400" y="1905000"/>
            <a:ext cx="838200" cy="0"/>
          </a:xfrm>
          <a:prstGeom prst="line">
            <a:avLst/>
          </a:prstGeom>
          <a:noFill/>
          <a:ln w="28575">
            <a:solidFill>
              <a:schemeClr val="bg1"/>
            </a:solidFill>
            <a:round/>
            <a:headEnd type="none" w="med" len="med"/>
            <a:tailEnd type="arrow" w="lg" len="lg"/>
          </a:ln>
          <a:effectLst/>
        </p:spPr>
        <p:txBody>
          <a:bodyPr wrap="none" anchor="ctr"/>
          <a:lstStyle/>
          <a:p>
            <a:endParaRPr lang="en-US">
              <a:solidFill>
                <a:schemeClr val="accent2"/>
              </a:solidFill>
            </a:endParaRPr>
          </a:p>
        </p:txBody>
      </p:sp>
      <p:sp>
        <p:nvSpPr>
          <p:cNvPr id="51" name="Rectangle 12"/>
          <p:cNvSpPr>
            <a:spLocks noChangeArrowheads="1"/>
          </p:cNvSpPr>
          <p:nvPr>
            <p:custDataLst>
              <p:tags r:id="rId14"/>
            </p:custDataLst>
          </p:nvPr>
        </p:nvSpPr>
        <p:spPr bwMode="auto">
          <a:xfrm>
            <a:off x="6400800" y="1671293"/>
            <a:ext cx="1905000" cy="523862"/>
          </a:xfrm>
          <a:prstGeom prst="rect">
            <a:avLst/>
          </a:prstGeom>
          <a:noFill/>
          <a:ln w="9525">
            <a:noFill/>
            <a:miter lim="800000"/>
            <a:headEnd/>
            <a:tailEnd/>
          </a:ln>
          <a:effectLst/>
        </p:spPr>
        <p:txBody>
          <a:bodyPr lIns="92075" tIns="46038" rIns="92075" bIns="46038">
            <a:spAutoFit/>
          </a:bodyPr>
          <a:lstStyle/>
          <a:p>
            <a:pPr algn="ctr">
              <a:spcBef>
                <a:spcPct val="50000"/>
              </a:spcBef>
            </a:pPr>
            <a:r>
              <a:rPr lang="en-US" sz="2800" b="1" dirty="0" smtClean="0">
                <a:solidFill>
                  <a:schemeClr val="bg1"/>
                </a:solidFill>
              </a:rPr>
              <a:t>Output</a:t>
            </a:r>
            <a:endParaRPr lang="en-US" sz="2800" b="1" dirty="0">
              <a:solidFill>
                <a:schemeClr val="bg1"/>
              </a:solidFill>
            </a:endParaRPr>
          </a:p>
        </p:txBody>
      </p:sp>
      <p:sp>
        <p:nvSpPr>
          <p:cNvPr id="52" name="Rectangle 51"/>
          <p:cNvSpPr/>
          <p:nvPr>
            <p:custDataLst>
              <p:tags r:id="rId15"/>
            </p:custDataLst>
          </p:nvPr>
        </p:nvSpPr>
        <p:spPr>
          <a:xfrm>
            <a:off x="1752600" y="1447800"/>
            <a:ext cx="1066800" cy="1676400"/>
          </a:xfrm>
          <a:prstGeom prst="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2400" dirty="0" smtClean="0"/>
              <a:t>Registers</a:t>
            </a:r>
            <a:endParaRPr lang="en-US" sz="2400" dirty="0"/>
          </a:p>
        </p:txBody>
      </p:sp>
      <p:sp>
        <p:nvSpPr>
          <p:cNvPr id="53" name="Oval 52"/>
          <p:cNvSpPr/>
          <p:nvPr>
            <p:custDataLst>
              <p:tags r:id="rId16"/>
            </p:custDataLst>
          </p:nvPr>
        </p:nvSpPr>
        <p:spPr>
          <a:xfrm>
            <a:off x="4572000" y="1371600"/>
            <a:ext cx="1524000" cy="838200"/>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Comb.</a:t>
            </a:r>
            <a:br>
              <a:rPr lang="en-US" sz="2400" dirty="0" smtClean="0"/>
            </a:br>
            <a:r>
              <a:rPr lang="en-US" sz="2400" dirty="0" smtClean="0"/>
              <a:t>Logic</a:t>
            </a:r>
            <a:endParaRPr lang="en-US" sz="2400" dirty="0"/>
          </a:p>
        </p:txBody>
      </p:sp>
      <p:sp>
        <p:nvSpPr>
          <p:cNvPr id="54" name="Oval 53"/>
          <p:cNvSpPr/>
          <p:nvPr>
            <p:custDataLst>
              <p:tags r:id="rId17"/>
            </p:custDataLst>
          </p:nvPr>
        </p:nvSpPr>
        <p:spPr>
          <a:xfrm>
            <a:off x="4572000" y="2362200"/>
            <a:ext cx="1524000" cy="838200"/>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Comb.</a:t>
            </a:r>
            <a:br>
              <a:rPr lang="en-US" sz="2400" dirty="0" smtClean="0"/>
            </a:br>
            <a:r>
              <a:rPr lang="en-US" sz="2400" dirty="0" smtClean="0"/>
              <a:t>Logic</a:t>
            </a:r>
            <a:endParaRPr lang="en-US" sz="2400" dirty="0"/>
          </a:p>
        </p:txBody>
      </p:sp>
      <p:sp>
        <p:nvSpPr>
          <p:cNvPr id="55" name="Line 8"/>
          <p:cNvSpPr>
            <a:spLocks noChangeShapeType="1"/>
          </p:cNvSpPr>
          <p:nvPr>
            <p:custDataLst>
              <p:tags r:id="rId18"/>
            </p:custDataLst>
          </p:nvPr>
        </p:nvSpPr>
        <p:spPr bwMode="auto">
          <a:xfrm>
            <a:off x="4267200" y="2667000"/>
            <a:ext cx="304800" cy="0"/>
          </a:xfrm>
          <a:prstGeom prst="line">
            <a:avLst/>
          </a:prstGeom>
          <a:noFill/>
          <a:ln w="28575">
            <a:solidFill>
              <a:schemeClr val="bg1"/>
            </a:solidFill>
            <a:round/>
            <a:headEnd type="none" w="med" len="med"/>
            <a:tailEnd type="arrow" w="lg" len="lg"/>
          </a:ln>
          <a:effectLst/>
        </p:spPr>
        <p:txBody>
          <a:bodyPr wrap="none" anchor="ctr"/>
          <a:lstStyle/>
          <a:p>
            <a:endParaRPr lang="en-US"/>
          </a:p>
        </p:txBody>
      </p:sp>
      <p:sp>
        <p:nvSpPr>
          <p:cNvPr id="56" name="Line 8"/>
          <p:cNvSpPr>
            <a:spLocks noChangeShapeType="1"/>
          </p:cNvSpPr>
          <p:nvPr>
            <p:custDataLst>
              <p:tags r:id="rId19"/>
            </p:custDataLst>
          </p:nvPr>
        </p:nvSpPr>
        <p:spPr bwMode="auto">
          <a:xfrm>
            <a:off x="4267200" y="1752600"/>
            <a:ext cx="304800" cy="0"/>
          </a:xfrm>
          <a:prstGeom prst="line">
            <a:avLst/>
          </a:prstGeom>
          <a:noFill/>
          <a:ln w="28575">
            <a:solidFill>
              <a:schemeClr val="bg1"/>
            </a:solidFill>
            <a:round/>
            <a:headEnd type="none" w="med" len="med"/>
            <a:tailEnd type="arrow" w="lg" len="lg"/>
          </a:ln>
          <a:effectLst/>
        </p:spPr>
        <p:txBody>
          <a:bodyPr wrap="none" anchor="ctr"/>
          <a:lstStyle/>
          <a:p>
            <a:endParaRPr lang="en-US"/>
          </a:p>
        </p:txBody>
      </p:sp>
      <p:cxnSp>
        <p:nvCxnSpPr>
          <p:cNvPr id="58" name="Straight Connector 57"/>
          <p:cNvCxnSpPr>
            <a:stCxn id="56" idx="0"/>
          </p:cNvCxnSpPr>
          <p:nvPr>
            <p:custDataLst>
              <p:tags r:id="rId20"/>
            </p:custDataLst>
          </p:nvPr>
        </p:nvCxnSpPr>
        <p:spPr>
          <a:xfrm rot="5400000">
            <a:off x="3810000" y="2209800"/>
            <a:ext cx="9144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custDataLst>
              <p:tags r:id="rId21"/>
            </p:custDataLst>
          </p:nvPr>
        </p:nvCxnSpPr>
        <p:spPr>
          <a:xfrm rot="5400000" flipH="1" flipV="1">
            <a:off x="2476500" y="3009899"/>
            <a:ext cx="152400" cy="7620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custDataLst>
              <p:tags r:id="rId22"/>
            </p:custDataLst>
          </p:nvPr>
        </p:nvCxnSpPr>
        <p:spPr>
          <a:xfrm rot="16200000" flipV="1">
            <a:off x="2552700" y="3009900"/>
            <a:ext cx="152400" cy="7620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96401080"/>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TextBox 71"/>
          <p:cNvSpPr txBox="1"/>
          <p:nvPr>
            <p:custDataLst>
              <p:tags r:id="rId1"/>
            </p:custDataLst>
          </p:nvPr>
        </p:nvSpPr>
        <p:spPr>
          <a:xfrm>
            <a:off x="2514600" y="1295400"/>
            <a:ext cx="3180056" cy="461665"/>
          </a:xfrm>
          <a:prstGeom prst="rect">
            <a:avLst/>
          </a:prstGeom>
          <a:noFill/>
        </p:spPr>
        <p:txBody>
          <a:bodyPr wrap="square" rtlCol="0">
            <a:spAutoFit/>
          </a:bodyPr>
          <a:lstStyle/>
          <a:p>
            <a:r>
              <a:rPr lang="en-US" sz="2400" dirty="0" smtClean="0">
                <a:solidFill>
                  <a:schemeClr val="accent1"/>
                </a:solidFill>
              </a:rPr>
              <a:t>Disabled (</a:t>
            </a:r>
            <a:r>
              <a:rPr lang="en-US" sz="2400" dirty="0" err="1" smtClean="0">
                <a:solidFill>
                  <a:schemeClr val="accent1"/>
                </a:solidFill>
              </a:rPr>
              <a:t>wordline</a:t>
            </a:r>
            <a:r>
              <a:rPr lang="en-US" sz="2400" dirty="0" smtClean="0">
                <a:solidFill>
                  <a:schemeClr val="accent1"/>
                </a:solidFill>
              </a:rPr>
              <a:t> = 0)</a:t>
            </a:r>
          </a:p>
        </p:txBody>
      </p:sp>
      <p:sp>
        <p:nvSpPr>
          <p:cNvPr id="3" name="Title 2"/>
          <p:cNvSpPr>
            <a:spLocks noGrp="1"/>
          </p:cNvSpPr>
          <p:nvPr>
            <p:ph type="title"/>
            <p:custDataLst>
              <p:tags r:id="rId2"/>
            </p:custDataLst>
          </p:nvPr>
        </p:nvSpPr>
        <p:spPr/>
        <p:txBody>
          <a:bodyPr>
            <a:normAutofit fontScale="90000"/>
          </a:bodyPr>
          <a:lstStyle/>
          <a:p>
            <a:r>
              <a:rPr lang="en-US" dirty="0" smtClean="0"/>
              <a:t>SRAM Cell</a:t>
            </a:r>
            <a:endParaRPr lang="en-US" dirty="0"/>
          </a:p>
        </p:txBody>
      </p:sp>
      <p:sp>
        <p:nvSpPr>
          <p:cNvPr id="4" name="Content Placeholder 3"/>
          <p:cNvSpPr>
            <a:spLocks noGrp="1"/>
          </p:cNvSpPr>
          <p:nvPr>
            <p:ph idx="1"/>
            <p:custDataLst>
              <p:tags r:id="rId3"/>
            </p:custDataLst>
          </p:nvPr>
        </p:nvSpPr>
        <p:spPr>
          <a:xfrm>
            <a:off x="228600" y="533400"/>
            <a:ext cx="8686800" cy="609600"/>
          </a:xfrm>
        </p:spPr>
        <p:txBody>
          <a:bodyPr/>
          <a:lstStyle/>
          <a:p>
            <a:r>
              <a:rPr lang="en-US" dirty="0" smtClean="0"/>
              <a:t>Typical SRAM Cell</a:t>
            </a:r>
            <a:endParaRPr lang="en-US" dirty="0"/>
          </a:p>
        </p:txBody>
      </p:sp>
      <p:sp>
        <p:nvSpPr>
          <p:cNvPr id="5" name="Isosceles Triangle 4"/>
          <p:cNvSpPr/>
          <p:nvPr>
            <p:custDataLst>
              <p:tags r:id="rId4"/>
            </p:custDataLst>
          </p:nvPr>
        </p:nvSpPr>
        <p:spPr>
          <a:xfrm rot="5400000">
            <a:off x="3829050" y="2000250"/>
            <a:ext cx="533400" cy="495300"/>
          </a:xfrm>
          <a:prstGeom prst="triangl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p:cNvCxnSpPr/>
          <p:nvPr>
            <p:custDataLst>
              <p:tags r:id="rId5"/>
            </p:custDataLst>
          </p:nvPr>
        </p:nvCxnSpPr>
        <p:spPr>
          <a:xfrm rot="10800000">
            <a:off x="3390900" y="2247900"/>
            <a:ext cx="4572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custDataLst>
              <p:tags r:id="rId6"/>
            </p:custDataLst>
          </p:nvPr>
        </p:nvCxnSpPr>
        <p:spPr>
          <a:xfrm rot="10800000">
            <a:off x="4495800" y="2247900"/>
            <a:ext cx="4572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8" name="Oval 7"/>
          <p:cNvSpPr/>
          <p:nvPr>
            <p:custDataLst>
              <p:tags r:id="rId7"/>
            </p:custDataLst>
          </p:nvPr>
        </p:nvSpPr>
        <p:spPr>
          <a:xfrm>
            <a:off x="4343400" y="2171700"/>
            <a:ext cx="152400" cy="152400"/>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custDataLst>
              <p:tags r:id="rId8"/>
            </p:custDataLst>
          </p:nvPr>
        </p:nvGrpSpPr>
        <p:grpSpPr>
          <a:xfrm flipH="1">
            <a:off x="3411244" y="3007312"/>
            <a:ext cx="1562100" cy="533400"/>
            <a:chOff x="3238500" y="3162300"/>
            <a:chExt cx="1562100" cy="533400"/>
          </a:xfrm>
        </p:grpSpPr>
        <p:sp>
          <p:nvSpPr>
            <p:cNvPr id="9" name="Isosceles Triangle 8"/>
            <p:cNvSpPr/>
            <p:nvPr>
              <p:custDataLst>
                <p:tags r:id="rId49"/>
              </p:custDataLst>
            </p:nvPr>
          </p:nvSpPr>
          <p:spPr>
            <a:xfrm rot="5400000">
              <a:off x="3676650" y="3181350"/>
              <a:ext cx="533400" cy="495300"/>
            </a:xfrm>
            <a:prstGeom prst="triangl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p:cNvCxnSpPr/>
            <p:nvPr>
              <p:custDataLst>
                <p:tags r:id="rId50"/>
              </p:custDataLst>
            </p:nvPr>
          </p:nvCxnSpPr>
          <p:spPr>
            <a:xfrm rot="10800000">
              <a:off x="3238500" y="3429000"/>
              <a:ext cx="4572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custDataLst>
                <p:tags r:id="rId51"/>
              </p:custDataLst>
            </p:nvPr>
          </p:nvCxnSpPr>
          <p:spPr>
            <a:xfrm rot="10800000">
              <a:off x="4343400" y="3429000"/>
              <a:ext cx="4572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Oval 11"/>
            <p:cNvSpPr/>
            <p:nvPr>
              <p:custDataLst>
                <p:tags r:id="rId52"/>
              </p:custDataLst>
            </p:nvPr>
          </p:nvSpPr>
          <p:spPr>
            <a:xfrm>
              <a:off x="4191000" y="3352800"/>
              <a:ext cx="152400" cy="152400"/>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5" name="Straight Connector 14"/>
          <p:cNvCxnSpPr/>
          <p:nvPr>
            <p:custDataLst>
              <p:tags r:id="rId9"/>
            </p:custDataLst>
          </p:nvPr>
        </p:nvCxnSpPr>
        <p:spPr>
          <a:xfrm rot="5400000">
            <a:off x="4428478" y="2760956"/>
            <a:ext cx="10668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custDataLst>
              <p:tags r:id="rId10"/>
            </p:custDataLst>
          </p:nvPr>
        </p:nvCxnSpPr>
        <p:spPr>
          <a:xfrm rot="5400000">
            <a:off x="2872668" y="2760956"/>
            <a:ext cx="10668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custDataLst>
              <p:tags r:id="rId11"/>
            </p:custDataLst>
          </p:nvPr>
        </p:nvCxnSpPr>
        <p:spPr>
          <a:xfrm rot="10800000">
            <a:off x="4953000" y="2743200"/>
            <a:ext cx="457200" cy="0"/>
          </a:xfrm>
          <a:prstGeom prst="line">
            <a:avLst/>
          </a:prstGeom>
          <a:ln w="28575">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custDataLst>
              <p:tags r:id="rId12"/>
            </p:custDataLst>
          </p:nvPr>
        </p:nvCxnSpPr>
        <p:spPr>
          <a:xfrm>
            <a:off x="2945166" y="2739498"/>
            <a:ext cx="457200" cy="0"/>
          </a:xfrm>
          <a:prstGeom prst="line">
            <a:avLst/>
          </a:prstGeom>
          <a:ln w="28575">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custDataLst>
              <p:tags r:id="rId13"/>
            </p:custDataLst>
          </p:nvPr>
        </p:nvCxnSpPr>
        <p:spPr>
          <a:xfrm rot="5400000" flipH="1" flipV="1">
            <a:off x="5334000" y="2667000"/>
            <a:ext cx="1524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custDataLst>
              <p:tags r:id="rId14"/>
            </p:custDataLst>
          </p:nvPr>
        </p:nvCxnSpPr>
        <p:spPr>
          <a:xfrm>
            <a:off x="5410200" y="2590800"/>
            <a:ext cx="3810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custDataLst>
              <p:tags r:id="rId15"/>
            </p:custDataLst>
          </p:nvPr>
        </p:nvCxnSpPr>
        <p:spPr>
          <a:xfrm rot="5400000">
            <a:off x="5715000" y="2667000"/>
            <a:ext cx="1524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custDataLst>
              <p:tags r:id="rId16"/>
            </p:custDataLst>
          </p:nvPr>
        </p:nvCxnSpPr>
        <p:spPr>
          <a:xfrm>
            <a:off x="5791200" y="2743200"/>
            <a:ext cx="381000" cy="0"/>
          </a:xfrm>
          <a:prstGeom prst="line">
            <a:avLst/>
          </a:prstGeom>
          <a:ln w="28575">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custDataLst>
              <p:tags r:id="rId17"/>
            </p:custDataLst>
          </p:nvPr>
        </p:nvCxnSpPr>
        <p:spPr>
          <a:xfrm>
            <a:off x="5410200" y="2514600"/>
            <a:ext cx="3810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custDataLst>
              <p:tags r:id="rId18"/>
            </p:custDataLst>
          </p:nvPr>
        </p:nvCxnSpPr>
        <p:spPr>
          <a:xfrm rot="5400000" flipH="1" flipV="1">
            <a:off x="5255212" y="2171700"/>
            <a:ext cx="685800" cy="0"/>
          </a:xfrm>
          <a:prstGeom prst="line">
            <a:avLst/>
          </a:prstGeom>
          <a:ln w="28575">
            <a:solidFill>
              <a:schemeClr val="accent1"/>
            </a:solidFill>
            <a:tailEnd type="ova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custDataLst>
              <p:tags r:id="rId19"/>
            </p:custDataLst>
          </p:nvPr>
        </p:nvCxnSpPr>
        <p:spPr>
          <a:xfrm rot="5400000" flipH="1" flipV="1">
            <a:off x="2496844" y="2667000"/>
            <a:ext cx="1524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custDataLst>
              <p:tags r:id="rId20"/>
            </p:custDataLst>
          </p:nvPr>
        </p:nvCxnSpPr>
        <p:spPr>
          <a:xfrm>
            <a:off x="2573044" y="2590800"/>
            <a:ext cx="3810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custDataLst>
              <p:tags r:id="rId21"/>
            </p:custDataLst>
          </p:nvPr>
        </p:nvCxnSpPr>
        <p:spPr>
          <a:xfrm rot="5400000">
            <a:off x="2877844" y="2667000"/>
            <a:ext cx="1524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custDataLst>
              <p:tags r:id="rId22"/>
            </p:custDataLst>
          </p:nvPr>
        </p:nvCxnSpPr>
        <p:spPr>
          <a:xfrm>
            <a:off x="2192044" y="2743200"/>
            <a:ext cx="381000" cy="0"/>
          </a:xfrm>
          <a:prstGeom prst="line">
            <a:avLst/>
          </a:prstGeom>
          <a:ln w="28575">
            <a:solidFill>
              <a:schemeClr val="bg1"/>
            </a:solidFill>
            <a:headEnd type="ova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custDataLst>
              <p:tags r:id="rId23"/>
            </p:custDataLst>
          </p:nvPr>
        </p:nvCxnSpPr>
        <p:spPr>
          <a:xfrm>
            <a:off x="2573044" y="2514600"/>
            <a:ext cx="3810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custDataLst>
              <p:tags r:id="rId24"/>
            </p:custDataLst>
          </p:nvPr>
        </p:nvCxnSpPr>
        <p:spPr>
          <a:xfrm rot="5400000" flipH="1" flipV="1">
            <a:off x="2418056" y="2171700"/>
            <a:ext cx="685800" cy="0"/>
          </a:xfrm>
          <a:prstGeom prst="line">
            <a:avLst/>
          </a:prstGeom>
          <a:ln w="28575">
            <a:solidFill>
              <a:schemeClr val="accent1"/>
            </a:solidFill>
            <a:tailEnd type="ova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custDataLst>
              <p:tags r:id="rId25"/>
            </p:custDataLst>
          </p:nvPr>
        </p:nvCxnSpPr>
        <p:spPr>
          <a:xfrm>
            <a:off x="2286000" y="1828800"/>
            <a:ext cx="38100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custDataLst>
              <p:tags r:id="rId26"/>
            </p:custDataLst>
          </p:nvPr>
        </p:nvCxnSpPr>
        <p:spPr>
          <a:xfrm rot="5400000">
            <a:off x="4991100" y="2400300"/>
            <a:ext cx="23622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custDataLst>
              <p:tags r:id="rId27"/>
            </p:custDataLst>
          </p:nvPr>
        </p:nvCxnSpPr>
        <p:spPr>
          <a:xfrm rot="16200000" flipH="1">
            <a:off x="1057922" y="2353322"/>
            <a:ext cx="2286000" cy="17756"/>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custDataLst>
              <p:tags r:id="rId28"/>
            </p:custDataLst>
          </p:nvPr>
        </p:nvCxnSpPr>
        <p:spPr>
          <a:xfrm>
            <a:off x="6248400" y="1828800"/>
            <a:ext cx="20574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custDataLst>
              <p:tags r:id="rId29"/>
            </p:custDataLst>
          </p:nvPr>
        </p:nvCxnSpPr>
        <p:spPr>
          <a:xfrm>
            <a:off x="582966" y="1828800"/>
            <a:ext cx="15240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61" name="TextBox 60"/>
          <p:cNvSpPr txBox="1"/>
          <p:nvPr>
            <p:custDataLst>
              <p:tags r:id="rId30"/>
            </p:custDataLst>
          </p:nvPr>
        </p:nvSpPr>
        <p:spPr>
          <a:xfrm>
            <a:off x="6019800" y="3505200"/>
            <a:ext cx="457200" cy="523220"/>
          </a:xfrm>
          <a:prstGeom prst="rect">
            <a:avLst/>
          </a:prstGeom>
          <a:noFill/>
        </p:spPr>
        <p:txBody>
          <a:bodyPr wrap="square" rtlCol="0">
            <a:spAutoFit/>
          </a:bodyPr>
          <a:lstStyle/>
          <a:p>
            <a:r>
              <a:rPr lang="en-US" sz="2800" dirty="0" smtClean="0">
                <a:solidFill>
                  <a:schemeClr val="bg1"/>
                </a:solidFill>
              </a:rPr>
              <a:t>B</a:t>
            </a:r>
          </a:p>
        </p:txBody>
      </p:sp>
      <mc:AlternateContent xmlns:mc="http://schemas.openxmlformats.org/markup-compatibility/2006" xmlns:a14="http://schemas.microsoft.com/office/drawing/2010/main">
        <mc:Choice Requires="a14">
          <p:sp>
            <p:nvSpPr>
              <p:cNvPr id="62" name="TextBox 61"/>
              <p:cNvSpPr txBox="1"/>
              <p:nvPr>
                <p:custDataLst>
                  <p:tags r:id="rId31"/>
                </p:custDataLst>
              </p:nvPr>
            </p:nvSpPr>
            <p:spPr>
              <a:xfrm>
                <a:off x="2057400" y="3505200"/>
                <a:ext cx="457200"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acc>
                        <m:accPr>
                          <m:chr m:val="̅"/>
                          <m:ctrlPr>
                            <a:rPr lang="en-US" sz="2800" i="1" smtClean="0">
                              <a:solidFill>
                                <a:schemeClr val="bg1"/>
                              </a:solidFill>
                              <a:latin typeface="Cambria Math"/>
                            </a:rPr>
                          </m:ctrlPr>
                        </m:accPr>
                        <m:e>
                          <m:r>
                            <m:rPr>
                              <m:sty m:val="p"/>
                            </m:rPr>
                            <a:rPr lang="en-US" sz="2800" b="0" i="0" smtClean="0">
                              <a:solidFill>
                                <a:schemeClr val="bg1"/>
                              </a:solidFill>
                              <a:latin typeface="Cambria Math"/>
                            </a:rPr>
                            <m:t>B</m:t>
                          </m:r>
                        </m:e>
                      </m:acc>
                    </m:oMath>
                  </m:oMathPara>
                </a14:m>
                <a:endParaRPr lang="en-US" sz="2800" dirty="0" smtClean="0">
                  <a:solidFill>
                    <a:schemeClr val="bg1"/>
                  </a:solidFill>
                </a:endParaRPr>
              </a:p>
            </p:txBody>
          </p:sp>
        </mc:Choice>
        <mc:Fallback xmlns="">
          <p:sp>
            <p:nvSpPr>
              <p:cNvPr id="62" name="TextBox 61"/>
              <p:cNvSpPr txBox="1">
                <a:spLocks noRot="1" noChangeAspect="1" noMove="1" noResize="1" noEditPoints="1" noAdjustHandles="1" noChangeArrowheads="1" noChangeShapeType="1" noTextEdit="1"/>
              </p:cNvSpPr>
              <p:nvPr>
                <p:custDataLst>
                  <p:tags r:id="rId55"/>
                </p:custDataLst>
              </p:nvPr>
            </p:nvSpPr>
            <p:spPr>
              <a:xfrm>
                <a:off x="2057400" y="3505200"/>
                <a:ext cx="457200" cy="523220"/>
              </a:xfrm>
              <a:prstGeom prst="rect">
                <a:avLst/>
              </a:prstGeom>
              <a:blipFill rotWithShape="1">
                <a:blip r:embed="rId56"/>
                <a:stretch>
                  <a:fillRect/>
                </a:stretch>
              </a:blipFill>
            </p:spPr>
            <p:txBody>
              <a:bodyPr/>
              <a:lstStyle/>
              <a:p>
                <a:r>
                  <a:rPr lang="en-US">
                    <a:noFill/>
                  </a:rPr>
                  <a:t> </a:t>
                </a:r>
              </a:p>
            </p:txBody>
          </p:sp>
        </mc:Fallback>
      </mc:AlternateContent>
      <p:sp>
        <p:nvSpPr>
          <p:cNvPr id="65" name="TextBox 64"/>
          <p:cNvSpPr txBox="1"/>
          <p:nvPr>
            <p:custDataLst>
              <p:tags r:id="rId32"/>
            </p:custDataLst>
          </p:nvPr>
        </p:nvSpPr>
        <p:spPr>
          <a:xfrm>
            <a:off x="6858000" y="1381780"/>
            <a:ext cx="1548565" cy="523220"/>
          </a:xfrm>
          <a:prstGeom prst="rect">
            <a:avLst/>
          </a:prstGeom>
          <a:noFill/>
          <a:ln>
            <a:noFill/>
          </a:ln>
        </p:spPr>
        <p:txBody>
          <a:bodyPr wrap="none" rtlCol="0">
            <a:spAutoFit/>
          </a:bodyPr>
          <a:lstStyle/>
          <a:p>
            <a:r>
              <a:rPr lang="en-US" sz="2800" dirty="0" smtClean="0">
                <a:solidFill>
                  <a:schemeClr val="bg1"/>
                </a:solidFill>
              </a:rPr>
              <a:t>word line</a:t>
            </a:r>
          </a:p>
        </p:txBody>
      </p:sp>
      <p:sp>
        <p:nvSpPr>
          <p:cNvPr id="66" name="TextBox 65"/>
          <p:cNvSpPr txBox="1"/>
          <p:nvPr>
            <p:custDataLst>
              <p:tags r:id="rId33"/>
            </p:custDataLst>
          </p:nvPr>
        </p:nvSpPr>
        <p:spPr>
          <a:xfrm>
            <a:off x="5632847" y="609600"/>
            <a:ext cx="615553" cy="1095813"/>
          </a:xfrm>
          <a:prstGeom prst="rect">
            <a:avLst/>
          </a:prstGeom>
          <a:noFill/>
        </p:spPr>
        <p:txBody>
          <a:bodyPr vert="vert270" wrap="none" rtlCol="0">
            <a:spAutoFit/>
          </a:bodyPr>
          <a:lstStyle/>
          <a:p>
            <a:r>
              <a:rPr lang="en-US" sz="2800" dirty="0" smtClean="0">
                <a:solidFill>
                  <a:schemeClr val="bg1"/>
                </a:solidFill>
              </a:rPr>
              <a:t>bit line</a:t>
            </a:r>
          </a:p>
        </p:txBody>
      </p:sp>
      <mc:AlternateContent xmlns:mc="http://schemas.openxmlformats.org/markup-compatibility/2006" xmlns:a14="http://schemas.microsoft.com/office/drawing/2010/main">
        <mc:Choice Requires="a14">
          <p:sp>
            <p:nvSpPr>
              <p:cNvPr id="67" name="TextBox 66"/>
              <p:cNvSpPr txBox="1"/>
              <p:nvPr>
                <p:custDataLst>
                  <p:tags r:id="rId34"/>
                </p:custDataLst>
              </p:nvPr>
            </p:nvSpPr>
            <p:spPr>
              <a:xfrm>
                <a:off x="228600" y="3810000"/>
                <a:ext cx="8763000" cy="3046988"/>
              </a:xfrm>
              <a:prstGeom prst="rect">
                <a:avLst/>
              </a:prstGeom>
              <a:noFill/>
            </p:spPr>
            <p:txBody>
              <a:bodyPr wrap="square" rtlCol="0">
                <a:spAutoFit/>
              </a:bodyPr>
              <a:lstStyle/>
              <a:p>
                <a:pPr marL="230188" indent="-230188">
                  <a:buClr>
                    <a:schemeClr val="accent1"/>
                  </a:buClr>
                </a:pPr>
                <a:r>
                  <a:rPr lang="en-US" sz="2400" dirty="0" smtClean="0">
                    <a:solidFill>
                      <a:schemeClr val="bg1"/>
                    </a:solidFill>
                  </a:rPr>
                  <a:t>Each cell stores one bit, and requires 4 – 8 transistors (6 is typical)</a:t>
                </a:r>
              </a:p>
              <a:p>
                <a:pPr marL="230188" indent="-230188">
                  <a:buClr>
                    <a:schemeClr val="accent1"/>
                  </a:buClr>
                </a:pPr>
                <a:r>
                  <a:rPr lang="en-US" sz="2400" dirty="0" smtClean="0">
                    <a:solidFill>
                      <a:schemeClr val="accent1"/>
                    </a:solidFill>
                  </a:rPr>
                  <a:t>Read:</a:t>
                </a:r>
              </a:p>
              <a:p>
                <a:pPr marL="230188" indent="-230188">
                  <a:buClr>
                    <a:schemeClr val="accent1"/>
                  </a:buClr>
                  <a:buFont typeface="Arial" pitchFamily="34" charset="0"/>
                  <a:buChar char="•"/>
                </a:pPr>
                <a:r>
                  <a:rPr lang="en-US" sz="2400" dirty="0" smtClean="0">
                    <a:solidFill>
                      <a:schemeClr val="bg1"/>
                    </a:solidFill>
                  </a:rPr>
                  <a:t>pre-charge B and </a:t>
                </a:r>
                <a14:m>
                  <m:oMath xmlns:m="http://schemas.openxmlformats.org/officeDocument/2006/math">
                    <m:acc>
                      <m:accPr>
                        <m:chr m:val="̅"/>
                        <m:ctrlPr>
                          <a:rPr lang="en-US" sz="2400" i="1" smtClean="0">
                            <a:solidFill>
                              <a:schemeClr val="bg1"/>
                            </a:solidFill>
                            <a:latin typeface="Cambria Math"/>
                          </a:rPr>
                        </m:ctrlPr>
                      </m:accPr>
                      <m:e>
                        <m:r>
                          <m:rPr>
                            <m:sty m:val="p"/>
                          </m:rPr>
                          <a:rPr lang="en-US" sz="2400" b="0" i="0" smtClean="0">
                            <a:solidFill>
                              <a:schemeClr val="bg1"/>
                            </a:solidFill>
                            <a:latin typeface="Cambria Math"/>
                          </a:rPr>
                          <m:t>B</m:t>
                        </m:r>
                      </m:e>
                    </m:acc>
                  </m:oMath>
                </a14:m>
                <a:r>
                  <a:rPr lang="en-US" sz="2400" dirty="0" smtClean="0">
                    <a:solidFill>
                      <a:schemeClr val="bg1"/>
                    </a:solidFill>
                  </a:rPr>
                  <a:t> to </a:t>
                </a:r>
                <a:r>
                  <a:rPr lang="en-US" sz="2400" dirty="0" err="1" smtClean="0">
                    <a:solidFill>
                      <a:schemeClr val="bg1"/>
                    </a:solidFill>
                  </a:rPr>
                  <a:t>V</a:t>
                </a:r>
                <a:r>
                  <a:rPr lang="en-US" sz="2400" baseline="-25000" dirty="0" err="1" smtClean="0">
                    <a:solidFill>
                      <a:schemeClr val="bg1"/>
                    </a:solidFill>
                  </a:rPr>
                  <a:t>supply</a:t>
                </a:r>
                <a:r>
                  <a:rPr lang="en-US" sz="2400" dirty="0" smtClean="0">
                    <a:solidFill>
                      <a:schemeClr val="bg1"/>
                    </a:solidFill>
                  </a:rPr>
                  <a:t>/2</a:t>
                </a:r>
              </a:p>
              <a:p>
                <a:pPr marL="230188" indent="-230188">
                  <a:buClr>
                    <a:schemeClr val="accent1"/>
                  </a:buClr>
                  <a:buFont typeface="Arial" pitchFamily="34" charset="0"/>
                  <a:buChar char="•"/>
                </a:pPr>
                <a:r>
                  <a:rPr lang="en-US" sz="2400" dirty="0" smtClean="0">
                    <a:solidFill>
                      <a:schemeClr val="bg1"/>
                    </a:solidFill>
                  </a:rPr>
                  <a:t>pull word line high</a:t>
                </a:r>
              </a:p>
              <a:p>
                <a:pPr marL="230188" indent="-230188">
                  <a:buClr>
                    <a:schemeClr val="accent1"/>
                  </a:buClr>
                  <a:buFont typeface="Arial" pitchFamily="34" charset="0"/>
                  <a:buChar char="•"/>
                </a:pPr>
                <a:r>
                  <a:rPr lang="en-US" sz="2400" dirty="0" smtClean="0">
                    <a:solidFill>
                      <a:schemeClr val="bg1"/>
                    </a:solidFill>
                  </a:rPr>
                  <a:t>cell pulls B or </a:t>
                </a:r>
                <a14:m>
                  <m:oMath xmlns:m="http://schemas.openxmlformats.org/officeDocument/2006/math">
                    <m:acc>
                      <m:accPr>
                        <m:chr m:val="̅"/>
                        <m:ctrlPr>
                          <a:rPr lang="en-US" sz="2400" i="1">
                            <a:solidFill>
                              <a:schemeClr val="bg1"/>
                            </a:solidFill>
                            <a:latin typeface="Cambria Math"/>
                          </a:rPr>
                        </m:ctrlPr>
                      </m:accPr>
                      <m:e>
                        <m:r>
                          <m:rPr>
                            <m:sty m:val="p"/>
                          </m:rPr>
                          <a:rPr lang="en-US" sz="2400">
                            <a:solidFill>
                              <a:schemeClr val="bg1"/>
                            </a:solidFill>
                            <a:latin typeface="Cambria Math"/>
                          </a:rPr>
                          <m:t>B</m:t>
                        </m:r>
                      </m:e>
                    </m:acc>
                  </m:oMath>
                </a14:m>
                <a:r>
                  <a:rPr lang="en-US" sz="2400" dirty="0" smtClean="0">
                    <a:solidFill>
                      <a:schemeClr val="bg1"/>
                    </a:solidFill>
                  </a:rPr>
                  <a:t> low, sense amp detects voltage difference</a:t>
                </a:r>
              </a:p>
              <a:p>
                <a:pPr marL="230188" indent="-230188">
                  <a:buClr>
                    <a:schemeClr val="accent1"/>
                  </a:buClr>
                </a:pPr>
                <a:r>
                  <a:rPr lang="en-US" sz="2400" dirty="0" smtClean="0">
                    <a:solidFill>
                      <a:schemeClr val="accent1"/>
                    </a:solidFill>
                  </a:rPr>
                  <a:t>Write:</a:t>
                </a:r>
              </a:p>
              <a:p>
                <a:pPr marL="230188" indent="-230188">
                  <a:buClr>
                    <a:schemeClr val="accent1"/>
                  </a:buClr>
                  <a:buFont typeface="Arial" pitchFamily="34" charset="0"/>
                  <a:buChar char="•"/>
                </a:pPr>
                <a:r>
                  <a:rPr lang="en-US" sz="2400" dirty="0" smtClean="0">
                    <a:solidFill>
                      <a:schemeClr val="bg1"/>
                    </a:solidFill>
                  </a:rPr>
                  <a:t>pull word line high</a:t>
                </a:r>
              </a:p>
              <a:p>
                <a:pPr marL="230188" indent="-230188">
                  <a:buClr>
                    <a:schemeClr val="accent1"/>
                  </a:buClr>
                  <a:buFont typeface="Arial" pitchFamily="34" charset="0"/>
                  <a:buChar char="•"/>
                </a:pPr>
                <a:r>
                  <a:rPr lang="en-US" sz="2400" dirty="0" smtClean="0">
                    <a:solidFill>
                      <a:schemeClr val="bg1"/>
                    </a:solidFill>
                  </a:rPr>
                  <a:t>drive B and </a:t>
                </a:r>
                <a14:m>
                  <m:oMath xmlns:m="http://schemas.openxmlformats.org/officeDocument/2006/math">
                    <m:acc>
                      <m:accPr>
                        <m:chr m:val="̅"/>
                        <m:ctrlPr>
                          <a:rPr lang="en-US" sz="2400" i="1">
                            <a:solidFill>
                              <a:schemeClr val="bg1"/>
                            </a:solidFill>
                            <a:latin typeface="Cambria Math"/>
                          </a:rPr>
                        </m:ctrlPr>
                      </m:accPr>
                      <m:e>
                        <m:r>
                          <m:rPr>
                            <m:sty m:val="p"/>
                          </m:rPr>
                          <a:rPr lang="en-US" sz="2400">
                            <a:solidFill>
                              <a:schemeClr val="bg1"/>
                            </a:solidFill>
                            <a:latin typeface="Cambria Math"/>
                          </a:rPr>
                          <m:t>B</m:t>
                        </m:r>
                      </m:e>
                    </m:acc>
                  </m:oMath>
                </a14:m>
                <a:r>
                  <a:rPr lang="en-US" sz="2400" dirty="0" smtClean="0">
                    <a:solidFill>
                      <a:schemeClr val="bg1"/>
                    </a:solidFill>
                  </a:rPr>
                  <a:t> to flip cell</a:t>
                </a:r>
              </a:p>
            </p:txBody>
          </p:sp>
        </mc:Choice>
        <mc:Fallback xmlns="">
          <p:sp>
            <p:nvSpPr>
              <p:cNvPr id="67" name="TextBox 66"/>
              <p:cNvSpPr txBox="1">
                <a:spLocks noRot="1" noChangeAspect="1" noMove="1" noResize="1" noEditPoints="1" noAdjustHandles="1" noChangeArrowheads="1" noChangeShapeType="1" noTextEdit="1"/>
              </p:cNvSpPr>
              <p:nvPr>
                <p:custDataLst>
                  <p:tags r:id="rId57"/>
                </p:custDataLst>
              </p:nvPr>
            </p:nvSpPr>
            <p:spPr>
              <a:xfrm>
                <a:off x="228600" y="3810000"/>
                <a:ext cx="8763000" cy="3046988"/>
              </a:xfrm>
              <a:prstGeom prst="rect">
                <a:avLst/>
              </a:prstGeom>
              <a:blipFill rotWithShape="1">
                <a:blip r:embed="rId58"/>
                <a:stretch>
                  <a:fillRect l="-1113" t="-1600" b="-3600"/>
                </a:stretch>
              </a:blipFill>
            </p:spPr>
            <p:txBody>
              <a:bodyPr/>
              <a:lstStyle/>
              <a:p>
                <a:r>
                  <a:rPr lang="en-US">
                    <a:noFill/>
                  </a:rPr>
                  <a:t> </a:t>
                </a:r>
              </a:p>
            </p:txBody>
          </p:sp>
        </mc:Fallback>
      </mc:AlternateContent>
      <p:sp>
        <p:nvSpPr>
          <p:cNvPr id="46" name="TextBox 45"/>
          <p:cNvSpPr txBox="1"/>
          <p:nvPr>
            <p:custDataLst>
              <p:tags r:id="rId35"/>
            </p:custDataLst>
          </p:nvPr>
        </p:nvSpPr>
        <p:spPr>
          <a:xfrm>
            <a:off x="3124200" y="1828800"/>
            <a:ext cx="457200" cy="523220"/>
          </a:xfrm>
          <a:prstGeom prst="rect">
            <a:avLst/>
          </a:prstGeom>
          <a:noFill/>
        </p:spPr>
        <p:txBody>
          <a:bodyPr wrap="square" rtlCol="0">
            <a:spAutoFit/>
          </a:bodyPr>
          <a:lstStyle/>
          <a:p>
            <a:r>
              <a:rPr lang="en-US" sz="2800" dirty="0" smtClean="0">
                <a:solidFill>
                  <a:schemeClr val="accent1"/>
                </a:solidFill>
              </a:rPr>
              <a:t>1</a:t>
            </a:r>
          </a:p>
        </p:txBody>
      </p:sp>
      <p:sp>
        <p:nvSpPr>
          <p:cNvPr id="48" name="TextBox 47"/>
          <p:cNvSpPr txBox="1"/>
          <p:nvPr>
            <p:custDataLst>
              <p:tags r:id="rId36"/>
            </p:custDataLst>
          </p:nvPr>
        </p:nvSpPr>
        <p:spPr>
          <a:xfrm>
            <a:off x="4495800" y="1828800"/>
            <a:ext cx="457200" cy="523220"/>
          </a:xfrm>
          <a:prstGeom prst="rect">
            <a:avLst/>
          </a:prstGeom>
          <a:noFill/>
        </p:spPr>
        <p:txBody>
          <a:bodyPr wrap="square" rtlCol="0">
            <a:spAutoFit/>
          </a:bodyPr>
          <a:lstStyle/>
          <a:p>
            <a:r>
              <a:rPr lang="en-US" sz="2800" dirty="0">
                <a:solidFill>
                  <a:schemeClr val="accent1"/>
                </a:solidFill>
              </a:rPr>
              <a:t>0</a:t>
            </a:r>
            <a:endParaRPr lang="en-US" sz="2800" dirty="0" smtClean="0">
              <a:solidFill>
                <a:schemeClr val="accent1"/>
              </a:solidFill>
            </a:endParaRPr>
          </a:p>
        </p:txBody>
      </p:sp>
      <p:sp>
        <p:nvSpPr>
          <p:cNvPr id="49" name="TextBox 48"/>
          <p:cNvSpPr txBox="1"/>
          <p:nvPr>
            <p:custDataLst>
              <p:tags r:id="rId37"/>
            </p:custDataLst>
          </p:nvPr>
        </p:nvSpPr>
        <p:spPr>
          <a:xfrm>
            <a:off x="5334000" y="2747665"/>
            <a:ext cx="685800" cy="461665"/>
          </a:xfrm>
          <a:prstGeom prst="rect">
            <a:avLst/>
          </a:prstGeom>
          <a:noFill/>
        </p:spPr>
        <p:txBody>
          <a:bodyPr wrap="square" rtlCol="0">
            <a:spAutoFit/>
          </a:bodyPr>
          <a:lstStyle/>
          <a:p>
            <a:r>
              <a:rPr lang="en-US" sz="2400" dirty="0" smtClean="0">
                <a:solidFill>
                  <a:schemeClr val="accent1"/>
                </a:solidFill>
              </a:rPr>
              <a:t>on</a:t>
            </a:r>
          </a:p>
        </p:txBody>
      </p:sp>
      <p:sp>
        <p:nvSpPr>
          <p:cNvPr id="51" name="TextBox 50"/>
          <p:cNvSpPr txBox="1"/>
          <p:nvPr>
            <p:custDataLst>
              <p:tags r:id="rId38"/>
            </p:custDataLst>
          </p:nvPr>
        </p:nvSpPr>
        <p:spPr>
          <a:xfrm>
            <a:off x="2590800" y="2743200"/>
            <a:ext cx="685800" cy="461665"/>
          </a:xfrm>
          <a:prstGeom prst="rect">
            <a:avLst/>
          </a:prstGeom>
          <a:noFill/>
        </p:spPr>
        <p:txBody>
          <a:bodyPr wrap="square" rtlCol="0">
            <a:spAutoFit/>
          </a:bodyPr>
          <a:lstStyle/>
          <a:p>
            <a:r>
              <a:rPr lang="en-US" sz="2400" dirty="0" smtClean="0">
                <a:solidFill>
                  <a:schemeClr val="accent1"/>
                </a:solidFill>
              </a:rPr>
              <a:t>on</a:t>
            </a:r>
          </a:p>
        </p:txBody>
      </p:sp>
      <p:sp>
        <p:nvSpPr>
          <p:cNvPr id="52" name="TextBox 51"/>
          <p:cNvSpPr txBox="1"/>
          <p:nvPr>
            <p:custDataLst>
              <p:tags r:id="rId39"/>
            </p:custDataLst>
          </p:nvPr>
        </p:nvSpPr>
        <p:spPr>
          <a:xfrm>
            <a:off x="2514600" y="1143000"/>
            <a:ext cx="3180056" cy="461665"/>
          </a:xfrm>
          <a:prstGeom prst="rect">
            <a:avLst/>
          </a:prstGeom>
          <a:solidFill>
            <a:schemeClr val="bg2"/>
          </a:solidFill>
        </p:spPr>
        <p:txBody>
          <a:bodyPr wrap="square" rtlCol="0">
            <a:spAutoFit/>
          </a:bodyPr>
          <a:lstStyle/>
          <a:p>
            <a:r>
              <a:rPr lang="en-US" sz="2400" dirty="0">
                <a:solidFill>
                  <a:schemeClr val="accent1"/>
                </a:solidFill>
              </a:rPr>
              <a:t>1</a:t>
            </a:r>
            <a:r>
              <a:rPr lang="en-US" sz="2400" dirty="0" smtClean="0">
                <a:solidFill>
                  <a:schemeClr val="accent1"/>
                </a:solidFill>
              </a:rPr>
              <a:t>) Enable (</a:t>
            </a:r>
            <a:r>
              <a:rPr lang="en-US" sz="2400" dirty="0" err="1" smtClean="0">
                <a:solidFill>
                  <a:schemeClr val="accent1"/>
                </a:solidFill>
              </a:rPr>
              <a:t>wordline</a:t>
            </a:r>
            <a:r>
              <a:rPr lang="en-US" sz="2400" dirty="0" smtClean="0">
                <a:solidFill>
                  <a:schemeClr val="accent1"/>
                </a:solidFill>
              </a:rPr>
              <a:t> = 1)</a:t>
            </a:r>
          </a:p>
        </p:txBody>
      </p:sp>
      <p:cxnSp>
        <p:nvCxnSpPr>
          <p:cNvPr id="55" name="Straight Connector 54"/>
          <p:cNvCxnSpPr/>
          <p:nvPr/>
        </p:nvCxnSpPr>
        <p:spPr>
          <a:xfrm>
            <a:off x="5458280" y="2667000"/>
            <a:ext cx="284840" cy="170156"/>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V="1">
            <a:off x="5486400" y="2667000"/>
            <a:ext cx="256720" cy="170156"/>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57" name="TextBox 56"/>
          <p:cNvSpPr txBox="1"/>
          <p:nvPr/>
        </p:nvSpPr>
        <p:spPr>
          <a:xfrm>
            <a:off x="5348405" y="2895600"/>
            <a:ext cx="532710" cy="461665"/>
          </a:xfrm>
          <a:prstGeom prst="rect">
            <a:avLst/>
          </a:prstGeom>
          <a:solidFill>
            <a:schemeClr val="bg2"/>
          </a:solidFill>
        </p:spPr>
        <p:txBody>
          <a:bodyPr wrap="none" rtlCol="0">
            <a:spAutoFit/>
          </a:bodyPr>
          <a:lstStyle/>
          <a:p>
            <a:r>
              <a:rPr lang="en-US" sz="2400" dirty="0" smtClean="0">
                <a:solidFill>
                  <a:schemeClr val="accent1"/>
                </a:solidFill>
              </a:rPr>
              <a:t>off</a:t>
            </a:r>
            <a:endParaRPr lang="en-US" sz="2400" dirty="0">
              <a:solidFill>
                <a:schemeClr val="accent1"/>
              </a:solidFill>
            </a:endParaRPr>
          </a:p>
        </p:txBody>
      </p:sp>
      <p:cxnSp>
        <p:nvCxnSpPr>
          <p:cNvPr id="58" name="Straight Connector 57"/>
          <p:cNvCxnSpPr/>
          <p:nvPr>
            <p:custDataLst>
              <p:tags r:id="rId40"/>
            </p:custDataLst>
          </p:nvPr>
        </p:nvCxnSpPr>
        <p:spPr>
          <a:xfrm rot="5400000" flipH="1" flipV="1">
            <a:off x="2500195" y="2667000"/>
            <a:ext cx="1524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custDataLst>
              <p:tags r:id="rId41"/>
            </p:custDataLst>
          </p:nvPr>
        </p:nvCxnSpPr>
        <p:spPr>
          <a:xfrm>
            <a:off x="2576395" y="2590800"/>
            <a:ext cx="3810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custDataLst>
              <p:tags r:id="rId42"/>
            </p:custDataLst>
          </p:nvPr>
        </p:nvCxnSpPr>
        <p:spPr>
          <a:xfrm rot="5400000">
            <a:off x="2881195" y="2667000"/>
            <a:ext cx="1524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a:off x="2624475" y="2667000"/>
            <a:ext cx="284840" cy="170156"/>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flipV="1">
            <a:off x="2652595" y="2667000"/>
            <a:ext cx="256720" cy="170156"/>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68" name="TextBox 67"/>
          <p:cNvSpPr txBox="1"/>
          <p:nvPr/>
        </p:nvSpPr>
        <p:spPr>
          <a:xfrm>
            <a:off x="2514600" y="2895600"/>
            <a:ext cx="532710" cy="461665"/>
          </a:xfrm>
          <a:prstGeom prst="rect">
            <a:avLst/>
          </a:prstGeom>
          <a:solidFill>
            <a:schemeClr val="bg2"/>
          </a:solidFill>
        </p:spPr>
        <p:txBody>
          <a:bodyPr wrap="none" rtlCol="0">
            <a:spAutoFit/>
          </a:bodyPr>
          <a:lstStyle/>
          <a:p>
            <a:r>
              <a:rPr lang="en-US" sz="2400" dirty="0" smtClean="0">
                <a:solidFill>
                  <a:schemeClr val="accent1"/>
                </a:solidFill>
              </a:rPr>
              <a:t>off</a:t>
            </a:r>
            <a:endParaRPr lang="en-US" sz="2400" dirty="0">
              <a:solidFill>
                <a:schemeClr val="accent1"/>
              </a:solidFill>
            </a:endParaRPr>
          </a:p>
        </p:txBody>
      </p:sp>
      <p:sp>
        <p:nvSpPr>
          <p:cNvPr id="69" name="TextBox 68"/>
          <p:cNvSpPr txBox="1"/>
          <p:nvPr>
            <p:custDataLst>
              <p:tags r:id="rId43"/>
            </p:custDataLst>
          </p:nvPr>
        </p:nvSpPr>
        <p:spPr>
          <a:xfrm>
            <a:off x="6172200" y="2782534"/>
            <a:ext cx="2875256" cy="707886"/>
          </a:xfrm>
          <a:prstGeom prst="rect">
            <a:avLst/>
          </a:prstGeom>
          <a:noFill/>
        </p:spPr>
        <p:txBody>
          <a:bodyPr wrap="square" rtlCol="0">
            <a:spAutoFit/>
          </a:bodyPr>
          <a:lstStyle/>
          <a:p>
            <a:r>
              <a:rPr lang="en-US" sz="2000" dirty="0" smtClean="0">
                <a:solidFill>
                  <a:schemeClr val="accent1"/>
                </a:solidFill>
              </a:rPr>
              <a:t>2) Drive B high</a:t>
            </a:r>
          </a:p>
          <a:p>
            <a:r>
              <a:rPr lang="en-US" sz="2000" dirty="0">
                <a:solidFill>
                  <a:schemeClr val="accent1"/>
                </a:solidFill>
              </a:rPr>
              <a:t> </a:t>
            </a:r>
            <a:r>
              <a:rPr lang="en-US" sz="2000" dirty="0" smtClean="0">
                <a:solidFill>
                  <a:schemeClr val="accent1"/>
                </a:solidFill>
              </a:rPr>
              <a:t>         i.e. B = 1</a:t>
            </a:r>
          </a:p>
        </p:txBody>
      </p:sp>
      <mc:AlternateContent xmlns:mc="http://schemas.openxmlformats.org/markup-compatibility/2006" xmlns:a14="http://schemas.microsoft.com/office/drawing/2010/main">
        <mc:Choice Requires="a14">
          <p:sp>
            <p:nvSpPr>
              <p:cNvPr id="71" name="TextBox 70"/>
              <p:cNvSpPr txBox="1"/>
              <p:nvPr>
                <p:custDataLst>
                  <p:tags r:id="rId44"/>
                </p:custDataLst>
              </p:nvPr>
            </p:nvSpPr>
            <p:spPr>
              <a:xfrm>
                <a:off x="76200" y="2819400"/>
                <a:ext cx="2306344" cy="707886"/>
              </a:xfrm>
              <a:prstGeom prst="rect">
                <a:avLst/>
              </a:prstGeom>
              <a:noFill/>
            </p:spPr>
            <p:txBody>
              <a:bodyPr wrap="square" rtlCol="0">
                <a:spAutoFit/>
              </a:bodyPr>
              <a:lstStyle/>
              <a:p>
                <a:r>
                  <a:rPr lang="en-US" sz="2000" dirty="0" smtClean="0">
                    <a:solidFill>
                      <a:schemeClr val="accent1"/>
                    </a:solidFill>
                  </a:rPr>
                  <a:t>2) Drive </a:t>
                </a:r>
                <a14:m>
                  <m:oMath xmlns:m="http://schemas.openxmlformats.org/officeDocument/2006/math">
                    <m:acc>
                      <m:accPr>
                        <m:chr m:val="̅"/>
                        <m:ctrlPr>
                          <a:rPr lang="en-US" sz="2000" i="1">
                            <a:solidFill>
                              <a:schemeClr val="accent1"/>
                            </a:solidFill>
                            <a:latin typeface="Cambria Math"/>
                          </a:rPr>
                        </m:ctrlPr>
                      </m:accPr>
                      <m:e>
                        <m:r>
                          <m:rPr>
                            <m:sty m:val="p"/>
                          </m:rPr>
                          <a:rPr lang="en-US" sz="2000">
                            <a:solidFill>
                              <a:schemeClr val="accent1"/>
                            </a:solidFill>
                            <a:latin typeface="Cambria Math"/>
                          </a:rPr>
                          <m:t>B</m:t>
                        </m:r>
                      </m:e>
                    </m:acc>
                  </m:oMath>
                </a14:m>
                <a:r>
                  <a:rPr lang="en-US" sz="2000" dirty="0" smtClean="0">
                    <a:solidFill>
                      <a:schemeClr val="accent1"/>
                    </a:solidFill>
                  </a:rPr>
                  <a:t> low</a:t>
                </a:r>
              </a:p>
              <a:p>
                <a:r>
                  <a:rPr lang="en-US" sz="2000" dirty="0">
                    <a:solidFill>
                      <a:schemeClr val="accent1"/>
                    </a:solidFill>
                  </a:rPr>
                  <a:t> </a:t>
                </a:r>
                <a:r>
                  <a:rPr lang="en-US" sz="2000" dirty="0" smtClean="0">
                    <a:solidFill>
                      <a:schemeClr val="accent1"/>
                    </a:solidFill>
                  </a:rPr>
                  <a:t>         i.e. </a:t>
                </a:r>
                <a14:m>
                  <m:oMath xmlns:m="http://schemas.openxmlformats.org/officeDocument/2006/math">
                    <m:acc>
                      <m:accPr>
                        <m:chr m:val="̅"/>
                        <m:ctrlPr>
                          <a:rPr lang="en-US" sz="2000" i="1">
                            <a:solidFill>
                              <a:schemeClr val="accent1"/>
                            </a:solidFill>
                            <a:latin typeface="Cambria Math"/>
                          </a:rPr>
                        </m:ctrlPr>
                      </m:accPr>
                      <m:e>
                        <m:r>
                          <m:rPr>
                            <m:sty m:val="p"/>
                          </m:rPr>
                          <a:rPr lang="en-US" sz="2000">
                            <a:solidFill>
                              <a:schemeClr val="accent1"/>
                            </a:solidFill>
                            <a:latin typeface="Cambria Math"/>
                          </a:rPr>
                          <m:t>B</m:t>
                        </m:r>
                      </m:e>
                    </m:acc>
                  </m:oMath>
                </a14:m>
                <a:r>
                  <a:rPr lang="en-US" sz="2000" dirty="0" smtClean="0">
                    <a:solidFill>
                      <a:schemeClr val="accent1"/>
                    </a:solidFill>
                  </a:rPr>
                  <a:t> = 0</a:t>
                </a:r>
              </a:p>
            </p:txBody>
          </p:sp>
        </mc:Choice>
        <mc:Fallback xmlns="">
          <p:sp>
            <p:nvSpPr>
              <p:cNvPr id="71" name="TextBox 70"/>
              <p:cNvSpPr txBox="1">
                <a:spLocks noRot="1" noChangeAspect="1" noMove="1" noResize="1" noEditPoints="1" noAdjustHandles="1" noChangeArrowheads="1" noChangeShapeType="1" noTextEdit="1"/>
              </p:cNvSpPr>
              <p:nvPr>
                <p:custDataLst>
                  <p:tags r:id="rId59"/>
                </p:custDataLst>
              </p:nvPr>
            </p:nvSpPr>
            <p:spPr>
              <a:xfrm>
                <a:off x="76200" y="2819400"/>
                <a:ext cx="2306344" cy="707886"/>
              </a:xfrm>
              <a:prstGeom prst="rect">
                <a:avLst/>
              </a:prstGeom>
              <a:blipFill rotWithShape="1">
                <a:blip r:embed="rId60"/>
                <a:stretch>
                  <a:fillRect l="-2910" t="-4310" b="-13793"/>
                </a:stretch>
              </a:blipFill>
            </p:spPr>
            <p:txBody>
              <a:bodyPr/>
              <a:lstStyle/>
              <a:p>
                <a:r>
                  <a:rPr lang="en-US">
                    <a:noFill/>
                  </a:rPr>
                  <a:t> </a:t>
                </a:r>
              </a:p>
            </p:txBody>
          </p:sp>
        </mc:Fallback>
      </mc:AlternateContent>
      <p:sp>
        <p:nvSpPr>
          <p:cNvPr id="73" name="TextBox 72"/>
          <p:cNvSpPr txBox="1"/>
          <p:nvPr>
            <p:custDataLst>
              <p:tags r:id="rId45"/>
            </p:custDataLst>
          </p:nvPr>
        </p:nvSpPr>
        <p:spPr>
          <a:xfrm>
            <a:off x="5001080" y="1828800"/>
            <a:ext cx="409120" cy="523220"/>
          </a:xfrm>
          <a:prstGeom prst="rect">
            <a:avLst/>
          </a:prstGeom>
          <a:noFill/>
        </p:spPr>
        <p:txBody>
          <a:bodyPr wrap="square" rtlCol="0">
            <a:spAutoFit/>
          </a:bodyPr>
          <a:lstStyle/>
          <a:p>
            <a:r>
              <a:rPr lang="en-US" sz="2800" dirty="0" smtClean="0">
                <a:solidFill>
                  <a:schemeClr val="accent1"/>
                </a:solidFill>
              </a:rPr>
              <a:t>1</a:t>
            </a:r>
          </a:p>
        </p:txBody>
      </p:sp>
      <p:sp>
        <p:nvSpPr>
          <p:cNvPr id="74" name="TextBox 73"/>
          <p:cNvSpPr txBox="1"/>
          <p:nvPr>
            <p:custDataLst>
              <p:tags r:id="rId46"/>
            </p:custDataLst>
          </p:nvPr>
        </p:nvSpPr>
        <p:spPr>
          <a:xfrm>
            <a:off x="3505200" y="1828800"/>
            <a:ext cx="381000" cy="523220"/>
          </a:xfrm>
          <a:prstGeom prst="rect">
            <a:avLst/>
          </a:prstGeom>
          <a:noFill/>
        </p:spPr>
        <p:txBody>
          <a:bodyPr wrap="square" rtlCol="0">
            <a:spAutoFit/>
          </a:bodyPr>
          <a:lstStyle/>
          <a:p>
            <a:r>
              <a:rPr lang="en-US" sz="2800" dirty="0" smtClean="0">
                <a:solidFill>
                  <a:schemeClr val="accent1"/>
                </a:solidFill>
              </a:rPr>
              <a:t>0</a:t>
            </a:r>
          </a:p>
        </p:txBody>
      </p:sp>
      <p:sp>
        <p:nvSpPr>
          <p:cNvPr id="75" name="TextBox 74"/>
          <p:cNvSpPr txBox="1"/>
          <p:nvPr>
            <p:custDataLst>
              <p:tags r:id="rId47"/>
            </p:custDataLst>
          </p:nvPr>
        </p:nvSpPr>
        <p:spPr>
          <a:xfrm>
            <a:off x="3200400" y="1828800"/>
            <a:ext cx="485320" cy="523220"/>
          </a:xfrm>
          <a:prstGeom prst="rect">
            <a:avLst/>
          </a:prstGeom>
          <a:noFill/>
        </p:spPr>
        <p:txBody>
          <a:bodyPr wrap="square" rtlCol="0">
            <a:spAutoFit/>
          </a:bodyPr>
          <a:lstStyle/>
          <a:p>
            <a:r>
              <a:rPr lang="en-US" sz="2800" dirty="0" smtClean="0">
                <a:solidFill>
                  <a:schemeClr val="accent1"/>
                </a:solidFill>
              </a:rPr>
              <a:t>→</a:t>
            </a:r>
          </a:p>
        </p:txBody>
      </p:sp>
      <p:sp>
        <p:nvSpPr>
          <p:cNvPr id="76" name="TextBox 75"/>
          <p:cNvSpPr txBox="1"/>
          <p:nvPr>
            <p:custDataLst>
              <p:tags r:id="rId48"/>
            </p:custDataLst>
          </p:nvPr>
        </p:nvSpPr>
        <p:spPr>
          <a:xfrm>
            <a:off x="4696280" y="1828800"/>
            <a:ext cx="433160" cy="523220"/>
          </a:xfrm>
          <a:prstGeom prst="rect">
            <a:avLst/>
          </a:prstGeom>
          <a:noFill/>
        </p:spPr>
        <p:txBody>
          <a:bodyPr wrap="square" rtlCol="0">
            <a:spAutoFit/>
          </a:bodyPr>
          <a:lstStyle/>
          <a:p>
            <a:r>
              <a:rPr lang="en-US" sz="2800" dirty="0" smtClean="0">
                <a:solidFill>
                  <a:schemeClr val="accent1"/>
                </a:solidFill>
              </a:rPr>
              <a:t>→</a:t>
            </a:r>
          </a:p>
        </p:txBody>
      </p:sp>
    </p:spTree>
    <p:extLst>
      <p:ext uri="{BB962C8B-B14F-4D97-AF65-F5344CB8AC3E}">
        <p14:creationId xmlns:p14="http://schemas.microsoft.com/office/powerpoint/2010/main" val="3612703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2"/>
                                        </p:tgtEl>
                                        <p:attrNameLst>
                                          <p:attrName>style.visibility</p:attrName>
                                        </p:attrNameLst>
                                      </p:cBhvr>
                                      <p:to>
                                        <p:strVal val="visible"/>
                                      </p:to>
                                    </p:set>
                                  </p:childTnLst>
                                </p:cTn>
                              </p:par>
                              <p:par>
                                <p:cTn id="7" presetID="1" presetClass="exit" presetSubtype="0" fill="hold" grpId="0" nodeType="withEffect">
                                  <p:stCondLst>
                                    <p:cond delay="0"/>
                                  </p:stCondLst>
                                  <p:childTnLst>
                                    <p:set>
                                      <p:cBhvr>
                                        <p:cTn id="8" dur="1" fill="hold">
                                          <p:stCondLst>
                                            <p:cond delay="0"/>
                                          </p:stCondLst>
                                        </p:cTn>
                                        <p:tgtEl>
                                          <p:spTgt spid="72"/>
                                        </p:tgtEl>
                                        <p:attrNameLst>
                                          <p:attrName>style.visibility</p:attrName>
                                        </p:attrNameLst>
                                      </p:cBhvr>
                                      <p:to>
                                        <p:strVal val="hidden"/>
                                      </p:to>
                                    </p:set>
                                  </p:childTnLst>
                                </p:cTn>
                              </p:par>
                              <p:par>
                                <p:cTn id="9" presetID="1" presetClass="entr" presetSubtype="0" fill="hold" nodeType="withEffect">
                                  <p:stCondLst>
                                    <p:cond delay="0"/>
                                  </p:stCondLst>
                                  <p:childTnLst>
                                    <p:set>
                                      <p:cBhvr>
                                        <p:cTn id="10" dur="1" fill="hold">
                                          <p:stCondLst>
                                            <p:cond delay="0"/>
                                          </p:stCondLst>
                                        </p:cTn>
                                        <p:tgtEl>
                                          <p:spTgt spid="67">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56"/>
                                        </p:tgtEl>
                                        <p:attrNameLst>
                                          <p:attrName>style.visibility</p:attrName>
                                        </p:attrNameLst>
                                      </p:cBhvr>
                                      <p:to>
                                        <p:strVal val="hidden"/>
                                      </p:to>
                                    </p:set>
                                  </p:childTnLst>
                                </p:cTn>
                              </p:par>
                              <p:par>
                                <p:cTn id="15" presetID="1" presetClass="exit" presetSubtype="0" fill="hold" nodeType="withEffect">
                                  <p:stCondLst>
                                    <p:cond delay="0"/>
                                  </p:stCondLst>
                                  <p:childTnLst>
                                    <p:set>
                                      <p:cBhvr>
                                        <p:cTn id="16" dur="1" fill="hold">
                                          <p:stCondLst>
                                            <p:cond delay="0"/>
                                          </p:stCondLst>
                                        </p:cTn>
                                        <p:tgtEl>
                                          <p:spTgt spid="55"/>
                                        </p:tgtEl>
                                        <p:attrNameLst>
                                          <p:attrName>style.visibility</p:attrName>
                                        </p:attrNameLst>
                                      </p:cBhvr>
                                      <p:to>
                                        <p:strVal val="hidden"/>
                                      </p:to>
                                    </p:set>
                                  </p:childTnLst>
                                </p:cTn>
                              </p:par>
                              <p:par>
                                <p:cTn id="17" presetID="1" presetClass="exit" presetSubtype="0" fill="hold" grpId="0" nodeType="withEffect">
                                  <p:stCondLst>
                                    <p:cond delay="0"/>
                                  </p:stCondLst>
                                  <p:childTnLst>
                                    <p:set>
                                      <p:cBhvr>
                                        <p:cTn id="18" dur="1" fill="hold">
                                          <p:stCondLst>
                                            <p:cond delay="0"/>
                                          </p:stCondLst>
                                        </p:cTn>
                                        <p:tgtEl>
                                          <p:spTgt spid="57"/>
                                        </p:tgtEl>
                                        <p:attrNameLst>
                                          <p:attrName>style.visibility</p:attrName>
                                        </p:attrNameLst>
                                      </p:cBhvr>
                                      <p:to>
                                        <p:strVal val="hidden"/>
                                      </p:to>
                                    </p:set>
                                  </p:childTnLst>
                                </p:cTn>
                              </p:par>
                              <p:par>
                                <p:cTn id="19" presetID="1" presetClass="exit" presetSubtype="0" fill="hold" nodeType="withEffect">
                                  <p:stCondLst>
                                    <p:cond delay="0"/>
                                  </p:stCondLst>
                                  <p:childTnLst>
                                    <p:set>
                                      <p:cBhvr>
                                        <p:cTn id="20" dur="1" fill="hold">
                                          <p:stCondLst>
                                            <p:cond delay="0"/>
                                          </p:stCondLst>
                                        </p:cTn>
                                        <p:tgtEl>
                                          <p:spTgt spid="64"/>
                                        </p:tgtEl>
                                        <p:attrNameLst>
                                          <p:attrName>style.visibility</p:attrName>
                                        </p:attrNameLst>
                                      </p:cBhvr>
                                      <p:to>
                                        <p:strVal val="hidden"/>
                                      </p:to>
                                    </p:set>
                                  </p:childTnLst>
                                </p:cTn>
                              </p:par>
                              <p:par>
                                <p:cTn id="21" presetID="1" presetClass="exit" presetSubtype="0" fill="hold" nodeType="withEffect">
                                  <p:stCondLst>
                                    <p:cond delay="0"/>
                                  </p:stCondLst>
                                  <p:childTnLst>
                                    <p:set>
                                      <p:cBhvr>
                                        <p:cTn id="22" dur="1" fill="hold">
                                          <p:stCondLst>
                                            <p:cond delay="0"/>
                                          </p:stCondLst>
                                        </p:cTn>
                                        <p:tgtEl>
                                          <p:spTgt spid="63"/>
                                        </p:tgtEl>
                                        <p:attrNameLst>
                                          <p:attrName>style.visibility</p:attrName>
                                        </p:attrNameLst>
                                      </p:cBhvr>
                                      <p:to>
                                        <p:strVal val="hidden"/>
                                      </p:to>
                                    </p:set>
                                  </p:childTnLst>
                                </p:cTn>
                              </p:par>
                              <p:par>
                                <p:cTn id="23" presetID="1" presetClass="exit" presetSubtype="0" fill="hold" grpId="0" nodeType="withEffect">
                                  <p:stCondLst>
                                    <p:cond delay="0"/>
                                  </p:stCondLst>
                                  <p:childTnLst>
                                    <p:set>
                                      <p:cBhvr>
                                        <p:cTn id="24" dur="1" fill="hold">
                                          <p:stCondLst>
                                            <p:cond delay="0"/>
                                          </p:stCondLst>
                                        </p:cTn>
                                        <p:tgtEl>
                                          <p:spTgt spid="68"/>
                                        </p:tgtEl>
                                        <p:attrNameLst>
                                          <p:attrName>style.visibility</p:attrName>
                                        </p:attrNameLst>
                                      </p:cBhvr>
                                      <p:to>
                                        <p:strVal val="hidden"/>
                                      </p:to>
                                    </p:set>
                                  </p:childTnLst>
                                </p:cTn>
                              </p:par>
                              <p:par>
                                <p:cTn id="25" presetID="1" presetClass="entr" presetSubtype="0" fill="hold" grpId="0" nodeType="withEffect">
                                  <p:stCondLst>
                                    <p:cond delay="0"/>
                                  </p:stCondLst>
                                  <p:childTnLst>
                                    <p:set>
                                      <p:cBhvr>
                                        <p:cTn id="26" dur="1" fill="hold">
                                          <p:stCondLst>
                                            <p:cond delay="0"/>
                                          </p:stCondLst>
                                        </p:cTn>
                                        <p:tgtEl>
                                          <p:spTgt spid="4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51"/>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69"/>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71"/>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67">
                                            <p:txEl>
                                              <p:pRg st="7" end="7"/>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74"/>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75"/>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73"/>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76"/>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xit" presetSubtype="0" fill="hold" grpId="1" nodeType="clickEffect">
                                  <p:stCondLst>
                                    <p:cond delay="0"/>
                                  </p:stCondLst>
                                  <p:childTnLst>
                                    <p:set>
                                      <p:cBhvr>
                                        <p:cTn id="50" dur="1" fill="hold">
                                          <p:stCondLst>
                                            <p:cond delay="0"/>
                                          </p:stCondLst>
                                        </p:cTn>
                                        <p:tgtEl>
                                          <p:spTgt spid="75"/>
                                        </p:tgtEl>
                                        <p:attrNameLst>
                                          <p:attrName>style.visibility</p:attrName>
                                        </p:attrNameLst>
                                      </p:cBhvr>
                                      <p:to>
                                        <p:strVal val="hidden"/>
                                      </p:to>
                                    </p:set>
                                  </p:childTnLst>
                                </p:cTn>
                              </p:par>
                              <p:par>
                                <p:cTn id="51" presetID="1" presetClass="exit" presetSubtype="0" fill="hold" grpId="1" nodeType="withEffect">
                                  <p:stCondLst>
                                    <p:cond delay="0"/>
                                  </p:stCondLst>
                                  <p:childTnLst>
                                    <p:set>
                                      <p:cBhvr>
                                        <p:cTn id="52" dur="1" fill="hold">
                                          <p:stCondLst>
                                            <p:cond delay="0"/>
                                          </p:stCondLst>
                                        </p:cTn>
                                        <p:tgtEl>
                                          <p:spTgt spid="76"/>
                                        </p:tgtEl>
                                        <p:attrNameLst>
                                          <p:attrName>style.visibility</p:attrName>
                                        </p:attrNameLst>
                                      </p:cBhvr>
                                      <p:to>
                                        <p:strVal val="hidden"/>
                                      </p:to>
                                    </p:set>
                                  </p:childTnLst>
                                </p:cTn>
                              </p:par>
                              <p:par>
                                <p:cTn id="53" presetID="1" presetClass="exit" presetSubtype="0" fill="hold" grpId="0" nodeType="withEffect">
                                  <p:stCondLst>
                                    <p:cond delay="0"/>
                                  </p:stCondLst>
                                  <p:childTnLst>
                                    <p:set>
                                      <p:cBhvr>
                                        <p:cTn id="54" dur="1" fill="hold">
                                          <p:stCondLst>
                                            <p:cond delay="0"/>
                                          </p:stCondLst>
                                        </p:cTn>
                                        <p:tgtEl>
                                          <p:spTgt spid="48"/>
                                        </p:tgtEl>
                                        <p:attrNameLst>
                                          <p:attrName>style.visibility</p:attrName>
                                        </p:attrNameLst>
                                      </p:cBhvr>
                                      <p:to>
                                        <p:strVal val="hidden"/>
                                      </p:to>
                                    </p:set>
                                  </p:childTnLst>
                                </p:cTn>
                              </p:par>
                              <p:par>
                                <p:cTn id="55" presetID="1" presetClass="exit" presetSubtype="0" fill="hold" grpId="0" nodeType="withEffect">
                                  <p:stCondLst>
                                    <p:cond delay="0"/>
                                  </p:stCondLst>
                                  <p:childTnLst>
                                    <p:set>
                                      <p:cBhvr>
                                        <p:cTn id="56" dur="1" fill="hold">
                                          <p:stCondLst>
                                            <p:cond delay="0"/>
                                          </p:stCondLst>
                                        </p:cTn>
                                        <p:tgtEl>
                                          <p:spTgt spid="4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p:bldP spid="46" grpId="0"/>
      <p:bldP spid="48" grpId="0"/>
      <p:bldP spid="49" grpId="0"/>
      <p:bldP spid="51" grpId="0"/>
      <p:bldP spid="52" grpId="0" animBg="1"/>
      <p:bldP spid="57" grpId="0" animBg="1"/>
      <p:bldP spid="68" grpId="0" animBg="1"/>
      <p:bldP spid="69" grpId="0"/>
      <p:bldP spid="71" grpId="0"/>
      <p:bldP spid="73" grpId="0"/>
      <p:bldP spid="74" grpId="0"/>
      <p:bldP spid="75" grpId="0"/>
      <p:bldP spid="75" grpId="1"/>
      <p:bldP spid="76" grpId="0"/>
      <p:bldP spid="76" grpId="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custDataLst>
              <p:tags r:id="rId1"/>
            </p:custDataLst>
          </p:nvPr>
        </p:nvSpPr>
        <p:spPr/>
        <p:txBody>
          <a:bodyPr>
            <a:normAutofit fontScale="90000"/>
          </a:bodyPr>
          <a:lstStyle/>
          <a:p>
            <a:r>
              <a:rPr lang="en-US" dirty="0" smtClean="0"/>
              <a:t>SRAM</a:t>
            </a:r>
            <a:endParaRPr lang="en-US" dirty="0"/>
          </a:p>
        </p:txBody>
      </p:sp>
      <p:sp>
        <p:nvSpPr>
          <p:cNvPr id="50" name="AutoShape 5"/>
          <p:cNvSpPr>
            <a:spLocks noChangeArrowheads="1"/>
          </p:cNvSpPr>
          <p:nvPr/>
        </p:nvSpPr>
        <p:spPr bwMode="auto">
          <a:xfrm>
            <a:off x="5505450" y="2101741"/>
            <a:ext cx="209550" cy="228600"/>
          </a:xfrm>
          <a:prstGeom prst="flowChartDelay">
            <a:avLst/>
          </a:prstGeom>
          <a:noFill/>
          <a:ln w="25400">
            <a:solidFill>
              <a:schemeClr val="tx1"/>
            </a:solidFill>
            <a:miter lim="800000"/>
            <a:headEnd/>
            <a:tailEn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nchor="ctr">
            <a:spAutoFit/>
          </a:bodyPr>
          <a:lstStyle/>
          <a:p>
            <a:endParaRPr lang="en-US"/>
          </a:p>
        </p:txBody>
      </p:sp>
      <p:cxnSp>
        <p:nvCxnSpPr>
          <p:cNvPr id="55" name="Straight Connector 54"/>
          <p:cNvCxnSpPr>
            <a:stCxn id="50" idx="3"/>
          </p:cNvCxnSpPr>
          <p:nvPr/>
        </p:nvCxnSpPr>
        <p:spPr>
          <a:xfrm flipV="1">
            <a:off x="5715000" y="2182788"/>
            <a:ext cx="2102896" cy="33253"/>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56" name="AutoShape 5"/>
          <p:cNvSpPr>
            <a:spLocks noChangeArrowheads="1"/>
          </p:cNvSpPr>
          <p:nvPr/>
        </p:nvSpPr>
        <p:spPr bwMode="auto">
          <a:xfrm>
            <a:off x="5505449" y="3251368"/>
            <a:ext cx="209550" cy="228600"/>
          </a:xfrm>
          <a:prstGeom prst="flowChartDelay">
            <a:avLst/>
          </a:prstGeom>
          <a:noFill/>
          <a:ln w="25400">
            <a:solidFill>
              <a:schemeClr val="tx1"/>
            </a:solidFill>
            <a:miter lim="800000"/>
            <a:headEnd/>
            <a:tailEn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nchor="ctr">
            <a:spAutoFit/>
          </a:bodyPr>
          <a:lstStyle/>
          <a:p>
            <a:endParaRPr lang="en-US"/>
          </a:p>
        </p:txBody>
      </p:sp>
      <p:cxnSp>
        <p:nvCxnSpPr>
          <p:cNvPr id="57" name="Straight Connector 56"/>
          <p:cNvCxnSpPr>
            <a:stCxn id="56" idx="3"/>
          </p:cNvCxnSpPr>
          <p:nvPr/>
        </p:nvCxnSpPr>
        <p:spPr>
          <a:xfrm flipV="1">
            <a:off x="5714999" y="3326411"/>
            <a:ext cx="2100934" cy="39257"/>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58" name="AutoShape 5"/>
          <p:cNvSpPr>
            <a:spLocks noChangeArrowheads="1"/>
          </p:cNvSpPr>
          <p:nvPr/>
        </p:nvSpPr>
        <p:spPr bwMode="auto">
          <a:xfrm>
            <a:off x="5482133" y="4406984"/>
            <a:ext cx="209550" cy="228600"/>
          </a:xfrm>
          <a:prstGeom prst="flowChartDelay">
            <a:avLst/>
          </a:prstGeom>
          <a:noFill/>
          <a:ln w="25400">
            <a:solidFill>
              <a:schemeClr val="tx1"/>
            </a:solidFill>
            <a:miter lim="800000"/>
            <a:headEnd/>
            <a:tailEn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nchor="ctr">
            <a:spAutoFit/>
          </a:bodyPr>
          <a:lstStyle/>
          <a:p>
            <a:endParaRPr lang="en-US"/>
          </a:p>
        </p:txBody>
      </p:sp>
      <p:cxnSp>
        <p:nvCxnSpPr>
          <p:cNvPr id="59" name="Straight Connector 58"/>
          <p:cNvCxnSpPr>
            <a:stCxn id="58" idx="3"/>
          </p:cNvCxnSpPr>
          <p:nvPr/>
        </p:nvCxnSpPr>
        <p:spPr>
          <a:xfrm flipV="1">
            <a:off x="5691683" y="4488031"/>
            <a:ext cx="2124250" cy="33253"/>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60" name="AutoShape 5"/>
          <p:cNvSpPr>
            <a:spLocks noChangeArrowheads="1"/>
          </p:cNvSpPr>
          <p:nvPr/>
        </p:nvSpPr>
        <p:spPr bwMode="auto">
          <a:xfrm>
            <a:off x="5482133" y="5537368"/>
            <a:ext cx="209550" cy="228600"/>
          </a:xfrm>
          <a:prstGeom prst="flowChartDelay">
            <a:avLst/>
          </a:prstGeom>
          <a:noFill/>
          <a:ln w="25400">
            <a:solidFill>
              <a:schemeClr val="tx1"/>
            </a:solidFill>
            <a:miter lim="800000"/>
            <a:headEnd/>
            <a:tailEn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nchor="ctr">
            <a:spAutoFit/>
          </a:bodyPr>
          <a:lstStyle/>
          <a:p>
            <a:endParaRPr lang="en-US"/>
          </a:p>
        </p:txBody>
      </p:sp>
      <p:cxnSp>
        <p:nvCxnSpPr>
          <p:cNvPr id="61" name="Straight Connector 60"/>
          <p:cNvCxnSpPr>
            <a:stCxn id="60" idx="3"/>
          </p:cNvCxnSpPr>
          <p:nvPr/>
        </p:nvCxnSpPr>
        <p:spPr>
          <a:xfrm flipV="1">
            <a:off x="5691683" y="5618415"/>
            <a:ext cx="2124250" cy="33253"/>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62" name="Rectangle 61"/>
          <p:cNvSpPr/>
          <p:nvPr/>
        </p:nvSpPr>
        <p:spPr>
          <a:xfrm>
            <a:off x="4310733" y="1792869"/>
            <a:ext cx="865769" cy="3769732"/>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p:cNvSpPr txBox="1"/>
          <p:nvPr/>
        </p:nvSpPr>
        <p:spPr>
          <a:xfrm>
            <a:off x="4268140" y="2286000"/>
            <a:ext cx="956993" cy="646331"/>
          </a:xfrm>
          <a:prstGeom prst="rect">
            <a:avLst/>
          </a:prstGeom>
          <a:noFill/>
        </p:spPr>
        <p:txBody>
          <a:bodyPr wrap="none" rtlCol="0">
            <a:spAutoFit/>
          </a:bodyPr>
          <a:lstStyle/>
          <a:p>
            <a:r>
              <a:rPr lang="en-US" dirty="0" smtClean="0"/>
              <a:t>2-to-4</a:t>
            </a:r>
          </a:p>
          <a:p>
            <a:r>
              <a:rPr lang="en-US" dirty="0" smtClean="0"/>
              <a:t>decoder</a:t>
            </a:r>
            <a:endParaRPr lang="en-US" dirty="0"/>
          </a:p>
        </p:txBody>
      </p:sp>
      <p:cxnSp>
        <p:nvCxnSpPr>
          <p:cNvPr id="64" name="Straight Connector 63"/>
          <p:cNvCxnSpPr/>
          <p:nvPr/>
        </p:nvCxnSpPr>
        <p:spPr>
          <a:xfrm>
            <a:off x="5281102" y="2126989"/>
            <a:ext cx="224348"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flipH="1">
            <a:off x="5281102" y="3254370"/>
            <a:ext cx="224348"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flipH="1">
            <a:off x="5281102" y="4409986"/>
            <a:ext cx="196779"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flipH="1">
            <a:off x="5281102" y="5537368"/>
            <a:ext cx="196779"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flipH="1">
            <a:off x="5393276" y="2273384"/>
            <a:ext cx="112174" cy="0"/>
          </a:xfrm>
          <a:prstGeom prst="line">
            <a:avLst/>
          </a:prstGeom>
          <a:ln w="28575">
            <a:solidFill>
              <a:schemeClr val="bg1"/>
            </a:solidFill>
            <a:tailEnd type="none"/>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flipH="1">
            <a:off x="5405933" y="3403768"/>
            <a:ext cx="112174" cy="0"/>
          </a:xfrm>
          <a:prstGeom prst="line">
            <a:avLst/>
          </a:prstGeom>
          <a:ln w="28575">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flipH="1">
            <a:off x="5369959" y="4559384"/>
            <a:ext cx="112174" cy="0"/>
          </a:xfrm>
          <a:prstGeom prst="line">
            <a:avLst/>
          </a:prstGeom>
          <a:ln w="28575">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flipH="1">
            <a:off x="5369959" y="5715000"/>
            <a:ext cx="112174" cy="0"/>
          </a:xfrm>
          <a:prstGeom prst="line">
            <a:avLst/>
          </a:prstGeom>
          <a:ln w="28575">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a:off x="5351477" y="2273384"/>
            <a:ext cx="0" cy="3416384"/>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74" name="Text Box 108"/>
          <p:cNvSpPr txBox="1">
            <a:spLocks noChangeArrowheads="1"/>
          </p:cNvSpPr>
          <p:nvPr>
            <p:custDataLst>
              <p:tags r:id="rId2"/>
            </p:custDataLst>
          </p:nvPr>
        </p:nvSpPr>
        <p:spPr bwMode="auto">
          <a:xfrm>
            <a:off x="3581400" y="3174747"/>
            <a:ext cx="340158" cy="494944"/>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2400" dirty="0">
                <a:solidFill>
                  <a:srgbClr val="FFFFFF"/>
                </a:solidFill>
                <a:latin typeface="Calibri"/>
              </a:rPr>
              <a:t>2</a:t>
            </a:r>
          </a:p>
        </p:txBody>
      </p:sp>
      <p:sp>
        <p:nvSpPr>
          <p:cNvPr id="75" name="Text Box 108"/>
          <p:cNvSpPr txBox="1">
            <a:spLocks noChangeArrowheads="1"/>
          </p:cNvSpPr>
          <p:nvPr>
            <p:custDataLst>
              <p:tags r:id="rId3"/>
            </p:custDataLst>
          </p:nvPr>
        </p:nvSpPr>
        <p:spPr bwMode="auto">
          <a:xfrm>
            <a:off x="2549693" y="3403296"/>
            <a:ext cx="1184107" cy="520784"/>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latin typeface="Calibri"/>
              </a:rPr>
              <a:t>Address</a:t>
            </a:r>
            <a:endParaRPr lang="en-US" sz="2400" baseline="-25000" dirty="0">
              <a:solidFill>
                <a:srgbClr val="FFFFFF"/>
              </a:solidFill>
              <a:latin typeface="Calibri"/>
            </a:endParaRPr>
          </a:p>
        </p:txBody>
      </p:sp>
      <p:sp>
        <p:nvSpPr>
          <p:cNvPr id="85" name="Rectangle 4"/>
          <p:cNvSpPr>
            <a:spLocks noChangeArrowheads="1"/>
          </p:cNvSpPr>
          <p:nvPr>
            <p:custDataLst>
              <p:tags r:id="rId4"/>
            </p:custDataLst>
          </p:nvPr>
        </p:nvSpPr>
        <p:spPr bwMode="auto">
          <a:xfrm>
            <a:off x="6492147" y="1176042"/>
            <a:ext cx="645737" cy="642938"/>
          </a:xfrm>
          <a:prstGeom prst="rect">
            <a:avLst/>
          </a:prstGeom>
          <a:noFill/>
          <a:ln w="38100" algn="ctr">
            <a:solidFill>
              <a:schemeClr val="accent4">
                <a:lumMod val="60000"/>
                <a:lumOff val="40000"/>
              </a:schemeClr>
            </a:solidFill>
            <a:miter lim="800000"/>
            <a:headEnd/>
            <a:tailEnd/>
          </a:ln>
          <a:effectLst/>
        </p:spPr>
        <p:txBody>
          <a:bodyPr anchor="ctr">
            <a:noAutofit/>
          </a:bodyPr>
          <a:lstStyle/>
          <a:p>
            <a:endParaRPr lang="en-US" dirty="0"/>
          </a:p>
        </p:txBody>
      </p:sp>
      <p:sp>
        <p:nvSpPr>
          <p:cNvPr id="86" name="Text Box 5"/>
          <p:cNvSpPr txBox="1">
            <a:spLocks noChangeArrowheads="1"/>
          </p:cNvSpPr>
          <p:nvPr>
            <p:custDataLst>
              <p:tags r:id="rId5"/>
            </p:custDataLst>
          </p:nvPr>
        </p:nvSpPr>
        <p:spPr bwMode="auto">
          <a:xfrm>
            <a:off x="6500965" y="1156495"/>
            <a:ext cx="157094" cy="357021"/>
          </a:xfrm>
          <a:prstGeom prst="rect">
            <a:avLst/>
          </a:prstGeom>
          <a:noFill/>
          <a:ln w="25400" algn="ctr">
            <a:noFill/>
            <a:miter lim="800000"/>
            <a:headEnd/>
            <a:tailEnd/>
          </a:ln>
          <a:effectLst/>
        </p:spPr>
        <p:txBody>
          <a:bodyPr wrap="none" lIns="0" tIns="0" rIns="0" bIns="0">
            <a:spAutoFit/>
          </a:bodyPr>
          <a:lstStyle/>
          <a:p>
            <a:pPr algn="ctr" eaLnBrk="1" hangingPunct="1">
              <a:lnSpc>
                <a:spcPct val="116000"/>
              </a:lnSpc>
              <a:buClr>
                <a:srgbClr val="40458C"/>
              </a:buClr>
              <a:buSzPct val="100000"/>
              <a:buFont typeface="Times New Roman" pitchFamily="18" charset="0"/>
              <a:buNone/>
            </a:pPr>
            <a:r>
              <a:rPr lang="en-US" sz="2000" dirty="0">
                <a:solidFill>
                  <a:srgbClr val="FFFFFF"/>
                </a:solidFill>
                <a:latin typeface="Calibri"/>
              </a:rPr>
              <a:t>D</a:t>
            </a:r>
          </a:p>
        </p:txBody>
      </p:sp>
      <p:sp>
        <p:nvSpPr>
          <p:cNvPr id="87" name="Text Box 6"/>
          <p:cNvSpPr txBox="1">
            <a:spLocks noChangeArrowheads="1"/>
          </p:cNvSpPr>
          <p:nvPr>
            <p:custDataLst>
              <p:tags r:id="rId6"/>
            </p:custDataLst>
          </p:nvPr>
        </p:nvSpPr>
        <p:spPr bwMode="auto">
          <a:xfrm>
            <a:off x="6873147" y="1156495"/>
            <a:ext cx="173124" cy="357021"/>
          </a:xfrm>
          <a:prstGeom prst="rect">
            <a:avLst/>
          </a:prstGeom>
          <a:noFill/>
          <a:ln w="25400" algn="ctr">
            <a:noFill/>
            <a:miter lim="800000"/>
            <a:headEnd/>
            <a:tailEnd/>
          </a:ln>
          <a:effectLst/>
        </p:spPr>
        <p:txBody>
          <a:bodyPr wrap="none" lIns="0" tIns="0" rIns="0" bIns="0">
            <a:spAutoFit/>
          </a:bodyPr>
          <a:lstStyle/>
          <a:p>
            <a:pPr algn="ctr" eaLnBrk="1" hangingPunct="1">
              <a:lnSpc>
                <a:spcPct val="116000"/>
              </a:lnSpc>
              <a:buClr>
                <a:srgbClr val="40458C"/>
              </a:buClr>
              <a:buSzPct val="100000"/>
              <a:buFont typeface="Times New Roman" pitchFamily="18" charset="0"/>
              <a:buNone/>
            </a:pPr>
            <a:r>
              <a:rPr lang="en-US" sz="2000" dirty="0">
                <a:solidFill>
                  <a:srgbClr val="FFFFFF"/>
                </a:solidFill>
                <a:latin typeface="Calibri"/>
              </a:rPr>
              <a:t>Q</a:t>
            </a:r>
          </a:p>
        </p:txBody>
      </p:sp>
      <p:sp>
        <p:nvSpPr>
          <p:cNvPr id="89" name="Line 19"/>
          <p:cNvSpPr>
            <a:spLocks noChangeShapeType="1"/>
          </p:cNvSpPr>
          <p:nvPr>
            <p:custDataLst>
              <p:tags r:id="rId7"/>
            </p:custDataLst>
          </p:nvPr>
        </p:nvSpPr>
        <p:spPr bwMode="auto">
          <a:xfrm>
            <a:off x="6263547" y="1328442"/>
            <a:ext cx="228600" cy="0"/>
          </a:xfrm>
          <a:prstGeom prst="line">
            <a:avLst/>
          </a:prstGeom>
          <a:noFill/>
          <a:ln w="28575">
            <a:solidFill>
              <a:srgbClr val="FFFFFF"/>
            </a:solidFill>
            <a:round/>
            <a:headEnd type="oval"/>
            <a:tailEnd type="none"/>
          </a:ln>
          <a:effectLst/>
        </p:spPr>
        <p:txBody>
          <a:bodyPr wrap="none" anchor="ctr">
            <a:noAutofit/>
          </a:bodyPr>
          <a:lstStyle/>
          <a:p>
            <a:endParaRPr lang="en-US"/>
          </a:p>
        </p:txBody>
      </p:sp>
      <p:sp>
        <p:nvSpPr>
          <p:cNvPr id="90" name="Line 19"/>
          <p:cNvSpPr>
            <a:spLocks noChangeShapeType="1"/>
          </p:cNvSpPr>
          <p:nvPr>
            <p:custDataLst>
              <p:tags r:id="rId8"/>
            </p:custDataLst>
          </p:nvPr>
        </p:nvSpPr>
        <p:spPr bwMode="auto">
          <a:xfrm>
            <a:off x="6377847" y="1613695"/>
            <a:ext cx="114300" cy="0"/>
          </a:xfrm>
          <a:prstGeom prst="line">
            <a:avLst/>
          </a:prstGeom>
          <a:noFill/>
          <a:ln w="28575">
            <a:solidFill>
              <a:srgbClr val="FFFFFF"/>
            </a:solidFill>
            <a:round/>
            <a:headEnd/>
            <a:tailEnd/>
          </a:ln>
          <a:effectLst/>
        </p:spPr>
        <p:txBody>
          <a:bodyPr wrap="none" anchor="ctr">
            <a:noAutofit/>
          </a:bodyPr>
          <a:lstStyle/>
          <a:p>
            <a:endParaRPr lang="en-US"/>
          </a:p>
        </p:txBody>
      </p:sp>
      <p:sp>
        <p:nvSpPr>
          <p:cNvPr id="91" name="Line 19"/>
          <p:cNvSpPr>
            <a:spLocks noChangeShapeType="1"/>
          </p:cNvSpPr>
          <p:nvPr>
            <p:custDataLst>
              <p:tags r:id="rId9"/>
            </p:custDataLst>
          </p:nvPr>
        </p:nvSpPr>
        <p:spPr bwMode="auto">
          <a:xfrm>
            <a:off x="7137884" y="1328442"/>
            <a:ext cx="228600" cy="0"/>
          </a:xfrm>
          <a:prstGeom prst="line">
            <a:avLst/>
          </a:prstGeom>
          <a:noFill/>
          <a:ln w="28575">
            <a:solidFill>
              <a:srgbClr val="FFFFFF"/>
            </a:solidFill>
            <a:round/>
            <a:headEnd/>
            <a:tailEnd/>
          </a:ln>
          <a:effectLst/>
        </p:spPr>
        <p:txBody>
          <a:bodyPr wrap="none" anchor="ctr">
            <a:noAutofit/>
          </a:bodyPr>
          <a:lstStyle/>
          <a:p>
            <a:endParaRPr lang="en-US"/>
          </a:p>
        </p:txBody>
      </p:sp>
      <p:sp>
        <p:nvSpPr>
          <p:cNvPr id="101" name="Rectangle 4"/>
          <p:cNvSpPr>
            <a:spLocks noChangeArrowheads="1"/>
          </p:cNvSpPr>
          <p:nvPr>
            <p:custDataLst>
              <p:tags r:id="rId10"/>
            </p:custDataLst>
          </p:nvPr>
        </p:nvSpPr>
        <p:spPr bwMode="auto">
          <a:xfrm>
            <a:off x="7918003" y="1149931"/>
            <a:ext cx="645737" cy="642938"/>
          </a:xfrm>
          <a:prstGeom prst="rect">
            <a:avLst/>
          </a:prstGeom>
          <a:noFill/>
          <a:ln w="38100" algn="ctr">
            <a:solidFill>
              <a:schemeClr val="accent4">
                <a:lumMod val="60000"/>
                <a:lumOff val="40000"/>
              </a:schemeClr>
            </a:solidFill>
            <a:miter lim="800000"/>
            <a:headEnd/>
            <a:tailEnd/>
          </a:ln>
          <a:effectLst/>
        </p:spPr>
        <p:txBody>
          <a:bodyPr anchor="ctr">
            <a:noAutofit/>
          </a:bodyPr>
          <a:lstStyle/>
          <a:p>
            <a:endParaRPr lang="en-US"/>
          </a:p>
        </p:txBody>
      </p:sp>
      <p:sp>
        <p:nvSpPr>
          <p:cNvPr id="102" name="Text Box 5"/>
          <p:cNvSpPr txBox="1">
            <a:spLocks noChangeArrowheads="1"/>
          </p:cNvSpPr>
          <p:nvPr>
            <p:custDataLst>
              <p:tags r:id="rId11"/>
            </p:custDataLst>
          </p:nvPr>
        </p:nvSpPr>
        <p:spPr bwMode="auto">
          <a:xfrm>
            <a:off x="7926821" y="1130384"/>
            <a:ext cx="157094" cy="357021"/>
          </a:xfrm>
          <a:prstGeom prst="rect">
            <a:avLst/>
          </a:prstGeom>
          <a:noFill/>
          <a:ln w="25400" algn="ctr">
            <a:noFill/>
            <a:miter lim="800000"/>
            <a:headEnd/>
            <a:tailEnd/>
          </a:ln>
          <a:effectLst/>
        </p:spPr>
        <p:txBody>
          <a:bodyPr wrap="none" lIns="0" tIns="0" rIns="0" bIns="0">
            <a:spAutoFit/>
          </a:bodyPr>
          <a:lstStyle/>
          <a:p>
            <a:pPr algn="ctr" eaLnBrk="1" hangingPunct="1">
              <a:lnSpc>
                <a:spcPct val="116000"/>
              </a:lnSpc>
              <a:buClr>
                <a:srgbClr val="40458C"/>
              </a:buClr>
              <a:buSzPct val="100000"/>
              <a:buFont typeface="Times New Roman" pitchFamily="18" charset="0"/>
              <a:buNone/>
            </a:pPr>
            <a:r>
              <a:rPr lang="en-US" sz="2000" dirty="0">
                <a:solidFill>
                  <a:srgbClr val="FFFFFF"/>
                </a:solidFill>
                <a:latin typeface="Calibri"/>
              </a:rPr>
              <a:t>D</a:t>
            </a:r>
          </a:p>
        </p:txBody>
      </p:sp>
      <p:sp>
        <p:nvSpPr>
          <p:cNvPr id="103" name="Text Box 6"/>
          <p:cNvSpPr txBox="1">
            <a:spLocks noChangeArrowheads="1"/>
          </p:cNvSpPr>
          <p:nvPr>
            <p:custDataLst>
              <p:tags r:id="rId12"/>
            </p:custDataLst>
          </p:nvPr>
        </p:nvSpPr>
        <p:spPr bwMode="auto">
          <a:xfrm>
            <a:off x="8299003" y="1130384"/>
            <a:ext cx="173124" cy="357021"/>
          </a:xfrm>
          <a:prstGeom prst="rect">
            <a:avLst/>
          </a:prstGeom>
          <a:noFill/>
          <a:ln w="25400" algn="ctr">
            <a:noFill/>
            <a:miter lim="800000"/>
            <a:headEnd/>
            <a:tailEnd/>
          </a:ln>
          <a:effectLst/>
        </p:spPr>
        <p:txBody>
          <a:bodyPr wrap="none" lIns="0" tIns="0" rIns="0" bIns="0">
            <a:spAutoFit/>
          </a:bodyPr>
          <a:lstStyle/>
          <a:p>
            <a:pPr algn="ctr" eaLnBrk="1" hangingPunct="1">
              <a:lnSpc>
                <a:spcPct val="116000"/>
              </a:lnSpc>
              <a:buClr>
                <a:srgbClr val="40458C"/>
              </a:buClr>
              <a:buSzPct val="100000"/>
              <a:buFont typeface="Times New Roman" pitchFamily="18" charset="0"/>
              <a:buNone/>
            </a:pPr>
            <a:r>
              <a:rPr lang="en-US" sz="2000" dirty="0">
                <a:solidFill>
                  <a:srgbClr val="FFFFFF"/>
                </a:solidFill>
                <a:latin typeface="Calibri"/>
              </a:rPr>
              <a:t>Q</a:t>
            </a:r>
          </a:p>
        </p:txBody>
      </p:sp>
      <p:sp>
        <p:nvSpPr>
          <p:cNvPr id="105" name="Line 19"/>
          <p:cNvSpPr>
            <a:spLocks noChangeShapeType="1"/>
          </p:cNvSpPr>
          <p:nvPr>
            <p:custDataLst>
              <p:tags r:id="rId13"/>
            </p:custDataLst>
          </p:nvPr>
        </p:nvSpPr>
        <p:spPr bwMode="auto">
          <a:xfrm>
            <a:off x="7689403" y="1302331"/>
            <a:ext cx="228600" cy="0"/>
          </a:xfrm>
          <a:prstGeom prst="line">
            <a:avLst/>
          </a:prstGeom>
          <a:noFill/>
          <a:ln w="28575">
            <a:solidFill>
              <a:srgbClr val="FFFFFF"/>
            </a:solidFill>
            <a:round/>
            <a:headEnd type="oval"/>
            <a:tailEnd type="none"/>
          </a:ln>
          <a:effectLst/>
        </p:spPr>
        <p:txBody>
          <a:bodyPr wrap="none" anchor="ctr">
            <a:noAutofit/>
          </a:bodyPr>
          <a:lstStyle/>
          <a:p>
            <a:endParaRPr lang="en-US"/>
          </a:p>
        </p:txBody>
      </p:sp>
      <p:sp>
        <p:nvSpPr>
          <p:cNvPr id="106" name="Line 19"/>
          <p:cNvSpPr>
            <a:spLocks noChangeShapeType="1"/>
          </p:cNvSpPr>
          <p:nvPr>
            <p:custDataLst>
              <p:tags r:id="rId14"/>
            </p:custDataLst>
          </p:nvPr>
        </p:nvSpPr>
        <p:spPr bwMode="auto">
          <a:xfrm>
            <a:off x="7803703" y="1587584"/>
            <a:ext cx="114300" cy="0"/>
          </a:xfrm>
          <a:prstGeom prst="line">
            <a:avLst/>
          </a:prstGeom>
          <a:noFill/>
          <a:ln w="28575">
            <a:solidFill>
              <a:srgbClr val="FFFFFF"/>
            </a:solidFill>
            <a:round/>
            <a:headEnd/>
            <a:tailEnd/>
          </a:ln>
          <a:effectLst/>
        </p:spPr>
        <p:txBody>
          <a:bodyPr wrap="none" anchor="ctr">
            <a:noAutofit/>
          </a:bodyPr>
          <a:lstStyle/>
          <a:p>
            <a:endParaRPr lang="en-US"/>
          </a:p>
        </p:txBody>
      </p:sp>
      <p:sp>
        <p:nvSpPr>
          <p:cNvPr id="107" name="Line 19"/>
          <p:cNvSpPr>
            <a:spLocks noChangeShapeType="1"/>
          </p:cNvSpPr>
          <p:nvPr>
            <p:custDataLst>
              <p:tags r:id="rId15"/>
            </p:custDataLst>
          </p:nvPr>
        </p:nvSpPr>
        <p:spPr bwMode="auto">
          <a:xfrm>
            <a:off x="8563739" y="1302331"/>
            <a:ext cx="275461" cy="0"/>
          </a:xfrm>
          <a:prstGeom prst="line">
            <a:avLst/>
          </a:prstGeom>
          <a:noFill/>
          <a:ln w="28575">
            <a:solidFill>
              <a:srgbClr val="FFFFFF"/>
            </a:solidFill>
            <a:round/>
            <a:headEnd/>
            <a:tailEnd/>
          </a:ln>
          <a:effectLst/>
        </p:spPr>
        <p:txBody>
          <a:bodyPr wrap="none" anchor="ctr">
            <a:noAutofit/>
          </a:bodyPr>
          <a:lstStyle/>
          <a:p>
            <a:endParaRPr lang="en-US"/>
          </a:p>
        </p:txBody>
      </p:sp>
      <p:sp>
        <p:nvSpPr>
          <p:cNvPr id="109" name="Rectangle 4"/>
          <p:cNvSpPr>
            <a:spLocks noChangeArrowheads="1"/>
          </p:cNvSpPr>
          <p:nvPr>
            <p:custDataLst>
              <p:tags r:id="rId16"/>
            </p:custDataLst>
          </p:nvPr>
        </p:nvSpPr>
        <p:spPr bwMode="auto">
          <a:xfrm>
            <a:off x="6506340" y="2319042"/>
            <a:ext cx="645737" cy="642938"/>
          </a:xfrm>
          <a:prstGeom prst="rect">
            <a:avLst/>
          </a:prstGeom>
          <a:noFill/>
          <a:ln w="38100" algn="ctr">
            <a:solidFill>
              <a:schemeClr val="accent4">
                <a:lumMod val="60000"/>
                <a:lumOff val="40000"/>
              </a:schemeClr>
            </a:solidFill>
            <a:miter lim="800000"/>
            <a:headEnd/>
            <a:tailEnd/>
          </a:ln>
          <a:effectLst/>
        </p:spPr>
        <p:txBody>
          <a:bodyPr anchor="ctr">
            <a:noAutofit/>
          </a:bodyPr>
          <a:lstStyle/>
          <a:p>
            <a:endParaRPr lang="en-US"/>
          </a:p>
        </p:txBody>
      </p:sp>
      <p:sp>
        <p:nvSpPr>
          <p:cNvPr id="110" name="Text Box 5"/>
          <p:cNvSpPr txBox="1">
            <a:spLocks noChangeArrowheads="1"/>
          </p:cNvSpPr>
          <p:nvPr>
            <p:custDataLst>
              <p:tags r:id="rId17"/>
            </p:custDataLst>
          </p:nvPr>
        </p:nvSpPr>
        <p:spPr bwMode="auto">
          <a:xfrm>
            <a:off x="6515158" y="2299495"/>
            <a:ext cx="157094" cy="357021"/>
          </a:xfrm>
          <a:prstGeom prst="rect">
            <a:avLst/>
          </a:prstGeom>
          <a:noFill/>
          <a:ln w="25400" algn="ctr">
            <a:noFill/>
            <a:miter lim="800000"/>
            <a:headEnd/>
            <a:tailEnd/>
          </a:ln>
          <a:effectLst/>
        </p:spPr>
        <p:txBody>
          <a:bodyPr wrap="none" lIns="0" tIns="0" rIns="0" bIns="0">
            <a:spAutoFit/>
          </a:bodyPr>
          <a:lstStyle/>
          <a:p>
            <a:pPr algn="ctr" eaLnBrk="1" hangingPunct="1">
              <a:lnSpc>
                <a:spcPct val="116000"/>
              </a:lnSpc>
              <a:buClr>
                <a:srgbClr val="40458C"/>
              </a:buClr>
              <a:buSzPct val="100000"/>
              <a:buFont typeface="Times New Roman" pitchFamily="18" charset="0"/>
              <a:buNone/>
            </a:pPr>
            <a:r>
              <a:rPr lang="en-US" sz="2000" dirty="0">
                <a:solidFill>
                  <a:srgbClr val="FFFFFF"/>
                </a:solidFill>
                <a:latin typeface="Calibri"/>
              </a:rPr>
              <a:t>D</a:t>
            </a:r>
          </a:p>
        </p:txBody>
      </p:sp>
      <p:sp>
        <p:nvSpPr>
          <p:cNvPr id="111" name="Text Box 6"/>
          <p:cNvSpPr txBox="1">
            <a:spLocks noChangeArrowheads="1"/>
          </p:cNvSpPr>
          <p:nvPr>
            <p:custDataLst>
              <p:tags r:id="rId18"/>
            </p:custDataLst>
          </p:nvPr>
        </p:nvSpPr>
        <p:spPr bwMode="auto">
          <a:xfrm>
            <a:off x="6887340" y="2299495"/>
            <a:ext cx="173124" cy="357021"/>
          </a:xfrm>
          <a:prstGeom prst="rect">
            <a:avLst/>
          </a:prstGeom>
          <a:noFill/>
          <a:ln w="25400" algn="ctr">
            <a:noFill/>
            <a:miter lim="800000"/>
            <a:headEnd/>
            <a:tailEnd/>
          </a:ln>
          <a:effectLst/>
        </p:spPr>
        <p:txBody>
          <a:bodyPr wrap="none" lIns="0" tIns="0" rIns="0" bIns="0">
            <a:spAutoFit/>
          </a:bodyPr>
          <a:lstStyle/>
          <a:p>
            <a:pPr algn="ctr" eaLnBrk="1" hangingPunct="1">
              <a:lnSpc>
                <a:spcPct val="116000"/>
              </a:lnSpc>
              <a:buClr>
                <a:srgbClr val="40458C"/>
              </a:buClr>
              <a:buSzPct val="100000"/>
              <a:buFont typeface="Times New Roman" pitchFamily="18" charset="0"/>
              <a:buNone/>
            </a:pPr>
            <a:r>
              <a:rPr lang="en-US" sz="2000" dirty="0">
                <a:solidFill>
                  <a:srgbClr val="FFFFFF"/>
                </a:solidFill>
                <a:latin typeface="Calibri"/>
              </a:rPr>
              <a:t>Q</a:t>
            </a:r>
          </a:p>
        </p:txBody>
      </p:sp>
      <p:sp>
        <p:nvSpPr>
          <p:cNvPr id="113" name="Line 19"/>
          <p:cNvSpPr>
            <a:spLocks noChangeShapeType="1"/>
          </p:cNvSpPr>
          <p:nvPr>
            <p:custDataLst>
              <p:tags r:id="rId19"/>
            </p:custDataLst>
          </p:nvPr>
        </p:nvSpPr>
        <p:spPr bwMode="auto">
          <a:xfrm>
            <a:off x="6277740" y="2471442"/>
            <a:ext cx="228600" cy="0"/>
          </a:xfrm>
          <a:prstGeom prst="line">
            <a:avLst/>
          </a:prstGeom>
          <a:noFill/>
          <a:ln w="28575">
            <a:solidFill>
              <a:srgbClr val="FFFFFF"/>
            </a:solidFill>
            <a:round/>
            <a:headEnd type="oval"/>
            <a:tailEnd type="none"/>
          </a:ln>
          <a:effectLst/>
        </p:spPr>
        <p:txBody>
          <a:bodyPr wrap="none" anchor="ctr">
            <a:noAutofit/>
          </a:bodyPr>
          <a:lstStyle/>
          <a:p>
            <a:endParaRPr lang="en-US"/>
          </a:p>
        </p:txBody>
      </p:sp>
      <p:sp>
        <p:nvSpPr>
          <p:cNvPr id="114" name="Line 19"/>
          <p:cNvSpPr>
            <a:spLocks noChangeShapeType="1"/>
          </p:cNvSpPr>
          <p:nvPr>
            <p:custDataLst>
              <p:tags r:id="rId20"/>
            </p:custDataLst>
          </p:nvPr>
        </p:nvSpPr>
        <p:spPr bwMode="auto">
          <a:xfrm>
            <a:off x="6392040" y="2756695"/>
            <a:ext cx="114300" cy="0"/>
          </a:xfrm>
          <a:prstGeom prst="line">
            <a:avLst/>
          </a:prstGeom>
          <a:noFill/>
          <a:ln w="28575">
            <a:solidFill>
              <a:srgbClr val="FFFFFF"/>
            </a:solidFill>
            <a:round/>
            <a:headEnd/>
            <a:tailEnd/>
          </a:ln>
          <a:effectLst/>
        </p:spPr>
        <p:txBody>
          <a:bodyPr wrap="none" anchor="ctr">
            <a:noAutofit/>
          </a:bodyPr>
          <a:lstStyle/>
          <a:p>
            <a:endParaRPr lang="en-US"/>
          </a:p>
        </p:txBody>
      </p:sp>
      <p:sp>
        <p:nvSpPr>
          <p:cNvPr id="115" name="Line 19"/>
          <p:cNvSpPr>
            <a:spLocks noChangeShapeType="1"/>
          </p:cNvSpPr>
          <p:nvPr>
            <p:custDataLst>
              <p:tags r:id="rId21"/>
            </p:custDataLst>
          </p:nvPr>
        </p:nvSpPr>
        <p:spPr bwMode="auto">
          <a:xfrm>
            <a:off x="7152077" y="2471442"/>
            <a:ext cx="228600" cy="0"/>
          </a:xfrm>
          <a:prstGeom prst="line">
            <a:avLst/>
          </a:prstGeom>
          <a:noFill/>
          <a:ln w="28575">
            <a:solidFill>
              <a:srgbClr val="FFFFFF"/>
            </a:solidFill>
            <a:round/>
            <a:headEnd/>
            <a:tailEnd type="oval"/>
          </a:ln>
          <a:effectLst/>
        </p:spPr>
        <p:txBody>
          <a:bodyPr wrap="none" anchor="ctr">
            <a:noAutofit/>
          </a:bodyPr>
          <a:lstStyle/>
          <a:p>
            <a:endParaRPr lang="en-US"/>
          </a:p>
        </p:txBody>
      </p:sp>
      <p:sp>
        <p:nvSpPr>
          <p:cNvPr id="117" name="Rectangle 4"/>
          <p:cNvSpPr>
            <a:spLocks noChangeArrowheads="1"/>
          </p:cNvSpPr>
          <p:nvPr>
            <p:custDataLst>
              <p:tags r:id="rId22"/>
            </p:custDataLst>
          </p:nvPr>
        </p:nvSpPr>
        <p:spPr bwMode="auto">
          <a:xfrm>
            <a:off x="7932196" y="2292931"/>
            <a:ext cx="645737" cy="642938"/>
          </a:xfrm>
          <a:prstGeom prst="rect">
            <a:avLst/>
          </a:prstGeom>
          <a:noFill/>
          <a:ln w="38100" algn="ctr">
            <a:solidFill>
              <a:schemeClr val="accent4">
                <a:lumMod val="60000"/>
                <a:lumOff val="40000"/>
              </a:schemeClr>
            </a:solidFill>
            <a:miter lim="800000"/>
            <a:headEnd/>
            <a:tailEnd/>
          </a:ln>
          <a:effectLst/>
        </p:spPr>
        <p:txBody>
          <a:bodyPr anchor="ctr">
            <a:noAutofit/>
          </a:bodyPr>
          <a:lstStyle/>
          <a:p>
            <a:endParaRPr lang="en-US"/>
          </a:p>
        </p:txBody>
      </p:sp>
      <p:sp>
        <p:nvSpPr>
          <p:cNvPr id="118" name="Text Box 5"/>
          <p:cNvSpPr txBox="1">
            <a:spLocks noChangeArrowheads="1"/>
          </p:cNvSpPr>
          <p:nvPr>
            <p:custDataLst>
              <p:tags r:id="rId23"/>
            </p:custDataLst>
          </p:nvPr>
        </p:nvSpPr>
        <p:spPr bwMode="auto">
          <a:xfrm>
            <a:off x="7941014" y="2273384"/>
            <a:ext cx="157094" cy="357021"/>
          </a:xfrm>
          <a:prstGeom prst="rect">
            <a:avLst/>
          </a:prstGeom>
          <a:noFill/>
          <a:ln w="25400" algn="ctr">
            <a:noFill/>
            <a:miter lim="800000"/>
            <a:headEnd/>
            <a:tailEnd/>
          </a:ln>
          <a:effectLst/>
        </p:spPr>
        <p:txBody>
          <a:bodyPr wrap="none" lIns="0" tIns="0" rIns="0" bIns="0">
            <a:spAutoFit/>
          </a:bodyPr>
          <a:lstStyle/>
          <a:p>
            <a:pPr algn="ctr" eaLnBrk="1" hangingPunct="1">
              <a:lnSpc>
                <a:spcPct val="116000"/>
              </a:lnSpc>
              <a:buClr>
                <a:srgbClr val="40458C"/>
              </a:buClr>
              <a:buSzPct val="100000"/>
              <a:buFont typeface="Times New Roman" pitchFamily="18" charset="0"/>
              <a:buNone/>
            </a:pPr>
            <a:r>
              <a:rPr lang="en-US" sz="2000" dirty="0">
                <a:solidFill>
                  <a:srgbClr val="FFFFFF"/>
                </a:solidFill>
                <a:latin typeface="Calibri"/>
              </a:rPr>
              <a:t>D</a:t>
            </a:r>
          </a:p>
        </p:txBody>
      </p:sp>
      <p:sp>
        <p:nvSpPr>
          <p:cNvPr id="119" name="Text Box 6"/>
          <p:cNvSpPr txBox="1">
            <a:spLocks noChangeArrowheads="1"/>
          </p:cNvSpPr>
          <p:nvPr>
            <p:custDataLst>
              <p:tags r:id="rId24"/>
            </p:custDataLst>
          </p:nvPr>
        </p:nvSpPr>
        <p:spPr bwMode="auto">
          <a:xfrm>
            <a:off x="8313196" y="2273384"/>
            <a:ext cx="173124" cy="357021"/>
          </a:xfrm>
          <a:prstGeom prst="rect">
            <a:avLst/>
          </a:prstGeom>
          <a:noFill/>
          <a:ln w="25400" algn="ctr">
            <a:noFill/>
            <a:miter lim="800000"/>
            <a:headEnd/>
            <a:tailEnd/>
          </a:ln>
          <a:effectLst/>
        </p:spPr>
        <p:txBody>
          <a:bodyPr wrap="none" lIns="0" tIns="0" rIns="0" bIns="0">
            <a:spAutoFit/>
          </a:bodyPr>
          <a:lstStyle/>
          <a:p>
            <a:pPr algn="ctr" eaLnBrk="1" hangingPunct="1">
              <a:lnSpc>
                <a:spcPct val="116000"/>
              </a:lnSpc>
              <a:buClr>
                <a:srgbClr val="40458C"/>
              </a:buClr>
              <a:buSzPct val="100000"/>
              <a:buFont typeface="Times New Roman" pitchFamily="18" charset="0"/>
              <a:buNone/>
            </a:pPr>
            <a:r>
              <a:rPr lang="en-US" sz="2000" dirty="0">
                <a:solidFill>
                  <a:srgbClr val="FFFFFF"/>
                </a:solidFill>
                <a:latin typeface="Calibri"/>
              </a:rPr>
              <a:t>Q</a:t>
            </a:r>
          </a:p>
        </p:txBody>
      </p:sp>
      <p:sp>
        <p:nvSpPr>
          <p:cNvPr id="121" name="Line 19"/>
          <p:cNvSpPr>
            <a:spLocks noChangeShapeType="1"/>
          </p:cNvSpPr>
          <p:nvPr>
            <p:custDataLst>
              <p:tags r:id="rId25"/>
            </p:custDataLst>
          </p:nvPr>
        </p:nvSpPr>
        <p:spPr bwMode="auto">
          <a:xfrm>
            <a:off x="7703596" y="2445331"/>
            <a:ext cx="228600" cy="0"/>
          </a:xfrm>
          <a:prstGeom prst="line">
            <a:avLst/>
          </a:prstGeom>
          <a:noFill/>
          <a:ln w="28575">
            <a:solidFill>
              <a:srgbClr val="FFFFFF"/>
            </a:solidFill>
            <a:round/>
            <a:headEnd type="oval"/>
            <a:tailEnd type="none"/>
          </a:ln>
          <a:effectLst/>
        </p:spPr>
        <p:txBody>
          <a:bodyPr wrap="none" anchor="ctr">
            <a:noAutofit/>
          </a:bodyPr>
          <a:lstStyle/>
          <a:p>
            <a:endParaRPr lang="en-US"/>
          </a:p>
        </p:txBody>
      </p:sp>
      <p:sp>
        <p:nvSpPr>
          <p:cNvPr id="122" name="Line 19"/>
          <p:cNvSpPr>
            <a:spLocks noChangeShapeType="1"/>
          </p:cNvSpPr>
          <p:nvPr>
            <p:custDataLst>
              <p:tags r:id="rId26"/>
            </p:custDataLst>
          </p:nvPr>
        </p:nvSpPr>
        <p:spPr bwMode="auto">
          <a:xfrm>
            <a:off x="7817896" y="2730584"/>
            <a:ext cx="114300" cy="0"/>
          </a:xfrm>
          <a:prstGeom prst="line">
            <a:avLst/>
          </a:prstGeom>
          <a:noFill/>
          <a:ln w="28575">
            <a:solidFill>
              <a:srgbClr val="FFFFFF"/>
            </a:solidFill>
            <a:round/>
            <a:headEnd/>
            <a:tailEnd/>
          </a:ln>
          <a:effectLst/>
        </p:spPr>
        <p:txBody>
          <a:bodyPr wrap="none" anchor="ctr">
            <a:noAutofit/>
          </a:bodyPr>
          <a:lstStyle/>
          <a:p>
            <a:endParaRPr lang="en-US"/>
          </a:p>
        </p:txBody>
      </p:sp>
      <p:sp>
        <p:nvSpPr>
          <p:cNvPr id="123" name="Line 19"/>
          <p:cNvSpPr>
            <a:spLocks noChangeShapeType="1"/>
          </p:cNvSpPr>
          <p:nvPr>
            <p:custDataLst>
              <p:tags r:id="rId27"/>
            </p:custDataLst>
          </p:nvPr>
        </p:nvSpPr>
        <p:spPr bwMode="auto">
          <a:xfrm>
            <a:off x="8577933" y="2445331"/>
            <a:ext cx="228600" cy="0"/>
          </a:xfrm>
          <a:prstGeom prst="line">
            <a:avLst/>
          </a:prstGeom>
          <a:noFill/>
          <a:ln w="28575">
            <a:solidFill>
              <a:srgbClr val="FFFFFF"/>
            </a:solidFill>
            <a:round/>
            <a:headEnd/>
            <a:tailEnd type="oval"/>
          </a:ln>
          <a:effectLst/>
        </p:spPr>
        <p:txBody>
          <a:bodyPr wrap="none" anchor="ctr">
            <a:noAutofit/>
          </a:bodyPr>
          <a:lstStyle/>
          <a:p>
            <a:endParaRPr lang="en-US"/>
          </a:p>
        </p:txBody>
      </p:sp>
      <p:sp>
        <p:nvSpPr>
          <p:cNvPr id="125" name="Rectangle 4"/>
          <p:cNvSpPr>
            <a:spLocks noChangeArrowheads="1"/>
          </p:cNvSpPr>
          <p:nvPr>
            <p:custDataLst>
              <p:tags r:id="rId28"/>
            </p:custDataLst>
          </p:nvPr>
        </p:nvSpPr>
        <p:spPr bwMode="auto">
          <a:xfrm>
            <a:off x="6506340" y="3462042"/>
            <a:ext cx="645737" cy="642938"/>
          </a:xfrm>
          <a:prstGeom prst="rect">
            <a:avLst/>
          </a:prstGeom>
          <a:noFill/>
          <a:ln w="38100" algn="ctr">
            <a:solidFill>
              <a:schemeClr val="accent4">
                <a:lumMod val="60000"/>
                <a:lumOff val="40000"/>
              </a:schemeClr>
            </a:solidFill>
            <a:miter lim="800000"/>
            <a:headEnd/>
            <a:tailEnd/>
          </a:ln>
          <a:effectLst/>
        </p:spPr>
        <p:txBody>
          <a:bodyPr anchor="ctr">
            <a:noAutofit/>
          </a:bodyPr>
          <a:lstStyle/>
          <a:p>
            <a:endParaRPr lang="en-US"/>
          </a:p>
        </p:txBody>
      </p:sp>
      <p:sp>
        <p:nvSpPr>
          <p:cNvPr id="126" name="Text Box 5"/>
          <p:cNvSpPr txBox="1">
            <a:spLocks noChangeArrowheads="1"/>
          </p:cNvSpPr>
          <p:nvPr>
            <p:custDataLst>
              <p:tags r:id="rId29"/>
            </p:custDataLst>
          </p:nvPr>
        </p:nvSpPr>
        <p:spPr bwMode="auto">
          <a:xfrm>
            <a:off x="6515158" y="3442495"/>
            <a:ext cx="157094" cy="357021"/>
          </a:xfrm>
          <a:prstGeom prst="rect">
            <a:avLst/>
          </a:prstGeom>
          <a:noFill/>
          <a:ln w="25400" algn="ctr">
            <a:noFill/>
            <a:miter lim="800000"/>
            <a:headEnd/>
            <a:tailEnd/>
          </a:ln>
          <a:effectLst/>
        </p:spPr>
        <p:txBody>
          <a:bodyPr wrap="none" lIns="0" tIns="0" rIns="0" bIns="0">
            <a:spAutoFit/>
          </a:bodyPr>
          <a:lstStyle/>
          <a:p>
            <a:pPr algn="ctr" eaLnBrk="1" hangingPunct="1">
              <a:lnSpc>
                <a:spcPct val="116000"/>
              </a:lnSpc>
              <a:buClr>
                <a:srgbClr val="40458C"/>
              </a:buClr>
              <a:buSzPct val="100000"/>
              <a:buFont typeface="Times New Roman" pitchFamily="18" charset="0"/>
              <a:buNone/>
            </a:pPr>
            <a:r>
              <a:rPr lang="en-US" sz="2000" dirty="0">
                <a:solidFill>
                  <a:srgbClr val="FFFFFF"/>
                </a:solidFill>
                <a:latin typeface="Calibri"/>
              </a:rPr>
              <a:t>D</a:t>
            </a:r>
          </a:p>
        </p:txBody>
      </p:sp>
      <p:sp>
        <p:nvSpPr>
          <p:cNvPr id="127" name="Text Box 6"/>
          <p:cNvSpPr txBox="1">
            <a:spLocks noChangeArrowheads="1"/>
          </p:cNvSpPr>
          <p:nvPr>
            <p:custDataLst>
              <p:tags r:id="rId30"/>
            </p:custDataLst>
          </p:nvPr>
        </p:nvSpPr>
        <p:spPr bwMode="auto">
          <a:xfrm>
            <a:off x="6887340" y="3442495"/>
            <a:ext cx="173124" cy="357021"/>
          </a:xfrm>
          <a:prstGeom prst="rect">
            <a:avLst/>
          </a:prstGeom>
          <a:noFill/>
          <a:ln w="25400" algn="ctr">
            <a:noFill/>
            <a:miter lim="800000"/>
            <a:headEnd/>
            <a:tailEnd/>
          </a:ln>
          <a:effectLst/>
        </p:spPr>
        <p:txBody>
          <a:bodyPr wrap="none" lIns="0" tIns="0" rIns="0" bIns="0">
            <a:spAutoFit/>
          </a:bodyPr>
          <a:lstStyle/>
          <a:p>
            <a:pPr algn="ctr" eaLnBrk="1" hangingPunct="1">
              <a:lnSpc>
                <a:spcPct val="116000"/>
              </a:lnSpc>
              <a:buClr>
                <a:srgbClr val="40458C"/>
              </a:buClr>
              <a:buSzPct val="100000"/>
              <a:buFont typeface="Times New Roman" pitchFamily="18" charset="0"/>
              <a:buNone/>
            </a:pPr>
            <a:r>
              <a:rPr lang="en-US" sz="2000" dirty="0">
                <a:solidFill>
                  <a:srgbClr val="FFFFFF"/>
                </a:solidFill>
                <a:latin typeface="Calibri"/>
              </a:rPr>
              <a:t>Q</a:t>
            </a:r>
          </a:p>
        </p:txBody>
      </p:sp>
      <p:sp>
        <p:nvSpPr>
          <p:cNvPr id="129" name="Line 19"/>
          <p:cNvSpPr>
            <a:spLocks noChangeShapeType="1"/>
          </p:cNvSpPr>
          <p:nvPr>
            <p:custDataLst>
              <p:tags r:id="rId31"/>
            </p:custDataLst>
          </p:nvPr>
        </p:nvSpPr>
        <p:spPr bwMode="auto">
          <a:xfrm>
            <a:off x="6277740" y="3614442"/>
            <a:ext cx="228600" cy="0"/>
          </a:xfrm>
          <a:prstGeom prst="line">
            <a:avLst/>
          </a:prstGeom>
          <a:noFill/>
          <a:ln w="28575">
            <a:solidFill>
              <a:srgbClr val="FFFFFF"/>
            </a:solidFill>
            <a:round/>
            <a:headEnd type="oval"/>
            <a:tailEnd type="none"/>
          </a:ln>
          <a:effectLst/>
        </p:spPr>
        <p:txBody>
          <a:bodyPr wrap="none" anchor="ctr">
            <a:noAutofit/>
          </a:bodyPr>
          <a:lstStyle/>
          <a:p>
            <a:endParaRPr lang="en-US"/>
          </a:p>
        </p:txBody>
      </p:sp>
      <p:sp>
        <p:nvSpPr>
          <p:cNvPr id="130" name="Line 19"/>
          <p:cNvSpPr>
            <a:spLocks noChangeShapeType="1"/>
          </p:cNvSpPr>
          <p:nvPr>
            <p:custDataLst>
              <p:tags r:id="rId32"/>
            </p:custDataLst>
          </p:nvPr>
        </p:nvSpPr>
        <p:spPr bwMode="auto">
          <a:xfrm>
            <a:off x="6392040" y="3899695"/>
            <a:ext cx="114300" cy="0"/>
          </a:xfrm>
          <a:prstGeom prst="line">
            <a:avLst/>
          </a:prstGeom>
          <a:noFill/>
          <a:ln w="28575">
            <a:solidFill>
              <a:srgbClr val="FFFFFF"/>
            </a:solidFill>
            <a:round/>
            <a:headEnd/>
            <a:tailEnd/>
          </a:ln>
          <a:effectLst/>
        </p:spPr>
        <p:txBody>
          <a:bodyPr wrap="none" anchor="ctr">
            <a:noAutofit/>
          </a:bodyPr>
          <a:lstStyle/>
          <a:p>
            <a:endParaRPr lang="en-US"/>
          </a:p>
        </p:txBody>
      </p:sp>
      <p:sp>
        <p:nvSpPr>
          <p:cNvPr id="131" name="Line 19"/>
          <p:cNvSpPr>
            <a:spLocks noChangeShapeType="1"/>
          </p:cNvSpPr>
          <p:nvPr>
            <p:custDataLst>
              <p:tags r:id="rId33"/>
            </p:custDataLst>
          </p:nvPr>
        </p:nvSpPr>
        <p:spPr bwMode="auto">
          <a:xfrm>
            <a:off x="7152077" y="3614442"/>
            <a:ext cx="228600" cy="0"/>
          </a:xfrm>
          <a:prstGeom prst="line">
            <a:avLst/>
          </a:prstGeom>
          <a:noFill/>
          <a:ln w="28575">
            <a:solidFill>
              <a:srgbClr val="FFFFFF"/>
            </a:solidFill>
            <a:round/>
            <a:headEnd/>
            <a:tailEnd type="oval"/>
          </a:ln>
          <a:effectLst/>
        </p:spPr>
        <p:txBody>
          <a:bodyPr wrap="none" anchor="ctr">
            <a:noAutofit/>
          </a:bodyPr>
          <a:lstStyle/>
          <a:p>
            <a:endParaRPr lang="en-US"/>
          </a:p>
        </p:txBody>
      </p:sp>
      <p:sp>
        <p:nvSpPr>
          <p:cNvPr id="133" name="Rectangle 4"/>
          <p:cNvSpPr>
            <a:spLocks noChangeArrowheads="1"/>
          </p:cNvSpPr>
          <p:nvPr>
            <p:custDataLst>
              <p:tags r:id="rId34"/>
            </p:custDataLst>
          </p:nvPr>
        </p:nvSpPr>
        <p:spPr bwMode="auto">
          <a:xfrm>
            <a:off x="7932196" y="3435931"/>
            <a:ext cx="645737" cy="642938"/>
          </a:xfrm>
          <a:prstGeom prst="rect">
            <a:avLst/>
          </a:prstGeom>
          <a:noFill/>
          <a:ln w="38100" algn="ctr">
            <a:solidFill>
              <a:schemeClr val="accent4">
                <a:lumMod val="60000"/>
                <a:lumOff val="40000"/>
              </a:schemeClr>
            </a:solidFill>
            <a:miter lim="800000"/>
            <a:headEnd/>
            <a:tailEnd/>
          </a:ln>
          <a:effectLst/>
        </p:spPr>
        <p:txBody>
          <a:bodyPr anchor="ctr">
            <a:noAutofit/>
          </a:bodyPr>
          <a:lstStyle/>
          <a:p>
            <a:endParaRPr lang="en-US"/>
          </a:p>
        </p:txBody>
      </p:sp>
      <p:sp>
        <p:nvSpPr>
          <p:cNvPr id="134" name="Text Box 5"/>
          <p:cNvSpPr txBox="1">
            <a:spLocks noChangeArrowheads="1"/>
          </p:cNvSpPr>
          <p:nvPr>
            <p:custDataLst>
              <p:tags r:id="rId35"/>
            </p:custDataLst>
          </p:nvPr>
        </p:nvSpPr>
        <p:spPr bwMode="auto">
          <a:xfrm>
            <a:off x="7941014" y="3416384"/>
            <a:ext cx="157094" cy="357021"/>
          </a:xfrm>
          <a:prstGeom prst="rect">
            <a:avLst/>
          </a:prstGeom>
          <a:noFill/>
          <a:ln w="25400" algn="ctr">
            <a:noFill/>
            <a:miter lim="800000"/>
            <a:headEnd/>
            <a:tailEnd/>
          </a:ln>
          <a:effectLst/>
        </p:spPr>
        <p:txBody>
          <a:bodyPr wrap="none" lIns="0" tIns="0" rIns="0" bIns="0">
            <a:spAutoFit/>
          </a:bodyPr>
          <a:lstStyle/>
          <a:p>
            <a:pPr algn="ctr" eaLnBrk="1" hangingPunct="1">
              <a:lnSpc>
                <a:spcPct val="116000"/>
              </a:lnSpc>
              <a:buClr>
                <a:srgbClr val="40458C"/>
              </a:buClr>
              <a:buSzPct val="100000"/>
              <a:buFont typeface="Times New Roman" pitchFamily="18" charset="0"/>
              <a:buNone/>
            </a:pPr>
            <a:r>
              <a:rPr lang="en-US" sz="2000" dirty="0">
                <a:solidFill>
                  <a:srgbClr val="FFFFFF"/>
                </a:solidFill>
                <a:latin typeface="Calibri"/>
              </a:rPr>
              <a:t>D</a:t>
            </a:r>
          </a:p>
        </p:txBody>
      </p:sp>
      <p:sp>
        <p:nvSpPr>
          <p:cNvPr id="135" name="Text Box 6"/>
          <p:cNvSpPr txBox="1">
            <a:spLocks noChangeArrowheads="1"/>
          </p:cNvSpPr>
          <p:nvPr>
            <p:custDataLst>
              <p:tags r:id="rId36"/>
            </p:custDataLst>
          </p:nvPr>
        </p:nvSpPr>
        <p:spPr bwMode="auto">
          <a:xfrm>
            <a:off x="8313196" y="3416384"/>
            <a:ext cx="173124" cy="357021"/>
          </a:xfrm>
          <a:prstGeom prst="rect">
            <a:avLst/>
          </a:prstGeom>
          <a:noFill/>
          <a:ln w="25400" algn="ctr">
            <a:noFill/>
            <a:miter lim="800000"/>
            <a:headEnd/>
            <a:tailEnd/>
          </a:ln>
          <a:effectLst/>
        </p:spPr>
        <p:txBody>
          <a:bodyPr wrap="none" lIns="0" tIns="0" rIns="0" bIns="0">
            <a:spAutoFit/>
          </a:bodyPr>
          <a:lstStyle/>
          <a:p>
            <a:pPr algn="ctr" eaLnBrk="1" hangingPunct="1">
              <a:lnSpc>
                <a:spcPct val="116000"/>
              </a:lnSpc>
              <a:buClr>
                <a:srgbClr val="40458C"/>
              </a:buClr>
              <a:buSzPct val="100000"/>
              <a:buFont typeface="Times New Roman" pitchFamily="18" charset="0"/>
              <a:buNone/>
            </a:pPr>
            <a:r>
              <a:rPr lang="en-US" sz="2000" dirty="0">
                <a:solidFill>
                  <a:srgbClr val="FFFFFF"/>
                </a:solidFill>
                <a:latin typeface="Calibri"/>
              </a:rPr>
              <a:t>Q</a:t>
            </a:r>
          </a:p>
        </p:txBody>
      </p:sp>
      <p:sp>
        <p:nvSpPr>
          <p:cNvPr id="137" name="Line 19"/>
          <p:cNvSpPr>
            <a:spLocks noChangeShapeType="1"/>
          </p:cNvSpPr>
          <p:nvPr>
            <p:custDataLst>
              <p:tags r:id="rId37"/>
            </p:custDataLst>
          </p:nvPr>
        </p:nvSpPr>
        <p:spPr bwMode="auto">
          <a:xfrm>
            <a:off x="7703596" y="3588331"/>
            <a:ext cx="228600" cy="0"/>
          </a:xfrm>
          <a:prstGeom prst="line">
            <a:avLst/>
          </a:prstGeom>
          <a:noFill/>
          <a:ln w="28575">
            <a:solidFill>
              <a:srgbClr val="FFFFFF"/>
            </a:solidFill>
            <a:round/>
            <a:headEnd type="oval"/>
            <a:tailEnd type="none"/>
          </a:ln>
          <a:effectLst/>
        </p:spPr>
        <p:txBody>
          <a:bodyPr wrap="none" anchor="ctr">
            <a:noAutofit/>
          </a:bodyPr>
          <a:lstStyle/>
          <a:p>
            <a:endParaRPr lang="en-US"/>
          </a:p>
        </p:txBody>
      </p:sp>
      <p:sp>
        <p:nvSpPr>
          <p:cNvPr id="138" name="Line 19"/>
          <p:cNvSpPr>
            <a:spLocks noChangeShapeType="1"/>
          </p:cNvSpPr>
          <p:nvPr>
            <p:custDataLst>
              <p:tags r:id="rId38"/>
            </p:custDataLst>
          </p:nvPr>
        </p:nvSpPr>
        <p:spPr bwMode="auto">
          <a:xfrm>
            <a:off x="7817896" y="3873584"/>
            <a:ext cx="114300" cy="0"/>
          </a:xfrm>
          <a:prstGeom prst="line">
            <a:avLst/>
          </a:prstGeom>
          <a:noFill/>
          <a:ln w="28575">
            <a:solidFill>
              <a:srgbClr val="FFFFFF"/>
            </a:solidFill>
            <a:round/>
            <a:headEnd/>
            <a:tailEnd/>
          </a:ln>
          <a:effectLst/>
        </p:spPr>
        <p:txBody>
          <a:bodyPr wrap="none" anchor="ctr">
            <a:noAutofit/>
          </a:bodyPr>
          <a:lstStyle/>
          <a:p>
            <a:endParaRPr lang="en-US"/>
          </a:p>
        </p:txBody>
      </p:sp>
      <p:sp>
        <p:nvSpPr>
          <p:cNvPr id="139" name="Line 19"/>
          <p:cNvSpPr>
            <a:spLocks noChangeShapeType="1"/>
          </p:cNvSpPr>
          <p:nvPr>
            <p:custDataLst>
              <p:tags r:id="rId39"/>
            </p:custDataLst>
          </p:nvPr>
        </p:nvSpPr>
        <p:spPr bwMode="auto">
          <a:xfrm>
            <a:off x="8577933" y="3588331"/>
            <a:ext cx="228600" cy="0"/>
          </a:xfrm>
          <a:prstGeom prst="line">
            <a:avLst/>
          </a:prstGeom>
          <a:noFill/>
          <a:ln w="28575">
            <a:solidFill>
              <a:srgbClr val="FFFFFF"/>
            </a:solidFill>
            <a:round/>
            <a:headEnd/>
            <a:tailEnd type="oval"/>
          </a:ln>
          <a:effectLst/>
        </p:spPr>
        <p:txBody>
          <a:bodyPr wrap="none" anchor="ctr">
            <a:noAutofit/>
          </a:bodyPr>
          <a:lstStyle/>
          <a:p>
            <a:endParaRPr lang="en-US"/>
          </a:p>
        </p:txBody>
      </p:sp>
      <p:sp>
        <p:nvSpPr>
          <p:cNvPr id="141" name="Rectangle 4"/>
          <p:cNvSpPr>
            <a:spLocks noChangeArrowheads="1"/>
          </p:cNvSpPr>
          <p:nvPr>
            <p:custDataLst>
              <p:tags r:id="rId40"/>
            </p:custDataLst>
          </p:nvPr>
        </p:nvSpPr>
        <p:spPr bwMode="auto">
          <a:xfrm>
            <a:off x="6506340" y="4583363"/>
            <a:ext cx="645737" cy="642938"/>
          </a:xfrm>
          <a:prstGeom prst="rect">
            <a:avLst/>
          </a:prstGeom>
          <a:noFill/>
          <a:ln w="38100" algn="ctr">
            <a:solidFill>
              <a:schemeClr val="accent4">
                <a:lumMod val="60000"/>
                <a:lumOff val="40000"/>
              </a:schemeClr>
            </a:solidFill>
            <a:miter lim="800000"/>
            <a:headEnd/>
            <a:tailEnd/>
          </a:ln>
          <a:effectLst/>
        </p:spPr>
        <p:txBody>
          <a:bodyPr anchor="ctr">
            <a:noAutofit/>
          </a:bodyPr>
          <a:lstStyle/>
          <a:p>
            <a:endParaRPr lang="en-US"/>
          </a:p>
        </p:txBody>
      </p:sp>
      <p:sp>
        <p:nvSpPr>
          <p:cNvPr id="142" name="Text Box 5"/>
          <p:cNvSpPr txBox="1">
            <a:spLocks noChangeArrowheads="1"/>
          </p:cNvSpPr>
          <p:nvPr>
            <p:custDataLst>
              <p:tags r:id="rId41"/>
            </p:custDataLst>
          </p:nvPr>
        </p:nvSpPr>
        <p:spPr bwMode="auto">
          <a:xfrm>
            <a:off x="6515158" y="4563816"/>
            <a:ext cx="157094" cy="357021"/>
          </a:xfrm>
          <a:prstGeom prst="rect">
            <a:avLst/>
          </a:prstGeom>
          <a:noFill/>
          <a:ln w="25400" algn="ctr">
            <a:noFill/>
            <a:miter lim="800000"/>
            <a:headEnd/>
            <a:tailEnd/>
          </a:ln>
          <a:effectLst/>
        </p:spPr>
        <p:txBody>
          <a:bodyPr wrap="none" lIns="0" tIns="0" rIns="0" bIns="0">
            <a:spAutoFit/>
          </a:bodyPr>
          <a:lstStyle/>
          <a:p>
            <a:pPr algn="ctr" eaLnBrk="1" hangingPunct="1">
              <a:lnSpc>
                <a:spcPct val="116000"/>
              </a:lnSpc>
              <a:buClr>
                <a:srgbClr val="40458C"/>
              </a:buClr>
              <a:buSzPct val="100000"/>
              <a:buFont typeface="Times New Roman" pitchFamily="18" charset="0"/>
              <a:buNone/>
            </a:pPr>
            <a:r>
              <a:rPr lang="en-US" sz="2000" dirty="0">
                <a:solidFill>
                  <a:srgbClr val="FFFFFF"/>
                </a:solidFill>
                <a:latin typeface="Calibri"/>
              </a:rPr>
              <a:t>D</a:t>
            </a:r>
          </a:p>
        </p:txBody>
      </p:sp>
      <p:sp>
        <p:nvSpPr>
          <p:cNvPr id="143" name="Text Box 6"/>
          <p:cNvSpPr txBox="1">
            <a:spLocks noChangeArrowheads="1"/>
          </p:cNvSpPr>
          <p:nvPr>
            <p:custDataLst>
              <p:tags r:id="rId42"/>
            </p:custDataLst>
          </p:nvPr>
        </p:nvSpPr>
        <p:spPr bwMode="auto">
          <a:xfrm>
            <a:off x="6887340" y="4563816"/>
            <a:ext cx="173124" cy="357021"/>
          </a:xfrm>
          <a:prstGeom prst="rect">
            <a:avLst/>
          </a:prstGeom>
          <a:noFill/>
          <a:ln w="25400" algn="ctr">
            <a:noFill/>
            <a:miter lim="800000"/>
            <a:headEnd/>
            <a:tailEnd/>
          </a:ln>
          <a:effectLst/>
        </p:spPr>
        <p:txBody>
          <a:bodyPr wrap="none" lIns="0" tIns="0" rIns="0" bIns="0">
            <a:spAutoFit/>
          </a:bodyPr>
          <a:lstStyle/>
          <a:p>
            <a:pPr algn="ctr" eaLnBrk="1" hangingPunct="1">
              <a:lnSpc>
                <a:spcPct val="116000"/>
              </a:lnSpc>
              <a:buClr>
                <a:srgbClr val="40458C"/>
              </a:buClr>
              <a:buSzPct val="100000"/>
              <a:buFont typeface="Times New Roman" pitchFamily="18" charset="0"/>
              <a:buNone/>
            </a:pPr>
            <a:r>
              <a:rPr lang="en-US" sz="2000" dirty="0">
                <a:solidFill>
                  <a:srgbClr val="FFFFFF"/>
                </a:solidFill>
                <a:latin typeface="Calibri"/>
              </a:rPr>
              <a:t>Q</a:t>
            </a:r>
          </a:p>
        </p:txBody>
      </p:sp>
      <p:sp>
        <p:nvSpPr>
          <p:cNvPr id="145" name="Line 19"/>
          <p:cNvSpPr>
            <a:spLocks noChangeShapeType="1"/>
          </p:cNvSpPr>
          <p:nvPr>
            <p:custDataLst>
              <p:tags r:id="rId43"/>
            </p:custDataLst>
          </p:nvPr>
        </p:nvSpPr>
        <p:spPr bwMode="auto">
          <a:xfrm>
            <a:off x="6277740" y="4735763"/>
            <a:ext cx="228600" cy="0"/>
          </a:xfrm>
          <a:prstGeom prst="line">
            <a:avLst/>
          </a:prstGeom>
          <a:noFill/>
          <a:ln w="28575">
            <a:solidFill>
              <a:srgbClr val="FFFFFF"/>
            </a:solidFill>
            <a:round/>
            <a:headEnd/>
            <a:tailEnd/>
          </a:ln>
          <a:effectLst/>
        </p:spPr>
        <p:txBody>
          <a:bodyPr wrap="none" anchor="ctr">
            <a:noAutofit/>
          </a:bodyPr>
          <a:lstStyle/>
          <a:p>
            <a:endParaRPr lang="en-US"/>
          </a:p>
        </p:txBody>
      </p:sp>
      <p:sp>
        <p:nvSpPr>
          <p:cNvPr id="146" name="Line 19"/>
          <p:cNvSpPr>
            <a:spLocks noChangeShapeType="1"/>
          </p:cNvSpPr>
          <p:nvPr>
            <p:custDataLst>
              <p:tags r:id="rId44"/>
            </p:custDataLst>
          </p:nvPr>
        </p:nvSpPr>
        <p:spPr bwMode="auto">
          <a:xfrm>
            <a:off x="6392040" y="5021016"/>
            <a:ext cx="114300" cy="0"/>
          </a:xfrm>
          <a:prstGeom prst="line">
            <a:avLst/>
          </a:prstGeom>
          <a:noFill/>
          <a:ln w="28575">
            <a:solidFill>
              <a:srgbClr val="FFFFFF"/>
            </a:solidFill>
            <a:round/>
            <a:headEnd/>
            <a:tailEnd/>
          </a:ln>
          <a:effectLst/>
        </p:spPr>
        <p:txBody>
          <a:bodyPr wrap="none" anchor="ctr">
            <a:noAutofit/>
          </a:bodyPr>
          <a:lstStyle/>
          <a:p>
            <a:endParaRPr lang="en-US"/>
          </a:p>
        </p:txBody>
      </p:sp>
      <p:sp>
        <p:nvSpPr>
          <p:cNvPr id="147" name="Line 19"/>
          <p:cNvSpPr>
            <a:spLocks noChangeShapeType="1"/>
          </p:cNvSpPr>
          <p:nvPr>
            <p:custDataLst>
              <p:tags r:id="rId45"/>
            </p:custDataLst>
          </p:nvPr>
        </p:nvSpPr>
        <p:spPr bwMode="auto">
          <a:xfrm>
            <a:off x="7152077" y="4735763"/>
            <a:ext cx="228600" cy="0"/>
          </a:xfrm>
          <a:prstGeom prst="line">
            <a:avLst/>
          </a:prstGeom>
          <a:noFill/>
          <a:ln w="28575">
            <a:solidFill>
              <a:srgbClr val="FFFFFF"/>
            </a:solidFill>
            <a:round/>
            <a:headEnd/>
            <a:tailEnd type="oval"/>
          </a:ln>
          <a:effectLst/>
        </p:spPr>
        <p:txBody>
          <a:bodyPr wrap="none" anchor="ctr">
            <a:noAutofit/>
          </a:bodyPr>
          <a:lstStyle/>
          <a:p>
            <a:endParaRPr lang="en-US"/>
          </a:p>
        </p:txBody>
      </p:sp>
      <p:sp>
        <p:nvSpPr>
          <p:cNvPr id="149" name="Rectangle 4"/>
          <p:cNvSpPr>
            <a:spLocks noChangeArrowheads="1"/>
          </p:cNvSpPr>
          <p:nvPr>
            <p:custDataLst>
              <p:tags r:id="rId46"/>
            </p:custDataLst>
          </p:nvPr>
        </p:nvSpPr>
        <p:spPr bwMode="auto">
          <a:xfrm>
            <a:off x="7932196" y="4557252"/>
            <a:ext cx="645737" cy="642938"/>
          </a:xfrm>
          <a:prstGeom prst="rect">
            <a:avLst/>
          </a:prstGeom>
          <a:noFill/>
          <a:ln w="38100" algn="ctr">
            <a:solidFill>
              <a:schemeClr val="accent4">
                <a:lumMod val="60000"/>
                <a:lumOff val="40000"/>
              </a:schemeClr>
            </a:solidFill>
            <a:miter lim="800000"/>
            <a:headEnd/>
            <a:tailEnd/>
          </a:ln>
          <a:effectLst/>
        </p:spPr>
        <p:txBody>
          <a:bodyPr anchor="ctr">
            <a:noAutofit/>
          </a:bodyPr>
          <a:lstStyle/>
          <a:p>
            <a:endParaRPr lang="en-US"/>
          </a:p>
        </p:txBody>
      </p:sp>
      <p:sp>
        <p:nvSpPr>
          <p:cNvPr id="150" name="Text Box 5"/>
          <p:cNvSpPr txBox="1">
            <a:spLocks noChangeArrowheads="1"/>
          </p:cNvSpPr>
          <p:nvPr>
            <p:custDataLst>
              <p:tags r:id="rId47"/>
            </p:custDataLst>
          </p:nvPr>
        </p:nvSpPr>
        <p:spPr bwMode="auto">
          <a:xfrm>
            <a:off x="7941014" y="4537705"/>
            <a:ext cx="157094" cy="357021"/>
          </a:xfrm>
          <a:prstGeom prst="rect">
            <a:avLst/>
          </a:prstGeom>
          <a:noFill/>
          <a:ln w="25400" algn="ctr">
            <a:noFill/>
            <a:miter lim="800000"/>
            <a:headEnd/>
            <a:tailEnd/>
          </a:ln>
          <a:effectLst/>
        </p:spPr>
        <p:txBody>
          <a:bodyPr wrap="none" lIns="0" tIns="0" rIns="0" bIns="0">
            <a:spAutoFit/>
          </a:bodyPr>
          <a:lstStyle/>
          <a:p>
            <a:pPr algn="ctr" eaLnBrk="1" hangingPunct="1">
              <a:lnSpc>
                <a:spcPct val="116000"/>
              </a:lnSpc>
              <a:buClr>
                <a:srgbClr val="40458C"/>
              </a:buClr>
              <a:buSzPct val="100000"/>
              <a:buFont typeface="Times New Roman" pitchFamily="18" charset="0"/>
              <a:buNone/>
            </a:pPr>
            <a:r>
              <a:rPr lang="en-US" sz="2000" dirty="0">
                <a:solidFill>
                  <a:srgbClr val="FFFFFF"/>
                </a:solidFill>
                <a:latin typeface="Calibri"/>
              </a:rPr>
              <a:t>D</a:t>
            </a:r>
          </a:p>
        </p:txBody>
      </p:sp>
      <p:sp>
        <p:nvSpPr>
          <p:cNvPr id="151" name="Text Box 6"/>
          <p:cNvSpPr txBox="1">
            <a:spLocks noChangeArrowheads="1"/>
          </p:cNvSpPr>
          <p:nvPr>
            <p:custDataLst>
              <p:tags r:id="rId48"/>
            </p:custDataLst>
          </p:nvPr>
        </p:nvSpPr>
        <p:spPr bwMode="auto">
          <a:xfrm>
            <a:off x="8313196" y="4537705"/>
            <a:ext cx="173124" cy="357021"/>
          </a:xfrm>
          <a:prstGeom prst="rect">
            <a:avLst/>
          </a:prstGeom>
          <a:noFill/>
          <a:ln w="25400" algn="ctr">
            <a:noFill/>
            <a:miter lim="800000"/>
            <a:headEnd/>
            <a:tailEnd/>
          </a:ln>
          <a:effectLst/>
        </p:spPr>
        <p:txBody>
          <a:bodyPr wrap="none" lIns="0" tIns="0" rIns="0" bIns="0">
            <a:spAutoFit/>
          </a:bodyPr>
          <a:lstStyle/>
          <a:p>
            <a:pPr algn="ctr" eaLnBrk="1" hangingPunct="1">
              <a:lnSpc>
                <a:spcPct val="116000"/>
              </a:lnSpc>
              <a:buClr>
                <a:srgbClr val="40458C"/>
              </a:buClr>
              <a:buSzPct val="100000"/>
              <a:buFont typeface="Times New Roman" pitchFamily="18" charset="0"/>
              <a:buNone/>
            </a:pPr>
            <a:r>
              <a:rPr lang="en-US" sz="2000" dirty="0">
                <a:solidFill>
                  <a:srgbClr val="FFFFFF"/>
                </a:solidFill>
                <a:latin typeface="Calibri"/>
              </a:rPr>
              <a:t>Q</a:t>
            </a:r>
          </a:p>
        </p:txBody>
      </p:sp>
      <p:sp>
        <p:nvSpPr>
          <p:cNvPr id="153" name="Line 19"/>
          <p:cNvSpPr>
            <a:spLocks noChangeShapeType="1"/>
          </p:cNvSpPr>
          <p:nvPr>
            <p:custDataLst>
              <p:tags r:id="rId49"/>
            </p:custDataLst>
          </p:nvPr>
        </p:nvSpPr>
        <p:spPr bwMode="auto">
          <a:xfrm>
            <a:off x="7703596" y="4709652"/>
            <a:ext cx="228600" cy="0"/>
          </a:xfrm>
          <a:prstGeom prst="line">
            <a:avLst/>
          </a:prstGeom>
          <a:noFill/>
          <a:ln w="28575">
            <a:solidFill>
              <a:srgbClr val="FFFFFF"/>
            </a:solidFill>
            <a:round/>
            <a:headEnd/>
            <a:tailEnd/>
          </a:ln>
          <a:effectLst/>
        </p:spPr>
        <p:txBody>
          <a:bodyPr wrap="none" anchor="ctr">
            <a:noAutofit/>
          </a:bodyPr>
          <a:lstStyle/>
          <a:p>
            <a:endParaRPr lang="en-US"/>
          </a:p>
        </p:txBody>
      </p:sp>
      <p:sp>
        <p:nvSpPr>
          <p:cNvPr id="154" name="Line 19"/>
          <p:cNvSpPr>
            <a:spLocks noChangeShapeType="1"/>
          </p:cNvSpPr>
          <p:nvPr>
            <p:custDataLst>
              <p:tags r:id="rId50"/>
            </p:custDataLst>
          </p:nvPr>
        </p:nvSpPr>
        <p:spPr bwMode="auto">
          <a:xfrm>
            <a:off x="7817896" y="4994905"/>
            <a:ext cx="114300" cy="0"/>
          </a:xfrm>
          <a:prstGeom prst="line">
            <a:avLst/>
          </a:prstGeom>
          <a:noFill/>
          <a:ln w="28575">
            <a:solidFill>
              <a:srgbClr val="FFFFFF"/>
            </a:solidFill>
            <a:round/>
            <a:headEnd/>
            <a:tailEnd/>
          </a:ln>
          <a:effectLst/>
        </p:spPr>
        <p:txBody>
          <a:bodyPr wrap="none" anchor="ctr">
            <a:noAutofit/>
          </a:bodyPr>
          <a:lstStyle/>
          <a:p>
            <a:endParaRPr lang="en-US"/>
          </a:p>
        </p:txBody>
      </p:sp>
      <p:sp>
        <p:nvSpPr>
          <p:cNvPr id="155" name="Line 19"/>
          <p:cNvSpPr>
            <a:spLocks noChangeShapeType="1"/>
          </p:cNvSpPr>
          <p:nvPr>
            <p:custDataLst>
              <p:tags r:id="rId51"/>
            </p:custDataLst>
          </p:nvPr>
        </p:nvSpPr>
        <p:spPr bwMode="auto">
          <a:xfrm>
            <a:off x="8577933" y="4709652"/>
            <a:ext cx="228600" cy="0"/>
          </a:xfrm>
          <a:prstGeom prst="line">
            <a:avLst/>
          </a:prstGeom>
          <a:noFill/>
          <a:ln w="28575">
            <a:solidFill>
              <a:srgbClr val="FFFFFF"/>
            </a:solidFill>
            <a:round/>
            <a:headEnd/>
            <a:tailEnd type="oval"/>
          </a:ln>
          <a:effectLst/>
        </p:spPr>
        <p:txBody>
          <a:bodyPr wrap="none" anchor="ctr">
            <a:noAutofit/>
          </a:bodyPr>
          <a:lstStyle/>
          <a:p>
            <a:endParaRPr lang="en-US"/>
          </a:p>
        </p:txBody>
      </p:sp>
      <p:cxnSp>
        <p:nvCxnSpPr>
          <p:cNvPr id="10" name="Straight Connector 9"/>
          <p:cNvCxnSpPr/>
          <p:nvPr/>
        </p:nvCxnSpPr>
        <p:spPr>
          <a:xfrm flipH="1">
            <a:off x="8806533" y="1302332"/>
            <a:ext cx="32669" cy="511260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a:stCxn id="91" idx="1"/>
          </p:cNvCxnSpPr>
          <p:nvPr/>
        </p:nvCxnSpPr>
        <p:spPr>
          <a:xfrm>
            <a:off x="7366484" y="1328443"/>
            <a:ext cx="56416" cy="5086495"/>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a:stCxn id="145" idx="0"/>
          </p:cNvCxnSpPr>
          <p:nvPr/>
        </p:nvCxnSpPr>
        <p:spPr>
          <a:xfrm flipH="1" flipV="1">
            <a:off x="6263547" y="977984"/>
            <a:ext cx="14193" cy="3757779"/>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a:stCxn id="153" idx="0"/>
          </p:cNvCxnSpPr>
          <p:nvPr/>
        </p:nvCxnSpPr>
        <p:spPr>
          <a:xfrm flipH="1" flipV="1">
            <a:off x="7689403" y="977984"/>
            <a:ext cx="14193" cy="373166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a:stCxn id="106" idx="0"/>
          </p:cNvCxnSpPr>
          <p:nvPr/>
        </p:nvCxnSpPr>
        <p:spPr>
          <a:xfrm flipH="1">
            <a:off x="7793989" y="1587584"/>
            <a:ext cx="9714" cy="59520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a:stCxn id="90" idx="0"/>
          </p:cNvCxnSpPr>
          <p:nvPr/>
        </p:nvCxnSpPr>
        <p:spPr>
          <a:xfrm>
            <a:off x="6377847" y="1613695"/>
            <a:ext cx="0" cy="569093"/>
          </a:xfrm>
          <a:prstGeom prst="line">
            <a:avLst/>
          </a:prstGeom>
          <a:ln w="25400">
            <a:solidFill>
              <a:schemeClr val="tx1"/>
            </a:solidFill>
            <a:tailEnd type="oval"/>
          </a:ln>
        </p:spPr>
        <p:style>
          <a:lnRef idx="1">
            <a:schemeClr val="accent1"/>
          </a:lnRef>
          <a:fillRef idx="0">
            <a:schemeClr val="accent1"/>
          </a:fillRef>
          <a:effectRef idx="0">
            <a:schemeClr val="accent1"/>
          </a:effectRef>
          <a:fontRef idx="minor">
            <a:schemeClr val="tx1"/>
          </a:fontRef>
        </p:style>
      </p:cxnSp>
      <p:cxnSp>
        <p:nvCxnSpPr>
          <p:cNvPr id="156" name="Straight Connector 155"/>
          <p:cNvCxnSpPr/>
          <p:nvPr/>
        </p:nvCxnSpPr>
        <p:spPr>
          <a:xfrm>
            <a:off x="7793989" y="2730584"/>
            <a:ext cx="0" cy="60183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7" name="Straight Connector 156"/>
          <p:cNvCxnSpPr>
            <a:stCxn id="114" idx="0"/>
          </p:cNvCxnSpPr>
          <p:nvPr/>
        </p:nvCxnSpPr>
        <p:spPr>
          <a:xfrm flipH="1">
            <a:off x="6377847" y="2756695"/>
            <a:ext cx="14193" cy="575720"/>
          </a:xfrm>
          <a:prstGeom prst="line">
            <a:avLst/>
          </a:prstGeom>
          <a:ln w="25400">
            <a:solidFill>
              <a:schemeClr val="tx1"/>
            </a:solidFill>
            <a:tailEnd type="oval"/>
          </a:ln>
        </p:spPr>
        <p:style>
          <a:lnRef idx="1">
            <a:schemeClr val="accent1"/>
          </a:lnRef>
          <a:fillRef idx="0">
            <a:schemeClr val="accent1"/>
          </a:fillRef>
          <a:effectRef idx="0">
            <a:schemeClr val="accent1"/>
          </a:effectRef>
          <a:fontRef idx="minor">
            <a:schemeClr val="tx1"/>
          </a:fontRef>
        </p:style>
      </p:cxnSp>
      <p:cxnSp>
        <p:nvCxnSpPr>
          <p:cNvPr id="158" name="Straight Connector 157"/>
          <p:cNvCxnSpPr/>
          <p:nvPr/>
        </p:nvCxnSpPr>
        <p:spPr>
          <a:xfrm>
            <a:off x="7815933" y="3873584"/>
            <a:ext cx="13077" cy="61444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9" name="Straight Connector 158"/>
          <p:cNvCxnSpPr/>
          <p:nvPr/>
        </p:nvCxnSpPr>
        <p:spPr>
          <a:xfrm>
            <a:off x="6390077" y="3899695"/>
            <a:ext cx="13077" cy="588336"/>
          </a:xfrm>
          <a:prstGeom prst="line">
            <a:avLst/>
          </a:prstGeom>
          <a:ln w="25400">
            <a:solidFill>
              <a:schemeClr val="tx1"/>
            </a:solidFill>
            <a:tailEnd type="oval"/>
          </a:ln>
        </p:spPr>
        <p:style>
          <a:lnRef idx="1">
            <a:schemeClr val="accent1"/>
          </a:lnRef>
          <a:fillRef idx="0">
            <a:schemeClr val="accent1"/>
          </a:fillRef>
          <a:effectRef idx="0">
            <a:schemeClr val="accent1"/>
          </a:effectRef>
          <a:fontRef idx="minor">
            <a:schemeClr val="tx1"/>
          </a:fontRef>
        </p:style>
      </p:cxnSp>
      <p:cxnSp>
        <p:nvCxnSpPr>
          <p:cNvPr id="160" name="Straight Connector 159"/>
          <p:cNvCxnSpPr/>
          <p:nvPr/>
        </p:nvCxnSpPr>
        <p:spPr>
          <a:xfrm>
            <a:off x="7793989" y="5016584"/>
            <a:ext cx="0" cy="6096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1" name="Straight Connector 160"/>
          <p:cNvCxnSpPr/>
          <p:nvPr/>
        </p:nvCxnSpPr>
        <p:spPr>
          <a:xfrm>
            <a:off x="6368133" y="5042695"/>
            <a:ext cx="0" cy="583489"/>
          </a:xfrm>
          <a:prstGeom prst="line">
            <a:avLst/>
          </a:prstGeom>
          <a:ln w="25400">
            <a:solidFill>
              <a:schemeClr val="tx1"/>
            </a:solidFill>
            <a:tailEnd type="oval"/>
          </a:ln>
        </p:spPr>
        <p:style>
          <a:lnRef idx="1">
            <a:schemeClr val="accent1"/>
          </a:lnRef>
          <a:fillRef idx="0">
            <a:schemeClr val="accent1"/>
          </a:fillRef>
          <a:effectRef idx="0">
            <a:schemeClr val="accent1"/>
          </a:effectRef>
          <a:fontRef idx="minor">
            <a:schemeClr val="tx1"/>
          </a:fontRef>
        </p:style>
      </p:cxnSp>
      <p:sp>
        <p:nvSpPr>
          <p:cNvPr id="162" name="Isosceles Triangle 161"/>
          <p:cNvSpPr/>
          <p:nvPr/>
        </p:nvSpPr>
        <p:spPr>
          <a:xfrm rot="5400000">
            <a:off x="6533386" y="1498532"/>
            <a:ext cx="126695" cy="152400"/>
          </a:xfrm>
          <a:prstGeom prst="triangl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Isosceles Triangle 162"/>
          <p:cNvSpPr/>
          <p:nvPr/>
        </p:nvSpPr>
        <p:spPr>
          <a:xfrm rot="5400000">
            <a:off x="7981185" y="1498532"/>
            <a:ext cx="126695" cy="152400"/>
          </a:xfrm>
          <a:prstGeom prst="triangl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Isosceles Triangle 163"/>
          <p:cNvSpPr/>
          <p:nvPr/>
        </p:nvSpPr>
        <p:spPr>
          <a:xfrm rot="5400000">
            <a:off x="6533386" y="2641532"/>
            <a:ext cx="126695" cy="152400"/>
          </a:xfrm>
          <a:prstGeom prst="triangl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Isosceles Triangle 164"/>
          <p:cNvSpPr/>
          <p:nvPr/>
        </p:nvSpPr>
        <p:spPr>
          <a:xfrm rot="5400000">
            <a:off x="7981185" y="2641532"/>
            <a:ext cx="126695" cy="152400"/>
          </a:xfrm>
          <a:prstGeom prst="triangl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Isosceles Triangle 165"/>
          <p:cNvSpPr/>
          <p:nvPr/>
        </p:nvSpPr>
        <p:spPr>
          <a:xfrm rot="5400000">
            <a:off x="6533386" y="3784532"/>
            <a:ext cx="126695" cy="152400"/>
          </a:xfrm>
          <a:prstGeom prst="triangl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Isosceles Triangle 166"/>
          <p:cNvSpPr/>
          <p:nvPr/>
        </p:nvSpPr>
        <p:spPr>
          <a:xfrm rot="5400000">
            <a:off x="7981185" y="3784532"/>
            <a:ext cx="126695" cy="152400"/>
          </a:xfrm>
          <a:prstGeom prst="triangl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Isosceles Triangle 167"/>
          <p:cNvSpPr/>
          <p:nvPr/>
        </p:nvSpPr>
        <p:spPr>
          <a:xfrm rot="5400000">
            <a:off x="6533386" y="4901828"/>
            <a:ext cx="126695" cy="152400"/>
          </a:xfrm>
          <a:prstGeom prst="triangl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Isosceles Triangle 168"/>
          <p:cNvSpPr/>
          <p:nvPr/>
        </p:nvSpPr>
        <p:spPr>
          <a:xfrm rot="5400000">
            <a:off x="7981185" y="4901828"/>
            <a:ext cx="126695" cy="152400"/>
          </a:xfrm>
          <a:prstGeom prst="triangl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Text Box 108"/>
          <p:cNvSpPr txBox="1">
            <a:spLocks noChangeArrowheads="1"/>
          </p:cNvSpPr>
          <p:nvPr>
            <p:custDataLst>
              <p:tags r:id="rId52"/>
            </p:custDataLst>
          </p:nvPr>
        </p:nvSpPr>
        <p:spPr bwMode="auto">
          <a:xfrm>
            <a:off x="6921000" y="6210656"/>
            <a:ext cx="1003800" cy="494944"/>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2400" dirty="0" err="1" smtClean="0">
                <a:solidFill>
                  <a:srgbClr val="FFFFFF"/>
                </a:solidFill>
                <a:latin typeface="Calibri"/>
              </a:rPr>
              <a:t>D</a:t>
            </a:r>
            <a:r>
              <a:rPr lang="en-US" sz="2400" baseline="-25000" dirty="0" err="1" smtClean="0">
                <a:solidFill>
                  <a:srgbClr val="FFFFFF"/>
                </a:solidFill>
                <a:latin typeface="Calibri"/>
              </a:rPr>
              <a:t>out</a:t>
            </a:r>
            <a:r>
              <a:rPr lang="en-US" sz="2400" dirty="0" smtClean="0">
                <a:solidFill>
                  <a:srgbClr val="FFFFFF"/>
                </a:solidFill>
                <a:latin typeface="Calibri"/>
              </a:rPr>
              <a:t>[1]</a:t>
            </a:r>
            <a:endParaRPr lang="en-US" sz="2400" baseline="-25000" dirty="0">
              <a:solidFill>
                <a:srgbClr val="FFFFFF"/>
              </a:solidFill>
              <a:latin typeface="Calibri"/>
            </a:endParaRPr>
          </a:p>
        </p:txBody>
      </p:sp>
      <p:sp>
        <p:nvSpPr>
          <p:cNvPr id="186" name="Text Box 108"/>
          <p:cNvSpPr txBox="1">
            <a:spLocks noChangeArrowheads="1"/>
          </p:cNvSpPr>
          <p:nvPr>
            <p:custDataLst>
              <p:tags r:id="rId53"/>
            </p:custDataLst>
          </p:nvPr>
        </p:nvSpPr>
        <p:spPr bwMode="auto">
          <a:xfrm>
            <a:off x="8259932" y="6210656"/>
            <a:ext cx="1003801" cy="494944"/>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2400" dirty="0" err="1" smtClean="0">
                <a:solidFill>
                  <a:srgbClr val="FFFFFF"/>
                </a:solidFill>
                <a:latin typeface="Calibri"/>
              </a:rPr>
              <a:t>D</a:t>
            </a:r>
            <a:r>
              <a:rPr lang="en-US" sz="2400" baseline="-25000" dirty="0" err="1" smtClean="0">
                <a:solidFill>
                  <a:srgbClr val="FFFFFF"/>
                </a:solidFill>
                <a:latin typeface="Calibri"/>
              </a:rPr>
              <a:t>out</a:t>
            </a:r>
            <a:r>
              <a:rPr lang="en-US" sz="2400" dirty="0" smtClean="0">
                <a:solidFill>
                  <a:srgbClr val="FFFFFF"/>
                </a:solidFill>
                <a:latin typeface="Calibri"/>
              </a:rPr>
              <a:t>[2]</a:t>
            </a:r>
            <a:endParaRPr lang="en-US" sz="2400" baseline="-25000" dirty="0">
              <a:solidFill>
                <a:srgbClr val="FFFFFF"/>
              </a:solidFill>
              <a:latin typeface="Calibri"/>
            </a:endParaRPr>
          </a:p>
        </p:txBody>
      </p:sp>
      <p:sp>
        <p:nvSpPr>
          <p:cNvPr id="187" name="Text Box 108"/>
          <p:cNvSpPr txBox="1">
            <a:spLocks noChangeArrowheads="1"/>
          </p:cNvSpPr>
          <p:nvPr>
            <p:custDataLst>
              <p:tags r:id="rId54"/>
            </p:custDataLst>
          </p:nvPr>
        </p:nvSpPr>
        <p:spPr bwMode="auto">
          <a:xfrm>
            <a:off x="5757045" y="457200"/>
            <a:ext cx="872355" cy="520784"/>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latin typeface="Calibri"/>
              </a:rPr>
              <a:t>D</a:t>
            </a:r>
            <a:r>
              <a:rPr lang="en-US" sz="2400" baseline="-25000" dirty="0" smtClean="0">
                <a:solidFill>
                  <a:srgbClr val="FFFFFF"/>
                </a:solidFill>
                <a:latin typeface="Calibri"/>
              </a:rPr>
              <a:t>in</a:t>
            </a:r>
            <a:r>
              <a:rPr lang="en-US" sz="2400" dirty="0" smtClean="0">
                <a:solidFill>
                  <a:srgbClr val="FFFFFF"/>
                </a:solidFill>
                <a:latin typeface="Calibri"/>
              </a:rPr>
              <a:t>[1]</a:t>
            </a:r>
            <a:endParaRPr lang="en-US" sz="2400" baseline="-25000" dirty="0">
              <a:solidFill>
                <a:srgbClr val="FFFFFF"/>
              </a:solidFill>
              <a:latin typeface="Calibri"/>
            </a:endParaRPr>
          </a:p>
        </p:txBody>
      </p:sp>
      <p:sp>
        <p:nvSpPr>
          <p:cNvPr id="188" name="Text Box 108"/>
          <p:cNvSpPr txBox="1">
            <a:spLocks noChangeArrowheads="1"/>
          </p:cNvSpPr>
          <p:nvPr>
            <p:custDataLst>
              <p:tags r:id="rId55"/>
            </p:custDataLst>
          </p:nvPr>
        </p:nvSpPr>
        <p:spPr bwMode="auto">
          <a:xfrm>
            <a:off x="7162800" y="457200"/>
            <a:ext cx="872355" cy="520784"/>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latin typeface="Calibri"/>
              </a:rPr>
              <a:t>D</a:t>
            </a:r>
            <a:r>
              <a:rPr lang="en-US" sz="2400" baseline="-25000" dirty="0" smtClean="0">
                <a:solidFill>
                  <a:srgbClr val="FFFFFF"/>
                </a:solidFill>
                <a:latin typeface="Calibri"/>
              </a:rPr>
              <a:t>in</a:t>
            </a:r>
            <a:r>
              <a:rPr lang="en-US" sz="2400" dirty="0" smtClean="0">
                <a:solidFill>
                  <a:srgbClr val="FFFFFF"/>
                </a:solidFill>
                <a:latin typeface="Calibri"/>
              </a:rPr>
              <a:t>[2]</a:t>
            </a:r>
            <a:endParaRPr lang="en-US" sz="2400" baseline="-25000" dirty="0">
              <a:solidFill>
                <a:srgbClr val="FFFFFF"/>
              </a:solidFill>
              <a:latin typeface="Calibri"/>
            </a:endParaRPr>
          </a:p>
        </p:txBody>
      </p:sp>
      <p:sp>
        <p:nvSpPr>
          <p:cNvPr id="173" name="TextBox 172"/>
          <p:cNvSpPr txBox="1"/>
          <p:nvPr/>
        </p:nvSpPr>
        <p:spPr>
          <a:xfrm>
            <a:off x="6403154" y="1553830"/>
            <a:ext cx="748923" cy="338554"/>
          </a:xfrm>
          <a:prstGeom prst="rect">
            <a:avLst/>
          </a:prstGeom>
          <a:noFill/>
        </p:spPr>
        <p:txBody>
          <a:bodyPr wrap="none" rtlCol="0">
            <a:spAutoFit/>
          </a:bodyPr>
          <a:lstStyle/>
          <a:p>
            <a:r>
              <a:rPr lang="en-US" sz="1600" dirty="0" smtClean="0"/>
              <a:t>enable</a:t>
            </a:r>
            <a:endParaRPr lang="en-US" sz="1600" dirty="0"/>
          </a:p>
        </p:txBody>
      </p:sp>
      <p:sp>
        <p:nvSpPr>
          <p:cNvPr id="210" name="TextBox 209"/>
          <p:cNvSpPr txBox="1"/>
          <p:nvPr/>
        </p:nvSpPr>
        <p:spPr>
          <a:xfrm>
            <a:off x="7829010" y="1511384"/>
            <a:ext cx="748923" cy="338554"/>
          </a:xfrm>
          <a:prstGeom prst="rect">
            <a:avLst/>
          </a:prstGeom>
          <a:noFill/>
        </p:spPr>
        <p:txBody>
          <a:bodyPr wrap="none" rtlCol="0">
            <a:spAutoFit/>
          </a:bodyPr>
          <a:lstStyle/>
          <a:p>
            <a:r>
              <a:rPr lang="en-US" sz="1600" dirty="0" smtClean="0"/>
              <a:t>enable</a:t>
            </a:r>
            <a:endParaRPr lang="en-US" sz="1600" dirty="0"/>
          </a:p>
        </p:txBody>
      </p:sp>
      <p:sp>
        <p:nvSpPr>
          <p:cNvPr id="211" name="TextBox 210"/>
          <p:cNvSpPr txBox="1"/>
          <p:nvPr/>
        </p:nvSpPr>
        <p:spPr>
          <a:xfrm>
            <a:off x="6444333" y="2696830"/>
            <a:ext cx="748923" cy="338554"/>
          </a:xfrm>
          <a:prstGeom prst="rect">
            <a:avLst/>
          </a:prstGeom>
          <a:noFill/>
        </p:spPr>
        <p:txBody>
          <a:bodyPr wrap="none" rtlCol="0">
            <a:spAutoFit/>
          </a:bodyPr>
          <a:lstStyle/>
          <a:p>
            <a:r>
              <a:rPr lang="en-US" sz="1600" dirty="0" smtClean="0"/>
              <a:t>enable</a:t>
            </a:r>
            <a:endParaRPr lang="en-US" sz="1600" dirty="0"/>
          </a:p>
        </p:txBody>
      </p:sp>
      <p:sp>
        <p:nvSpPr>
          <p:cNvPr id="212" name="TextBox 211"/>
          <p:cNvSpPr txBox="1"/>
          <p:nvPr/>
        </p:nvSpPr>
        <p:spPr>
          <a:xfrm>
            <a:off x="7829010" y="2696830"/>
            <a:ext cx="748923" cy="338554"/>
          </a:xfrm>
          <a:prstGeom prst="rect">
            <a:avLst/>
          </a:prstGeom>
          <a:noFill/>
        </p:spPr>
        <p:txBody>
          <a:bodyPr wrap="none" rtlCol="0">
            <a:spAutoFit/>
          </a:bodyPr>
          <a:lstStyle/>
          <a:p>
            <a:r>
              <a:rPr lang="en-US" sz="1600" dirty="0" smtClean="0"/>
              <a:t>enable</a:t>
            </a:r>
            <a:endParaRPr lang="en-US" sz="1600" dirty="0"/>
          </a:p>
        </p:txBody>
      </p:sp>
      <p:sp>
        <p:nvSpPr>
          <p:cNvPr id="213" name="TextBox 212"/>
          <p:cNvSpPr txBox="1"/>
          <p:nvPr/>
        </p:nvSpPr>
        <p:spPr>
          <a:xfrm>
            <a:off x="6444333" y="3839830"/>
            <a:ext cx="748923" cy="338554"/>
          </a:xfrm>
          <a:prstGeom prst="rect">
            <a:avLst/>
          </a:prstGeom>
          <a:noFill/>
        </p:spPr>
        <p:txBody>
          <a:bodyPr wrap="none" rtlCol="0">
            <a:spAutoFit/>
          </a:bodyPr>
          <a:lstStyle/>
          <a:p>
            <a:r>
              <a:rPr lang="en-US" sz="1600" dirty="0" smtClean="0"/>
              <a:t>enable</a:t>
            </a:r>
            <a:endParaRPr lang="en-US" sz="1600" dirty="0"/>
          </a:p>
        </p:txBody>
      </p:sp>
      <p:sp>
        <p:nvSpPr>
          <p:cNvPr id="214" name="TextBox 213"/>
          <p:cNvSpPr txBox="1"/>
          <p:nvPr/>
        </p:nvSpPr>
        <p:spPr>
          <a:xfrm>
            <a:off x="7829010" y="3839830"/>
            <a:ext cx="748923" cy="338554"/>
          </a:xfrm>
          <a:prstGeom prst="rect">
            <a:avLst/>
          </a:prstGeom>
          <a:noFill/>
        </p:spPr>
        <p:txBody>
          <a:bodyPr wrap="none" rtlCol="0">
            <a:spAutoFit/>
          </a:bodyPr>
          <a:lstStyle/>
          <a:p>
            <a:r>
              <a:rPr lang="en-US" sz="1600" dirty="0" smtClean="0"/>
              <a:t>enable</a:t>
            </a:r>
            <a:endParaRPr lang="en-US" sz="1600" dirty="0"/>
          </a:p>
        </p:txBody>
      </p:sp>
      <p:sp>
        <p:nvSpPr>
          <p:cNvPr id="215" name="TextBox 214"/>
          <p:cNvSpPr txBox="1"/>
          <p:nvPr/>
        </p:nvSpPr>
        <p:spPr>
          <a:xfrm>
            <a:off x="6444333" y="4982830"/>
            <a:ext cx="748923" cy="338554"/>
          </a:xfrm>
          <a:prstGeom prst="rect">
            <a:avLst/>
          </a:prstGeom>
          <a:noFill/>
        </p:spPr>
        <p:txBody>
          <a:bodyPr wrap="none" rtlCol="0">
            <a:spAutoFit/>
          </a:bodyPr>
          <a:lstStyle/>
          <a:p>
            <a:r>
              <a:rPr lang="en-US" sz="1600" dirty="0" smtClean="0"/>
              <a:t>enable</a:t>
            </a:r>
            <a:endParaRPr lang="en-US" sz="1600" dirty="0"/>
          </a:p>
        </p:txBody>
      </p:sp>
      <p:sp>
        <p:nvSpPr>
          <p:cNvPr id="216" name="TextBox 215"/>
          <p:cNvSpPr txBox="1"/>
          <p:nvPr/>
        </p:nvSpPr>
        <p:spPr>
          <a:xfrm>
            <a:off x="7829010" y="4906630"/>
            <a:ext cx="748923" cy="338554"/>
          </a:xfrm>
          <a:prstGeom prst="rect">
            <a:avLst/>
          </a:prstGeom>
          <a:noFill/>
        </p:spPr>
        <p:txBody>
          <a:bodyPr wrap="none" rtlCol="0">
            <a:spAutoFit/>
          </a:bodyPr>
          <a:lstStyle/>
          <a:p>
            <a:r>
              <a:rPr lang="en-US" sz="1600" dirty="0" smtClean="0"/>
              <a:t>enable</a:t>
            </a:r>
            <a:endParaRPr lang="en-US" sz="1600" dirty="0"/>
          </a:p>
        </p:txBody>
      </p:sp>
      <p:cxnSp>
        <p:nvCxnSpPr>
          <p:cNvPr id="175" name="Straight Connector 174"/>
          <p:cNvCxnSpPr/>
          <p:nvPr/>
        </p:nvCxnSpPr>
        <p:spPr>
          <a:xfrm flipV="1">
            <a:off x="5281102" y="1955529"/>
            <a:ext cx="0" cy="171460"/>
          </a:xfrm>
          <a:prstGeom prst="line">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219" name="Straight Connector 218"/>
          <p:cNvCxnSpPr/>
          <p:nvPr/>
        </p:nvCxnSpPr>
        <p:spPr>
          <a:xfrm flipH="1" flipV="1">
            <a:off x="5281102" y="3111584"/>
            <a:ext cx="6038" cy="152400"/>
          </a:xfrm>
          <a:prstGeom prst="line">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177" name="Straight Connector 176"/>
          <p:cNvCxnSpPr/>
          <p:nvPr/>
        </p:nvCxnSpPr>
        <p:spPr>
          <a:xfrm flipV="1">
            <a:off x="5281102" y="4241842"/>
            <a:ext cx="0" cy="165142"/>
          </a:xfrm>
          <a:prstGeom prst="line">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p:nvCxnSpPr>
        <p:spPr>
          <a:xfrm flipV="1">
            <a:off x="5281102" y="5397584"/>
            <a:ext cx="0" cy="114301"/>
          </a:xfrm>
          <a:prstGeom prst="line">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p:nvCxnSpPr>
        <p:spPr>
          <a:xfrm>
            <a:off x="5176502" y="1955529"/>
            <a:ext cx="3078562" cy="13055"/>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2" name="Straight Connector 191"/>
          <p:cNvCxnSpPr/>
          <p:nvPr/>
        </p:nvCxnSpPr>
        <p:spPr>
          <a:xfrm flipV="1">
            <a:off x="5176502" y="3102413"/>
            <a:ext cx="3026970" cy="9171"/>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5" name="Straight Connector 194"/>
          <p:cNvCxnSpPr/>
          <p:nvPr/>
        </p:nvCxnSpPr>
        <p:spPr>
          <a:xfrm>
            <a:off x="5176502" y="4241842"/>
            <a:ext cx="3078562"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7" name="Straight Connector 196"/>
          <p:cNvCxnSpPr/>
          <p:nvPr/>
        </p:nvCxnSpPr>
        <p:spPr>
          <a:xfrm>
            <a:off x="5191526" y="5397584"/>
            <a:ext cx="3107477"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9" name="Straight Connector 248"/>
          <p:cNvCxnSpPr/>
          <p:nvPr/>
        </p:nvCxnSpPr>
        <p:spPr>
          <a:xfrm flipH="1">
            <a:off x="6749133" y="1816184"/>
            <a:ext cx="6038" cy="152400"/>
          </a:xfrm>
          <a:prstGeom prst="line">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251" name="Straight Connector 250"/>
          <p:cNvCxnSpPr/>
          <p:nvPr/>
        </p:nvCxnSpPr>
        <p:spPr>
          <a:xfrm flipH="1">
            <a:off x="8267095" y="1816184"/>
            <a:ext cx="6038" cy="152400"/>
          </a:xfrm>
          <a:prstGeom prst="line">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252" name="Straight Connector 251"/>
          <p:cNvCxnSpPr/>
          <p:nvPr/>
        </p:nvCxnSpPr>
        <p:spPr>
          <a:xfrm flipH="1">
            <a:off x="6749133" y="2959184"/>
            <a:ext cx="6038" cy="152400"/>
          </a:xfrm>
          <a:prstGeom prst="line">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253" name="Straight Connector 252"/>
          <p:cNvCxnSpPr/>
          <p:nvPr/>
        </p:nvCxnSpPr>
        <p:spPr>
          <a:xfrm flipH="1">
            <a:off x="6749133" y="4102184"/>
            <a:ext cx="6038" cy="152400"/>
          </a:xfrm>
          <a:prstGeom prst="line">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254" name="Straight Connector 253"/>
          <p:cNvCxnSpPr/>
          <p:nvPr/>
        </p:nvCxnSpPr>
        <p:spPr>
          <a:xfrm flipH="1">
            <a:off x="8190895" y="2959184"/>
            <a:ext cx="6038" cy="152400"/>
          </a:xfrm>
          <a:prstGeom prst="line">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nvCxnSpPr>
        <p:spPr>
          <a:xfrm flipH="1">
            <a:off x="8267095" y="4102184"/>
            <a:ext cx="6038" cy="152400"/>
          </a:xfrm>
          <a:prstGeom prst="line">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256" name="Straight Connector 255"/>
          <p:cNvCxnSpPr/>
          <p:nvPr/>
        </p:nvCxnSpPr>
        <p:spPr>
          <a:xfrm flipH="1">
            <a:off x="6749133" y="5245184"/>
            <a:ext cx="6038" cy="152400"/>
          </a:xfrm>
          <a:prstGeom prst="line">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257" name="Straight Connector 256"/>
          <p:cNvCxnSpPr/>
          <p:nvPr/>
        </p:nvCxnSpPr>
        <p:spPr>
          <a:xfrm flipH="1">
            <a:off x="8273133" y="5245184"/>
            <a:ext cx="6038" cy="152400"/>
          </a:xfrm>
          <a:prstGeom prst="line">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4" name="Straight Connector 3"/>
          <p:cNvCxnSpPr>
            <a:endCxn id="62" idx="1"/>
          </p:cNvCxnSpPr>
          <p:nvPr/>
        </p:nvCxnSpPr>
        <p:spPr>
          <a:xfrm flipV="1">
            <a:off x="3701133" y="3677735"/>
            <a:ext cx="609600" cy="24290"/>
          </a:xfrm>
          <a:prstGeom prst="line">
            <a:avLst/>
          </a:prstGeom>
          <a:ln w="254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3751479" y="3581400"/>
            <a:ext cx="76200" cy="20927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36" name="TextBox 135"/>
          <p:cNvSpPr txBox="1"/>
          <p:nvPr/>
        </p:nvSpPr>
        <p:spPr>
          <a:xfrm>
            <a:off x="4920333" y="1752600"/>
            <a:ext cx="314510" cy="400110"/>
          </a:xfrm>
          <a:prstGeom prst="rect">
            <a:avLst/>
          </a:prstGeom>
          <a:noFill/>
        </p:spPr>
        <p:txBody>
          <a:bodyPr wrap="none" rtlCol="0">
            <a:spAutoFit/>
          </a:bodyPr>
          <a:lstStyle/>
          <a:p>
            <a:r>
              <a:rPr lang="en-US" sz="2000" dirty="0"/>
              <a:t>0</a:t>
            </a:r>
            <a:endParaRPr lang="en-US" sz="2000" dirty="0" smtClean="0"/>
          </a:p>
        </p:txBody>
      </p:sp>
      <p:sp>
        <p:nvSpPr>
          <p:cNvPr id="140" name="TextBox 139"/>
          <p:cNvSpPr txBox="1"/>
          <p:nvPr/>
        </p:nvSpPr>
        <p:spPr>
          <a:xfrm>
            <a:off x="4920333" y="2876490"/>
            <a:ext cx="314510" cy="400110"/>
          </a:xfrm>
          <a:prstGeom prst="rect">
            <a:avLst/>
          </a:prstGeom>
          <a:noFill/>
        </p:spPr>
        <p:txBody>
          <a:bodyPr wrap="none" rtlCol="0">
            <a:spAutoFit/>
          </a:bodyPr>
          <a:lstStyle/>
          <a:p>
            <a:r>
              <a:rPr lang="en-US" sz="2000" dirty="0" smtClean="0"/>
              <a:t>1</a:t>
            </a:r>
          </a:p>
        </p:txBody>
      </p:sp>
      <p:sp>
        <p:nvSpPr>
          <p:cNvPr id="144" name="TextBox 143"/>
          <p:cNvSpPr txBox="1"/>
          <p:nvPr/>
        </p:nvSpPr>
        <p:spPr>
          <a:xfrm>
            <a:off x="4920333" y="4038600"/>
            <a:ext cx="314510" cy="400110"/>
          </a:xfrm>
          <a:prstGeom prst="rect">
            <a:avLst/>
          </a:prstGeom>
          <a:noFill/>
        </p:spPr>
        <p:txBody>
          <a:bodyPr wrap="none" rtlCol="0">
            <a:spAutoFit/>
          </a:bodyPr>
          <a:lstStyle/>
          <a:p>
            <a:r>
              <a:rPr lang="en-US" sz="2000" dirty="0" smtClean="0"/>
              <a:t>2</a:t>
            </a:r>
          </a:p>
        </p:txBody>
      </p:sp>
      <p:sp>
        <p:nvSpPr>
          <p:cNvPr id="148" name="TextBox 147"/>
          <p:cNvSpPr txBox="1"/>
          <p:nvPr/>
        </p:nvSpPr>
        <p:spPr>
          <a:xfrm>
            <a:off x="4920333" y="5162490"/>
            <a:ext cx="314510" cy="400110"/>
          </a:xfrm>
          <a:prstGeom prst="rect">
            <a:avLst/>
          </a:prstGeom>
          <a:noFill/>
        </p:spPr>
        <p:txBody>
          <a:bodyPr wrap="none" rtlCol="0">
            <a:spAutoFit/>
          </a:bodyPr>
          <a:lstStyle/>
          <a:p>
            <a:r>
              <a:rPr lang="en-US" sz="2000" dirty="0" smtClean="0"/>
              <a:t>3</a:t>
            </a:r>
          </a:p>
        </p:txBody>
      </p:sp>
      <p:cxnSp>
        <p:nvCxnSpPr>
          <p:cNvPr id="15" name="Straight Connector 14"/>
          <p:cNvCxnSpPr/>
          <p:nvPr/>
        </p:nvCxnSpPr>
        <p:spPr>
          <a:xfrm flipH="1" flipV="1">
            <a:off x="3827679" y="5689768"/>
            <a:ext cx="1621413" cy="25232"/>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52" name="Text Box 108"/>
          <p:cNvSpPr txBox="1">
            <a:spLocks noChangeArrowheads="1"/>
          </p:cNvSpPr>
          <p:nvPr>
            <p:custDataLst>
              <p:tags r:id="rId56"/>
            </p:custDataLst>
          </p:nvPr>
        </p:nvSpPr>
        <p:spPr bwMode="auto">
          <a:xfrm>
            <a:off x="2090067" y="5410200"/>
            <a:ext cx="1796133" cy="494944"/>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latin typeface="Calibri"/>
              </a:rPr>
              <a:t>Write Enable</a:t>
            </a:r>
            <a:endParaRPr lang="en-US" sz="2400" baseline="-25000" dirty="0">
              <a:solidFill>
                <a:srgbClr val="FFFFFF"/>
              </a:solidFill>
              <a:latin typeface="Calibri"/>
            </a:endParaRPr>
          </a:p>
        </p:txBody>
      </p:sp>
      <p:cxnSp>
        <p:nvCxnSpPr>
          <p:cNvPr id="28" name="Straight Connector 27"/>
          <p:cNvCxnSpPr>
            <a:endCxn id="190" idx="3"/>
          </p:cNvCxnSpPr>
          <p:nvPr/>
        </p:nvCxnSpPr>
        <p:spPr>
          <a:xfrm flipH="1">
            <a:off x="3899457" y="5924728"/>
            <a:ext cx="1895995" cy="1292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90" name="Text Box 108"/>
          <p:cNvSpPr txBox="1">
            <a:spLocks noChangeArrowheads="1"/>
          </p:cNvSpPr>
          <p:nvPr>
            <p:custDataLst>
              <p:tags r:id="rId57"/>
            </p:custDataLst>
          </p:nvPr>
        </p:nvSpPr>
        <p:spPr bwMode="auto">
          <a:xfrm>
            <a:off x="1905000" y="5677256"/>
            <a:ext cx="1994457" cy="520784"/>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latin typeface="Calibri"/>
              </a:rPr>
              <a:t>Output Enable</a:t>
            </a:r>
            <a:endParaRPr lang="en-US" sz="2400" baseline="-25000" dirty="0">
              <a:solidFill>
                <a:srgbClr val="FFFFFF"/>
              </a:solidFill>
              <a:latin typeface="Calibri"/>
            </a:endParaRPr>
          </a:p>
        </p:txBody>
      </p:sp>
      <p:sp>
        <p:nvSpPr>
          <p:cNvPr id="198" name="AutoShape 5"/>
          <p:cNvSpPr>
            <a:spLocks noChangeArrowheads="1"/>
          </p:cNvSpPr>
          <p:nvPr/>
        </p:nvSpPr>
        <p:spPr bwMode="auto">
          <a:xfrm>
            <a:off x="5962650" y="1822173"/>
            <a:ext cx="209550" cy="228600"/>
          </a:xfrm>
          <a:prstGeom prst="flowChartDelay">
            <a:avLst/>
          </a:prstGeom>
          <a:solidFill>
            <a:schemeClr val="bg2"/>
          </a:solidFill>
          <a:ln w="25400">
            <a:solidFill>
              <a:schemeClr val="tx1"/>
            </a:solidFill>
            <a:miter lim="800000"/>
            <a:headEnd/>
            <a:tailEnd/>
          </a:ln>
          <a:effectLst/>
          <a:extLst/>
        </p:spPr>
        <p:txBody>
          <a:bodyPr wrap="square" anchor="ctr">
            <a:spAutoFit/>
          </a:bodyPr>
          <a:lstStyle/>
          <a:p>
            <a:endParaRPr lang="en-US"/>
          </a:p>
        </p:txBody>
      </p:sp>
      <p:sp>
        <p:nvSpPr>
          <p:cNvPr id="199" name="AutoShape 5"/>
          <p:cNvSpPr>
            <a:spLocks noChangeArrowheads="1"/>
          </p:cNvSpPr>
          <p:nvPr/>
        </p:nvSpPr>
        <p:spPr bwMode="auto">
          <a:xfrm>
            <a:off x="5962649" y="2971800"/>
            <a:ext cx="209550" cy="228600"/>
          </a:xfrm>
          <a:prstGeom prst="flowChartDelay">
            <a:avLst/>
          </a:prstGeom>
          <a:solidFill>
            <a:schemeClr val="bg2"/>
          </a:solidFill>
          <a:ln w="25400">
            <a:solidFill>
              <a:schemeClr val="tx1"/>
            </a:solidFill>
            <a:miter lim="800000"/>
            <a:headEnd/>
            <a:tailEnd/>
          </a:ln>
          <a:effectLst/>
          <a:extLst/>
        </p:spPr>
        <p:txBody>
          <a:bodyPr wrap="square" anchor="ctr">
            <a:spAutoFit/>
          </a:bodyPr>
          <a:lstStyle/>
          <a:p>
            <a:endParaRPr lang="en-US"/>
          </a:p>
        </p:txBody>
      </p:sp>
      <p:sp>
        <p:nvSpPr>
          <p:cNvPr id="200" name="AutoShape 5"/>
          <p:cNvSpPr>
            <a:spLocks noChangeArrowheads="1"/>
          </p:cNvSpPr>
          <p:nvPr/>
        </p:nvSpPr>
        <p:spPr bwMode="auto">
          <a:xfrm>
            <a:off x="5939333" y="4127416"/>
            <a:ext cx="209550" cy="228600"/>
          </a:xfrm>
          <a:prstGeom prst="flowChartDelay">
            <a:avLst/>
          </a:prstGeom>
          <a:solidFill>
            <a:schemeClr val="bg2"/>
          </a:solidFill>
          <a:ln w="25400">
            <a:solidFill>
              <a:schemeClr val="tx1"/>
            </a:solidFill>
            <a:miter lim="800000"/>
            <a:headEnd/>
            <a:tailEnd/>
          </a:ln>
          <a:effectLst/>
          <a:extLst/>
        </p:spPr>
        <p:txBody>
          <a:bodyPr wrap="square" anchor="ctr">
            <a:spAutoFit/>
          </a:bodyPr>
          <a:lstStyle/>
          <a:p>
            <a:endParaRPr lang="en-US"/>
          </a:p>
        </p:txBody>
      </p:sp>
      <p:sp>
        <p:nvSpPr>
          <p:cNvPr id="201" name="AutoShape 5"/>
          <p:cNvSpPr>
            <a:spLocks noChangeArrowheads="1"/>
          </p:cNvSpPr>
          <p:nvPr/>
        </p:nvSpPr>
        <p:spPr bwMode="auto">
          <a:xfrm>
            <a:off x="5939333" y="5257800"/>
            <a:ext cx="209550" cy="228600"/>
          </a:xfrm>
          <a:prstGeom prst="flowChartDelay">
            <a:avLst/>
          </a:prstGeom>
          <a:solidFill>
            <a:schemeClr val="bg2"/>
          </a:solidFill>
          <a:ln w="25400">
            <a:solidFill>
              <a:schemeClr val="tx1"/>
            </a:solidFill>
            <a:miter lim="800000"/>
            <a:headEnd/>
            <a:tailEnd/>
          </a:ln>
          <a:effectLst/>
          <a:extLst/>
        </p:spPr>
        <p:txBody>
          <a:bodyPr wrap="square" anchor="ctr">
            <a:spAutoFit/>
          </a:bodyPr>
          <a:lstStyle/>
          <a:p>
            <a:endParaRPr lang="en-US"/>
          </a:p>
        </p:txBody>
      </p:sp>
      <p:cxnSp>
        <p:nvCxnSpPr>
          <p:cNvPr id="233" name="Straight Connector 232"/>
          <p:cNvCxnSpPr/>
          <p:nvPr/>
        </p:nvCxnSpPr>
        <p:spPr>
          <a:xfrm>
            <a:off x="5795452" y="1792869"/>
            <a:ext cx="0" cy="4150731"/>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2" name="Straight Connector 201"/>
          <p:cNvCxnSpPr/>
          <p:nvPr/>
        </p:nvCxnSpPr>
        <p:spPr>
          <a:xfrm flipH="1">
            <a:off x="5831426" y="1828800"/>
            <a:ext cx="112174" cy="0"/>
          </a:xfrm>
          <a:prstGeom prst="line">
            <a:avLst/>
          </a:prstGeom>
          <a:ln w="28575">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203" name="Straight Connector 202"/>
          <p:cNvCxnSpPr>
            <a:stCxn id="199" idx="0"/>
          </p:cNvCxnSpPr>
          <p:nvPr/>
        </p:nvCxnSpPr>
        <p:spPr>
          <a:xfrm flipH="1">
            <a:off x="5795452" y="2971800"/>
            <a:ext cx="271972" cy="12616"/>
          </a:xfrm>
          <a:prstGeom prst="line">
            <a:avLst/>
          </a:prstGeom>
          <a:ln w="28575">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204" name="Straight Connector 203"/>
          <p:cNvCxnSpPr/>
          <p:nvPr/>
        </p:nvCxnSpPr>
        <p:spPr>
          <a:xfrm flipH="1">
            <a:off x="5791200" y="4114800"/>
            <a:ext cx="271972" cy="12616"/>
          </a:xfrm>
          <a:prstGeom prst="line">
            <a:avLst/>
          </a:prstGeom>
          <a:ln w="28575">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205" name="Straight Connector 204"/>
          <p:cNvCxnSpPr/>
          <p:nvPr/>
        </p:nvCxnSpPr>
        <p:spPr>
          <a:xfrm flipH="1">
            <a:off x="5791200" y="5245184"/>
            <a:ext cx="271972" cy="12616"/>
          </a:xfrm>
          <a:prstGeom prst="line">
            <a:avLst/>
          </a:prstGeom>
          <a:ln w="28575">
            <a:solidFill>
              <a:schemeClr val="bg1"/>
            </a:solidFill>
            <a:tailEnd type="oval"/>
          </a:ln>
        </p:spPr>
        <p:style>
          <a:lnRef idx="1">
            <a:schemeClr val="accent1"/>
          </a:lnRef>
          <a:fillRef idx="0">
            <a:schemeClr val="accent1"/>
          </a:fillRef>
          <a:effectRef idx="0">
            <a:schemeClr val="accent1"/>
          </a:effectRef>
          <a:fontRef idx="minor">
            <a:schemeClr val="tx1"/>
          </a:fontRef>
        </p:style>
      </p:cxnSp>
      <p:sp>
        <p:nvSpPr>
          <p:cNvPr id="206" name="Rectangle 205"/>
          <p:cNvSpPr/>
          <p:nvPr/>
        </p:nvSpPr>
        <p:spPr>
          <a:xfrm>
            <a:off x="4051857" y="1066800"/>
            <a:ext cx="4939743" cy="502294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p:cNvSpPr/>
          <p:nvPr/>
        </p:nvSpPr>
        <p:spPr>
          <a:xfrm rot="16200000">
            <a:off x="4660658" y="3547187"/>
            <a:ext cx="5473471" cy="262029"/>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6157026" y="57090"/>
            <a:ext cx="909223" cy="400110"/>
          </a:xfrm>
          <a:prstGeom prst="rect">
            <a:avLst/>
          </a:prstGeom>
          <a:noFill/>
        </p:spPr>
        <p:txBody>
          <a:bodyPr wrap="none" rtlCol="0">
            <a:spAutoFit/>
          </a:bodyPr>
          <a:lstStyle/>
          <a:p>
            <a:r>
              <a:rPr lang="en-US" sz="2000" dirty="0" smtClean="0">
                <a:solidFill>
                  <a:schemeClr val="accent1"/>
                </a:solidFill>
              </a:rPr>
              <a:t>Bit line</a:t>
            </a:r>
            <a:endParaRPr lang="en-US" sz="2000" dirty="0">
              <a:solidFill>
                <a:schemeClr val="accent1"/>
              </a:solidFill>
            </a:endParaRPr>
          </a:p>
        </p:txBody>
      </p:sp>
      <p:cxnSp>
        <p:nvCxnSpPr>
          <p:cNvPr id="11" name="Straight Connector 10"/>
          <p:cNvCxnSpPr>
            <a:stCxn id="6" idx="2"/>
          </p:cNvCxnSpPr>
          <p:nvPr/>
        </p:nvCxnSpPr>
        <p:spPr>
          <a:xfrm>
            <a:off x="6611638" y="457200"/>
            <a:ext cx="754846" cy="692731"/>
          </a:xfrm>
          <a:prstGeom prst="line">
            <a:avLst/>
          </a:prstGeom>
        </p:spPr>
        <p:style>
          <a:lnRef idx="1">
            <a:schemeClr val="accent1"/>
          </a:lnRef>
          <a:fillRef idx="0">
            <a:schemeClr val="accent1"/>
          </a:fillRef>
          <a:effectRef idx="0">
            <a:schemeClr val="accent1"/>
          </a:effectRef>
          <a:fontRef idx="minor">
            <a:schemeClr val="tx1"/>
          </a:fontRef>
        </p:style>
      </p:cxnSp>
      <p:sp>
        <p:nvSpPr>
          <p:cNvPr id="170" name="Oval 169"/>
          <p:cNvSpPr/>
          <p:nvPr/>
        </p:nvSpPr>
        <p:spPr>
          <a:xfrm>
            <a:off x="6368133" y="1885186"/>
            <a:ext cx="2103994" cy="21655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TextBox 170"/>
          <p:cNvSpPr txBox="1"/>
          <p:nvPr/>
        </p:nvSpPr>
        <p:spPr>
          <a:xfrm>
            <a:off x="3442706" y="604940"/>
            <a:ext cx="1196290" cy="400110"/>
          </a:xfrm>
          <a:prstGeom prst="rect">
            <a:avLst/>
          </a:prstGeom>
          <a:noFill/>
        </p:spPr>
        <p:txBody>
          <a:bodyPr wrap="none" rtlCol="0">
            <a:spAutoFit/>
          </a:bodyPr>
          <a:lstStyle/>
          <a:p>
            <a:r>
              <a:rPr lang="en-US" sz="2000" dirty="0" smtClean="0">
                <a:solidFill>
                  <a:schemeClr val="accent1"/>
                </a:solidFill>
              </a:rPr>
              <a:t>Word line</a:t>
            </a:r>
            <a:endParaRPr lang="en-US" sz="2000" dirty="0">
              <a:solidFill>
                <a:schemeClr val="accent1"/>
              </a:solidFill>
            </a:endParaRPr>
          </a:p>
        </p:txBody>
      </p:sp>
      <p:cxnSp>
        <p:nvCxnSpPr>
          <p:cNvPr id="172" name="Straight Connector 171"/>
          <p:cNvCxnSpPr/>
          <p:nvPr/>
        </p:nvCxnSpPr>
        <p:spPr>
          <a:xfrm>
            <a:off x="4419600" y="941466"/>
            <a:ext cx="2029590" cy="956775"/>
          </a:xfrm>
          <a:prstGeom prst="line">
            <a:avLst/>
          </a:prstGeom>
        </p:spPr>
        <p:style>
          <a:lnRef idx="1">
            <a:schemeClr val="accent1"/>
          </a:lnRef>
          <a:fillRef idx="0">
            <a:schemeClr val="accent1"/>
          </a:fillRef>
          <a:effectRef idx="0">
            <a:schemeClr val="accent1"/>
          </a:effectRef>
          <a:fontRef idx="minor">
            <a:schemeClr val="tx1"/>
          </a:fontRef>
        </p:style>
      </p:cxnSp>
      <p:sp>
        <p:nvSpPr>
          <p:cNvPr id="174" name="TextBox 173"/>
          <p:cNvSpPr txBox="1"/>
          <p:nvPr/>
        </p:nvSpPr>
        <p:spPr>
          <a:xfrm>
            <a:off x="186131" y="888321"/>
            <a:ext cx="3818353" cy="2677656"/>
          </a:xfrm>
          <a:prstGeom prst="rect">
            <a:avLst/>
          </a:prstGeom>
          <a:noFill/>
        </p:spPr>
        <p:txBody>
          <a:bodyPr wrap="none" rtlCol="0">
            <a:spAutoFit/>
          </a:bodyPr>
          <a:lstStyle/>
          <a:p>
            <a:r>
              <a:rPr lang="en-US" sz="2800" dirty="0" smtClean="0">
                <a:solidFill>
                  <a:schemeClr val="accent1"/>
                </a:solidFill>
              </a:rPr>
              <a:t>E.g. How do we design </a:t>
            </a:r>
          </a:p>
          <a:p>
            <a:r>
              <a:rPr lang="en-US" sz="2800" dirty="0" smtClean="0">
                <a:solidFill>
                  <a:schemeClr val="accent1"/>
                </a:solidFill>
              </a:rPr>
              <a:t>a 4 x 2 SRAM Module?</a:t>
            </a:r>
          </a:p>
          <a:p>
            <a:endParaRPr lang="en-US" sz="2800" dirty="0">
              <a:solidFill>
                <a:schemeClr val="accent1"/>
              </a:solidFill>
            </a:endParaRPr>
          </a:p>
          <a:p>
            <a:r>
              <a:rPr lang="en-US" sz="2800" dirty="0"/>
              <a:t>(i.e. 4 word lines that are</a:t>
            </a:r>
          </a:p>
          <a:p>
            <a:r>
              <a:rPr lang="en-US" sz="2800" dirty="0"/>
              <a:t> each 2 bits wide)?</a:t>
            </a:r>
          </a:p>
          <a:p>
            <a:endParaRPr lang="en-US" sz="2800" dirty="0">
              <a:solidFill>
                <a:schemeClr val="accent1"/>
              </a:solidFill>
            </a:endParaRPr>
          </a:p>
        </p:txBody>
      </p:sp>
    </p:spTree>
    <p:extLst>
      <p:ext uri="{BB962C8B-B14F-4D97-AF65-F5344CB8AC3E}">
        <p14:creationId xmlns:p14="http://schemas.microsoft.com/office/powerpoint/2010/main" val="2051034708"/>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custDataLst>
              <p:tags r:id="rId1"/>
            </p:custDataLst>
          </p:nvPr>
        </p:nvSpPr>
        <p:spPr/>
        <p:txBody>
          <a:bodyPr>
            <a:normAutofit fontScale="90000"/>
          </a:bodyPr>
          <a:lstStyle/>
          <a:p>
            <a:r>
              <a:rPr lang="en-US" dirty="0" smtClean="0"/>
              <a:t>SRAM</a:t>
            </a:r>
            <a:endParaRPr lang="en-US" dirty="0"/>
          </a:p>
        </p:txBody>
      </p:sp>
      <p:sp>
        <p:nvSpPr>
          <p:cNvPr id="50" name="AutoShape 5"/>
          <p:cNvSpPr>
            <a:spLocks noChangeArrowheads="1"/>
          </p:cNvSpPr>
          <p:nvPr/>
        </p:nvSpPr>
        <p:spPr bwMode="auto">
          <a:xfrm>
            <a:off x="5505450" y="2101741"/>
            <a:ext cx="209550" cy="228600"/>
          </a:xfrm>
          <a:prstGeom prst="flowChartDelay">
            <a:avLst/>
          </a:prstGeom>
          <a:noFill/>
          <a:ln w="25400">
            <a:solidFill>
              <a:schemeClr val="tx1"/>
            </a:solidFill>
            <a:miter lim="800000"/>
            <a:headEnd/>
            <a:tailEn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nchor="ctr">
            <a:spAutoFit/>
          </a:bodyPr>
          <a:lstStyle/>
          <a:p>
            <a:endParaRPr lang="en-US"/>
          </a:p>
        </p:txBody>
      </p:sp>
      <p:cxnSp>
        <p:nvCxnSpPr>
          <p:cNvPr id="55" name="Straight Connector 54"/>
          <p:cNvCxnSpPr>
            <a:stCxn id="50" idx="3"/>
          </p:cNvCxnSpPr>
          <p:nvPr/>
        </p:nvCxnSpPr>
        <p:spPr>
          <a:xfrm flipV="1">
            <a:off x="5715000" y="2182788"/>
            <a:ext cx="2102896" cy="33253"/>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56" name="AutoShape 5"/>
          <p:cNvSpPr>
            <a:spLocks noChangeArrowheads="1"/>
          </p:cNvSpPr>
          <p:nvPr/>
        </p:nvSpPr>
        <p:spPr bwMode="auto">
          <a:xfrm>
            <a:off x="5505449" y="3251368"/>
            <a:ext cx="209550" cy="228600"/>
          </a:xfrm>
          <a:prstGeom prst="flowChartDelay">
            <a:avLst/>
          </a:prstGeom>
          <a:noFill/>
          <a:ln w="25400">
            <a:solidFill>
              <a:schemeClr val="tx1"/>
            </a:solidFill>
            <a:miter lim="800000"/>
            <a:headEnd/>
            <a:tailEn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nchor="ctr">
            <a:spAutoFit/>
          </a:bodyPr>
          <a:lstStyle/>
          <a:p>
            <a:endParaRPr lang="en-US"/>
          </a:p>
        </p:txBody>
      </p:sp>
      <p:cxnSp>
        <p:nvCxnSpPr>
          <p:cNvPr id="57" name="Straight Connector 56"/>
          <p:cNvCxnSpPr>
            <a:stCxn id="56" idx="3"/>
          </p:cNvCxnSpPr>
          <p:nvPr/>
        </p:nvCxnSpPr>
        <p:spPr>
          <a:xfrm flipV="1">
            <a:off x="5714999" y="3326411"/>
            <a:ext cx="2100934" cy="39257"/>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58" name="AutoShape 5"/>
          <p:cNvSpPr>
            <a:spLocks noChangeArrowheads="1"/>
          </p:cNvSpPr>
          <p:nvPr/>
        </p:nvSpPr>
        <p:spPr bwMode="auto">
          <a:xfrm>
            <a:off x="5482133" y="4406984"/>
            <a:ext cx="209550" cy="228600"/>
          </a:xfrm>
          <a:prstGeom prst="flowChartDelay">
            <a:avLst/>
          </a:prstGeom>
          <a:noFill/>
          <a:ln w="25400">
            <a:solidFill>
              <a:schemeClr val="tx1"/>
            </a:solidFill>
            <a:miter lim="800000"/>
            <a:headEnd/>
            <a:tailEn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nchor="ctr">
            <a:spAutoFit/>
          </a:bodyPr>
          <a:lstStyle/>
          <a:p>
            <a:endParaRPr lang="en-US"/>
          </a:p>
        </p:txBody>
      </p:sp>
      <p:cxnSp>
        <p:nvCxnSpPr>
          <p:cNvPr id="59" name="Straight Connector 58"/>
          <p:cNvCxnSpPr>
            <a:stCxn id="58" idx="3"/>
          </p:cNvCxnSpPr>
          <p:nvPr/>
        </p:nvCxnSpPr>
        <p:spPr>
          <a:xfrm flipV="1">
            <a:off x="5691683" y="4488031"/>
            <a:ext cx="2124250" cy="33253"/>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60" name="AutoShape 5"/>
          <p:cNvSpPr>
            <a:spLocks noChangeArrowheads="1"/>
          </p:cNvSpPr>
          <p:nvPr/>
        </p:nvSpPr>
        <p:spPr bwMode="auto">
          <a:xfrm>
            <a:off x="5482133" y="5537368"/>
            <a:ext cx="209550" cy="228600"/>
          </a:xfrm>
          <a:prstGeom prst="flowChartDelay">
            <a:avLst/>
          </a:prstGeom>
          <a:noFill/>
          <a:ln w="25400">
            <a:solidFill>
              <a:schemeClr val="tx1"/>
            </a:solidFill>
            <a:miter lim="800000"/>
            <a:headEnd/>
            <a:tailEn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nchor="ctr">
            <a:spAutoFit/>
          </a:bodyPr>
          <a:lstStyle/>
          <a:p>
            <a:endParaRPr lang="en-US"/>
          </a:p>
        </p:txBody>
      </p:sp>
      <p:cxnSp>
        <p:nvCxnSpPr>
          <p:cNvPr id="61" name="Straight Connector 60"/>
          <p:cNvCxnSpPr>
            <a:stCxn id="60" idx="3"/>
          </p:cNvCxnSpPr>
          <p:nvPr/>
        </p:nvCxnSpPr>
        <p:spPr>
          <a:xfrm flipV="1">
            <a:off x="5691683" y="5618415"/>
            <a:ext cx="2124250" cy="33253"/>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62" name="Rectangle 61"/>
          <p:cNvSpPr/>
          <p:nvPr/>
        </p:nvSpPr>
        <p:spPr>
          <a:xfrm>
            <a:off x="4310733" y="1792869"/>
            <a:ext cx="865769" cy="3769732"/>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p:cNvSpPr txBox="1"/>
          <p:nvPr/>
        </p:nvSpPr>
        <p:spPr>
          <a:xfrm>
            <a:off x="4268140" y="2286000"/>
            <a:ext cx="956993" cy="646331"/>
          </a:xfrm>
          <a:prstGeom prst="rect">
            <a:avLst/>
          </a:prstGeom>
          <a:noFill/>
        </p:spPr>
        <p:txBody>
          <a:bodyPr wrap="none" rtlCol="0">
            <a:spAutoFit/>
          </a:bodyPr>
          <a:lstStyle/>
          <a:p>
            <a:r>
              <a:rPr lang="en-US" dirty="0" smtClean="0"/>
              <a:t>2-to-4</a:t>
            </a:r>
          </a:p>
          <a:p>
            <a:r>
              <a:rPr lang="en-US" dirty="0" smtClean="0"/>
              <a:t>decoder</a:t>
            </a:r>
            <a:endParaRPr lang="en-US" dirty="0"/>
          </a:p>
        </p:txBody>
      </p:sp>
      <p:cxnSp>
        <p:nvCxnSpPr>
          <p:cNvPr id="64" name="Straight Connector 63"/>
          <p:cNvCxnSpPr/>
          <p:nvPr/>
        </p:nvCxnSpPr>
        <p:spPr>
          <a:xfrm>
            <a:off x="5281102" y="2126989"/>
            <a:ext cx="224348"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flipH="1">
            <a:off x="5281102" y="3254370"/>
            <a:ext cx="224348"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flipH="1">
            <a:off x="5281102" y="4409986"/>
            <a:ext cx="196779"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flipH="1">
            <a:off x="5281102" y="5537368"/>
            <a:ext cx="196779"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flipH="1">
            <a:off x="5393276" y="2273384"/>
            <a:ext cx="112174" cy="0"/>
          </a:xfrm>
          <a:prstGeom prst="line">
            <a:avLst/>
          </a:prstGeom>
          <a:ln w="28575">
            <a:solidFill>
              <a:schemeClr val="bg1"/>
            </a:solidFill>
            <a:tailEnd type="none"/>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flipH="1">
            <a:off x="5405933" y="3403768"/>
            <a:ext cx="112174" cy="0"/>
          </a:xfrm>
          <a:prstGeom prst="line">
            <a:avLst/>
          </a:prstGeom>
          <a:ln w="28575">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flipH="1">
            <a:off x="5369959" y="4559384"/>
            <a:ext cx="112174" cy="0"/>
          </a:xfrm>
          <a:prstGeom prst="line">
            <a:avLst/>
          </a:prstGeom>
          <a:ln w="28575">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flipH="1">
            <a:off x="5369959" y="5715000"/>
            <a:ext cx="112174" cy="0"/>
          </a:xfrm>
          <a:prstGeom prst="line">
            <a:avLst/>
          </a:prstGeom>
          <a:ln w="28575">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a:off x="5351477" y="2273384"/>
            <a:ext cx="0" cy="3416384"/>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74" name="Text Box 108"/>
          <p:cNvSpPr txBox="1">
            <a:spLocks noChangeArrowheads="1"/>
          </p:cNvSpPr>
          <p:nvPr>
            <p:custDataLst>
              <p:tags r:id="rId2"/>
            </p:custDataLst>
          </p:nvPr>
        </p:nvSpPr>
        <p:spPr bwMode="auto">
          <a:xfrm>
            <a:off x="3581400" y="3174747"/>
            <a:ext cx="340158" cy="494944"/>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2400" dirty="0">
                <a:solidFill>
                  <a:srgbClr val="FFFFFF"/>
                </a:solidFill>
                <a:latin typeface="Calibri"/>
              </a:rPr>
              <a:t>2</a:t>
            </a:r>
          </a:p>
        </p:txBody>
      </p:sp>
      <p:sp>
        <p:nvSpPr>
          <p:cNvPr id="75" name="Text Box 108"/>
          <p:cNvSpPr txBox="1">
            <a:spLocks noChangeArrowheads="1"/>
          </p:cNvSpPr>
          <p:nvPr>
            <p:custDataLst>
              <p:tags r:id="rId3"/>
            </p:custDataLst>
          </p:nvPr>
        </p:nvSpPr>
        <p:spPr bwMode="auto">
          <a:xfrm>
            <a:off x="2549693" y="3403296"/>
            <a:ext cx="1184107" cy="520784"/>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latin typeface="Calibri"/>
              </a:rPr>
              <a:t>Address</a:t>
            </a:r>
            <a:endParaRPr lang="en-US" sz="2400" baseline="-25000" dirty="0">
              <a:solidFill>
                <a:srgbClr val="FFFFFF"/>
              </a:solidFill>
              <a:latin typeface="Calibri"/>
            </a:endParaRPr>
          </a:p>
        </p:txBody>
      </p:sp>
      <p:sp>
        <p:nvSpPr>
          <p:cNvPr id="85" name="Rectangle 4"/>
          <p:cNvSpPr>
            <a:spLocks noChangeArrowheads="1"/>
          </p:cNvSpPr>
          <p:nvPr>
            <p:custDataLst>
              <p:tags r:id="rId4"/>
            </p:custDataLst>
          </p:nvPr>
        </p:nvSpPr>
        <p:spPr bwMode="auto">
          <a:xfrm>
            <a:off x="6492147" y="1176042"/>
            <a:ext cx="645737" cy="642938"/>
          </a:xfrm>
          <a:prstGeom prst="rect">
            <a:avLst/>
          </a:prstGeom>
          <a:noFill/>
          <a:ln w="38100" algn="ctr">
            <a:solidFill>
              <a:schemeClr val="accent4">
                <a:lumMod val="60000"/>
                <a:lumOff val="40000"/>
              </a:schemeClr>
            </a:solidFill>
            <a:miter lim="800000"/>
            <a:headEnd/>
            <a:tailEnd/>
          </a:ln>
          <a:effectLst/>
        </p:spPr>
        <p:txBody>
          <a:bodyPr anchor="ctr">
            <a:noAutofit/>
          </a:bodyPr>
          <a:lstStyle/>
          <a:p>
            <a:endParaRPr lang="en-US" dirty="0"/>
          </a:p>
        </p:txBody>
      </p:sp>
      <p:sp>
        <p:nvSpPr>
          <p:cNvPr id="86" name="Text Box 5"/>
          <p:cNvSpPr txBox="1">
            <a:spLocks noChangeArrowheads="1"/>
          </p:cNvSpPr>
          <p:nvPr>
            <p:custDataLst>
              <p:tags r:id="rId5"/>
            </p:custDataLst>
          </p:nvPr>
        </p:nvSpPr>
        <p:spPr bwMode="auto">
          <a:xfrm>
            <a:off x="6500965" y="1156495"/>
            <a:ext cx="157094" cy="357021"/>
          </a:xfrm>
          <a:prstGeom prst="rect">
            <a:avLst/>
          </a:prstGeom>
          <a:noFill/>
          <a:ln w="25400" algn="ctr">
            <a:noFill/>
            <a:miter lim="800000"/>
            <a:headEnd/>
            <a:tailEnd/>
          </a:ln>
          <a:effectLst/>
        </p:spPr>
        <p:txBody>
          <a:bodyPr wrap="none" lIns="0" tIns="0" rIns="0" bIns="0">
            <a:spAutoFit/>
          </a:bodyPr>
          <a:lstStyle/>
          <a:p>
            <a:pPr algn="ctr" eaLnBrk="1" hangingPunct="1">
              <a:lnSpc>
                <a:spcPct val="116000"/>
              </a:lnSpc>
              <a:buClr>
                <a:srgbClr val="40458C"/>
              </a:buClr>
              <a:buSzPct val="100000"/>
              <a:buFont typeface="Times New Roman" pitchFamily="18" charset="0"/>
              <a:buNone/>
            </a:pPr>
            <a:r>
              <a:rPr lang="en-US" sz="2000" dirty="0">
                <a:solidFill>
                  <a:srgbClr val="FFFFFF"/>
                </a:solidFill>
                <a:latin typeface="Calibri"/>
              </a:rPr>
              <a:t>D</a:t>
            </a:r>
          </a:p>
        </p:txBody>
      </p:sp>
      <p:sp>
        <p:nvSpPr>
          <p:cNvPr id="87" name="Text Box 6"/>
          <p:cNvSpPr txBox="1">
            <a:spLocks noChangeArrowheads="1"/>
          </p:cNvSpPr>
          <p:nvPr>
            <p:custDataLst>
              <p:tags r:id="rId6"/>
            </p:custDataLst>
          </p:nvPr>
        </p:nvSpPr>
        <p:spPr bwMode="auto">
          <a:xfrm>
            <a:off x="6873147" y="1156495"/>
            <a:ext cx="173124" cy="357021"/>
          </a:xfrm>
          <a:prstGeom prst="rect">
            <a:avLst/>
          </a:prstGeom>
          <a:noFill/>
          <a:ln w="25400" algn="ctr">
            <a:noFill/>
            <a:miter lim="800000"/>
            <a:headEnd/>
            <a:tailEnd/>
          </a:ln>
          <a:effectLst/>
        </p:spPr>
        <p:txBody>
          <a:bodyPr wrap="none" lIns="0" tIns="0" rIns="0" bIns="0">
            <a:spAutoFit/>
          </a:bodyPr>
          <a:lstStyle/>
          <a:p>
            <a:pPr algn="ctr" eaLnBrk="1" hangingPunct="1">
              <a:lnSpc>
                <a:spcPct val="116000"/>
              </a:lnSpc>
              <a:buClr>
                <a:srgbClr val="40458C"/>
              </a:buClr>
              <a:buSzPct val="100000"/>
              <a:buFont typeface="Times New Roman" pitchFamily="18" charset="0"/>
              <a:buNone/>
            </a:pPr>
            <a:r>
              <a:rPr lang="en-US" sz="2000" dirty="0">
                <a:solidFill>
                  <a:srgbClr val="FFFFFF"/>
                </a:solidFill>
                <a:latin typeface="Calibri"/>
              </a:rPr>
              <a:t>Q</a:t>
            </a:r>
          </a:p>
        </p:txBody>
      </p:sp>
      <p:sp>
        <p:nvSpPr>
          <p:cNvPr id="89" name="Line 19"/>
          <p:cNvSpPr>
            <a:spLocks noChangeShapeType="1"/>
          </p:cNvSpPr>
          <p:nvPr>
            <p:custDataLst>
              <p:tags r:id="rId7"/>
            </p:custDataLst>
          </p:nvPr>
        </p:nvSpPr>
        <p:spPr bwMode="auto">
          <a:xfrm>
            <a:off x="6263547" y="1328442"/>
            <a:ext cx="228600" cy="0"/>
          </a:xfrm>
          <a:prstGeom prst="line">
            <a:avLst/>
          </a:prstGeom>
          <a:noFill/>
          <a:ln w="28575">
            <a:solidFill>
              <a:srgbClr val="FFFFFF"/>
            </a:solidFill>
            <a:round/>
            <a:headEnd type="oval"/>
            <a:tailEnd type="none"/>
          </a:ln>
          <a:effectLst/>
        </p:spPr>
        <p:txBody>
          <a:bodyPr wrap="none" anchor="ctr">
            <a:noAutofit/>
          </a:bodyPr>
          <a:lstStyle/>
          <a:p>
            <a:endParaRPr lang="en-US"/>
          </a:p>
        </p:txBody>
      </p:sp>
      <p:sp>
        <p:nvSpPr>
          <p:cNvPr id="90" name="Line 19"/>
          <p:cNvSpPr>
            <a:spLocks noChangeShapeType="1"/>
          </p:cNvSpPr>
          <p:nvPr>
            <p:custDataLst>
              <p:tags r:id="rId8"/>
            </p:custDataLst>
          </p:nvPr>
        </p:nvSpPr>
        <p:spPr bwMode="auto">
          <a:xfrm>
            <a:off x="6377847" y="1613695"/>
            <a:ext cx="114300" cy="0"/>
          </a:xfrm>
          <a:prstGeom prst="line">
            <a:avLst/>
          </a:prstGeom>
          <a:noFill/>
          <a:ln w="28575">
            <a:solidFill>
              <a:srgbClr val="FFFFFF"/>
            </a:solidFill>
            <a:round/>
            <a:headEnd/>
            <a:tailEnd/>
          </a:ln>
          <a:effectLst/>
        </p:spPr>
        <p:txBody>
          <a:bodyPr wrap="none" anchor="ctr">
            <a:noAutofit/>
          </a:bodyPr>
          <a:lstStyle/>
          <a:p>
            <a:endParaRPr lang="en-US"/>
          </a:p>
        </p:txBody>
      </p:sp>
      <p:sp>
        <p:nvSpPr>
          <p:cNvPr id="91" name="Line 19"/>
          <p:cNvSpPr>
            <a:spLocks noChangeShapeType="1"/>
          </p:cNvSpPr>
          <p:nvPr>
            <p:custDataLst>
              <p:tags r:id="rId9"/>
            </p:custDataLst>
          </p:nvPr>
        </p:nvSpPr>
        <p:spPr bwMode="auto">
          <a:xfrm>
            <a:off x="7137884" y="1328442"/>
            <a:ext cx="228600" cy="0"/>
          </a:xfrm>
          <a:prstGeom prst="line">
            <a:avLst/>
          </a:prstGeom>
          <a:noFill/>
          <a:ln w="28575">
            <a:solidFill>
              <a:srgbClr val="FFFFFF"/>
            </a:solidFill>
            <a:round/>
            <a:headEnd/>
            <a:tailEnd/>
          </a:ln>
          <a:effectLst/>
        </p:spPr>
        <p:txBody>
          <a:bodyPr wrap="none" anchor="ctr">
            <a:noAutofit/>
          </a:bodyPr>
          <a:lstStyle/>
          <a:p>
            <a:endParaRPr lang="en-US"/>
          </a:p>
        </p:txBody>
      </p:sp>
      <p:sp>
        <p:nvSpPr>
          <p:cNvPr id="101" name="Rectangle 4"/>
          <p:cNvSpPr>
            <a:spLocks noChangeArrowheads="1"/>
          </p:cNvSpPr>
          <p:nvPr>
            <p:custDataLst>
              <p:tags r:id="rId10"/>
            </p:custDataLst>
          </p:nvPr>
        </p:nvSpPr>
        <p:spPr bwMode="auto">
          <a:xfrm>
            <a:off x="7918003" y="1149931"/>
            <a:ext cx="645737" cy="642938"/>
          </a:xfrm>
          <a:prstGeom prst="rect">
            <a:avLst/>
          </a:prstGeom>
          <a:noFill/>
          <a:ln w="38100" algn="ctr">
            <a:solidFill>
              <a:schemeClr val="accent4">
                <a:lumMod val="60000"/>
                <a:lumOff val="40000"/>
              </a:schemeClr>
            </a:solidFill>
            <a:miter lim="800000"/>
            <a:headEnd/>
            <a:tailEnd/>
          </a:ln>
          <a:effectLst/>
        </p:spPr>
        <p:txBody>
          <a:bodyPr anchor="ctr">
            <a:noAutofit/>
          </a:bodyPr>
          <a:lstStyle/>
          <a:p>
            <a:endParaRPr lang="en-US"/>
          </a:p>
        </p:txBody>
      </p:sp>
      <p:sp>
        <p:nvSpPr>
          <p:cNvPr id="102" name="Text Box 5"/>
          <p:cNvSpPr txBox="1">
            <a:spLocks noChangeArrowheads="1"/>
          </p:cNvSpPr>
          <p:nvPr>
            <p:custDataLst>
              <p:tags r:id="rId11"/>
            </p:custDataLst>
          </p:nvPr>
        </p:nvSpPr>
        <p:spPr bwMode="auto">
          <a:xfrm>
            <a:off x="7926821" y="1130384"/>
            <a:ext cx="157094" cy="357021"/>
          </a:xfrm>
          <a:prstGeom prst="rect">
            <a:avLst/>
          </a:prstGeom>
          <a:noFill/>
          <a:ln w="25400" algn="ctr">
            <a:noFill/>
            <a:miter lim="800000"/>
            <a:headEnd/>
            <a:tailEnd/>
          </a:ln>
          <a:effectLst/>
        </p:spPr>
        <p:txBody>
          <a:bodyPr wrap="none" lIns="0" tIns="0" rIns="0" bIns="0">
            <a:spAutoFit/>
          </a:bodyPr>
          <a:lstStyle/>
          <a:p>
            <a:pPr algn="ctr" eaLnBrk="1" hangingPunct="1">
              <a:lnSpc>
                <a:spcPct val="116000"/>
              </a:lnSpc>
              <a:buClr>
                <a:srgbClr val="40458C"/>
              </a:buClr>
              <a:buSzPct val="100000"/>
              <a:buFont typeface="Times New Roman" pitchFamily="18" charset="0"/>
              <a:buNone/>
            </a:pPr>
            <a:r>
              <a:rPr lang="en-US" sz="2000" dirty="0">
                <a:solidFill>
                  <a:srgbClr val="FFFFFF"/>
                </a:solidFill>
                <a:latin typeface="Calibri"/>
              </a:rPr>
              <a:t>D</a:t>
            </a:r>
          </a:p>
        </p:txBody>
      </p:sp>
      <p:sp>
        <p:nvSpPr>
          <p:cNvPr id="103" name="Text Box 6"/>
          <p:cNvSpPr txBox="1">
            <a:spLocks noChangeArrowheads="1"/>
          </p:cNvSpPr>
          <p:nvPr>
            <p:custDataLst>
              <p:tags r:id="rId12"/>
            </p:custDataLst>
          </p:nvPr>
        </p:nvSpPr>
        <p:spPr bwMode="auto">
          <a:xfrm>
            <a:off x="8299003" y="1130384"/>
            <a:ext cx="173124" cy="357021"/>
          </a:xfrm>
          <a:prstGeom prst="rect">
            <a:avLst/>
          </a:prstGeom>
          <a:noFill/>
          <a:ln w="25400" algn="ctr">
            <a:noFill/>
            <a:miter lim="800000"/>
            <a:headEnd/>
            <a:tailEnd/>
          </a:ln>
          <a:effectLst/>
        </p:spPr>
        <p:txBody>
          <a:bodyPr wrap="none" lIns="0" tIns="0" rIns="0" bIns="0">
            <a:spAutoFit/>
          </a:bodyPr>
          <a:lstStyle/>
          <a:p>
            <a:pPr algn="ctr" eaLnBrk="1" hangingPunct="1">
              <a:lnSpc>
                <a:spcPct val="116000"/>
              </a:lnSpc>
              <a:buClr>
                <a:srgbClr val="40458C"/>
              </a:buClr>
              <a:buSzPct val="100000"/>
              <a:buFont typeface="Times New Roman" pitchFamily="18" charset="0"/>
              <a:buNone/>
            </a:pPr>
            <a:r>
              <a:rPr lang="en-US" sz="2000" dirty="0">
                <a:solidFill>
                  <a:srgbClr val="FFFFFF"/>
                </a:solidFill>
                <a:latin typeface="Calibri"/>
              </a:rPr>
              <a:t>Q</a:t>
            </a:r>
          </a:p>
        </p:txBody>
      </p:sp>
      <p:sp>
        <p:nvSpPr>
          <p:cNvPr id="105" name="Line 19"/>
          <p:cNvSpPr>
            <a:spLocks noChangeShapeType="1"/>
          </p:cNvSpPr>
          <p:nvPr>
            <p:custDataLst>
              <p:tags r:id="rId13"/>
            </p:custDataLst>
          </p:nvPr>
        </p:nvSpPr>
        <p:spPr bwMode="auto">
          <a:xfrm>
            <a:off x="7689403" y="1302331"/>
            <a:ext cx="228600" cy="0"/>
          </a:xfrm>
          <a:prstGeom prst="line">
            <a:avLst/>
          </a:prstGeom>
          <a:noFill/>
          <a:ln w="28575">
            <a:solidFill>
              <a:srgbClr val="FFFFFF"/>
            </a:solidFill>
            <a:round/>
            <a:headEnd type="oval"/>
            <a:tailEnd type="none"/>
          </a:ln>
          <a:effectLst/>
        </p:spPr>
        <p:txBody>
          <a:bodyPr wrap="none" anchor="ctr">
            <a:noAutofit/>
          </a:bodyPr>
          <a:lstStyle/>
          <a:p>
            <a:endParaRPr lang="en-US"/>
          </a:p>
        </p:txBody>
      </p:sp>
      <p:sp>
        <p:nvSpPr>
          <p:cNvPr id="106" name="Line 19"/>
          <p:cNvSpPr>
            <a:spLocks noChangeShapeType="1"/>
          </p:cNvSpPr>
          <p:nvPr>
            <p:custDataLst>
              <p:tags r:id="rId14"/>
            </p:custDataLst>
          </p:nvPr>
        </p:nvSpPr>
        <p:spPr bwMode="auto">
          <a:xfrm>
            <a:off x="7803703" y="1587584"/>
            <a:ext cx="114300" cy="0"/>
          </a:xfrm>
          <a:prstGeom prst="line">
            <a:avLst/>
          </a:prstGeom>
          <a:noFill/>
          <a:ln w="28575">
            <a:solidFill>
              <a:srgbClr val="FFFFFF"/>
            </a:solidFill>
            <a:round/>
            <a:headEnd/>
            <a:tailEnd/>
          </a:ln>
          <a:effectLst/>
        </p:spPr>
        <p:txBody>
          <a:bodyPr wrap="none" anchor="ctr">
            <a:noAutofit/>
          </a:bodyPr>
          <a:lstStyle/>
          <a:p>
            <a:endParaRPr lang="en-US"/>
          </a:p>
        </p:txBody>
      </p:sp>
      <p:sp>
        <p:nvSpPr>
          <p:cNvPr id="107" name="Line 19"/>
          <p:cNvSpPr>
            <a:spLocks noChangeShapeType="1"/>
          </p:cNvSpPr>
          <p:nvPr>
            <p:custDataLst>
              <p:tags r:id="rId15"/>
            </p:custDataLst>
          </p:nvPr>
        </p:nvSpPr>
        <p:spPr bwMode="auto">
          <a:xfrm>
            <a:off x="8563739" y="1302331"/>
            <a:ext cx="275461" cy="0"/>
          </a:xfrm>
          <a:prstGeom prst="line">
            <a:avLst/>
          </a:prstGeom>
          <a:noFill/>
          <a:ln w="28575">
            <a:solidFill>
              <a:srgbClr val="FFFFFF"/>
            </a:solidFill>
            <a:round/>
            <a:headEnd/>
            <a:tailEnd/>
          </a:ln>
          <a:effectLst/>
        </p:spPr>
        <p:txBody>
          <a:bodyPr wrap="none" anchor="ctr">
            <a:noAutofit/>
          </a:bodyPr>
          <a:lstStyle/>
          <a:p>
            <a:endParaRPr lang="en-US"/>
          </a:p>
        </p:txBody>
      </p:sp>
      <p:sp>
        <p:nvSpPr>
          <p:cNvPr id="109" name="Rectangle 4"/>
          <p:cNvSpPr>
            <a:spLocks noChangeArrowheads="1"/>
          </p:cNvSpPr>
          <p:nvPr>
            <p:custDataLst>
              <p:tags r:id="rId16"/>
            </p:custDataLst>
          </p:nvPr>
        </p:nvSpPr>
        <p:spPr bwMode="auto">
          <a:xfrm>
            <a:off x="6506340" y="2319042"/>
            <a:ext cx="645737" cy="642938"/>
          </a:xfrm>
          <a:prstGeom prst="rect">
            <a:avLst/>
          </a:prstGeom>
          <a:noFill/>
          <a:ln w="38100" algn="ctr">
            <a:solidFill>
              <a:schemeClr val="accent4">
                <a:lumMod val="60000"/>
                <a:lumOff val="40000"/>
              </a:schemeClr>
            </a:solidFill>
            <a:miter lim="800000"/>
            <a:headEnd/>
            <a:tailEnd/>
          </a:ln>
          <a:effectLst/>
        </p:spPr>
        <p:txBody>
          <a:bodyPr anchor="ctr">
            <a:noAutofit/>
          </a:bodyPr>
          <a:lstStyle/>
          <a:p>
            <a:endParaRPr lang="en-US"/>
          </a:p>
        </p:txBody>
      </p:sp>
      <p:sp>
        <p:nvSpPr>
          <p:cNvPr id="110" name="Text Box 5"/>
          <p:cNvSpPr txBox="1">
            <a:spLocks noChangeArrowheads="1"/>
          </p:cNvSpPr>
          <p:nvPr>
            <p:custDataLst>
              <p:tags r:id="rId17"/>
            </p:custDataLst>
          </p:nvPr>
        </p:nvSpPr>
        <p:spPr bwMode="auto">
          <a:xfrm>
            <a:off x="6515158" y="2299495"/>
            <a:ext cx="157094" cy="357021"/>
          </a:xfrm>
          <a:prstGeom prst="rect">
            <a:avLst/>
          </a:prstGeom>
          <a:noFill/>
          <a:ln w="25400" algn="ctr">
            <a:noFill/>
            <a:miter lim="800000"/>
            <a:headEnd/>
            <a:tailEnd/>
          </a:ln>
          <a:effectLst/>
        </p:spPr>
        <p:txBody>
          <a:bodyPr wrap="none" lIns="0" tIns="0" rIns="0" bIns="0">
            <a:spAutoFit/>
          </a:bodyPr>
          <a:lstStyle/>
          <a:p>
            <a:pPr algn="ctr" eaLnBrk="1" hangingPunct="1">
              <a:lnSpc>
                <a:spcPct val="116000"/>
              </a:lnSpc>
              <a:buClr>
                <a:srgbClr val="40458C"/>
              </a:buClr>
              <a:buSzPct val="100000"/>
              <a:buFont typeface="Times New Roman" pitchFamily="18" charset="0"/>
              <a:buNone/>
            </a:pPr>
            <a:r>
              <a:rPr lang="en-US" sz="2000" dirty="0">
                <a:solidFill>
                  <a:srgbClr val="FFFFFF"/>
                </a:solidFill>
                <a:latin typeface="Calibri"/>
              </a:rPr>
              <a:t>D</a:t>
            </a:r>
          </a:p>
        </p:txBody>
      </p:sp>
      <p:sp>
        <p:nvSpPr>
          <p:cNvPr id="111" name="Text Box 6"/>
          <p:cNvSpPr txBox="1">
            <a:spLocks noChangeArrowheads="1"/>
          </p:cNvSpPr>
          <p:nvPr>
            <p:custDataLst>
              <p:tags r:id="rId18"/>
            </p:custDataLst>
          </p:nvPr>
        </p:nvSpPr>
        <p:spPr bwMode="auto">
          <a:xfrm>
            <a:off x="6887340" y="2299495"/>
            <a:ext cx="173124" cy="357021"/>
          </a:xfrm>
          <a:prstGeom prst="rect">
            <a:avLst/>
          </a:prstGeom>
          <a:noFill/>
          <a:ln w="25400" algn="ctr">
            <a:noFill/>
            <a:miter lim="800000"/>
            <a:headEnd/>
            <a:tailEnd/>
          </a:ln>
          <a:effectLst/>
        </p:spPr>
        <p:txBody>
          <a:bodyPr wrap="none" lIns="0" tIns="0" rIns="0" bIns="0">
            <a:spAutoFit/>
          </a:bodyPr>
          <a:lstStyle/>
          <a:p>
            <a:pPr algn="ctr" eaLnBrk="1" hangingPunct="1">
              <a:lnSpc>
                <a:spcPct val="116000"/>
              </a:lnSpc>
              <a:buClr>
                <a:srgbClr val="40458C"/>
              </a:buClr>
              <a:buSzPct val="100000"/>
              <a:buFont typeface="Times New Roman" pitchFamily="18" charset="0"/>
              <a:buNone/>
            </a:pPr>
            <a:r>
              <a:rPr lang="en-US" sz="2000" dirty="0">
                <a:solidFill>
                  <a:srgbClr val="FFFFFF"/>
                </a:solidFill>
                <a:latin typeface="Calibri"/>
              </a:rPr>
              <a:t>Q</a:t>
            </a:r>
          </a:p>
        </p:txBody>
      </p:sp>
      <p:sp>
        <p:nvSpPr>
          <p:cNvPr id="113" name="Line 19"/>
          <p:cNvSpPr>
            <a:spLocks noChangeShapeType="1"/>
          </p:cNvSpPr>
          <p:nvPr>
            <p:custDataLst>
              <p:tags r:id="rId19"/>
            </p:custDataLst>
          </p:nvPr>
        </p:nvSpPr>
        <p:spPr bwMode="auto">
          <a:xfrm>
            <a:off x="6277740" y="2471442"/>
            <a:ext cx="228600" cy="0"/>
          </a:xfrm>
          <a:prstGeom prst="line">
            <a:avLst/>
          </a:prstGeom>
          <a:noFill/>
          <a:ln w="28575">
            <a:solidFill>
              <a:srgbClr val="FFFFFF"/>
            </a:solidFill>
            <a:round/>
            <a:headEnd type="oval"/>
            <a:tailEnd type="none"/>
          </a:ln>
          <a:effectLst/>
        </p:spPr>
        <p:txBody>
          <a:bodyPr wrap="none" anchor="ctr">
            <a:noAutofit/>
          </a:bodyPr>
          <a:lstStyle/>
          <a:p>
            <a:endParaRPr lang="en-US"/>
          </a:p>
        </p:txBody>
      </p:sp>
      <p:sp>
        <p:nvSpPr>
          <p:cNvPr id="114" name="Line 19"/>
          <p:cNvSpPr>
            <a:spLocks noChangeShapeType="1"/>
          </p:cNvSpPr>
          <p:nvPr>
            <p:custDataLst>
              <p:tags r:id="rId20"/>
            </p:custDataLst>
          </p:nvPr>
        </p:nvSpPr>
        <p:spPr bwMode="auto">
          <a:xfrm>
            <a:off x="6392040" y="2756695"/>
            <a:ext cx="114300" cy="0"/>
          </a:xfrm>
          <a:prstGeom prst="line">
            <a:avLst/>
          </a:prstGeom>
          <a:noFill/>
          <a:ln w="28575">
            <a:solidFill>
              <a:srgbClr val="FFFFFF"/>
            </a:solidFill>
            <a:round/>
            <a:headEnd/>
            <a:tailEnd/>
          </a:ln>
          <a:effectLst/>
        </p:spPr>
        <p:txBody>
          <a:bodyPr wrap="none" anchor="ctr">
            <a:noAutofit/>
          </a:bodyPr>
          <a:lstStyle/>
          <a:p>
            <a:endParaRPr lang="en-US"/>
          </a:p>
        </p:txBody>
      </p:sp>
      <p:sp>
        <p:nvSpPr>
          <p:cNvPr id="115" name="Line 19"/>
          <p:cNvSpPr>
            <a:spLocks noChangeShapeType="1"/>
          </p:cNvSpPr>
          <p:nvPr>
            <p:custDataLst>
              <p:tags r:id="rId21"/>
            </p:custDataLst>
          </p:nvPr>
        </p:nvSpPr>
        <p:spPr bwMode="auto">
          <a:xfrm>
            <a:off x="7152077" y="2471442"/>
            <a:ext cx="228600" cy="0"/>
          </a:xfrm>
          <a:prstGeom prst="line">
            <a:avLst/>
          </a:prstGeom>
          <a:noFill/>
          <a:ln w="28575">
            <a:solidFill>
              <a:srgbClr val="FFFFFF"/>
            </a:solidFill>
            <a:round/>
            <a:headEnd/>
            <a:tailEnd type="oval"/>
          </a:ln>
          <a:effectLst/>
        </p:spPr>
        <p:txBody>
          <a:bodyPr wrap="none" anchor="ctr">
            <a:noAutofit/>
          </a:bodyPr>
          <a:lstStyle/>
          <a:p>
            <a:endParaRPr lang="en-US"/>
          </a:p>
        </p:txBody>
      </p:sp>
      <p:sp>
        <p:nvSpPr>
          <p:cNvPr id="117" name="Rectangle 4"/>
          <p:cNvSpPr>
            <a:spLocks noChangeArrowheads="1"/>
          </p:cNvSpPr>
          <p:nvPr>
            <p:custDataLst>
              <p:tags r:id="rId22"/>
            </p:custDataLst>
          </p:nvPr>
        </p:nvSpPr>
        <p:spPr bwMode="auto">
          <a:xfrm>
            <a:off x="7932196" y="2292931"/>
            <a:ext cx="645737" cy="642938"/>
          </a:xfrm>
          <a:prstGeom prst="rect">
            <a:avLst/>
          </a:prstGeom>
          <a:noFill/>
          <a:ln w="38100" algn="ctr">
            <a:solidFill>
              <a:schemeClr val="accent4">
                <a:lumMod val="60000"/>
                <a:lumOff val="40000"/>
              </a:schemeClr>
            </a:solidFill>
            <a:miter lim="800000"/>
            <a:headEnd/>
            <a:tailEnd/>
          </a:ln>
          <a:effectLst/>
        </p:spPr>
        <p:txBody>
          <a:bodyPr anchor="ctr">
            <a:noAutofit/>
          </a:bodyPr>
          <a:lstStyle/>
          <a:p>
            <a:endParaRPr lang="en-US"/>
          </a:p>
        </p:txBody>
      </p:sp>
      <p:sp>
        <p:nvSpPr>
          <p:cNvPr id="118" name="Text Box 5"/>
          <p:cNvSpPr txBox="1">
            <a:spLocks noChangeArrowheads="1"/>
          </p:cNvSpPr>
          <p:nvPr>
            <p:custDataLst>
              <p:tags r:id="rId23"/>
            </p:custDataLst>
          </p:nvPr>
        </p:nvSpPr>
        <p:spPr bwMode="auto">
          <a:xfrm>
            <a:off x="7941014" y="2273384"/>
            <a:ext cx="157094" cy="357021"/>
          </a:xfrm>
          <a:prstGeom prst="rect">
            <a:avLst/>
          </a:prstGeom>
          <a:noFill/>
          <a:ln w="25400" algn="ctr">
            <a:noFill/>
            <a:miter lim="800000"/>
            <a:headEnd/>
            <a:tailEnd/>
          </a:ln>
          <a:effectLst/>
        </p:spPr>
        <p:txBody>
          <a:bodyPr wrap="none" lIns="0" tIns="0" rIns="0" bIns="0">
            <a:spAutoFit/>
          </a:bodyPr>
          <a:lstStyle/>
          <a:p>
            <a:pPr algn="ctr" eaLnBrk="1" hangingPunct="1">
              <a:lnSpc>
                <a:spcPct val="116000"/>
              </a:lnSpc>
              <a:buClr>
                <a:srgbClr val="40458C"/>
              </a:buClr>
              <a:buSzPct val="100000"/>
              <a:buFont typeface="Times New Roman" pitchFamily="18" charset="0"/>
              <a:buNone/>
            </a:pPr>
            <a:r>
              <a:rPr lang="en-US" sz="2000" dirty="0">
                <a:solidFill>
                  <a:srgbClr val="FFFFFF"/>
                </a:solidFill>
                <a:latin typeface="Calibri"/>
              </a:rPr>
              <a:t>D</a:t>
            </a:r>
          </a:p>
        </p:txBody>
      </p:sp>
      <p:sp>
        <p:nvSpPr>
          <p:cNvPr id="119" name="Text Box 6"/>
          <p:cNvSpPr txBox="1">
            <a:spLocks noChangeArrowheads="1"/>
          </p:cNvSpPr>
          <p:nvPr>
            <p:custDataLst>
              <p:tags r:id="rId24"/>
            </p:custDataLst>
          </p:nvPr>
        </p:nvSpPr>
        <p:spPr bwMode="auto">
          <a:xfrm>
            <a:off x="8313196" y="2273384"/>
            <a:ext cx="173124" cy="357021"/>
          </a:xfrm>
          <a:prstGeom prst="rect">
            <a:avLst/>
          </a:prstGeom>
          <a:noFill/>
          <a:ln w="25400" algn="ctr">
            <a:noFill/>
            <a:miter lim="800000"/>
            <a:headEnd/>
            <a:tailEnd/>
          </a:ln>
          <a:effectLst/>
        </p:spPr>
        <p:txBody>
          <a:bodyPr wrap="none" lIns="0" tIns="0" rIns="0" bIns="0">
            <a:spAutoFit/>
          </a:bodyPr>
          <a:lstStyle/>
          <a:p>
            <a:pPr algn="ctr" eaLnBrk="1" hangingPunct="1">
              <a:lnSpc>
                <a:spcPct val="116000"/>
              </a:lnSpc>
              <a:buClr>
                <a:srgbClr val="40458C"/>
              </a:buClr>
              <a:buSzPct val="100000"/>
              <a:buFont typeface="Times New Roman" pitchFamily="18" charset="0"/>
              <a:buNone/>
            </a:pPr>
            <a:r>
              <a:rPr lang="en-US" sz="2000" dirty="0">
                <a:solidFill>
                  <a:srgbClr val="FFFFFF"/>
                </a:solidFill>
                <a:latin typeface="Calibri"/>
              </a:rPr>
              <a:t>Q</a:t>
            </a:r>
          </a:p>
        </p:txBody>
      </p:sp>
      <p:sp>
        <p:nvSpPr>
          <p:cNvPr id="121" name="Line 19"/>
          <p:cNvSpPr>
            <a:spLocks noChangeShapeType="1"/>
          </p:cNvSpPr>
          <p:nvPr>
            <p:custDataLst>
              <p:tags r:id="rId25"/>
            </p:custDataLst>
          </p:nvPr>
        </p:nvSpPr>
        <p:spPr bwMode="auto">
          <a:xfrm>
            <a:off x="7703596" y="2445331"/>
            <a:ext cx="228600" cy="0"/>
          </a:xfrm>
          <a:prstGeom prst="line">
            <a:avLst/>
          </a:prstGeom>
          <a:noFill/>
          <a:ln w="28575">
            <a:solidFill>
              <a:srgbClr val="FFFFFF"/>
            </a:solidFill>
            <a:round/>
            <a:headEnd type="oval"/>
            <a:tailEnd type="none"/>
          </a:ln>
          <a:effectLst/>
        </p:spPr>
        <p:txBody>
          <a:bodyPr wrap="none" anchor="ctr">
            <a:noAutofit/>
          </a:bodyPr>
          <a:lstStyle/>
          <a:p>
            <a:endParaRPr lang="en-US"/>
          </a:p>
        </p:txBody>
      </p:sp>
      <p:sp>
        <p:nvSpPr>
          <p:cNvPr id="122" name="Line 19"/>
          <p:cNvSpPr>
            <a:spLocks noChangeShapeType="1"/>
          </p:cNvSpPr>
          <p:nvPr>
            <p:custDataLst>
              <p:tags r:id="rId26"/>
            </p:custDataLst>
          </p:nvPr>
        </p:nvSpPr>
        <p:spPr bwMode="auto">
          <a:xfrm>
            <a:off x="7817896" y="2730584"/>
            <a:ext cx="114300" cy="0"/>
          </a:xfrm>
          <a:prstGeom prst="line">
            <a:avLst/>
          </a:prstGeom>
          <a:noFill/>
          <a:ln w="28575">
            <a:solidFill>
              <a:srgbClr val="FFFFFF"/>
            </a:solidFill>
            <a:round/>
            <a:headEnd/>
            <a:tailEnd/>
          </a:ln>
          <a:effectLst/>
        </p:spPr>
        <p:txBody>
          <a:bodyPr wrap="none" anchor="ctr">
            <a:noAutofit/>
          </a:bodyPr>
          <a:lstStyle/>
          <a:p>
            <a:endParaRPr lang="en-US"/>
          </a:p>
        </p:txBody>
      </p:sp>
      <p:sp>
        <p:nvSpPr>
          <p:cNvPr id="123" name="Line 19"/>
          <p:cNvSpPr>
            <a:spLocks noChangeShapeType="1"/>
          </p:cNvSpPr>
          <p:nvPr>
            <p:custDataLst>
              <p:tags r:id="rId27"/>
            </p:custDataLst>
          </p:nvPr>
        </p:nvSpPr>
        <p:spPr bwMode="auto">
          <a:xfrm>
            <a:off x="8577933" y="2445331"/>
            <a:ext cx="228600" cy="0"/>
          </a:xfrm>
          <a:prstGeom prst="line">
            <a:avLst/>
          </a:prstGeom>
          <a:noFill/>
          <a:ln w="28575">
            <a:solidFill>
              <a:srgbClr val="FFFFFF"/>
            </a:solidFill>
            <a:round/>
            <a:headEnd/>
            <a:tailEnd type="oval"/>
          </a:ln>
          <a:effectLst/>
        </p:spPr>
        <p:txBody>
          <a:bodyPr wrap="none" anchor="ctr">
            <a:noAutofit/>
          </a:bodyPr>
          <a:lstStyle/>
          <a:p>
            <a:endParaRPr lang="en-US"/>
          </a:p>
        </p:txBody>
      </p:sp>
      <p:sp>
        <p:nvSpPr>
          <p:cNvPr id="125" name="Rectangle 4"/>
          <p:cNvSpPr>
            <a:spLocks noChangeArrowheads="1"/>
          </p:cNvSpPr>
          <p:nvPr>
            <p:custDataLst>
              <p:tags r:id="rId28"/>
            </p:custDataLst>
          </p:nvPr>
        </p:nvSpPr>
        <p:spPr bwMode="auto">
          <a:xfrm>
            <a:off x="6506340" y="3462042"/>
            <a:ext cx="645737" cy="642938"/>
          </a:xfrm>
          <a:prstGeom prst="rect">
            <a:avLst/>
          </a:prstGeom>
          <a:noFill/>
          <a:ln w="38100" algn="ctr">
            <a:solidFill>
              <a:schemeClr val="accent4">
                <a:lumMod val="60000"/>
                <a:lumOff val="40000"/>
              </a:schemeClr>
            </a:solidFill>
            <a:miter lim="800000"/>
            <a:headEnd/>
            <a:tailEnd/>
          </a:ln>
          <a:effectLst/>
        </p:spPr>
        <p:txBody>
          <a:bodyPr anchor="ctr">
            <a:noAutofit/>
          </a:bodyPr>
          <a:lstStyle/>
          <a:p>
            <a:endParaRPr lang="en-US"/>
          </a:p>
        </p:txBody>
      </p:sp>
      <p:sp>
        <p:nvSpPr>
          <p:cNvPr id="126" name="Text Box 5"/>
          <p:cNvSpPr txBox="1">
            <a:spLocks noChangeArrowheads="1"/>
          </p:cNvSpPr>
          <p:nvPr>
            <p:custDataLst>
              <p:tags r:id="rId29"/>
            </p:custDataLst>
          </p:nvPr>
        </p:nvSpPr>
        <p:spPr bwMode="auto">
          <a:xfrm>
            <a:off x="6515158" y="3442495"/>
            <a:ext cx="157094" cy="357021"/>
          </a:xfrm>
          <a:prstGeom prst="rect">
            <a:avLst/>
          </a:prstGeom>
          <a:noFill/>
          <a:ln w="25400" algn="ctr">
            <a:noFill/>
            <a:miter lim="800000"/>
            <a:headEnd/>
            <a:tailEnd/>
          </a:ln>
          <a:effectLst/>
        </p:spPr>
        <p:txBody>
          <a:bodyPr wrap="none" lIns="0" tIns="0" rIns="0" bIns="0">
            <a:spAutoFit/>
          </a:bodyPr>
          <a:lstStyle/>
          <a:p>
            <a:pPr algn="ctr" eaLnBrk="1" hangingPunct="1">
              <a:lnSpc>
                <a:spcPct val="116000"/>
              </a:lnSpc>
              <a:buClr>
                <a:srgbClr val="40458C"/>
              </a:buClr>
              <a:buSzPct val="100000"/>
              <a:buFont typeface="Times New Roman" pitchFamily="18" charset="0"/>
              <a:buNone/>
            </a:pPr>
            <a:r>
              <a:rPr lang="en-US" sz="2000" dirty="0">
                <a:solidFill>
                  <a:srgbClr val="FFFFFF"/>
                </a:solidFill>
                <a:latin typeface="Calibri"/>
              </a:rPr>
              <a:t>D</a:t>
            </a:r>
          </a:p>
        </p:txBody>
      </p:sp>
      <p:sp>
        <p:nvSpPr>
          <p:cNvPr id="127" name="Text Box 6"/>
          <p:cNvSpPr txBox="1">
            <a:spLocks noChangeArrowheads="1"/>
          </p:cNvSpPr>
          <p:nvPr>
            <p:custDataLst>
              <p:tags r:id="rId30"/>
            </p:custDataLst>
          </p:nvPr>
        </p:nvSpPr>
        <p:spPr bwMode="auto">
          <a:xfrm>
            <a:off x="6887340" y="3442495"/>
            <a:ext cx="173124" cy="357021"/>
          </a:xfrm>
          <a:prstGeom prst="rect">
            <a:avLst/>
          </a:prstGeom>
          <a:noFill/>
          <a:ln w="25400" algn="ctr">
            <a:noFill/>
            <a:miter lim="800000"/>
            <a:headEnd/>
            <a:tailEnd/>
          </a:ln>
          <a:effectLst/>
        </p:spPr>
        <p:txBody>
          <a:bodyPr wrap="none" lIns="0" tIns="0" rIns="0" bIns="0">
            <a:spAutoFit/>
          </a:bodyPr>
          <a:lstStyle/>
          <a:p>
            <a:pPr algn="ctr" eaLnBrk="1" hangingPunct="1">
              <a:lnSpc>
                <a:spcPct val="116000"/>
              </a:lnSpc>
              <a:buClr>
                <a:srgbClr val="40458C"/>
              </a:buClr>
              <a:buSzPct val="100000"/>
              <a:buFont typeface="Times New Roman" pitchFamily="18" charset="0"/>
              <a:buNone/>
            </a:pPr>
            <a:r>
              <a:rPr lang="en-US" sz="2000" dirty="0">
                <a:solidFill>
                  <a:srgbClr val="FFFFFF"/>
                </a:solidFill>
                <a:latin typeface="Calibri"/>
              </a:rPr>
              <a:t>Q</a:t>
            </a:r>
          </a:p>
        </p:txBody>
      </p:sp>
      <p:sp>
        <p:nvSpPr>
          <p:cNvPr id="129" name="Line 19"/>
          <p:cNvSpPr>
            <a:spLocks noChangeShapeType="1"/>
          </p:cNvSpPr>
          <p:nvPr>
            <p:custDataLst>
              <p:tags r:id="rId31"/>
            </p:custDataLst>
          </p:nvPr>
        </p:nvSpPr>
        <p:spPr bwMode="auto">
          <a:xfrm>
            <a:off x="6277740" y="3614442"/>
            <a:ext cx="228600" cy="0"/>
          </a:xfrm>
          <a:prstGeom prst="line">
            <a:avLst/>
          </a:prstGeom>
          <a:noFill/>
          <a:ln w="28575">
            <a:solidFill>
              <a:srgbClr val="FFFFFF"/>
            </a:solidFill>
            <a:round/>
            <a:headEnd type="oval"/>
            <a:tailEnd type="none"/>
          </a:ln>
          <a:effectLst/>
        </p:spPr>
        <p:txBody>
          <a:bodyPr wrap="none" anchor="ctr">
            <a:noAutofit/>
          </a:bodyPr>
          <a:lstStyle/>
          <a:p>
            <a:endParaRPr lang="en-US"/>
          </a:p>
        </p:txBody>
      </p:sp>
      <p:sp>
        <p:nvSpPr>
          <p:cNvPr id="130" name="Line 19"/>
          <p:cNvSpPr>
            <a:spLocks noChangeShapeType="1"/>
          </p:cNvSpPr>
          <p:nvPr>
            <p:custDataLst>
              <p:tags r:id="rId32"/>
            </p:custDataLst>
          </p:nvPr>
        </p:nvSpPr>
        <p:spPr bwMode="auto">
          <a:xfrm>
            <a:off x="6392040" y="3899695"/>
            <a:ext cx="114300" cy="0"/>
          </a:xfrm>
          <a:prstGeom prst="line">
            <a:avLst/>
          </a:prstGeom>
          <a:noFill/>
          <a:ln w="28575">
            <a:solidFill>
              <a:srgbClr val="FFFFFF"/>
            </a:solidFill>
            <a:round/>
            <a:headEnd/>
            <a:tailEnd/>
          </a:ln>
          <a:effectLst/>
        </p:spPr>
        <p:txBody>
          <a:bodyPr wrap="none" anchor="ctr">
            <a:noAutofit/>
          </a:bodyPr>
          <a:lstStyle/>
          <a:p>
            <a:endParaRPr lang="en-US"/>
          </a:p>
        </p:txBody>
      </p:sp>
      <p:sp>
        <p:nvSpPr>
          <p:cNvPr id="131" name="Line 19"/>
          <p:cNvSpPr>
            <a:spLocks noChangeShapeType="1"/>
          </p:cNvSpPr>
          <p:nvPr>
            <p:custDataLst>
              <p:tags r:id="rId33"/>
            </p:custDataLst>
          </p:nvPr>
        </p:nvSpPr>
        <p:spPr bwMode="auto">
          <a:xfrm>
            <a:off x="7152077" y="3614442"/>
            <a:ext cx="228600" cy="0"/>
          </a:xfrm>
          <a:prstGeom prst="line">
            <a:avLst/>
          </a:prstGeom>
          <a:noFill/>
          <a:ln w="28575">
            <a:solidFill>
              <a:srgbClr val="FFFFFF"/>
            </a:solidFill>
            <a:round/>
            <a:headEnd/>
            <a:tailEnd type="oval"/>
          </a:ln>
          <a:effectLst/>
        </p:spPr>
        <p:txBody>
          <a:bodyPr wrap="none" anchor="ctr">
            <a:noAutofit/>
          </a:bodyPr>
          <a:lstStyle/>
          <a:p>
            <a:endParaRPr lang="en-US"/>
          </a:p>
        </p:txBody>
      </p:sp>
      <p:sp>
        <p:nvSpPr>
          <p:cNvPr id="133" name="Rectangle 4"/>
          <p:cNvSpPr>
            <a:spLocks noChangeArrowheads="1"/>
          </p:cNvSpPr>
          <p:nvPr>
            <p:custDataLst>
              <p:tags r:id="rId34"/>
            </p:custDataLst>
          </p:nvPr>
        </p:nvSpPr>
        <p:spPr bwMode="auto">
          <a:xfrm>
            <a:off x="7932196" y="3435931"/>
            <a:ext cx="645737" cy="642938"/>
          </a:xfrm>
          <a:prstGeom prst="rect">
            <a:avLst/>
          </a:prstGeom>
          <a:noFill/>
          <a:ln w="38100" algn="ctr">
            <a:solidFill>
              <a:schemeClr val="accent4">
                <a:lumMod val="60000"/>
                <a:lumOff val="40000"/>
              </a:schemeClr>
            </a:solidFill>
            <a:miter lim="800000"/>
            <a:headEnd/>
            <a:tailEnd/>
          </a:ln>
          <a:effectLst/>
        </p:spPr>
        <p:txBody>
          <a:bodyPr anchor="ctr">
            <a:noAutofit/>
          </a:bodyPr>
          <a:lstStyle/>
          <a:p>
            <a:endParaRPr lang="en-US"/>
          </a:p>
        </p:txBody>
      </p:sp>
      <p:sp>
        <p:nvSpPr>
          <p:cNvPr id="134" name="Text Box 5"/>
          <p:cNvSpPr txBox="1">
            <a:spLocks noChangeArrowheads="1"/>
          </p:cNvSpPr>
          <p:nvPr>
            <p:custDataLst>
              <p:tags r:id="rId35"/>
            </p:custDataLst>
          </p:nvPr>
        </p:nvSpPr>
        <p:spPr bwMode="auto">
          <a:xfrm>
            <a:off x="7941014" y="3416384"/>
            <a:ext cx="157094" cy="357021"/>
          </a:xfrm>
          <a:prstGeom prst="rect">
            <a:avLst/>
          </a:prstGeom>
          <a:noFill/>
          <a:ln w="25400" algn="ctr">
            <a:noFill/>
            <a:miter lim="800000"/>
            <a:headEnd/>
            <a:tailEnd/>
          </a:ln>
          <a:effectLst/>
        </p:spPr>
        <p:txBody>
          <a:bodyPr wrap="none" lIns="0" tIns="0" rIns="0" bIns="0">
            <a:spAutoFit/>
          </a:bodyPr>
          <a:lstStyle/>
          <a:p>
            <a:pPr algn="ctr" eaLnBrk="1" hangingPunct="1">
              <a:lnSpc>
                <a:spcPct val="116000"/>
              </a:lnSpc>
              <a:buClr>
                <a:srgbClr val="40458C"/>
              </a:buClr>
              <a:buSzPct val="100000"/>
              <a:buFont typeface="Times New Roman" pitchFamily="18" charset="0"/>
              <a:buNone/>
            </a:pPr>
            <a:r>
              <a:rPr lang="en-US" sz="2000" dirty="0">
                <a:solidFill>
                  <a:srgbClr val="FFFFFF"/>
                </a:solidFill>
                <a:latin typeface="Calibri"/>
              </a:rPr>
              <a:t>D</a:t>
            </a:r>
          </a:p>
        </p:txBody>
      </p:sp>
      <p:sp>
        <p:nvSpPr>
          <p:cNvPr id="135" name="Text Box 6"/>
          <p:cNvSpPr txBox="1">
            <a:spLocks noChangeArrowheads="1"/>
          </p:cNvSpPr>
          <p:nvPr>
            <p:custDataLst>
              <p:tags r:id="rId36"/>
            </p:custDataLst>
          </p:nvPr>
        </p:nvSpPr>
        <p:spPr bwMode="auto">
          <a:xfrm>
            <a:off x="8313196" y="3416384"/>
            <a:ext cx="173124" cy="357021"/>
          </a:xfrm>
          <a:prstGeom prst="rect">
            <a:avLst/>
          </a:prstGeom>
          <a:noFill/>
          <a:ln w="25400" algn="ctr">
            <a:noFill/>
            <a:miter lim="800000"/>
            <a:headEnd/>
            <a:tailEnd/>
          </a:ln>
          <a:effectLst/>
        </p:spPr>
        <p:txBody>
          <a:bodyPr wrap="none" lIns="0" tIns="0" rIns="0" bIns="0">
            <a:spAutoFit/>
          </a:bodyPr>
          <a:lstStyle/>
          <a:p>
            <a:pPr algn="ctr" eaLnBrk="1" hangingPunct="1">
              <a:lnSpc>
                <a:spcPct val="116000"/>
              </a:lnSpc>
              <a:buClr>
                <a:srgbClr val="40458C"/>
              </a:buClr>
              <a:buSzPct val="100000"/>
              <a:buFont typeface="Times New Roman" pitchFamily="18" charset="0"/>
              <a:buNone/>
            </a:pPr>
            <a:r>
              <a:rPr lang="en-US" sz="2000" dirty="0">
                <a:solidFill>
                  <a:srgbClr val="FFFFFF"/>
                </a:solidFill>
                <a:latin typeface="Calibri"/>
              </a:rPr>
              <a:t>Q</a:t>
            </a:r>
          </a:p>
        </p:txBody>
      </p:sp>
      <p:sp>
        <p:nvSpPr>
          <p:cNvPr id="137" name="Line 19"/>
          <p:cNvSpPr>
            <a:spLocks noChangeShapeType="1"/>
          </p:cNvSpPr>
          <p:nvPr>
            <p:custDataLst>
              <p:tags r:id="rId37"/>
            </p:custDataLst>
          </p:nvPr>
        </p:nvSpPr>
        <p:spPr bwMode="auto">
          <a:xfrm>
            <a:off x="7703596" y="3588331"/>
            <a:ext cx="228600" cy="0"/>
          </a:xfrm>
          <a:prstGeom prst="line">
            <a:avLst/>
          </a:prstGeom>
          <a:noFill/>
          <a:ln w="28575">
            <a:solidFill>
              <a:srgbClr val="FFFFFF"/>
            </a:solidFill>
            <a:round/>
            <a:headEnd type="oval"/>
            <a:tailEnd type="none"/>
          </a:ln>
          <a:effectLst/>
        </p:spPr>
        <p:txBody>
          <a:bodyPr wrap="none" anchor="ctr">
            <a:noAutofit/>
          </a:bodyPr>
          <a:lstStyle/>
          <a:p>
            <a:endParaRPr lang="en-US"/>
          </a:p>
        </p:txBody>
      </p:sp>
      <p:sp>
        <p:nvSpPr>
          <p:cNvPr id="138" name="Line 19"/>
          <p:cNvSpPr>
            <a:spLocks noChangeShapeType="1"/>
          </p:cNvSpPr>
          <p:nvPr>
            <p:custDataLst>
              <p:tags r:id="rId38"/>
            </p:custDataLst>
          </p:nvPr>
        </p:nvSpPr>
        <p:spPr bwMode="auto">
          <a:xfrm>
            <a:off x="7817896" y="3873584"/>
            <a:ext cx="114300" cy="0"/>
          </a:xfrm>
          <a:prstGeom prst="line">
            <a:avLst/>
          </a:prstGeom>
          <a:noFill/>
          <a:ln w="28575">
            <a:solidFill>
              <a:srgbClr val="FFFFFF"/>
            </a:solidFill>
            <a:round/>
            <a:headEnd/>
            <a:tailEnd/>
          </a:ln>
          <a:effectLst/>
        </p:spPr>
        <p:txBody>
          <a:bodyPr wrap="none" anchor="ctr">
            <a:noAutofit/>
          </a:bodyPr>
          <a:lstStyle/>
          <a:p>
            <a:endParaRPr lang="en-US"/>
          </a:p>
        </p:txBody>
      </p:sp>
      <p:sp>
        <p:nvSpPr>
          <p:cNvPr id="139" name="Line 19"/>
          <p:cNvSpPr>
            <a:spLocks noChangeShapeType="1"/>
          </p:cNvSpPr>
          <p:nvPr>
            <p:custDataLst>
              <p:tags r:id="rId39"/>
            </p:custDataLst>
          </p:nvPr>
        </p:nvSpPr>
        <p:spPr bwMode="auto">
          <a:xfrm>
            <a:off x="8577933" y="3588331"/>
            <a:ext cx="228600" cy="0"/>
          </a:xfrm>
          <a:prstGeom prst="line">
            <a:avLst/>
          </a:prstGeom>
          <a:noFill/>
          <a:ln w="28575">
            <a:solidFill>
              <a:srgbClr val="FFFFFF"/>
            </a:solidFill>
            <a:round/>
            <a:headEnd/>
            <a:tailEnd type="oval"/>
          </a:ln>
          <a:effectLst/>
        </p:spPr>
        <p:txBody>
          <a:bodyPr wrap="none" anchor="ctr">
            <a:noAutofit/>
          </a:bodyPr>
          <a:lstStyle/>
          <a:p>
            <a:endParaRPr lang="en-US"/>
          </a:p>
        </p:txBody>
      </p:sp>
      <p:sp>
        <p:nvSpPr>
          <p:cNvPr id="141" name="Rectangle 4"/>
          <p:cNvSpPr>
            <a:spLocks noChangeArrowheads="1"/>
          </p:cNvSpPr>
          <p:nvPr>
            <p:custDataLst>
              <p:tags r:id="rId40"/>
            </p:custDataLst>
          </p:nvPr>
        </p:nvSpPr>
        <p:spPr bwMode="auto">
          <a:xfrm>
            <a:off x="6506340" y="4583363"/>
            <a:ext cx="645737" cy="642938"/>
          </a:xfrm>
          <a:prstGeom prst="rect">
            <a:avLst/>
          </a:prstGeom>
          <a:noFill/>
          <a:ln w="38100" algn="ctr">
            <a:solidFill>
              <a:schemeClr val="accent4">
                <a:lumMod val="60000"/>
                <a:lumOff val="40000"/>
              </a:schemeClr>
            </a:solidFill>
            <a:miter lim="800000"/>
            <a:headEnd/>
            <a:tailEnd/>
          </a:ln>
          <a:effectLst/>
        </p:spPr>
        <p:txBody>
          <a:bodyPr anchor="ctr">
            <a:noAutofit/>
          </a:bodyPr>
          <a:lstStyle/>
          <a:p>
            <a:endParaRPr lang="en-US"/>
          </a:p>
        </p:txBody>
      </p:sp>
      <p:sp>
        <p:nvSpPr>
          <p:cNvPr id="142" name="Text Box 5"/>
          <p:cNvSpPr txBox="1">
            <a:spLocks noChangeArrowheads="1"/>
          </p:cNvSpPr>
          <p:nvPr>
            <p:custDataLst>
              <p:tags r:id="rId41"/>
            </p:custDataLst>
          </p:nvPr>
        </p:nvSpPr>
        <p:spPr bwMode="auto">
          <a:xfrm>
            <a:off x="6515158" y="4563816"/>
            <a:ext cx="157094" cy="357021"/>
          </a:xfrm>
          <a:prstGeom prst="rect">
            <a:avLst/>
          </a:prstGeom>
          <a:noFill/>
          <a:ln w="25400" algn="ctr">
            <a:noFill/>
            <a:miter lim="800000"/>
            <a:headEnd/>
            <a:tailEnd/>
          </a:ln>
          <a:effectLst/>
        </p:spPr>
        <p:txBody>
          <a:bodyPr wrap="none" lIns="0" tIns="0" rIns="0" bIns="0">
            <a:spAutoFit/>
          </a:bodyPr>
          <a:lstStyle/>
          <a:p>
            <a:pPr algn="ctr" eaLnBrk="1" hangingPunct="1">
              <a:lnSpc>
                <a:spcPct val="116000"/>
              </a:lnSpc>
              <a:buClr>
                <a:srgbClr val="40458C"/>
              </a:buClr>
              <a:buSzPct val="100000"/>
              <a:buFont typeface="Times New Roman" pitchFamily="18" charset="0"/>
              <a:buNone/>
            </a:pPr>
            <a:r>
              <a:rPr lang="en-US" sz="2000" dirty="0">
                <a:solidFill>
                  <a:srgbClr val="FFFFFF"/>
                </a:solidFill>
                <a:latin typeface="Calibri"/>
              </a:rPr>
              <a:t>D</a:t>
            </a:r>
          </a:p>
        </p:txBody>
      </p:sp>
      <p:sp>
        <p:nvSpPr>
          <p:cNvPr id="143" name="Text Box 6"/>
          <p:cNvSpPr txBox="1">
            <a:spLocks noChangeArrowheads="1"/>
          </p:cNvSpPr>
          <p:nvPr>
            <p:custDataLst>
              <p:tags r:id="rId42"/>
            </p:custDataLst>
          </p:nvPr>
        </p:nvSpPr>
        <p:spPr bwMode="auto">
          <a:xfrm>
            <a:off x="6887340" y="4563816"/>
            <a:ext cx="173124" cy="357021"/>
          </a:xfrm>
          <a:prstGeom prst="rect">
            <a:avLst/>
          </a:prstGeom>
          <a:noFill/>
          <a:ln w="25400" algn="ctr">
            <a:noFill/>
            <a:miter lim="800000"/>
            <a:headEnd/>
            <a:tailEnd/>
          </a:ln>
          <a:effectLst/>
        </p:spPr>
        <p:txBody>
          <a:bodyPr wrap="none" lIns="0" tIns="0" rIns="0" bIns="0">
            <a:spAutoFit/>
          </a:bodyPr>
          <a:lstStyle/>
          <a:p>
            <a:pPr algn="ctr" eaLnBrk="1" hangingPunct="1">
              <a:lnSpc>
                <a:spcPct val="116000"/>
              </a:lnSpc>
              <a:buClr>
                <a:srgbClr val="40458C"/>
              </a:buClr>
              <a:buSzPct val="100000"/>
              <a:buFont typeface="Times New Roman" pitchFamily="18" charset="0"/>
              <a:buNone/>
            </a:pPr>
            <a:r>
              <a:rPr lang="en-US" sz="2000" dirty="0">
                <a:solidFill>
                  <a:srgbClr val="FFFFFF"/>
                </a:solidFill>
                <a:latin typeface="Calibri"/>
              </a:rPr>
              <a:t>Q</a:t>
            </a:r>
          </a:p>
        </p:txBody>
      </p:sp>
      <p:sp>
        <p:nvSpPr>
          <p:cNvPr id="145" name="Line 19"/>
          <p:cNvSpPr>
            <a:spLocks noChangeShapeType="1"/>
          </p:cNvSpPr>
          <p:nvPr>
            <p:custDataLst>
              <p:tags r:id="rId43"/>
            </p:custDataLst>
          </p:nvPr>
        </p:nvSpPr>
        <p:spPr bwMode="auto">
          <a:xfrm>
            <a:off x="6277740" y="4735763"/>
            <a:ext cx="228600" cy="0"/>
          </a:xfrm>
          <a:prstGeom prst="line">
            <a:avLst/>
          </a:prstGeom>
          <a:noFill/>
          <a:ln w="28575">
            <a:solidFill>
              <a:srgbClr val="FFFFFF"/>
            </a:solidFill>
            <a:round/>
            <a:headEnd/>
            <a:tailEnd/>
          </a:ln>
          <a:effectLst/>
        </p:spPr>
        <p:txBody>
          <a:bodyPr wrap="none" anchor="ctr">
            <a:noAutofit/>
          </a:bodyPr>
          <a:lstStyle/>
          <a:p>
            <a:endParaRPr lang="en-US"/>
          </a:p>
        </p:txBody>
      </p:sp>
      <p:sp>
        <p:nvSpPr>
          <p:cNvPr id="146" name="Line 19"/>
          <p:cNvSpPr>
            <a:spLocks noChangeShapeType="1"/>
          </p:cNvSpPr>
          <p:nvPr>
            <p:custDataLst>
              <p:tags r:id="rId44"/>
            </p:custDataLst>
          </p:nvPr>
        </p:nvSpPr>
        <p:spPr bwMode="auto">
          <a:xfrm>
            <a:off x="6392040" y="5021016"/>
            <a:ext cx="114300" cy="0"/>
          </a:xfrm>
          <a:prstGeom prst="line">
            <a:avLst/>
          </a:prstGeom>
          <a:noFill/>
          <a:ln w="28575">
            <a:solidFill>
              <a:srgbClr val="FFFFFF"/>
            </a:solidFill>
            <a:round/>
            <a:headEnd/>
            <a:tailEnd/>
          </a:ln>
          <a:effectLst/>
        </p:spPr>
        <p:txBody>
          <a:bodyPr wrap="none" anchor="ctr">
            <a:noAutofit/>
          </a:bodyPr>
          <a:lstStyle/>
          <a:p>
            <a:endParaRPr lang="en-US"/>
          </a:p>
        </p:txBody>
      </p:sp>
      <p:sp>
        <p:nvSpPr>
          <p:cNvPr id="147" name="Line 19"/>
          <p:cNvSpPr>
            <a:spLocks noChangeShapeType="1"/>
          </p:cNvSpPr>
          <p:nvPr>
            <p:custDataLst>
              <p:tags r:id="rId45"/>
            </p:custDataLst>
          </p:nvPr>
        </p:nvSpPr>
        <p:spPr bwMode="auto">
          <a:xfrm>
            <a:off x="7152077" y="4735763"/>
            <a:ext cx="228600" cy="0"/>
          </a:xfrm>
          <a:prstGeom prst="line">
            <a:avLst/>
          </a:prstGeom>
          <a:noFill/>
          <a:ln w="28575">
            <a:solidFill>
              <a:srgbClr val="FFFFFF"/>
            </a:solidFill>
            <a:round/>
            <a:headEnd/>
            <a:tailEnd type="oval"/>
          </a:ln>
          <a:effectLst/>
        </p:spPr>
        <p:txBody>
          <a:bodyPr wrap="none" anchor="ctr">
            <a:noAutofit/>
          </a:bodyPr>
          <a:lstStyle/>
          <a:p>
            <a:endParaRPr lang="en-US"/>
          </a:p>
        </p:txBody>
      </p:sp>
      <p:sp>
        <p:nvSpPr>
          <p:cNvPr id="149" name="Rectangle 4"/>
          <p:cNvSpPr>
            <a:spLocks noChangeArrowheads="1"/>
          </p:cNvSpPr>
          <p:nvPr>
            <p:custDataLst>
              <p:tags r:id="rId46"/>
            </p:custDataLst>
          </p:nvPr>
        </p:nvSpPr>
        <p:spPr bwMode="auto">
          <a:xfrm>
            <a:off x="7932196" y="4557252"/>
            <a:ext cx="645737" cy="642938"/>
          </a:xfrm>
          <a:prstGeom prst="rect">
            <a:avLst/>
          </a:prstGeom>
          <a:noFill/>
          <a:ln w="38100" algn="ctr">
            <a:solidFill>
              <a:schemeClr val="accent4">
                <a:lumMod val="60000"/>
                <a:lumOff val="40000"/>
              </a:schemeClr>
            </a:solidFill>
            <a:miter lim="800000"/>
            <a:headEnd/>
            <a:tailEnd/>
          </a:ln>
          <a:effectLst/>
        </p:spPr>
        <p:txBody>
          <a:bodyPr anchor="ctr">
            <a:noAutofit/>
          </a:bodyPr>
          <a:lstStyle/>
          <a:p>
            <a:endParaRPr lang="en-US"/>
          </a:p>
        </p:txBody>
      </p:sp>
      <p:sp>
        <p:nvSpPr>
          <p:cNvPr id="150" name="Text Box 5"/>
          <p:cNvSpPr txBox="1">
            <a:spLocks noChangeArrowheads="1"/>
          </p:cNvSpPr>
          <p:nvPr>
            <p:custDataLst>
              <p:tags r:id="rId47"/>
            </p:custDataLst>
          </p:nvPr>
        </p:nvSpPr>
        <p:spPr bwMode="auto">
          <a:xfrm>
            <a:off x="7941014" y="4537705"/>
            <a:ext cx="157094" cy="357021"/>
          </a:xfrm>
          <a:prstGeom prst="rect">
            <a:avLst/>
          </a:prstGeom>
          <a:noFill/>
          <a:ln w="25400" algn="ctr">
            <a:noFill/>
            <a:miter lim="800000"/>
            <a:headEnd/>
            <a:tailEnd/>
          </a:ln>
          <a:effectLst/>
        </p:spPr>
        <p:txBody>
          <a:bodyPr wrap="none" lIns="0" tIns="0" rIns="0" bIns="0">
            <a:spAutoFit/>
          </a:bodyPr>
          <a:lstStyle/>
          <a:p>
            <a:pPr algn="ctr" eaLnBrk="1" hangingPunct="1">
              <a:lnSpc>
                <a:spcPct val="116000"/>
              </a:lnSpc>
              <a:buClr>
                <a:srgbClr val="40458C"/>
              </a:buClr>
              <a:buSzPct val="100000"/>
              <a:buFont typeface="Times New Roman" pitchFamily="18" charset="0"/>
              <a:buNone/>
            </a:pPr>
            <a:r>
              <a:rPr lang="en-US" sz="2000" dirty="0">
                <a:solidFill>
                  <a:srgbClr val="FFFFFF"/>
                </a:solidFill>
                <a:latin typeface="Calibri"/>
              </a:rPr>
              <a:t>D</a:t>
            </a:r>
          </a:p>
        </p:txBody>
      </p:sp>
      <p:sp>
        <p:nvSpPr>
          <p:cNvPr id="151" name="Text Box 6"/>
          <p:cNvSpPr txBox="1">
            <a:spLocks noChangeArrowheads="1"/>
          </p:cNvSpPr>
          <p:nvPr>
            <p:custDataLst>
              <p:tags r:id="rId48"/>
            </p:custDataLst>
          </p:nvPr>
        </p:nvSpPr>
        <p:spPr bwMode="auto">
          <a:xfrm>
            <a:off x="8313196" y="4537705"/>
            <a:ext cx="173124" cy="357021"/>
          </a:xfrm>
          <a:prstGeom prst="rect">
            <a:avLst/>
          </a:prstGeom>
          <a:noFill/>
          <a:ln w="25400" algn="ctr">
            <a:noFill/>
            <a:miter lim="800000"/>
            <a:headEnd/>
            <a:tailEnd/>
          </a:ln>
          <a:effectLst/>
        </p:spPr>
        <p:txBody>
          <a:bodyPr wrap="none" lIns="0" tIns="0" rIns="0" bIns="0">
            <a:spAutoFit/>
          </a:bodyPr>
          <a:lstStyle/>
          <a:p>
            <a:pPr algn="ctr" eaLnBrk="1" hangingPunct="1">
              <a:lnSpc>
                <a:spcPct val="116000"/>
              </a:lnSpc>
              <a:buClr>
                <a:srgbClr val="40458C"/>
              </a:buClr>
              <a:buSzPct val="100000"/>
              <a:buFont typeface="Times New Roman" pitchFamily="18" charset="0"/>
              <a:buNone/>
            </a:pPr>
            <a:r>
              <a:rPr lang="en-US" sz="2000" dirty="0">
                <a:solidFill>
                  <a:srgbClr val="FFFFFF"/>
                </a:solidFill>
                <a:latin typeface="Calibri"/>
              </a:rPr>
              <a:t>Q</a:t>
            </a:r>
          </a:p>
        </p:txBody>
      </p:sp>
      <p:sp>
        <p:nvSpPr>
          <p:cNvPr id="153" name="Line 19"/>
          <p:cNvSpPr>
            <a:spLocks noChangeShapeType="1"/>
          </p:cNvSpPr>
          <p:nvPr>
            <p:custDataLst>
              <p:tags r:id="rId49"/>
            </p:custDataLst>
          </p:nvPr>
        </p:nvSpPr>
        <p:spPr bwMode="auto">
          <a:xfrm>
            <a:off x="7703596" y="4709652"/>
            <a:ext cx="228600" cy="0"/>
          </a:xfrm>
          <a:prstGeom prst="line">
            <a:avLst/>
          </a:prstGeom>
          <a:noFill/>
          <a:ln w="28575">
            <a:solidFill>
              <a:srgbClr val="FFFFFF"/>
            </a:solidFill>
            <a:round/>
            <a:headEnd/>
            <a:tailEnd/>
          </a:ln>
          <a:effectLst/>
        </p:spPr>
        <p:txBody>
          <a:bodyPr wrap="none" anchor="ctr">
            <a:noAutofit/>
          </a:bodyPr>
          <a:lstStyle/>
          <a:p>
            <a:endParaRPr lang="en-US"/>
          </a:p>
        </p:txBody>
      </p:sp>
      <p:sp>
        <p:nvSpPr>
          <p:cNvPr id="154" name="Line 19"/>
          <p:cNvSpPr>
            <a:spLocks noChangeShapeType="1"/>
          </p:cNvSpPr>
          <p:nvPr>
            <p:custDataLst>
              <p:tags r:id="rId50"/>
            </p:custDataLst>
          </p:nvPr>
        </p:nvSpPr>
        <p:spPr bwMode="auto">
          <a:xfrm>
            <a:off x="7817896" y="4994905"/>
            <a:ext cx="114300" cy="0"/>
          </a:xfrm>
          <a:prstGeom prst="line">
            <a:avLst/>
          </a:prstGeom>
          <a:noFill/>
          <a:ln w="28575">
            <a:solidFill>
              <a:srgbClr val="FFFFFF"/>
            </a:solidFill>
            <a:round/>
            <a:headEnd/>
            <a:tailEnd/>
          </a:ln>
          <a:effectLst/>
        </p:spPr>
        <p:txBody>
          <a:bodyPr wrap="none" anchor="ctr">
            <a:noAutofit/>
          </a:bodyPr>
          <a:lstStyle/>
          <a:p>
            <a:endParaRPr lang="en-US"/>
          </a:p>
        </p:txBody>
      </p:sp>
      <p:sp>
        <p:nvSpPr>
          <p:cNvPr id="155" name="Line 19"/>
          <p:cNvSpPr>
            <a:spLocks noChangeShapeType="1"/>
          </p:cNvSpPr>
          <p:nvPr>
            <p:custDataLst>
              <p:tags r:id="rId51"/>
            </p:custDataLst>
          </p:nvPr>
        </p:nvSpPr>
        <p:spPr bwMode="auto">
          <a:xfrm>
            <a:off x="8577933" y="4709652"/>
            <a:ext cx="228600" cy="0"/>
          </a:xfrm>
          <a:prstGeom prst="line">
            <a:avLst/>
          </a:prstGeom>
          <a:noFill/>
          <a:ln w="28575">
            <a:solidFill>
              <a:srgbClr val="FFFFFF"/>
            </a:solidFill>
            <a:round/>
            <a:headEnd/>
            <a:tailEnd type="oval"/>
          </a:ln>
          <a:effectLst/>
        </p:spPr>
        <p:txBody>
          <a:bodyPr wrap="none" anchor="ctr">
            <a:noAutofit/>
          </a:bodyPr>
          <a:lstStyle/>
          <a:p>
            <a:endParaRPr lang="en-US"/>
          </a:p>
        </p:txBody>
      </p:sp>
      <p:cxnSp>
        <p:nvCxnSpPr>
          <p:cNvPr id="10" name="Straight Connector 9"/>
          <p:cNvCxnSpPr/>
          <p:nvPr/>
        </p:nvCxnSpPr>
        <p:spPr>
          <a:xfrm flipH="1">
            <a:off x="8806533" y="1302332"/>
            <a:ext cx="32669" cy="511260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a:stCxn id="91" idx="1"/>
          </p:cNvCxnSpPr>
          <p:nvPr/>
        </p:nvCxnSpPr>
        <p:spPr>
          <a:xfrm>
            <a:off x="7366484" y="1328443"/>
            <a:ext cx="56416" cy="5086495"/>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a:stCxn id="145" idx="0"/>
          </p:cNvCxnSpPr>
          <p:nvPr/>
        </p:nvCxnSpPr>
        <p:spPr>
          <a:xfrm flipH="1" flipV="1">
            <a:off x="6263547" y="977984"/>
            <a:ext cx="14193" cy="3757779"/>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a:stCxn id="153" idx="0"/>
          </p:cNvCxnSpPr>
          <p:nvPr/>
        </p:nvCxnSpPr>
        <p:spPr>
          <a:xfrm flipH="1" flipV="1">
            <a:off x="7689403" y="977984"/>
            <a:ext cx="14193" cy="373166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a:stCxn id="106" idx="0"/>
          </p:cNvCxnSpPr>
          <p:nvPr/>
        </p:nvCxnSpPr>
        <p:spPr>
          <a:xfrm flipH="1">
            <a:off x="7793989" y="1587584"/>
            <a:ext cx="9714" cy="59520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a:stCxn id="90" idx="0"/>
          </p:cNvCxnSpPr>
          <p:nvPr/>
        </p:nvCxnSpPr>
        <p:spPr>
          <a:xfrm>
            <a:off x="6377847" y="1613695"/>
            <a:ext cx="0" cy="569093"/>
          </a:xfrm>
          <a:prstGeom prst="line">
            <a:avLst/>
          </a:prstGeom>
          <a:ln w="25400">
            <a:solidFill>
              <a:schemeClr val="tx1"/>
            </a:solidFill>
            <a:tailEnd type="oval"/>
          </a:ln>
        </p:spPr>
        <p:style>
          <a:lnRef idx="1">
            <a:schemeClr val="accent1"/>
          </a:lnRef>
          <a:fillRef idx="0">
            <a:schemeClr val="accent1"/>
          </a:fillRef>
          <a:effectRef idx="0">
            <a:schemeClr val="accent1"/>
          </a:effectRef>
          <a:fontRef idx="minor">
            <a:schemeClr val="tx1"/>
          </a:fontRef>
        </p:style>
      </p:cxnSp>
      <p:cxnSp>
        <p:nvCxnSpPr>
          <p:cNvPr id="156" name="Straight Connector 155"/>
          <p:cNvCxnSpPr/>
          <p:nvPr/>
        </p:nvCxnSpPr>
        <p:spPr>
          <a:xfrm>
            <a:off x="7793989" y="2730584"/>
            <a:ext cx="0" cy="60183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7" name="Straight Connector 156"/>
          <p:cNvCxnSpPr>
            <a:stCxn id="114" idx="0"/>
          </p:cNvCxnSpPr>
          <p:nvPr/>
        </p:nvCxnSpPr>
        <p:spPr>
          <a:xfrm flipH="1">
            <a:off x="6377847" y="2756695"/>
            <a:ext cx="14193" cy="575720"/>
          </a:xfrm>
          <a:prstGeom prst="line">
            <a:avLst/>
          </a:prstGeom>
          <a:ln w="25400">
            <a:solidFill>
              <a:schemeClr val="tx1"/>
            </a:solidFill>
            <a:tailEnd type="oval"/>
          </a:ln>
        </p:spPr>
        <p:style>
          <a:lnRef idx="1">
            <a:schemeClr val="accent1"/>
          </a:lnRef>
          <a:fillRef idx="0">
            <a:schemeClr val="accent1"/>
          </a:fillRef>
          <a:effectRef idx="0">
            <a:schemeClr val="accent1"/>
          </a:effectRef>
          <a:fontRef idx="minor">
            <a:schemeClr val="tx1"/>
          </a:fontRef>
        </p:style>
      </p:cxnSp>
      <p:cxnSp>
        <p:nvCxnSpPr>
          <p:cNvPr id="158" name="Straight Connector 157"/>
          <p:cNvCxnSpPr/>
          <p:nvPr/>
        </p:nvCxnSpPr>
        <p:spPr>
          <a:xfrm>
            <a:off x="7815933" y="3873584"/>
            <a:ext cx="13077" cy="61444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9" name="Straight Connector 158"/>
          <p:cNvCxnSpPr/>
          <p:nvPr/>
        </p:nvCxnSpPr>
        <p:spPr>
          <a:xfrm>
            <a:off x="6390077" y="3899695"/>
            <a:ext cx="13077" cy="588336"/>
          </a:xfrm>
          <a:prstGeom prst="line">
            <a:avLst/>
          </a:prstGeom>
          <a:ln w="25400">
            <a:solidFill>
              <a:schemeClr val="tx1"/>
            </a:solidFill>
            <a:tailEnd type="oval"/>
          </a:ln>
        </p:spPr>
        <p:style>
          <a:lnRef idx="1">
            <a:schemeClr val="accent1"/>
          </a:lnRef>
          <a:fillRef idx="0">
            <a:schemeClr val="accent1"/>
          </a:fillRef>
          <a:effectRef idx="0">
            <a:schemeClr val="accent1"/>
          </a:effectRef>
          <a:fontRef idx="minor">
            <a:schemeClr val="tx1"/>
          </a:fontRef>
        </p:style>
      </p:cxnSp>
      <p:cxnSp>
        <p:nvCxnSpPr>
          <p:cNvPr id="160" name="Straight Connector 159"/>
          <p:cNvCxnSpPr/>
          <p:nvPr/>
        </p:nvCxnSpPr>
        <p:spPr>
          <a:xfrm>
            <a:off x="7793989" y="5016584"/>
            <a:ext cx="0" cy="6096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1" name="Straight Connector 160"/>
          <p:cNvCxnSpPr/>
          <p:nvPr/>
        </p:nvCxnSpPr>
        <p:spPr>
          <a:xfrm>
            <a:off x="6368133" y="5042695"/>
            <a:ext cx="0" cy="583489"/>
          </a:xfrm>
          <a:prstGeom prst="line">
            <a:avLst/>
          </a:prstGeom>
          <a:ln w="25400">
            <a:solidFill>
              <a:schemeClr val="tx1"/>
            </a:solidFill>
            <a:tailEnd type="oval"/>
          </a:ln>
        </p:spPr>
        <p:style>
          <a:lnRef idx="1">
            <a:schemeClr val="accent1"/>
          </a:lnRef>
          <a:fillRef idx="0">
            <a:schemeClr val="accent1"/>
          </a:fillRef>
          <a:effectRef idx="0">
            <a:schemeClr val="accent1"/>
          </a:effectRef>
          <a:fontRef idx="minor">
            <a:schemeClr val="tx1"/>
          </a:fontRef>
        </p:style>
      </p:cxnSp>
      <p:sp>
        <p:nvSpPr>
          <p:cNvPr id="162" name="Isosceles Triangle 161"/>
          <p:cNvSpPr/>
          <p:nvPr/>
        </p:nvSpPr>
        <p:spPr>
          <a:xfrm rot="5400000">
            <a:off x="6533386" y="1498532"/>
            <a:ext cx="126695" cy="152400"/>
          </a:xfrm>
          <a:prstGeom prst="triangl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Isosceles Triangle 162"/>
          <p:cNvSpPr/>
          <p:nvPr/>
        </p:nvSpPr>
        <p:spPr>
          <a:xfrm rot="5400000">
            <a:off x="7981185" y="1498532"/>
            <a:ext cx="126695" cy="152400"/>
          </a:xfrm>
          <a:prstGeom prst="triangl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Isosceles Triangle 163"/>
          <p:cNvSpPr/>
          <p:nvPr/>
        </p:nvSpPr>
        <p:spPr>
          <a:xfrm rot="5400000">
            <a:off x="6533386" y="2641532"/>
            <a:ext cx="126695" cy="152400"/>
          </a:xfrm>
          <a:prstGeom prst="triangl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Isosceles Triangle 164"/>
          <p:cNvSpPr/>
          <p:nvPr/>
        </p:nvSpPr>
        <p:spPr>
          <a:xfrm rot="5400000">
            <a:off x="7981185" y="2641532"/>
            <a:ext cx="126695" cy="152400"/>
          </a:xfrm>
          <a:prstGeom prst="triangl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Isosceles Triangle 165"/>
          <p:cNvSpPr/>
          <p:nvPr/>
        </p:nvSpPr>
        <p:spPr>
          <a:xfrm rot="5400000">
            <a:off x="6533386" y="3784532"/>
            <a:ext cx="126695" cy="152400"/>
          </a:xfrm>
          <a:prstGeom prst="triangl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Isosceles Triangle 166"/>
          <p:cNvSpPr/>
          <p:nvPr/>
        </p:nvSpPr>
        <p:spPr>
          <a:xfrm rot="5400000">
            <a:off x="7981185" y="3784532"/>
            <a:ext cx="126695" cy="152400"/>
          </a:xfrm>
          <a:prstGeom prst="triangl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Isosceles Triangle 167"/>
          <p:cNvSpPr/>
          <p:nvPr/>
        </p:nvSpPr>
        <p:spPr>
          <a:xfrm rot="5400000">
            <a:off x="6533386" y="4901828"/>
            <a:ext cx="126695" cy="152400"/>
          </a:xfrm>
          <a:prstGeom prst="triangl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Isosceles Triangle 168"/>
          <p:cNvSpPr/>
          <p:nvPr/>
        </p:nvSpPr>
        <p:spPr>
          <a:xfrm rot="5400000">
            <a:off x="7981185" y="4901828"/>
            <a:ext cx="126695" cy="152400"/>
          </a:xfrm>
          <a:prstGeom prst="triangl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Text Box 108"/>
          <p:cNvSpPr txBox="1">
            <a:spLocks noChangeArrowheads="1"/>
          </p:cNvSpPr>
          <p:nvPr>
            <p:custDataLst>
              <p:tags r:id="rId52"/>
            </p:custDataLst>
          </p:nvPr>
        </p:nvSpPr>
        <p:spPr bwMode="auto">
          <a:xfrm>
            <a:off x="6921000" y="6210656"/>
            <a:ext cx="1003800" cy="494944"/>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2400" dirty="0" err="1" smtClean="0">
                <a:solidFill>
                  <a:srgbClr val="FFFFFF"/>
                </a:solidFill>
                <a:latin typeface="Calibri"/>
              </a:rPr>
              <a:t>D</a:t>
            </a:r>
            <a:r>
              <a:rPr lang="en-US" sz="2400" baseline="-25000" dirty="0" err="1" smtClean="0">
                <a:solidFill>
                  <a:srgbClr val="FFFFFF"/>
                </a:solidFill>
                <a:latin typeface="Calibri"/>
              </a:rPr>
              <a:t>out</a:t>
            </a:r>
            <a:r>
              <a:rPr lang="en-US" sz="2400" dirty="0" smtClean="0">
                <a:solidFill>
                  <a:srgbClr val="FFFFFF"/>
                </a:solidFill>
                <a:latin typeface="Calibri"/>
              </a:rPr>
              <a:t>[1]</a:t>
            </a:r>
            <a:endParaRPr lang="en-US" sz="2400" baseline="-25000" dirty="0">
              <a:solidFill>
                <a:srgbClr val="FFFFFF"/>
              </a:solidFill>
              <a:latin typeface="Calibri"/>
            </a:endParaRPr>
          </a:p>
        </p:txBody>
      </p:sp>
      <p:sp>
        <p:nvSpPr>
          <p:cNvPr id="186" name="Text Box 108"/>
          <p:cNvSpPr txBox="1">
            <a:spLocks noChangeArrowheads="1"/>
          </p:cNvSpPr>
          <p:nvPr>
            <p:custDataLst>
              <p:tags r:id="rId53"/>
            </p:custDataLst>
          </p:nvPr>
        </p:nvSpPr>
        <p:spPr bwMode="auto">
          <a:xfrm>
            <a:off x="8259932" y="6210656"/>
            <a:ext cx="1003801" cy="494944"/>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2400" dirty="0" err="1" smtClean="0">
                <a:solidFill>
                  <a:srgbClr val="FFFFFF"/>
                </a:solidFill>
                <a:latin typeface="Calibri"/>
              </a:rPr>
              <a:t>D</a:t>
            </a:r>
            <a:r>
              <a:rPr lang="en-US" sz="2400" baseline="-25000" dirty="0" err="1" smtClean="0">
                <a:solidFill>
                  <a:srgbClr val="FFFFFF"/>
                </a:solidFill>
                <a:latin typeface="Calibri"/>
              </a:rPr>
              <a:t>out</a:t>
            </a:r>
            <a:r>
              <a:rPr lang="en-US" sz="2400" dirty="0" smtClean="0">
                <a:solidFill>
                  <a:srgbClr val="FFFFFF"/>
                </a:solidFill>
                <a:latin typeface="Calibri"/>
              </a:rPr>
              <a:t>[2]</a:t>
            </a:r>
            <a:endParaRPr lang="en-US" sz="2400" baseline="-25000" dirty="0">
              <a:solidFill>
                <a:srgbClr val="FFFFFF"/>
              </a:solidFill>
              <a:latin typeface="Calibri"/>
            </a:endParaRPr>
          </a:p>
        </p:txBody>
      </p:sp>
      <p:sp>
        <p:nvSpPr>
          <p:cNvPr id="187" name="Text Box 108"/>
          <p:cNvSpPr txBox="1">
            <a:spLocks noChangeArrowheads="1"/>
          </p:cNvSpPr>
          <p:nvPr>
            <p:custDataLst>
              <p:tags r:id="rId54"/>
            </p:custDataLst>
          </p:nvPr>
        </p:nvSpPr>
        <p:spPr bwMode="auto">
          <a:xfrm>
            <a:off x="5757045" y="457200"/>
            <a:ext cx="872355" cy="520784"/>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latin typeface="Calibri"/>
              </a:rPr>
              <a:t>D</a:t>
            </a:r>
            <a:r>
              <a:rPr lang="en-US" sz="2400" baseline="-25000" dirty="0" smtClean="0">
                <a:solidFill>
                  <a:srgbClr val="FFFFFF"/>
                </a:solidFill>
                <a:latin typeface="Calibri"/>
              </a:rPr>
              <a:t>in</a:t>
            </a:r>
            <a:r>
              <a:rPr lang="en-US" sz="2400" dirty="0" smtClean="0">
                <a:solidFill>
                  <a:srgbClr val="FFFFFF"/>
                </a:solidFill>
                <a:latin typeface="Calibri"/>
              </a:rPr>
              <a:t>[1]</a:t>
            </a:r>
            <a:endParaRPr lang="en-US" sz="2400" baseline="-25000" dirty="0">
              <a:solidFill>
                <a:srgbClr val="FFFFFF"/>
              </a:solidFill>
              <a:latin typeface="Calibri"/>
            </a:endParaRPr>
          </a:p>
        </p:txBody>
      </p:sp>
      <p:sp>
        <p:nvSpPr>
          <p:cNvPr id="188" name="Text Box 108"/>
          <p:cNvSpPr txBox="1">
            <a:spLocks noChangeArrowheads="1"/>
          </p:cNvSpPr>
          <p:nvPr>
            <p:custDataLst>
              <p:tags r:id="rId55"/>
            </p:custDataLst>
          </p:nvPr>
        </p:nvSpPr>
        <p:spPr bwMode="auto">
          <a:xfrm>
            <a:off x="7162800" y="457200"/>
            <a:ext cx="872355" cy="520784"/>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latin typeface="Calibri"/>
              </a:rPr>
              <a:t>D</a:t>
            </a:r>
            <a:r>
              <a:rPr lang="en-US" sz="2400" baseline="-25000" dirty="0" smtClean="0">
                <a:solidFill>
                  <a:srgbClr val="FFFFFF"/>
                </a:solidFill>
                <a:latin typeface="Calibri"/>
              </a:rPr>
              <a:t>in</a:t>
            </a:r>
            <a:r>
              <a:rPr lang="en-US" sz="2400" dirty="0" smtClean="0">
                <a:solidFill>
                  <a:srgbClr val="FFFFFF"/>
                </a:solidFill>
                <a:latin typeface="Calibri"/>
              </a:rPr>
              <a:t>[2]</a:t>
            </a:r>
            <a:endParaRPr lang="en-US" sz="2400" baseline="-25000" dirty="0">
              <a:solidFill>
                <a:srgbClr val="FFFFFF"/>
              </a:solidFill>
              <a:latin typeface="Calibri"/>
            </a:endParaRPr>
          </a:p>
        </p:txBody>
      </p:sp>
      <p:sp>
        <p:nvSpPr>
          <p:cNvPr id="173" name="TextBox 172"/>
          <p:cNvSpPr txBox="1"/>
          <p:nvPr/>
        </p:nvSpPr>
        <p:spPr>
          <a:xfrm>
            <a:off x="6403154" y="1553830"/>
            <a:ext cx="748923" cy="338554"/>
          </a:xfrm>
          <a:prstGeom prst="rect">
            <a:avLst/>
          </a:prstGeom>
          <a:noFill/>
        </p:spPr>
        <p:txBody>
          <a:bodyPr wrap="none" rtlCol="0">
            <a:spAutoFit/>
          </a:bodyPr>
          <a:lstStyle/>
          <a:p>
            <a:r>
              <a:rPr lang="en-US" sz="1600" dirty="0" smtClean="0"/>
              <a:t>enable</a:t>
            </a:r>
            <a:endParaRPr lang="en-US" sz="1600" dirty="0"/>
          </a:p>
        </p:txBody>
      </p:sp>
      <p:sp>
        <p:nvSpPr>
          <p:cNvPr id="210" name="TextBox 209"/>
          <p:cNvSpPr txBox="1"/>
          <p:nvPr/>
        </p:nvSpPr>
        <p:spPr>
          <a:xfrm>
            <a:off x="7829010" y="1511384"/>
            <a:ext cx="748923" cy="338554"/>
          </a:xfrm>
          <a:prstGeom prst="rect">
            <a:avLst/>
          </a:prstGeom>
          <a:noFill/>
        </p:spPr>
        <p:txBody>
          <a:bodyPr wrap="none" rtlCol="0">
            <a:spAutoFit/>
          </a:bodyPr>
          <a:lstStyle/>
          <a:p>
            <a:r>
              <a:rPr lang="en-US" sz="1600" dirty="0" smtClean="0"/>
              <a:t>enable</a:t>
            </a:r>
            <a:endParaRPr lang="en-US" sz="1600" dirty="0"/>
          </a:p>
        </p:txBody>
      </p:sp>
      <p:sp>
        <p:nvSpPr>
          <p:cNvPr id="211" name="TextBox 210"/>
          <p:cNvSpPr txBox="1"/>
          <p:nvPr/>
        </p:nvSpPr>
        <p:spPr>
          <a:xfrm>
            <a:off x="6444333" y="2696830"/>
            <a:ext cx="748923" cy="338554"/>
          </a:xfrm>
          <a:prstGeom prst="rect">
            <a:avLst/>
          </a:prstGeom>
          <a:noFill/>
        </p:spPr>
        <p:txBody>
          <a:bodyPr wrap="none" rtlCol="0">
            <a:spAutoFit/>
          </a:bodyPr>
          <a:lstStyle/>
          <a:p>
            <a:r>
              <a:rPr lang="en-US" sz="1600" dirty="0" smtClean="0"/>
              <a:t>enable</a:t>
            </a:r>
            <a:endParaRPr lang="en-US" sz="1600" dirty="0"/>
          </a:p>
        </p:txBody>
      </p:sp>
      <p:sp>
        <p:nvSpPr>
          <p:cNvPr id="212" name="TextBox 211"/>
          <p:cNvSpPr txBox="1"/>
          <p:nvPr/>
        </p:nvSpPr>
        <p:spPr>
          <a:xfrm>
            <a:off x="7829010" y="2696830"/>
            <a:ext cx="748923" cy="338554"/>
          </a:xfrm>
          <a:prstGeom prst="rect">
            <a:avLst/>
          </a:prstGeom>
          <a:noFill/>
        </p:spPr>
        <p:txBody>
          <a:bodyPr wrap="none" rtlCol="0">
            <a:spAutoFit/>
          </a:bodyPr>
          <a:lstStyle/>
          <a:p>
            <a:r>
              <a:rPr lang="en-US" sz="1600" dirty="0" smtClean="0"/>
              <a:t>enable</a:t>
            </a:r>
            <a:endParaRPr lang="en-US" sz="1600" dirty="0"/>
          </a:p>
        </p:txBody>
      </p:sp>
      <p:sp>
        <p:nvSpPr>
          <p:cNvPr id="213" name="TextBox 212"/>
          <p:cNvSpPr txBox="1"/>
          <p:nvPr/>
        </p:nvSpPr>
        <p:spPr>
          <a:xfrm>
            <a:off x="6444333" y="3839830"/>
            <a:ext cx="748923" cy="338554"/>
          </a:xfrm>
          <a:prstGeom prst="rect">
            <a:avLst/>
          </a:prstGeom>
          <a:noFill/>
        </p:spPr>
        <p:txBody>
          <a:bodyPr wrap="none" rtlCol="0">
            <a:spAutoFit/>
          </a:bodyPr>
          <a:lstStyle/>
          <a:p>
            <a:r>
              <a:rPr lang="en-US" sz="1600" dirty="0" smtClean="0"/>
              <a:t>enable</a:t>
            </a:r>
            <a:endParaRPr lang="en-US" sz="1600" dirty="0"/>
          </a:p>
        </p:txBody>
      </p:sp>
      <p:sp>
        <p:nvSpPr>
          <p:cNvPr id="214" name="TextBox 213"/>
          <p:cNvSpPr txBox="1"/>
          <p:nvPr/>
        </p:nvSpPr>
        <p:spPr>
          <a:xfrm>
            <a:off x="7829010" y="3839830"/>
            <a:ext cx="748923" cy="338554"/>
          </a:xfrm>
          <a:prstGeom prst="rect">
            <a:avLst/>
          </a:prstGeom>
          <a:noFill/>
        </p:spPr>
        <p:txBody>
          <a:bodyPr wrap="none" rtlCol="0">
            <a:spAutoFit/>
          </a:bodyPr>
          <a:lstStyle/>
          <a:p>
            <a:r>
              <a:rPr lang="en-US" sz="1600" dirty="0" smtClean="0"/>
              <a:t>enable</a:t>
            </a:r>
            <a:endParaRPr lang="en-US" sz="1600" dirty="0"/>
          </a:p>
        </p:txBody>
      </p:sp>
      <p:sp>
        <p:nvSpPr>
          <p:cNvPr id="215" name="TextBox 214"/>
          <p:cNvSpPr txBox="1"/>
          <p:nvPr/>
        </p:nvSpPr>
        <p:spPr>
          <a:xfrm>
            <a:off x="6444333" y="4982830"/>
            <a:ext cx="748923" cy="338554"/>
          </a:xfrm>
          <a:prstGeom prst="rect">
            <a:avLst/>
          </a:prstGeom>
          <a:noFill/>
        </p:spPr>
        <p:txBody>
          <a:bodyPr wrap="none" rtlCol="0">
            <a:spAutoFit/>
          </a:bodyPr>
          <a:lstStyle/>
          <a:p>
            <a:r>
              <a:rPr lang="en-US" sz="1600" dirty="0" smtClean="0"/>
              <a:t>enable</a:t>
            </a:r>
            <a:endParaRPr lang="en-US" sz="1600" dirty="0"/>
          </a:p>
        </p:txBody>
      </p:sp>
      <p:sp>
        <p:nvSpPr>
          <p:cNvPr id="216" name="TextBox 215"/>
          <p:cNvSpPr txBox="1"/>
          <p:nvPr/>
        </p:nvSpPr>
        <p:spPr>
          <a:xfrm>
            <a:off x="7829010" y="4906630"/>
            <a:ext cx="748923" cy="338554"/>
          </a:xfrm>
          <a:prstGeom prst="rect">
            <a:avLst/>
          </a:prstGeom>
          <a:noFill/>
        </p:spPr>
        <p:txBody>
          <a:bodyPr wrap="none" rtlCol="0">
            <a:spAutoFit/>
          </a:bodyPr>
          <a:lstStyle/>
          <a:p>
            <a:r>
              <a:rPr lang="en-US" sz="1600" dirty="0" smtClean="0"/>
              <a:t>enable</a:t>
            </a:r>
            <a:endParaRPr lang="en-US" sz="1600" dirty="0"/>
          </a:p>
        </p:txBody>
      </p:sp>
      <p:cxnSp>
        <p:nvCxnSpPr>
          <p:cNvPr id="175" name="Straight Connector 174"/>
          <p:cNvCxnSpPr/>
          <p:nvPr/>
        </p:nvCxnSpPr>
        <p:spPr>
          <a:xfrm flipV="1">
            <a:off x="5281102" y="1955529"/>
            <a:ext cx="0" cy="171460"/>
          </a:xfrm>
          <a:prstGeom prst="line">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219" name="Straight Connector 218"/>
          <p:cNvCxnSpPr/>
          <p:nvPr/>
        </p:nvCxnSpPr>
        <p:spPr>
          <a:xfrm flipH="1" flipV="1">
            <a:off x="5281102" y="3111584"/>
            <a:ext cx="6038" cy="152400"/>
          </a:xfrm>
          <a:prstGeom prst="line">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177" name="Straight Connector 176"/>
          <p:cNvCxnSpPr/>
          <p:nvPr/>
        </p:nvCxnSpPr>
        <p:spPr>
          <a:xfrm flipV="1">
            <a:off x="5281102" y="4241842"/>
            <a:ext cx="0" cy="165142"/>
          </a:xfrm>
          <a:prstGeom prst="line">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p:nvCxnSpPr>
        <p:spPr>
          <a:xfrm flipV="1">
            <a:off x="5281102" y="5397584"/>
            <a:ext cx="0" cy="114301"/>
          </a:xfrm>
          <a:prstGeom prst="line">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p:nvCxnSpPr>
        <p:spPr>
          <a:xfrm>
            <a:off x="5176502" y="1955529"/>
            <a:ext cx="3078562" cy="13055"/>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2" name="Straight Connector 191"/>
          <p:cNvCxnSpPr/>
          <p:nvPr/>
        </p:nvCxnSpPr>
        <p:spPr>
          <a:xfrm flipV="1">
            <a:off x="5176502" y="3102413"/>
            <a:ext cx="3026970" cy="9171"/>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5" name="Straight Connector 194"/>
          <p:cNvCxnSpPr/>
          <p:nvPr/>
        </p:nvCxnSpPr>
        <p:spPr>
          <a:xfrm>
            <a:off x="5176502" y="4241842"/>
            <a:ext cx="3078562"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7" name="Straight Connector 196"/>
          <p:cNvCxnSpPr/>
          <p:nvPr/>
        </p:nvCxnSpPr>
        <p:spPr>
          <a:xfrm>
            <a:off x="5191526" y="5397584"/>
            <a:ext cx="3107477"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9" name="Straight Connector 248"/>
          <p:cNvCxnSpPr/>
          <p:nvPr/>
        </p:nvCxnSpPr>
        <p:spPr>
          <a:xfrm flipH="1">
            <a:off x="6749133" y="1816184"/>
            <a:ext cx="6038" cy="152400"/>
          </a:xfrm>
          <a:prstGeom prst="line">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251" name="Straight Connector 250"/>
          <p:cNvCxnSpPr/>
          <p:nvPr/>
        </p:nvCxnSpPr>
        <p:spPr>
          <a:xfrm flipH="1">
            <a:off x="8267095" y="1816184"/>
            <a:ext cx="6038" cy="152400"/>
          </a:xfrm>
          <a:prstGeom prst="line">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252" name="Straight Connector 251"/>
          <p:cNvCxnSpPr/>
          <p:nvPr/>
        </p:nvCxnSpPr>
        <p:spPr>
          <a:xfrm flipH="1">
            <a:off x="6749133" y="2959184"/>
            <a:ext cx="6038" cy="152400"/>
          </a:xfrm>
          <a:prstGeom prst="line">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253" name="Straight Connector 252"/>
          <p:cNvCxnSpPr/>
          <p:nvPr/>
        </p:nvCxnSpPr>
        <p:spPr>
          <a:xfrm flipH="1">
            <a:off x="6749133" y="4102184"/>
            <a:ext cx="6038" cy="152400"/>
          </a:xfrm>
          <a:prstGeom prst="line">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254" name="Straight Connector 253"/>
          <p:cNvCxnSpPr/>
          <p:nvPr/>
        </p:nvCxnSpPr>
        <p:spPr>
          <a:xfrm flipH="1">
            <a:off x="8190895" y="2959184"/>
            <a:ext cx="6038" cy="152400"/>
          </a:xfrm>
          <a:prstGeom prst="line">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nvCxnSpPr>
        <p:spPr>
          <a:xfrm flipH="1">
            <a:off x="8267095" y="4102184"/>
            <a:ext cx="6038" cy="152400"/>
          </a:xfrm>
          <a:prstGeom prst="line">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256" name="Straight Connector 255"/>
          <p:cNvCxnSpPr/>
          <p:nvPr/>
        </p:nvCxnSpPr>
        <p:spPr>
          <a:xfrm flipH="1">
            <a:off x="6749133" y="5245184"/>
            <a:ext cx="6038" cy="152400"/>
          </a:xfrm>
          <a:prstGeom prst="line">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257" name="Straight Connector 256"/>
          <p:cNvCxnSpPr/>
          <p:nvPr/>
        </p:nvCxnSpPr>
        <p:spPr>
          <a:xfrm flipH="1">
            <a:off x="8273133" y="5245184"/>
            <a:ext cx="6038" cy="152400"/>
          </a:xfrm>
          <a:prstGeom prst="line">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4" name="Straight Connector 3"/>
          <p:cNvCxnSpPr>
            <a:endCxn id="62" idx="1"/>
          </p:cNvCxnSpPr>
          <p:nvPr/>
        </p:nvCxnSpPr>
        <p:spPr>
          <a:xfrm flipV="1">
            <a:off x="3701133" y="3677735"/>
            <a:ext cx="609600" cy="24290"/>
          </a:xfrm>
          <a:prstGeom prst="line">
            <a:avLst/>
          </a:prstGeom>
          <a:ln w="254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3751479" y="3581400"/>
            <a:ext cx="76200" cy="20927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36" name="TextBox 135"/>
          <p:cNvSpPr txBox="1"/>
          <p:nvPr/>
        </p:nvSpPr>
        <p:spPr>
          <a:xfrm>
            <a:off x="4920333" y="1752600"/>
            <a:ext cx="314510" cy="400110"/>
          </a:xfrm>
          <a:prstGeom prst="rect">
            <a:avLst/>
          </a:prstGeom>
          <a:noFill/>
        </p:spPr>
        <p:txBody>
          <a:bodyPr wrap="none" rtlCol="0">
            <a:spAutoFit/>
          </a:bodyPr>
          <a:lstStyle/>
          <a:p>
            <a:r>
              <a:rPr lang="en-US" sz="2000" dirty="0"/>
              <a:t>0</a:t>
            </a:r>
            <a:endParaRPr lang="en-US" sz="2000" dirty="0" smtClean="0"/>
          </a:p>
        </p:txBody>
      </p:sp>
      <p:sp>
        <p:nvSpPr>
          <p:cNvPr id="140" name="TextBox 139"/>
          <p:cNvSpPr txBox="1"/>
          <p:nvPr/>
        </p:nvSpPr>
        <p:spPr>
          <a:xfrm>
            <a:off x="4920333" y="2876490"/>
            <a:ext cx="314510" cy="400110"/>
          </a:xfrm>
          <a:prstGeom prst="rect">
            <a:avLst/>
          </a:prstGeom>
          <a:noFill/>
        </p:spPr>
        <p:txBody>
          <a:bodyPr wrap="none" rtlCol="0">
            <a:spAutoFit/>
          </a:bodyPr>
          <a:lstStyle/>
          <a:p>
            <a:r>
              <a:rPr lang="en-US" sz="2000" dirty="0" smtClean="0"/>
              <a:t>1</a:t>
            </a:r>
          </a:p>
        </p:txBody>
      </p:sp>
      <p:sp>
        <p:nvSpPr>
          <p:cNvPr id="144" name="TextBox 143"/>
          <p:cNvSpPr txBox="1"/>
          <p:nvPr/>
        </p:nvSpPr>
        <p:spPr>
          <a:xfrm>
            <a:off x="4920333" y="4038600"/>
            <a:ext cx="314510" cy="400110"/>
          </a:xfrm>
          <a:prstGeom prst="rect">
            <a:avLst/>
          </a:prstGeom>
          <a:noFill/>
        </p:spPr>
        <p:txBody>
          <a:bodyPr wrap="none" rtlCol="0">
            <a:spAutoFit/>
          </a:bodyPr>
          <a:lstStyle/>
          <a:p>
            <a:r>
              <a:rPr lang="en-US" sz="2000" dirty="0" smtClean="0"/>
              <a:t>2</a:t>
            </a:r>
          </a:p>
        </p:txBody>
      </p:sp>
      <p:sp>
        <p:nvSpPr>
          <p:cNvPr id="148" name="TextBox 147"/>
          <p:cNvSpPr txBox="1"/>
          <p:nvPr/>
        </p:nvSpPr>
        <p:spPr>
          <a:xfrm>
            <a:off x="4920333" y="5162490"/>
            <a:ext cx="314510" cy="400110"/>
          </a:xfrm>
          <a:prstGeom prst="rect">
            <a:avLst/>
          </a:prstGeom>
          <a:noFill/>
        </p:spPr>
        <p:txBody>
          <a:bodyPr wrap="none" rtlCol="0">
            <a:spAutoFit/>
          </a:bodyPr>
          <a:lstStyle/>
          <a:p>
            <a:r>
              <a:rPr lang="en-US" sz="2000" dirty="0" smtClean="0"/>
              <a:t>3</a:t>
            </a:r>
          </a:p>
        </p:txBody>
      </p:sp>
      <p:cxnSp>
        <p:nvCxnSpPr>
          <p:cNvPr id="15" name="Straight Connector 14"/>
          <p:cNvCxnSpPr/>
          <p:nvPr/>
        </p:nvCxnSpPr>
        <p:spPr>
          <a:xfrm flipH="1" flipV="1">
            <a:off x="3827679" y="5689768"/>
            <a:ext cx="1621413" cy="25232"/>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52" name="Text Box 108"/>
          <p:cNvSpPr txBox="1">
            <a:spLocks noChangeArrowheads="1"/>
          </p:cNvSpPr>
          <p:nvPr>
            <p:custDataLst>
              <p:tags r:id="rId56"/>
            </p:custDataLst>
          </p:nvPr>
        </p:nvSpPr>
        <p:spPr bwMode="auto">
          <a:xfrm>
            <a:off x="2090067" y="5410200"/>
            <a:ext cx="1796133" cy="494944"/>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latin typeface="Calibri"/>
              </a:rPr>
              <a:t>Write Enable</a:t>
            </a:r>
            <a:endParaRPr lang="en-US" sz="2400" baseline="-25000" dirty="0">
              <a:solidFill>
                <a:srgbClr val="FFFFFF"/>
              </a:solidFill>
              <a:latin typeface="Calibri"/>
            </a:endParaRPr>
          </a:p>
        </p:txBody>
      </p:sp>
      <p:cxnSp>
        <p:nvCxnSpPr>
          <p:cNvPr id="28" name="Straight Connector 27"/>
          <p:cNvCxnSpPr>
            <a:endCxn id="190" idx="3"/>
          </p:cNvCxnSpPr>
          <p:nvPr/>
        </p:nvCxnSpPr>
        <p:spPr>
          <a:xfrm flipH="1">
            <a:off x="3899457" y="5924728"/>
            <a:ext cx="1895995" cy="1292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90" name="Text Box 108"/>
          <p:cNvSpPr txBox="1">
            <a:spLocks noChangeArrowheads="1"/>
          </p:cNvSpPr>
          <p:nvPr>
            <p:custDataLst>
              <p:tags r:id="rId57"/>
            </p:custDataLst>
          </p:nvPr>
        </p:nvSpPr>
        <p:spPr bwMode="auto">
          <a:xfrm>
            <a:off x="1905000" y="5677256"/>
            <a:ext cx="1994457" cy="520784"/>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latin typeface="Calibri"/>
              </a:rPr>
              <a:t>Output Enable</a:t>
            </a:r>
            <a:endParaRPr lang="en-US" sz="2400" baseline="-25000" dirty="0">
              <a:solidFill>
                <a:srgbClr val="FFFFFF"/>
              </a:solidFill>
              <a:latin typeface="Calibri"/>
            </a:endParaRPr>
          </a:p>
        </p:txBody>
      </p:sp>
      <p:sp>
        <p:nvSpPr>
          <p:cNvPr id="198" name="AutoShape 5"/>
          <p:cNvSpPr>
            <a:spLocks noChangeArrowheads="1"/>
          </p:cNvSpPr>
          <p:nvPr/>
        </p:nvSpPr>
        <p:spPr bwMode="auto">
          <a:xfrm>
            <a:off x="5962650" y="1822173"/>
            <a:ext cx="209550" cy="228600"/>
          </a:xfrm>
          <a:prstGeom prst="flowChartDelay">
            <a:avLst/>
          </a:prstGeom>
          <a:solidFill>
            <a:schemeClr val="bg2"/>
          </a:solidFill>
          <a:ln w="25400">
            <a:solidFill>
              <a:schemeClr val="tx1"/>
            </a:solidFill>
            <a:miter lim="800000"/>
            <a:headEnd/>
            <a:tailEnd/>
          </a:ln>
          <a:effectLst/>
          <a:extLst/>
        </p:spPr>
        <p:txBody>
          <a:bodyPr wrap="square" anchor="ctr">
            <a:spAutoFit/>
          </a:bodyPr>
          <a:lstStyle/>
          <a:p>
            <a:endParaRPr lang="en-US"/>
          </a:p>
        </p:txBody>
      </p:sp>
      <p:sp>
        <p:nvSpPr>
          <p:cNvPr id="199" name="AutoShape 5"/>
          <p:cNvSpPr>
            <a:spLocks noChangeArrowheads="1"/>
          </p:cNvSpPr>
          <p:nvPr/>
        </p:nvSpPr>
        <p:spPr bwMode="auto">
          <a:xfrm>
            <a:off x="5962649" y="2971800"/>
            <a:ext cx="209550" cy="228600"/>
          </a:xfrm>
          <a:prstGeom prst="flowChartDelay">
            <a:avLst/>
          </a:prstGeom>
          <a:solidFill>
            <a:schemeClr val="bg2"/>
          </a:solidFill>
          <a:ln w="25400">
            <a:solidFill>
              <a:schemeClr val="tx1"/>
            </a:solidFill>
            <a:miter lim="800000"/>
            <a:headEnd/>
            <a:tailEnd/>
          </a:ln>
          <a:effectLst/>
          <a:extLst/>
        </p:spPr>
        <p:txBody>
          <a:bodyPr wrap="square" anchor="ctr">
            <a:spAutoFit/>
          </a:bodyPr>
          <a:lstStyle/>
          <a:p>
            <a:endParaRPr lang="en-US"/>
          </a:p>
        </p:txBody>
      </p:sp>
      <p:sp>
        <p:nvSpPr>
          <p:cNvPr id="200" name="AutoShape 5"/>
          <p:cNvSpPr>
            <a:spLocks noChangeArrowheads="1"/>
          </p:cNvSpPr>
          <p:nvPr/>
        </p:nvSpPr>
        <p:spPr bwMode="auto">
          <a:xfrm>
            <a:off x="5939333" y="4127416"/>
            <a:ext cx="209550" cy="228600"/>
          </a:xfrm>
          <a:prstGeom prst="flowChartDelay">
            <a:avLst/>
          </a:prstGeom>
          <a:solidFill>
            <a:schemeClr val="bg2"/>
          </a:solidFill>
          <a:ln w="25400">
            <a:solidFill>
              <a:schemeClr val="tx1"/>
            </a:solidFill>
            <a:miter lim="800000"/>
            <a:headEnd/>
            <a:tailEnd/>
          </a:ln>
          <a:effectLst/>
          <a:extLst/>
        </p:spPr>
        <p:txBody>
          <a:bodyPr wrap="square" anchor="ctr">
            <a:spAutoFit/>
          </a:bodyPr>
          <a:lstStyle/>
          <a:p>
            <a:endParaRPr lang="en-US"/>
          </a:p>
        </p:txBody>
      </p:sp>
      <p:sp>
        <p:nvSpPr>
          <p:cNvPr id="201" name="AutoShape 5"/>
          <p:cNvSpPr>
            <a:spLocks noChangeArrowheads="1"/>
          </p:cNvSpPr>
          <p:nvPr/>
        </p:nvSpPr>
        <p:spPr bwMode="auto">
          <a:xfrm>
            <a:off x="5939333" y="5257800"/>
            <a:ext cx="209550" cy="228600"/>
          </a:xfrm>
          <a:prstGeom prst="flowChartDelay">
            <a:avLst/>
          </a:prstGeom>
          <a:solidFill>
            <a:schemeClr val="bg2"/>
          </a:solidFill>
          <a:ln w="25400">
            <a:solidFill>
              <a:schemeClr val="tx1"/>
            </a:solidFill>
            <a:miter lim="800000"/>
            <a:headEnd/>
            <a:tailEnd/>
          </a:ln>
          <a:effectLst/>
          <a:extLst/>
        </p:spPr>
        <p:txBody>
          <a:bodyPr wrap="square" anchor="ctr">
            <a:spAutoFit/>
          </a:bodyPr>
          <a:lstStyle/>
          <a:p>
            <a:endParaRPr lang="en-US"/>
          </a:p>
        </p:txBody>
      </p:sp>
      <p:cxnSp>
        <p:nvCxnSpPr>
          <p:cNvPr id="233" name="Straight Connector 232"/>
          <p:cNvCxnSpPr/>
          <p:nvPr/>
        </p:nvCxnSpPr>
        <p:spPr>
          <a:xfrm>
            <a:off x="5791200" y="1880088"/>
            <a:ext cx="4252" cy="4063512"/>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2" name="Straight Connector 201"/>
          <p:cNvCxnSpPr/>
          <p:nvPr/>
        </p:nvCxnSpPr>
        <p:spPr>
          <a:xfrm flipH="1">
            <a:off x="5831426" y="1828800"/>
            <a:ext cx="112174" cy="0"/>
          </a:xfrm>
          <a:prstGeom prst="line">
            <a:avLst/>
          </a:prstGeom>
          <a:ln w="28575">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203" name="Straight Connector 202"/>
          <p:cNvCxnSpPr>
            <a:stCxn id="199" idx="0"/>
          </p:cNvCxnSpPr>
          <p:nvPr/>
        </p:nvCxnSpPr>
        <p:spPr>
          <a:xfrm flipH="1">
            <a:off x="5795452" y="2971800"/>
            <a:ext cx="271972" cy="12616"/>
          </a:xfrm>
          <a:prstGeom prst="line">
            <a:avLst/>
          </a:prstGeom>
          <a:ln w="28575">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204" name="Straight Connector 203"/>
          <p:cNvCxnSpPr/>
          <p:nvPr/>
        </p:nvCxnSpPr>
        <p:spPr>
          <a:xfrm flipH="1">
            <a:off x="5791200" y="4114800"/>
            <a:ext cx="271972" cy="12616"/>
          </a:xfrm>
          <a:prstGeom prst="line">
            <a:avLst/>
          </a:prstGeom>
          <a:ln w="28575">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205" name="Straight Connector 204"/>
          <p:cNvCxnSpPr/>
          <p:nvPr/>
        </p:nvCxnSpPr>
        <p:spPr>
          <a:xfrm flipH="1">
            <a:off x="5791200" y="5245184"/>
            <a:ext cx="271972" cy="12616"/>
          </a:xfrm>
          <a:prstGeom prst="line">
            <a:avLst/>
          </a:prstGeom>
          <a:ln w="28575">
            <a:solidFill>
              <a:schemeClr val="bg1"/>
            </a:solidFill>
            <a:tailEnd type="oval"/>
          </a:ln>
        </p:spPr>
        <p:style>
          <a:lnRef idx="1">
            <a:schemeClr val="accent1"/>
          </a:lnRef>
          <a:fillRef idx="0">
            <a:schemeClr val="accent1"/>
          </a:fillRef>
          <a:effectRef idx="0">
            <a:schemeClr val="accent1"/>
          </a:effectRef>
          <a:fontRef idx="minor">
            <a:schemeClr val="tx1"/>
          </a:fontRef>
        </p:style>
      </p:cxnSp>
      <p:sp>
        <p:nvSpPr>
          <p:cNvPr id="206" name="Rectangle 205"/>
          <p:cNvSpPr/>
          <p:nvPr/>
        </p:nvSpPr>
        <p:spPr>
          <a:xfrm>
            <a:off x="4051857" y="1066800"/>
            <a:ext cx="4939743" cy="5022944"/>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5665640" y="3359395"/>
            <a:ext cx="1827744" cy="523220"/>
          </a:xfrm>
          <a:prstGeom prst="rect">
            <a:avLst/>
          </a:prstGeom>
          <a:noFill/>
        </p:spPr>
        <p:txBody>
          <a:bodyPr wrap="none" rtlCol="0">
            <a:spAutoFit/>
          </a:bodyPr>
          <a:lstStyle/>
          <a:p>
            <a:r>
              <a:rPr lang="en-US" sz="2800" dirty="0" smtClean="0">
                <a:solidFill>
                  <a:schemeClr val="bg1"/>
                </a:solidFill>
              </a:rPr>
              <a:t>4 x 2 SRAM</a:t>
            </a:r>
          </a:p>
        </p:txBody>
      </p:sp>
      <p:sp>
        <p:nvSpPr>
          <p:cNvPr id="170" name="TextBox 169"/>
          <p:cNvSpPr txBox="1"/>
          <p:nvPr/>
        </p:nvSpPr>
        <p:spPr>
          <a:xfrm>
            <a:off x="186131" y="888321"/>
            <a:ext cx="3818353" cy="2677656"/>
          </a:xfrm>
          <a:prstGeom prst="rect">
            <a:avLst/>
          </a:prstGeom>
          <a:noFill/>
        </p:spPr>
        <p:txBody>
          <a:bodyPr wrap="none" rtlCol="0">
            <a:spAutoFit/>
          </a:bodyPr>
          <a:lstStyle/>
          <a:p>
            <a:r>
              <a:rPr lang="en-US" sz="2800" dirty="0" smtClean="0">
                <a:solidFill>
                  <a:schemeClr val="accent1"/>
                </a:solidFill>
              </a:rPr>
              <a:t>E.g. How do we design </a:t>
            </a:r>
          </a:p>
          <a:p>
            <a:r>
              <a:rPr lang="en-US" sz="2800" dirty="0" smtClean="0">
                <a:solidFill>
                  <a:schemeClr val="accent1"/>
                </a:solidFill>
              </a:rPr>
              <a:t>a 4 x 2 SRAM Module?</a:t>
            </a:r>
          </a:p>
          <a:p>
            <a:endParaRPr lang="en-US" sz="2800" dirty="0">
              <a:solidFill>
                <a:schemeClr val="accent1"/>
              </a:solidFill>
            </a:endParaRPr>
          </a:p>
          <a:p>
            <a:r>
              <a:rPr lang="en-US" sz="2800" dirty="0"/>
              <a:t>(i.e. 4 word lines that are</a:t>
            </a:r>
          </a:p>
          <a:p>
            <a:r>
              <a:rPr lang="en-US" sz="2800" dirty="0"/>
              <a:t> each 2 bits wide)?</a:t>
            </a:r>
          </a:p>
          <a:p>
            <a:endParaRPr lang="en-US" sz="2800" dirty="0">
              <a:solidFill>
                <a:schemeClr val="accent1"/>
              </a:solidFill>
            </a:endParaRPr>
          </a:p>
        </p:txBody>
      </p:sp>
    </p:spTree>
    <p:extLst>
      <p:ext uri="{BB962C8B-B14F-4D97-AF65-F5344CB8AC3E}">
        <p14:creationId xmlns:p14="http://schemas.microsoft.com/office/powerpoint/2010/main" val="3864965425"/>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custDataLst>
              <p:tags r:id="rId1"/>
            </p:custDataLst>
          </p:nvPr>
        </p:nvSpPr>
        <p:spPr/>
        <p:txBody>
          <a:bodyPr>
            <a:normAutofit fontScale="90000"/>
          </a:bodyPr>
          <a:lstStyle/>
          <a:p>
            <a:r>
              <a:rPr lang="en-US" dirty="0" smtClean="0"/>
              <a:t>SRAM</a:t>
            </a:r>
            <a:endParaRPr lang="en-US" dirty="0"/>
          </a:p>
        </p:txBody>
      </p:sp>
      <p:sp>
        <p:nvSpPr>
          <p:cNvPr id="74" name="Text Box 108"/>
          <p:cNvSpPr txBox="1">
            <a:spLocks noChangeArrowheads="1"/>
          </p:cNvSpPr>
          <p:nvPr>
            <p:custDataLst>
              <p:tags r:id="rId2"/>
            </p:custDataLst>
          </p:nvPr>
        </p:nvSpPr>
        <p:spPr bwMode="auto">
          <a:xfrm>
            <a:off x="3503654" y="3174747"/>
            <a:ext cx="495650" cy="520784"/>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latin typeface="Calibri"/>
              </a:rPr>
              <a:t>22</a:t>
            </a:r>
            <a:endParaRPr lang="en-US" sz="2400" dirty="0">
              <a:solidFill>
                <a:srgbClr val="FFFFFF"/>
              </a:solidFill>
              <a:latin typeface="Calibri"/>
            </a:endParaRPr>
          </a:p>
        </p:txBody>
      </p:sp>
      <p:sp>
        <p:nvSpPr>
          <p:cNvPr id="75" name="Text Box 108"/>
          <p:cNvSpPr txBox="1">
            <a:spLocks noChangeArrowheads="1"/>
          </p:cNvSpPr>
          <p:nvPr>
            <p:custDataLst>
              <p:tags r:id="rId3"/>
            </p:custDataLst>
          </p:nvPr>
        </p:nvSpPr>
        <p:spPr bwMode="auto">
          <a:xfrm>
            <a:off x="2549693" y="3403296"/>
            <a:ext cx="1184107" cy="520784"/>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latin typeface="Calibri"/>
              </a:rPr>
              <a:t>Address</a:t>
            </a:r>
            <a:endParaRPr lang="en-US" sz="2400" baseline="-25000" dirty="0">
              <a:solidFill>
                <a:srgbClr val="FFFFFF"/>
              </a:solidFill>
              <a:latin typeface="Calibri"/>
            </a:endParaRPr>
          </a:p>
        </p:txBody>
      </p:sp>
      <p:sp>
        <p:nvSpPr>
          <p:cNvPr id="185" name="Text Box 108"/>
          <p:cNvSpPr txBox="1">
            <a:spLocks noChangeArrowheads="1"/>
          </p:cNvSpPr>
          <p:nvPr>
            <p:custDataLst>
              <p:tags r:id="rId4"/>
            </p:custDataLst>
          </p:nvPr>
        </p:nvSpPr>
        <p:spPr bwMode="auto">
          <a:xfrm>
            <a:off x="5791200" y="6096000"/>
            <a:ext cx="659155" cy="494944"/>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2400" dirty="0" err="1" smtClean="0">
                <a:solidFill>
                  <a:srgbClr val="FFFFFF"/>
                </a:solidFill>
                <a:latin typeface="Calibri"/>
              </a:rPr>
              <a:t>D</a:t>
            </a:r>
            <a:r>
              <a:rPr lang="en-US" sz="2400" baseline="-25000" dirty="0" err="1" smtClean="0">
                <a:solidFill>
                  <a:srgbClr val="FFFFFF"/>
                </a:solidFill>
                <a:latin typeface="Calibri"/>
              </a:rPr>
              <a:t>out</a:t>
            </a:r>
            <a:endParaRPr lang="en-US" sz="2400" baseline="-25000" dirty="0">
              <a:solidFill>
                <a:srgbClr val="FFFFFF"/>
              </a:solidFill>
              <a:latin typeface="Calibri"/>
            </a:endParaRPr>
          </a:p>
        </p:txBody>
      </p:sp>
      <p:sp>
        <p:nvSpPr>
          <p:cNvPr id="187" name="Text Box 108"/>
          <p:cNvSpPr txBox="1">
            <a:spLocks noChangeArrowheads="1"/>
          </p:cNvSpPr>
          <p:nvPr>
            <p:custDataLst>
              <p:tags r:id="rId5"/>
            </p:custDataLst>
          </p:nvPr>
        </p:nvSpPr>
        <p:spPr bwMode="auto">
          <a:xfrm>
            <a:off x="5873091" y="457200"/>
            <a:ext cx="527709" cy="494944"/>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latin typeface="Calibri"/>
              </a:rPr>
              <a:t>D</a:t>
            </a:r>
            <a:r>
              <a:rPr lang="en-US" sz="2400" baseline="-25000" dirty="0" smtClean="0">
                <a:solidFill>
                  <a:srgbClr val="FFFFFF"/>
                </a:solidFill>
                <a:latin typeface="Calibri"/>
              </a:rPr>
              <a:t>in</a:t>
            </a:r>
            <a:endParaRPr lang="en-US" sz="2400" baseline="-25000" dirty="0">
              <a:solidFill>
                <a:srgbClr val="FFFFFF"/>
              </a:solidFill>
              <a:latin typeface="Calibri"/>
            </a:endParaRPr>
          </a:p>
        </p:txBody>
      </p:sp>
      <p:cxnSp>
        <p:nvCxnSpPr>
          <p:cNvPr id="4" name="Straight Connector 3"/>
          <p:cNvCxnSpPr/>
          <p:nvPr/>
        </p:nvCxnSpPr>
        <p:spPr>
          <a:xfrm flipV="1">
            <a:off x="3701133" y="3677735"/>
            <a:ext cx="609600" cy="24290"/>
          </a:xfrm>
          <a:prstGeom prst="line">
            <a:avLst/>
          </a:prstGeom>
          <a:ln w="254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3751479" y="3581400"/>
            <a:ext cx="76200" cy="20927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flipV="1">
            <a:off x="3827679" y="5689768"/>
            <a:ext cx="1621413" cy="25232"/>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52" name="Text Box 108"/>
          <p:cNvSpPr txBox="1">
            <a:spLocks noChangeArrowheads="1"/>
          </p:cNvSpPr>
          <p:nvPr>
            <p:custDataLst>
              <p:tags r:id="rId6"/>
            </p:custDataLst>
          </p:nvPr>
        </p:nvSpPr>
        <p:spPr bwMode="auto">
          <a:xfrm>
            <a:off x="2090067" y="5410200"/>
            <a:ext cx="1796133" cy="494944"/>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latin typeface="Calibri"/>
              </a:rPr>
              <a:t>Write Enable</a:t>
            </a:r>
            <a:endParaRPr lang="en-US" sz="2400" baseline="-25000" dirty="0">
              <a:solidFill>
                <a:srgbClr val="FFFFFF"/>
              </a:solidFill>
              <a:latin typeface="Calibri"/>
            </a:endParaRPr>
          </a:p>
        </p:txBody>
      </p:sp>
      <p:cxnSp>
        <p:nvCxnSpPr>
          <p:cNvPr id="28" name="Straight Connector 27"/>
          <p:cNvCxnSpPr>
            <a:endCxn id="190" idx="3"/>
          </p:cNvCxnSpPr>
          <p:nvPr/>
        </p:nvCxnSpPr>
        <p:spPr>
          <a:xfrm flipH="1">
            <a:off x="3899457" y="5924728"/>
            <a:ext cx="1895995" cy="1292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90" name="Text Box 108"/>
          <p:cNvSpPr txBox="1">
            <a:spLocks noChangeArrowheads="1"/>
          </p:cNvSpPr>
          <p:nvPr>
            <p:custDataLst>
              <p:tags r:id="rId7"/>
            </p:custDataLst>
          </p:nvPr>
        </p:nvSpPr>
        <p:spPr bwMode="auto">
          <a:xfrm>
            <a:off x="1905000" y="5677256"/>
            <a:ext cx="1994457" cy="520784"/>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latin typeface="Calibri"/>
              </a:rPr>
              <a:t>Output Enable</a:t>
            </a:r>
            <a:endParaRPr lang="en-US" sz="2400" baseline="-25000" dirty="0">
              <a:solidFill>
                <a:srgbClr val="FFFFFF"/>
              </a:solidFill>
              <a:latin typeface="Calibri"/>
            </a:endParaRPr>
          </a:p>
        </p:txBody>
      </p:sp>
      <p:sp>
        <p:nvSpPr>
          <p:cNvPr id="170" name="Rectangle 169"/>
          <p:cNvSpPr/>
          <p:nvPr/>
        </p:nvSpPr>
        <p:spPr>
          <a:xfrm>
            <a:off x="4051857" y="1066800"/>
            <a:ext cx="4939743" cy="5022944"/>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TextBox 170"/>
          <p:cNvSpPr txBox="1"/>
          <p:nvPr/>
        </p:nvSpPr>
        <p:spPr>
          <a:xfrm>
            <a:off x="5665640" y="3359395"/>
            <a:ext cx="2135521" cy="523220"/>
          </a:xfrm>
          <a:prstGeom prst="rect">
            <a:avLst/>
          </a:prstGeom>
          <a:noFill/>
        </p:spPr>
        <p:txBody>
          <a:bodyPr wrap="none" rtlCol="0">
            <a:spAutoFit/>
          </a:bodyPr>
          <a:lstStyle/>
          <a:p>
            <a:r>
              <a:rPr lang="en-US" sz="2800" dirty="0" smtClean="0">
                <a:solidFill>
                  <a:schemeClr val="bg1"/>
                </a:solidFill>
              </a:rPr>
              <a:t>4M x </a:t>
            </a:r>
            <a:r>
              <a:rPr lang="en-US" sz="2800" dirty="0">
                <a:solidFill>
                  <a:schemeClr val="bg1"/>
                </a:solidFill>
              </a:rPr>
              <a:t>8</a:t>
            </a:r>
            <a:r>
              <a:rPr lang="en-US" sz="2800" dirty="0" smtClean="0">
                <a:solidFill>
                  <a:schemeClr val="bg1"/>
                </a:solidFill>
              </a:rPr>
              <a:t> SRAM</a:t>
            </a:r>
          </a:p>
        </p:txBody>
      </p:sp>
      <p:cxnSp>
        <p:nvCxnSpPr>
          <p:cNvPr id="6" name="Straight Connector 5"/>
          <p:cNvCxnSpPr>
            <a:stCxn id="170" idx="0"/>
          </p:cNvCxnSpPr>
          <p:nvPr/>
        </p:nvCxnSpPr>
        <p:spPr>
          <a:xfrm flipH="1" flipV="1">
            <a:off x="6521728" y="704672"/>
            <a:ext cx="1" cy="362128"/>
          </a:xfrm>
          <a:prstGeom prst="line">
            <a:avLst/>
          </a:prstGeom>
          <a:ln w="25400">
            <a:solidFill>
              <a:schemeClr val="bg1"/>
            </a:solidFill>
            <a:headEnd type="arrow"/>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6432271" y="733336"/>
            <a:ext cx="120929" cy="1524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2" name="Text Box 108"/>
          <p:cNvSpPr txBox="1">
            <a:spLocks noChangeArrowheads="1"/>
          </p:cNvSpPr>
          <p:nvPr>
            <p:custDataLst>
              <p:tags r:id="rId8"/>
            </p:custDataLst>
          </p:nvPr>
        </p:nvSpPr>
        <p:spPr bwMode="auto">
          <a:xfrm>
            <a:off x="6594042" y="571856"/>
            <a:ext cx="340158" cy="520784"/>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2400" dirty="0">
                <a:solidFill>
                  <a:srgbClr val="FFFFFF"/>
                </a:solidFill>
                <a:latin typeface="Calibri"/>
              </a:rPr>
              <a:t>8</a:t>
            </a:r>
          </a:p>
        </p:txBody>
      </p:sp>
      <p:cxnSp>
        <p:nvCxnSpPr>
          <p:cNvPr id="174" name="Straight Connector 173"/>
          <p:cNvCxnSpPr/>
          <p:nvPr/>
        </p:nvCxnSpPr>
        <p:spPr>
          <a:xfrm flipH="1" flipV="1">
            <a:off x="6520182" y="6076416"/>
            <a:ext cx="1" cy="362128"/>
          </a:xfrm>
          <a:prstGeom prst="line">
            <a:avLst/>
          </a:prstGeom>
          <a:ln w="25400">
            <a:solidFill>
              <a:schemeClr val="bg1"/>
            </a:solidFill>
            <a:headEnd type="arrow"/>
          </a:ln>
        </p:spPr>
        <p:style>
          <a:lnRef idx="1">
            <a:schemeClr val="accent1"/>
          </a:lnRef>
          <a:fillRef idx="0">
            <a:schemeClr val="accent1"/>
          </a:fillRef>
          <a:effectRef idx="0">
            <a:schemeClr val="accent1"/>
          </a:effectRef>
          <a:fontRef idx="minor">
            <a:schemeClr val="tx1"/>
          </a:fontRef>
        </p:style>
      </p:cxnSp>
      <p:cxnSp>
        <p:nvCxnSpPr>
          <p:cNvPr id="176" name="Straight Connector 175"/>
          <p:cNvCxnSpPr/>
          <p:nvPr/>
        </p:nvCxnSpPr>
        <p:spPr>
          <a:xfrm>
            <a:off x="6430725" y="6105080"/>
            <a:ext cx="120929" cy="1524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8" name="Text Box 108"/>
          <p:cNvSpPr txBox="1">
            <a:spLocks noChangeArrowheads="1"/>
          </p:cNvSpPr>
          <p:nvPr>
            <p:custDataLst>
              <p:tags r:id="rId9"/>
            </p:custDataLst>
          </p:nvPr>
        </p:nvSpPr>
        <p:spPr bwMode="auto">
          <a:xfrm>
            <a:off x="6592496" y="5943600"/>
            <a:ext cx="340158" cy="520784"/>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2400" dirty="0">
                <a:solidFill>
                  <a:srgbClr val="FFFFFF"/>
                </a:solidFill>
                <a:latin typeface="Calibri"/>
              </a:rPr>
              <a:t>8</a:t>
            </a:r>
          </a:p>
        </p:txBody>
      </p:sp>
      <p:sp>
        <p:nvSpPr>
          <p:cNvPr id="179" name="TextBox 178"/>
          <p:cNvSpPr txBox="1"/>
          <p:nvPr/>
        </p:nvSpPr>
        <p:spPr>
          <a:xfrm>
            <a:off x="186131" y="888321"/>
            <a:ext cx="3788217" cy="2677656"/>
          </a:xfrm>
          <a:prstGeom prst="rect">
            <a:avLst/>
          </a:prstGeom>
          <a:noFill/>
        </p:spPr>
        <p:txBody>
          <a:bodyPr wrap="none" rtlCol="0">
            <a:spAutoFit/>
          </a:bodyPr>
          <a:lstStyle/>
          <a:p>
            <a:r>
              <a:rPr lang="en-US" sz="2800" dirty="0" smtClean="0">
                <a:solidFill>
                  <a:schemeClr val="accent1"/>
                </a:solidFill>
              </a:rPr>
              <a:t>E.g. How do we design </a:t>
            </a:r>
          </a:p>
          <a:p>
            <a:r>
              <a:rPr lang="en-US" sz="2800" dirty="0" smtClean="0">
                <a:solidFill>
                  <a:schemeClr val="accent1"/>
                </a:solidFill>
              </a:rPr>
              <a:t>a </a:t>
            </a:r>
            <a:r>
              <a:rPr lang="en-US" sz="2800" b="1" i="1" dirty="0" smtClean="0">
                <a:solidFill>
                  <a:schemeClr val="accent1"/>
                </a:solidFill>
              </a:rPr>
              <a:t>4M x 8</a:t>
            </a:r>
            <a:r>
              <a:rPr lang="en-US" sz="2800" dirty="0" smtClean="0">
                <a:solidFill>
                  <a:schemeClr val="accent1"/>
                </a:solidFill>
              </a:rPr>
              <a:t> SRAM Module?</a:t>
            </a:r>
          </a:p>
          <a:p>
            <a:endParaRPr lang="en-US" sz="2800" dirty="0">
              <a:solidFill>
                <a:schemeClr val="accent1"/>
              </a:solidFill>
            </a:endParaRPr>
          </a:p>
          <a:p>
            <a:r>
              <a:rPr lang="en-US" sz="2800" dirty="0"/>
              <a:t>(i.e. </a:t>
            </a:r>
            <a:r>
              <a:rPr lang="en-US" sz="2800" dirty="0" smtClean="0"/>
              <a:t>4M </a:t>
            </a:r>
            <a:r>
              <a:rPr lang="en-US" sz="2800" dirty="0"/>
              <a:t>word lines that </a:t>
            </a:r>
            <a:endParaRPr lang="en-US" sz="2800" dirty="0" smtClean="0"/>
          </a:p>
          <a:p>
            <a:r>
              <a:rPr lang="en-US" sz="2800" dirty="0" smtClean="0"/>
              <a:t>are each 8 </a:t>
            </a:r>
            <a:r>
              <a:rPr lang="en-US" sz="2800" dirty="0"/>
              <a:t>bits wide)?</a:t>
            </a:r>
          </a:p>
          <a:p>
            <a:endParaRPr lang="en-US" sz="2800" dirty="0">
              <a:solidFill>
                <a:schemeClr val="accent1"/>
              </a:solidFill>
            </a:endParaRPr>
          </a:p>
        </p:txBody>
      </p:sp>
      <p:sp>
        <p:nvSpPr>
          <p:cNvPr id="180" name="Text Box 108"/>
          <p:cNvSpPr txBox="1">
            <a:spLocks noChangeArrowheads="1"/>
          </p:cNvSpPr>
          <p:nvPr>
            <p:custDataLst>
              <p:tags r:id="rId10"/>
            </p:custDataLst>
          </p:nvPr>
        </p:nvSpPr>
        <p:spPr bwMode="auto">
          <a:xfrm>
            <a:off x="2173841" y="5029200"/>
            <a:ext cx="1563248" cy="494944"/>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latin typeface="Calibri"/>
              </a:rPr>
              <a:t>Chip Select</a:t>
            </a:r>
            <a:endParaRPr lang="en-US" sz="2400" baseline="-25000" dirty="0">
              <a:solidFill>
                <a:srgbClr val="FFFFFF"/>
              </a:solidFill>
              <a:latin typeface="Calibri"/>
            </a:endParaRPr>
          </a:p>
        </p:txBody>
      </p:sp>
      <p:cxnSp>
        <p:nvCxnSpPr>
          <p:cNvPr id="23" name="Straight Connector 22"/>
          <p:cNvCxnSpPr/>
          <p:nvPr/>
        </p:nvCxnSpPr>
        <p:spPr>
          <a:xfrm flipH="1">
            <a:off x="3827679" y="5276672"/>
            <a:ext cx="178254"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20482085"/>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custDataLst>
              <p:tags r:id="rId1"/>
            </p:custDataLst>
          </p:nvPr>
        </p:nvSpPr>
        <p:spPr/>
        <p:txBody>
          <a:bodyPr>
            <a:normAutofit fontScale="90000"/>
          </a:bodyPr>
          <a:lstStyle/>
          <a:p>
            <a:r>
              <a:rPr lang="en-US" dirty="0" smtClean="0"/>
              <a:t>SRAM</a:t>
            </a:r>
            <a:endParaRPr lang="en-US" dirty="0"/>
          </a:p>
        </p:txBody>
      </p:sp>
      <p:sp>
        <p:nvSpPr>
          <p:cNvPr id="74" name="Text Box 108"/>
          <p:cNvSpPr txBox="1">
            <a:spLocks noChangeArrowheads="1"/>
          </p:cNvSpPr>
          <p:nvPr>
            <p:custDataLst>
              <p:tags r:id="rId2"/>
            </p:custDataLst>
          </p:nvPr>
        </p:nvSpPr>
        <p:spPr bwMode="auto">
          <a:xfrm>
            <a:off x="1790350" y="3174747"/>
            <a:ext cx="495650" cy="520784"/>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latin typeface="Calibri"/>
              </a:rPr>
              <a:t>12</a:t>
            </a:r>
            <a:endParaRPr lang="en-US" sz="2400" dirty="0">
              <a:solidFill>
                <a:srgbClr val="FFFFFF"/>
              </a:solidFill>
              <a:latin typeface="Calibri"/>
            </a:endParaRPr>
          </a:p>
        </p:txBody>
      </p:sp>
      <p:sp>
        <p:nvSpPr>
          <p:cNvPr id="75" name="Text Box 108"/>
          <p:cNvSpPr txBox="1">
            <a:spLocks noChangeArrowheads="1"/>
          </p:cNvSpPr>
          <p:nvPr>
            <p:custDataLst>
              <p:tags r:id="rId3"/>
            </p:custDataLst>
          </p:nvPr>
        </p:nvSpPr>
        <p:spPr bwMode="auto">
          <a:xfrm>
            <a:off x="-15629" y="3403296"/>
            <a:ext cx="1996829" cy="520784"/>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latin typeface="Calibri"/>
              </a:rPr>
              <a:t>Address</a:t>
            </a:r>
            <a:r>
              <a:rPr lang="en-US" sz="2000" dirty="0" smtClean="0">
                <a:solidFill>
                  <a:srgbClr val="FFFFFF"/>
                </a:solidFill>
                <a:latin typeface="Calibri"/>
              </a:rPr>
              <a:t> [21-10]</a:t>
            </a:r>
            <a:endParaRPr lang="en-US" sz="2000" baseline="-25000" dirty="0">
              <a:solidFill>
                <a:srgbClr val="FFFFFF"/>
              </a:solidFill>
              <a:latin typeface="Calibri"/>
            </a:endParaRPr>
          </a:p>
        </p:txBody>
      </p:sp>
      <p:cxnSp>
        <p:nvCxnSpPr>
          <p:cNvPr id="4" name="Straight Connector 3"/>
          <p:cNvCxnSpPr/>
          <p:nvPr/>
        </p:nvCxnSpPr>
        <p:spPr>
          <a:xfrm flipV="1">
            <a:off x="1905000" y="3677735"/>
            <a:ext cx="609600" cy="24290"/>
          </a:xfrm>
          <a:prstGeom prst="line">
            <a:avLst/>
          </a:prstGeom>
          <a:ln w="254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1961975" y="3581400"/>
            <a:ext cx="76200" cy="20927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39" name="Rectangle 38"/>
          <p:cNvSpPr/>
          <p:nvPr/>
        </p:nvSpPr>
        <p:spPr>
          <a:xfrm>
            <a:off x="3899458" y="2516446"/>
            <a:ext cx="630267" cy="1826954"/>
          </a:xfrm>
          <a:prstGeom prst="rect">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3810000" y="2590800"/>
            <a:ext cx="811441" cy="1015663"/>
          </a:xfrm>
          <a:prstGeom prst="rect">
            <a:avLst/>
          </a:prstGeom>
          <a:noFill/>
        </p:spPr>
        <p:txBody>
          <a:bodyPr wrap="none" rtlCol="0">
            <a:spAutoFit/>
          </a:bodyPr>
          <a:lstStyle/>
          <a:p>
            <a:r>
              <a:rPr lang="en-US" sz="2000" dirty="0" smtClean="0">
                <a:solidFill>
                  <a:schemeClr val="bg1"/>
                </a:solidFill>
              </a:rPr>
              <a:t>4k x </a:t>
            </a:r>
          </a:p>
          <a:p>
            <a:r>
              <a:rPr lang="en-US" sz="2000" dirty="0">
                <a:solidFill>
                  <a:schemeClr val="bg1"/>
                </a:solidFill>
              </a:rPr>
              <a:t> </a:t>
            </a:r>
            <a:r>
              <a:rPr lang="en-US" sz="2000" dirty="0" smtClean="0">
                <a:solidFill>
                  <a:schemeClr val="bg1"/>
                </a:solidFill>
              </a:rPr>
              <a:t>1024</a:t>
            </a:r>
            <a:endParaRPr lang="en-US" sz="2000" dirty="0">
              <a:solidFill>
                <a:schemeClr val="bg1"/>
              </a:solidFill>
            </a:endParaRPr>
          </a:p>
          <a:p>
            <a:r>
              <a:rPr lang="en-US" sz="2000" dirty="0" smtClean="0">
                <a:solidFill>
                  <a:schemeClr val="bg1"/>
                </a:solidFill>
              </a:rPr>
              <a:t>SRAM</a:t>
            </a:r>
          </a:p>
        </p:txBody>
      </p:sp>
      <p:sp>
        <p:nvSpPr>
          <p:cNvPr id="47" name="Rectangle 46"/>
          <p:cNvSpPr/>
          <p:nvPr/>
        </p:nvSpPr>
        <p:spPr>
          <a:xfrm>
            <a:off x="4542983" y="2514600"/>
            <a:ext cx="630267" cy="1826954"/>
          </a:xfrm>
          <a:prstGeom prst="rect">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4453525" y="2588954"/>
            <a:ext cx="811441" cy="1015663"/>
          </a:xfrm>
          <a:prstGeom prst="rect">
            <a:avLst/>
          </a:prstGeom>
          <a:noFill/>
        </p:spPr>
        <p:txBody>
          <a:bodyPr wrap="none" rtlCol="0">
            <a:spAutoFit/>
          </a:bodyPr>
          <a:lstStyle/>
          <a:p>
            <a:r>
              <a:rPr lang="en-US" sz="2000" dirty="0" smtClean="0">
                <a:solidFill>
                  <a:schemeClr val="bg1"/>
                </a:solidFill>
              </a:rPr>
              <a:t>4k x </a:t>
            </a:r>
          </a:p>
          <a:p>
            <a:r>
              <a:rPr lang="en-US" sz="2000" dirty="0">
                <a:solidFill>
                  <a:schemeClr val="bg1"/>
                </a:solidFill>
              </a:rPr>
              <a:t> </a:t>
            </a:r>
            <a:r>
              <a:rPr lang="en-US" sz="2000" dirty="0" smtClean="0">
                <a:solidFill>
                  <a:schemeClr val="bg1"/>
                </a:solidFill>
              </a:rPr>
              <a:t>1024</a:t>
            </a:r>
            <a:endParaRPr lang="en-US" sz="2000" dirty="0">
              <a:solidFill>
                <a:schemeClr val="bg1"/>
              </a:solidFill>
            </a:endParaRPr>
          </a:p>
          <a:p>
            <a:r>
              <a:rPr lang="en-US" sz="2000" dirty="0" smtClean="0">
                <a:solidFill>
                  <a:schemeClr val="bg1"/>
                </a:solidFill>
              </a:rPr>
              <a:t>SRAM</a:t>
            </a:r>
          </a:p>
        </p:txBody>
      </p:sp>
      <p:sp>
        <p:nvSpPr>
          <p:cNvPr id="49" name="Rectangle 48"/>
          <p:cNvSpPr/>
          <p:nvPr/>
        </p:nvSpPr>
        <p:spPr>
          <a:xfrm>
            <a:off x="5145417" y="2516446"/>
            <a:ext cx="630267" cy="1826954"/>
          </a:xfrm>
          <a:prstGeom prst="rect">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p:cNvSpPr txBox="1"/>
          <p:nvPr/>
        </p:nvSpPr>
        <p:spPr>
          <a:xfrm>
            <a:off x="5055959" y="2590800"/>
            <a:ext cx="811441" cy="1015663"/>
          </a:xfrm>
          <a:prstGeom prst="rect">
            <a:avLst/>
          </a:prstGeom>
          <a:noFill/>
        </p:spPr>
        <p:txBody>
          <a:bodyPr wrap="none" rtlCol="0">
            <a:spAutoFit/>
          </a:bodyPr>
          <a:lstStyle/>
          <a:p>
            <a:r>
              <a:rPr lang="en-US" sz="2000" dirty="0" smtClean="0">
                <a:solidFill>
                  <a:schemeClr val="bg1"/>
                </a:solidFill>
              </a:rPr>
              <a:t>4k x </a:t>
            </a:r>
          </a:p>
          <a:p>
            <a:r>
              <a:rPr lang="en-US" sz="2000" dirty="0">
                <a:solidFill>
                  <a:schemeClr val="bg1"/>
                </a:solidFill>
              </a:rPr>
              <a:t> </a:t>
            </a:r>
            <a:r>
              <a:rPr lang="en-US" sz="2000" dirty="0" smtClean="0">
                <a:solidFill>
                  <a:schemeClr val="bg1"/>
                </a:solidFill>
              </a:rPr>
              <a:t>1024</a:t>
            </a:r>
            <a:endParaRPr lang="en-US" sz="2000" dirty="0">
              <a:solidFill>
                <a:schemeClr val="bg1"/>
              </a:solidFill>
            </a:endParaRPr>
          </a:p>
          <a:p>
            <a:r>
              <a:rPr lang="en-US" sz="2000" dirty="0" smtClean="0">
                <a:solidFill>
                  <a:schemeClr val="bg1"/>
                </a:solidFill>
              </a:rPr>
              <a:t>SRAM</a:t>
            </a:r>
          </a:p>
        </p:txBody>
      </p:sp>
      <p:sp>
        <p:nvSpPr>
          <p:cNvPr id="51" name="Rectangle 50"/>
          <p:cNvSpPr/>
          <p:nvPr/>
        </p:nvSpPr>
        <p:spPr>
          <a:xfrm>
            <a:off x="5788942" y="2514600"/>
            <a:ext cx="630267" cy="1826954"/>
          </a:xfrm>
          <a:prstGeom prst="rect">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p:cNvSpPr txBox="1"/>
          <p:nvPr/>
        </p:nvSpPr>
        <p:spPr>
          <a:xfrm>
            <a:off x="5699484" y="2588954"/>
            <a:ext cx="811441" cy="1015663"/>
          </a:xfrm>
          <a:prstGeom prst="rect">
            <a:avLst/>
          </a:prstGeom>
          <a:noFill/>
        </p:spPr>
        <p:txBody>
          <a:bodyPr wrap="none" rtlCol="0">
            <a:spAutoFit/>
          </a:bodyPr>
          <a:lstStyle/>
          <a:p>
            <a:r>
              <a:rPr lang="en-US" sz="2000" dirty="0" smtClean="0">
                <a:solidFill>
                  <a:schemeClr val="bg1"/>
                </a:solidFill>
              </a:rPr>
              <a:t>4k x </a:t>
            </a:r>
          </a:p>
          <a:p>
            <a:r>
              <a:rPr lang="en-US" sz="2000" dirty="0">
                <a:solidFill>
                  <a:schemeClr val="bg1"/>
                </a:solidFill>
              </a:rPr>
              <a:t> </a:t>
            </a:r>
            <a:r>
              <a:rPr lang="en-US" sz="2000" dirty="0" smtClean="0">
                <a:solidFill>
                  <a:schemeClr val="bg1"/>
                </a:solidFill>
              </a:rPr>
              <a:t>1024</a:t>
            </a:r>
            <a:endParaRPr lang="en-US" sz="2000" dirty="0">
              <a:solidFill>
                <a:schemeClr val="bg1"/>
              </a:solidFill>
            </a:endParaRPr>
          </a:p>
          <a:p>
            <a:r>
              <a:rPr lang="en-US" sz="2000" dirty="0" smtClean="0">
                <a:solidFill>
                  <a:schemeClr val="bg1"/>
                </a:solidFill>
              </a:rPr>
              <a:t>SRAM</a:t>
            </a:r>
          </a:p>
        </p:txBody>
      </p:sp>
      <p:sp>
        <p:nvSpPr>
          <p:cNvPr id="53" name="Rectangle 52"/>
          <p:cNvSpPr/>
          <p:nvPr/>
        </p:nvSpPr>
        <p:spPr>
          <a:xfrm>
            <a:off x="6414058" y="2516446"/>
            <a:ext cx="630267" cy="1826954"/>
          </a:xfrm>
          <a:prstGeom prst="rect">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p:cNvSpPr txBox="1"/>
          <p:nvPr/>
        </p:nvSpPr>
        <p:spPr>
          <a:xfrm>
            <a:off x="6324600" y="2590800"/>
            <a:ext cx="811441" cy="1015663"/>
          </a:xfrm>
          <a:prstGeom prst="rect">
            <a:avLst/>
          </a:prstGeom>
          <a:noFill/>
        </p:spPr>
        <p:txBody>
          <a:bodyPr wrap="none" rtlCol="0">
            <a:spAutoFit/>
          </a:bodyPr>
          <a:lstStyle/>
          <a:p>
            <a:r>
              <a:rPr lang="en-US" sz="2000" dirty="0" smtClean="0">
                <a:solidFill>
                  <a:schemeClr val="bg1"/>
                </a:solidFill>
              </a:rPr>
              <a:t>4k x </a:t>
            </a:r>
          </a:p>
          <a:p>
            <a:r>
              <a:rPr lang="en-US" sz="2000" dirty="0">
                <a:solidFill>
                  <a:schemeClr val="bg1"/>
                </a:solidFill>
              </a:rPr>
              <a:t> </a:t>
            </a:r>
            <a:r>
              <a:rPr lang="en-US" sz="2000" dirty="0" smtClean="0">
                <a:solidFill>
                  <a:schemeClr val="bg1"/>
                </a:solidFill>
              </a:rPr>
              <a:t>1024</a:t>
            </a:r>
            <a:endParaRPr lang="en-US" sz="2000" dirty="0">
              <a:solidFill>
                <a:schemeClr val="bg1"/>
              </a:solidFill>
            </a:endParaRPr>
          </a:p>
          <a:p>
            <a:r>
              <a:rPr lang="en-US" sz="2000" dirty="0" smtClean="0">
                <a:solidFill>
                  <a:schemeClr val="bg1"/>
                </a:solidFill>
              </a:rPr>
              <a:t>SRAM</a:t>
            </a:r>
          </a:p>
        </p:txBody>
      </p:sp>
      <p:sp>
        <p:nvSpPr>
          <p:cNvPr id="55" name="Rectangle 54"/>
          <p:cNvSpPr/>
          <p:nvPr/>
        </p:nvSpPr>
        <p:spPr>
          <a:xfrm>
            <a:off x="7057583" y="2514600"/>
            <a:ext cx="630267" cy="1826954"/>
          </a:xfrm>
          <a:prstGeom prst="rect">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6968125" y="2588954"/>
            <a:ext cx="811441" cy="1015663"/>
          </a:xfrm>
          <a:prstGeom prst="rect">
            <a:avLst/>
          </a:prstGeom>
          <a:noFill/>
        </p:spPr>
        <p:txBody>
          <a:bodyPr wrap="none" rtlCol="0">
            <a:spAutoFit/>
          </a:bodyPr>
          <a:lstStyle/>
          <a:p>
            <a:r>
              <a:rPr lang="en-US" sz="2000" dirty="0" smtClean="0">
                <a:solidFill>
                  <a:schemeClr val="bg1"/>
                </a:solidFill>
              </a:rPr>
              <a:t>4k x </a:t>
            </a:r>
          </a:p>
          <a:p>
            <a:r>
              <a:rPr lang="en-US" sz="2000" dirty="0">
                <a:solidFill>
                  <a:schemeClr val="bg1"/>
                </a:solidFill>
              </a:rPr>
              <a:t> </a:t>
            </a:r>
            <a:r>
              <a:rPr lang="en-US" sz="2000" dirty="0" smtClean="0">
                <a:solidFill>
                  <a:schemeClr val="bg1"/>
                </a:solidFill>
              </a:rPr>
              <a:t>1024</a:t>
            </a:r>
            <a:endParaRPr lang="en-US" sz="2000" dirty="0">
              <a:solidFill>
                <a:schemeClr val="bg1"/>
              </a:solidFill>
            </a:endParaRPr>
          </a:p>
          <a:p>
            <a:r>
              <a:rPr lang="en-US" sz="2000" dirty="0" smtClean="0">
                <a:solidFill>
                  <a:schemeClr val="bg1"/>
                </a:solidFill>
              </a:rPr>
              <a:t>SRAM</a:t>
            </a:r>
          </a:p>
        </p:txBody>
      </p:sp>
      <p:sp>
        <p:nvSpPr>
          <p:cNvPr id="57" name="Rectangle 56"/>
          <p:cNvSpPr/>
          <p:nvPr/>
        </p:nvSpPr>
        <p:spPr>
          <a:xfrm>
            <a:off x="7660017" y="2516446"/>
            <a:ext cx="630267" cy="1826954"/>
          </a:xfrm>
          <a:prstGeom prst="rect">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p:cNvSpPr txBox="1"/>
          <p:nvPr/>
        </p:nvSpPr>
        <p:spPr>
          <a:xfrm>
            <a:off x="7570559" y="2590800"/>
            <a:ext cx="811441" cy="1015663"/>
          </a:xfrm>
          <a:prstGeom prst="rect">
            <a:avLst/>
          </a:prstGeom>
          <a:noFill/>
        </p:spPr>
        <p:txBody>
          <a:bodyPr wrap="none" rtlCol="0">
            <a:spAutoFit/>
          </a:bodyPr>
          <a:lstStyle/>
          <a:p>
            <a:r>
              <a:rPr lang="en-US" sz="2000" dirty="0" smtClean="0">
                <a:solidFill>
                  <a:schemeClr val="bg1"/>
                </a:solidFill>
              </a:rPr>
              <a:t>4k x </a:t>
            </a:r>
          </a:p>
          <a:p>
            <a:r>
              <a:rPr lang="en-US" sz="2000" dirty="0">
                <a:solidFill>
                  <a:schemeClr val="bg1"/>
                </a:solidFill>
              </a:rPr>
              <a:t> </a:t>
            </a:r>
            <a:r>
              <a:rPr lang="en-US" sz="2000" dirty="0" smtClean="0">
                <a:solidFill>
                  <a:schemeClr val="bg1"/>
                </a:solidFill>
              </a:rPr>
              <a:t>1024</a:t>
            </a:r>
            <a:endParaRPr lang="en-US" sz="2000" dirty="0">
              <a:solidFill>
                <a:schemeClr val="bg1"/>
              </a:solidFill>
            </a:endParaRPr>
          </a:p>
          <a:p>
            <a:r>
              <a:rPr lang="en-US" sz="2000" dirty="0" smtClean="0">
                <a:solidFill>
                  <a:schemeClr val="bg1"/>
                </a:solidFill>
              </a:rPr>
              <a:t>SRAM</a:t>
            </a:r>
          </a:p>
        </p:txBody>
      </p:sp>
      <p:sp>
        <p:nvSpPr>
          <p:cNvPr id="59" name="Rectangle 58"/>
          <p:cNvSpPr/>
          <p:nvPr/>
        </p:nvSpPr>
        <p:spPr>
          <a:xfrm>
            <a:off x="8303542" y="2514600"/>
            <a:ext cx="630267" cy="1826954"/>
          </a:xfrm>
          <a:prstGeom prst="rect">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p:cNvSpPr txBox="1"/>
          <p:nvPr/>
        </p:nvSpPr>
        <p:spPr>
          <a:xfrm>
            <a:off x="8214084" y="2588954"/>
            <a:ext cx="811441" cy="1015663"/>
          </a:xfrm>
          <a:prstGeom prst="rect">
            <a:avLst/>
          </a:prstGeom>
          <a:noFill/>
        </p:spPr>
        <p:txBody>
          <a:bodyPr wrap="none" rtlCol="0">
            <a:spAutoFit/>
          </a:bodyPr>
          <a:lstStyle/>
          <a:p>
            <a:r>
              <a:rPr lang="en-US" sz="2000" dirty="0" smtClean="0">
                <a:solidFill>
                  <a:schemeClr val="bg1"/>
                </a:solidFill>
              </a:rPr>
              <a:t>4k x </a:t>
            </a:r>
          </a:p>
          <a:p>
            <a:r>
              <a:rPr lang="en-US" sz="2000" dirty="0">
                <a:solidFill>
                  <a:schemeClr val="bg1"/>
                </a:solidFill>
              </a:rPr>
              <a:t> </a:t>
            </a:r>
            <a:r>
              <a:rPr lang="en-US" sz="2000" dirty="0" smtClean="0">
                <a:solidFill>
                  <a:schemeClr val="bg1"/>
                </a:solidFill>
              </a:rPr>
              <a:t>1024</a:t>
            </a:r>
            <a:endParaRPr lang="en-US" sz="2000" dirty="0">
              <a:solidFill>
                <a:schemeClr val="bg1"/>
              </a:solidFill>
            </a:endParaRPr>
          </a:p>
          <a:p>
            <a:r>
              <a:rPr lang="en-US" sz="2000" dirty="0" smtClean="0">
                <a:solidFill>
                  <a:schemeClr val="bg1"/>
                </a:solidFill>
              </a:rPr>
              <a:t>SRAM</a:t>
            </a:r>
          </a:p>
        </p:txBody>
      </p:sp>
      <p:sp>
        <p:nvSpPr>
          <p:cNvPr id="61" name="Rectangle 60"/>
          <p:cNvSpPr/>
          <p:nvPr/>
        </p:nvSpPr>
        <p:spPr>
          <a:xfrm>
            <a:off x="2493933" y="2514600"/>
            <a:ext cx="901460" cy="1826954"/>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p:cNvSpPr txBox="1"/>
          <p:nvPr/>
        </p:nvSpPr>
        <p:spPr>
          <a:xfrm>
            <a:off x="2438400" y="2590800"/>
            <a:ext cx="956993" cy="923330"/>
          </a:xfrm>
          <a:prstGeom prst="rect">
            <a:avLst/>
          </a:prstGeom>
          <a:noFill/>
        </p:spPr>
        <p:txBody>
          <a:bodyPr wrap="none" rtlCol="0">
            <a:spAutoFit/>
          </a:bodyPr>
          <a:lstStyle/>
          <a:p>
            <a:r>
              <a:rPr lang="en-US" dirty="0" smtClean="0">
                <a:solidFill>
                  <a:schemeClr val="bg1"/>
                </a:solidFill>
              </a:rPr>
              <a:t>12 x </a:t>
            </a:r>
          </a:p>
          <a:p>
            <a:r>
              <a:rPr lang="en-US" dirty="0">
                <a:solidFill>
                  <a:schemeClr val="bg1"/>
                </a:solidFill>
              </a:rPr>
              <a:t> </a:t>
            </a:r>
            <a:r>
              <a:rPr lang="en-US" dirty="0" smtClean="0">
                <a:solidFill>
                  <a:schemeClr val="bg1"/>
                </a:solidFill>
              </a:rPr>
              <a:t>4096</a:t>
            </a:r>
            <a:endParaRPr lang="en-US" dirty="0">
              <a:solidFill>
                <a:schemeClr val="bg1"/>
              </a:solidFill>
            </a:endParaRPr>
          </a:p>
          <a:p>
            <a:r>
              <a:rPr lang="en-US" dirty="0" smtClean="0">
                <a:solidFill>
                  <a:schemeClr val="bg1"/>
                </a:solidFill>
              </a:rPr>
              <a:t>decoder</a:t>
            </a:r>
          </a:p>
        </p:txBody>
      </p:sp>
      <p:sp>
        <p:nvSpPr>
          <p:cNvPr id="12" name="TextBox 11"/>
          <p:cNvSpPr txBox="1"/>
          <p:nvPr/>
        </p:nvSpPr>
        <p:spPr>
          <a:xfrm>
            <a:off x="3895363" y="4932029"/>
            <a:ext cx="589192" cy="369332"/>
          </a:xfrm>
          <a:prstGeom prst="rect">
            <a:avLst/>
          </a:prstGeom>
          <a:noFill/>
        </p:spPr>
        <p:txBody>
          <a:bodyPr wrap="none" rtlCol="0">
            <a:spAutoFit/>
          </a:bodyPr>
          <a:lstStyle/>
          <a:p>
            <a:r>
              <a:rPr lang="en-US" dirty="0" smtClean="0"/>
              <a:t>mux</a:t>
            </a:r>
            <a:endParaRPr lang="en-US" dirty="0"/>
          </a:p>
        </p:txBody>
      </p:sp>
      <p:sp>
        <p:nvSpPr>
          <p:cNvPr id="11" name="Trapezoid 10"/>
          <p:cNvSpPr/>
          <p:nvPr/>
        </p:nvSpPr>
        <p:spPr>
          <a:xfrm flipV="1">
            <a:off x="3886200" y="4964295"/>
            <a:ext cx="643525" cy="304800"/>
          </a:xfrm>
          <a:prstGeom prst="trapezoid">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7" name="Straight Connector 16"/>
          <p:cNvCxnSpPr>
            <a:stCxn id="39" idx="2"/>
            <a:endCxn id="12" idx="0"/>
          </p:cNvCxnSpPr>
          <p:nvPr/>
        </p:nvCxnSpPr>
        <p:spPr>
          <a:xfrm flipH="1">
            <a:off x="4189959" y="4343400"/>
            <a:ext cx="24633" cy="588629"/>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a:off x="4138118" y="4428680"/>
            <a:ext cx="120929" cy="1524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91" name="Text Box 108"/>
          <p:cNvSpPr txBox="1">
            <a:spLocks noChangeArrowheads="1"/>
          </p:cNvSpPr>
          <p:nvPr>
            <p:custDataLst>
              <p:tags r:id="rId4"/>
            </p:custDataLst>
          </p:nvPr>
        </p:nvSpPr>
        <p:spPr bwMode="auto">
          <a:xfrm>
            <a:off x="4191000" y="4346476"/>
            <a:ext cx="601447" cy="377924"/>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1600" dirty="0" smtClean="0">
                <a:solidFill>
                  <a:srgbClr val="FFFFFF"/>
                </a:solidFill>
                <a:latin typeface="Calibri"/>
              </a:rPr>
              <a:t>1024</a:t>
            </a:r>
            <a:endParaRPr lang="en-US" sz="1600" dirty="0">
              <a:solidFill>
                <a:srgbClr val="FFFFFF"/>
              </a:solidFill>
              <a:latin typeface="Calibri"/>
            </a:endParaRPr>
          </a:p>
        </p:txBody>
      </p:sp>
      <p:sp>
        <p:nvSpPr>
          <p:cNvPr id="94" name="TextBox 93"/>
          <p:cNvSpPr txBox="1"/>
          <p:nvPr/>
        </p:nvSpPr>
        <p:spPr>
          <a:xfrm>
            <a:off x="4513116" y="4932029"/>
            <a:ext cx="589192" cy="369332"/>
          </a:xfrm>
          <a:prstGeom prst="rect">
            <a:avLst/>
          </a:prstGeom>
          <a:noFill/>
        </p:spPr>
        <p:txBody>
          <a:bodyPr wrap="none" rtlCol="0">
            <a:spAutoFit/>
          </a:bodyPr>
          <a:lstStyle/>
          <a:p>
            <a:r>
              <a:rPr lang="en-US" dirty="0" smtClean="0"/>
              <a:t>mux</a:t>
            </a:r>
            <a:endParaRPr lang="en-US" dirty="0"/>
          </a:p>
        </p:txBody>
      </p:sp>
      <p:sp>
        <p:nvSpPr>
          <p:cNvPr id="93" name="Trapezoid 92"/>
          <p:cNvSpPr/>
          <p:nvPr/>
        </p:nvSpPr>
        <p:spPr>
          <a:xfrm flipV="1">
            <a:off x="4503953" y="4964295"/>
            <a:ext cx="643525" cy="304800"/>
          </a:xfrm>
          <a:prstGeom prst="trapezoid">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95" name="Straight Connector 94"/>
          <p:cNvCxnSpPr>
            <a:endCxn id="93" idx="2"/>
          </p:cNvCxnSpPr>
          <p:nvPr/>
        </p:nvCxnSpPr>
        <p:spPr>
          <a:xfrm flipH="1">
            <a:off x="4825716" y="4343400"/>
            <a:ext cx="6629" cy="620895"/>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a:off x="4755871" y="4428680"/>
            <a:ext cx="120929" cy="1524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97" name="Text Box 108"/>
          <p:cNvSpPr txBox="1">
            <a:spLocks noChangeArrowheads="1"/>
          </p:cNvSpPr>
          <p:nvPr>
            <p:custDataLst>
              <p:tags r:id="rId5"/>
            </p:custDataLst>
          </p:nvPr>
        </p:nvSpPr>
        <p:spPr bwMode="auto">
          <a:xfrm>
            <a:off x="4808753" y="4346476"/>
            <a:ext cx="601447" cy="377924"/>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1600" dirty="0" smtClean="0">
                <a:solidFill>
                  <a:srgbClr val="FFFFFF"/>
                </a:solidFill>
                <a:latin typeface="Calibri"/>
              </a:rPr>
              <a:t>1024</a:t>
            </a:r>
            <a:endParaRPr lang="en-US" sz="1600" dirty="0">
              <a:solidFill>
                <a:srgbClr val="FFFFFF"/>
              </a:solidFill>
              <a:latin typeface="Calibri"/>
            </a:endParaRPr>
          </a:p>
        </p:txBody>
      </p:sp>
      <p:sp>
        <p:nvSpPr>
          <p:cNvPr id="100" name="TextBox 99"/>
          <p:cNvSpPr txBox="1"/>
          <p:nvPr/>
        </p:nvSpPr>
        <p:spPr>
          <a:xfrm>
            <a:off x="5114563" y="4932029"/>
            <a:ext cx="589192" cy="369332"/>
          </a:xfrm>
          <a:prstGeom prst="rect">
            <a:avLst/>
          </a:prstGeom>
          <a:noFill/>
        </p:spPr>
        <p:txBody>
          <a:bodyPr wrap="none" rtlCol="0">
            <a:spAutoFit/>
          </a:bodyPr>
          <a:lstStyle/>
          <a:p>
            <a:r>
              <a:rPr lang="en-US" dirty="0" smtClean="0"/>
              <a:t>mux</a:t>
            </a:r>
            <a:endParaRPr lang="en-US" dirty="0"/>
          </a:p>
        </p:txBody>
      </p:sp>
      <p:sp>
        <p:nvSpPr>
          <p:cNvPr id="99" name="Trapezoid 98"/>
          <p:cNvSpPr/>
          <p:nvPr/>
        </p:nvSpPr>
        <p:spPr>
          <a:xfrm flipV="1">
            <a:off x="5105400" y="4964295"/>
            <a:ext cx="643525" cy="304800"/>
          </a:xfrm>
          <a:prstGeom prst="trapezoid">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01" name="Straight Connector 100"/>
          <p:cNvCxnSpPr>
            <a:endCxn id="99" idx="2"/>
          </p:cNvCxnSpPr>
          <p:nvPr/>
        </p:nvCxnSpPr>
        <p:spPr>
          <a:xfrm flipH="1">
            <a:off x="5427163" y="4343400"/>
            <a:ext cx="6629" cy="620895"/>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p:nvPr/>
        </p:nvCxnSpPr>
        <p:spPr>
          <a:xfrm>
            <a:off x="5357318" y="4428680"/>
            <a:ext cx="120929" cy="1524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03" name="Text Box 108"/>
          <p:cNvSpPr txBox="1">
            <a:spLocks noChangeArrowheads="1"/>
          </p:cNvSpPr>
          <p:nvPr>
            <p:custDataLst>
              <p:tags r:id="rId6"/>
            </p:custDataLst>
          </p:nvPr>
        </p:nvSpPr>
        <p:spPr bwMode="auto">
          <a:xfrm>
            <a:off x="5410200" y="4346476"/>
            <a:ext cx="601447" cy="377924"/>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1600" dirty="0" smtClean="0">
                <a:solidFill>
                  <a:srgbClr val="FFFFFF"/>
                </a:solidFill>
                <a:latin typeface="Calibri"/>
              </a:rPr>
              <a:t>1024</a:t>
            </a:r>
            <a:endParaRPr lang="en-US" sz="1600" dirty="0">
              <a:solidFill>
                <a:srgbClr val="FFFFFF"/>
              </a:solidFill>
              <a:latin typeface="Calibri"/>
            </a:endParaRPr>
          </a:p>
        </p:txBody>
      </p:sp>
      <p:sp>
        <p:nvSpPr>
          <p:cNvPr id="106" name="TextBox 105"/>
          <p:cNvSpPr txBox="1"/>
          <p:nvPr/>
        </p:nvSpPr>
        <p:spPr>
          <a:xfrm>
            <a:off x="5808516" y="4932029"/>
            <a:ext cx="589192" cy="369332"/>
          </a:xfrm>
          <a:prstGeom prst="rect">
            <a:avLst/>
          </a:prstGeom>
          <a:noFill/>
        </p:spPr>
        <p:txBody>
          <a:bodyPr wrap="none" rtlCol="0">
            <a:spAutoFit/>
          </a:bodyPr>
          <a:lstStyle/>
          <a:p>
            <a:r>
              <a:rPr lang="en-US" dirty="0" smtClean="0"/>
              <a:t>mux</a:t>
            </a:r>
            <a:endParaRPr lang="en-US" dirty="0"/>
          </a:p>
        </p:txBody>
      </p:sp>
      <p:sp>
        <p:nvSpPr>
          <p:cNvPr id="105" name="Trapezoid 104"/>
          <p:cNvSpPr/>
          <p:nvPr/>
        </p:nvSpPr>
        <p:spPr>
          <a:xfrm flipV="1">
            <a:off x="5799353" y="4964295"/>
            <a:ext cx="643525" cy="304800"/>
          </a:xfrm>
          <a:prstGeom prst="trapezoid">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07" name="Straight Connector 106"/>
          <p:cNvCxnSpPr>
            <a:endCxn id="106" idx="0"/>
          </p:cNvCxnSpPr>
          <p:nvPr/>
        </p:nvCxnSpPr>
        <p:spPr>
          <a:xfrm flipH="1">
            <a:off x="6103112" y="4343400"/>
            <a:ext cx="24633" cy="588629"/>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a:off x="6051271" y="4428680"/>
            <a:ext cx="120929" cy="1524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09" name="Text Box 108"/>
          <p:cNvSpPr txBox="1">
            <a:spLocks noChangeArrowheads="1"/>
          </p:cNvSpPr>
          <p:nvPr>
            <p:custDataLst>
              <p:tags r:id="rId7"/>
            </p:custDataLst>
          </p:nvPr>
        </p:nvSpPr>
        <p:spPr bwMode="auto">
          <a:xfrm>
            <a:off x="6104153" y="4346476"/>
            <a:ext cx="601447" cy="377924"/>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1600" dirty="0" smtClean="0">
                <a:solidFill>
                  <a:srgbClr val="FFFFFF"/>
                </a:solidFill>
                <a:latin typeface="Calibri"/>
              </a:rPr>
              <a:t>1024</a:t>
            </a:r>
            <a:endParaRPr lang="en-US" sz="1600" dirty="0">
              <a:solidFill>
                <a:srgbClr val="FFFFFF"/>
              </a:solidFill>
              <a:latin typeface="Calibri"/>
            </a:endParaRPr>
          </a:p>
        </p:txBody>
      </p:sp>
      <p:sp>
        <p:nvSpPr>
          <p:cNvPr id="112" name="TextBox 111"/>
          <p:cNvSpPr txBox="1"/>
          <p:nvPr/>
        </p:nvSpPr>
        <p:spPr>
          <a:xfrm>
            <a:off x="6409963" y="4932029"/>
            <a:ext cx="589192" cy="369332"/>
          </a:xfrm>
          <a:prstGeom prst="rect">
            <a:avLst/>
          </a:prstGeom>
          <a:noFill/>
        </p:spPr>
        <p:txBody>
          <a:bodyPr wrap="none" rtlCol="0">
            <a:spAutoFit/>
          </a:bodyPr>
          <a:lstStyle/>
          <a:p>
            <a:r>
              <a:rPr lang="en-US" dirty="0" smtClean="0"/>
              <a:t>mux</a:t>
            </a:r>
            <a:endParaRPr lang="en-US" dirty="0"/>
          </a:p>
        </p:txBody>
      </p:sp>
      <p:sp>
        <p:nvSpPr>
          <p:cNvPr id="111" name="Trapezoid 110"/>
          <p:cNvSpPr/>
          <p:nvPr/>
        </p:nvSpPr>
        <p:spPr>
          <a:xfrm flipV="1">
            <a:off x="6400800" y="4964295"/>
            <a:ext cx="643525" cy="304800"/>
          </a:xfrm>
          <a:prstGeom prst="trapezoid">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13" name="Straight Connector 112"/>
          <p:cNvCxnSpPr>
            <a:endCxn id="111" idx="2"/>
          </p:cNvCxnSpPr>
          <p:nvPr/>
        </p:nvCxnSpPr>
        <p:spPr>
          <a:xfrm flipH="1">
            <a:off x="6722563" y="4343400"/>
            <a:ext cx="6629" cy="620895"/>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p:cNvCxnSpPr/>
          <p:nvPr/>
        </p:nvCxnSpPr>
        <p:spPr>
          <a:xfrm>
            <a:off x="6652718" y="4428680"/>
            <a:ext cx="120929" cy="1524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18" name="TextBox 117"/>
          <p:cNvSpPr txBox="1"/>
          <p:nvPr/>
        </p:nvSpPr>
        <p:spPr>
          <a:xfrm>
            <a:off x="7027716" y="4932029"/>
            <a:ext cx="589192" cy="369332"/>
          </a:xfrm>
          <a:prstGeom prst="rect">
            <a:avLst/>
          </a:prstGeom>
          <a:noFill/>
        </p:spPr>
        <p:txBody>
          <a:bodyPr wrap="none" rtlCol="0">
            <a:spAutoFit/>
          </a:bodyPr>
          <a:lstStyle/>
          <a:p>
            <a:r>
              <a:rPr lang="en-US" dirty="0" smtClean="0"/>
              <a:t>mux</a:t>
            </a:r>
            <a:endParaRPr lang="en-US" dirty="0"/>
          </a:p>
        </p:txBody>
      </p:sp>
      <p:sp>
        <p:nvSpPr>
          <p:cNvPr id="115" name="Text Box 108"/>
          <p:cNvSpPr txBox="1">
            <a:spLocks noChangeArrowheads="1"/>
          </p:cNvSpPr>
          <p:nvPr>
            <p:custDataLst>
              <p:tags r:id="rId8"/>
            </p:custDataLst>
          </p:nvPr>
        </p:nvSpPr>
        <p:spPr bwMode="auto">
          <a:xfrm>
            <a:off x="6705600" y="4346476"/>
            <a:ext cx="601447" cy="377924"/>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1600" dirty="0" smtClean="0">
                <a:solidFill>
                  <a:srgbClr val="FFFFFF"/>
                </a:solidFill>
                <a:latin typeface="Calibri"/>
              </a:rPr>
              <a:t>1024</a:t>
            </a:r>
            <a:endParaRPr lang="en-US" sz="1600" dirty="0">
              <a:solidFill>
                <a:srgbClr val="FFFFFF"/>
              </a:solidFill>
              <a:latin typeface="Calibri"/>
            </a:endParaRPr>
          </a:p>
        </p:txBody>
      </p:sp>
      <p:sp>
        <p:nvSpPr>
          <p:cNvPr id="117" name="Trapezoid 116"/>
          <p:cNvSpPr/>
          <p:nvPr/>
        </p:nvSpPr>
        <p:spPr>
          <a:xfrm flipV="1">
            <a:off x="7018553" y="4964295"/>
            <a:ext cx="643525" cy="304800"/>
          </a:xfrm>
          <a:prstGeom prst="trapezoid">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19" name="Straight Connector 118"/>
          <p:cNvCxnSpPr>
            <a:endCxn id="118" idx="0"/>
          </p:cNvCxnSpPr>
          <p:nvPr/>
        </p:nvCxnSpPr>
        <p:spPr>
          <a:xfrm flipH="1">
            <a:off x="7322312" y="4343400"/>
            <a:ext cx="24633" cy="588629"/>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a:off x="7270471" y="4428680"/>
            <a:ext cx="120929" cy="1524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21" name="Text Box 108"/>
          <p:cNvSpPr txBox="1">
            <a:spLocks noChangeArrowheads="1"/>
          </p:cNvSpPr>
          <p:nvPr>
            <p:custDataLst>
              <p:tags r:id="rId9"/>
            </p:custDataLst>
          </p:nvPr>
        </p:nvSpPr>
        <p:spPr bwMode="auto">
          <a:xfrm>
            <a:off x="7323353" y="4346476"/>
            <a:ext cx="601447" cy="377924"/>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1600" dirty="0" smtClean="0">
                <a:solidFill>
                  <a:srgbClr val="FFFFFF"/>
                </a:solidFill>
                <a:latin typeface="Calibri"/>
              </a:rPr>
              <a:t>1024</a:t>
            </a:r>
            <a:endParaRPr lang="en-US" sz="1600" dirty="0">
              <a:solidFill>
                <a:srgbClr val="FFFFFF"/>
              </a:solidFill>
              <a:latin typeface="Calibri"/>
            </a:endParaRPr>
          </a:p>
        </p:txBody>
      </p:sp>
      <p:sp>
        <p:nvSpPr>
          <p:cNvPr id="124" name="TextBox 123"/>
          <p:cNvSpPr txBox="1"/>
          <p:nvPr/>
        </p:nvSpPr>
        <p:spPr>
          <a:xfrm>
            <a:off x="7637316" y="4932029"/>
            <a:ext cx="589192" cy="369332"/>
          </a:xfrm>
          <a:prstGeom prst="rect">
            <a:avLst/>
          </a:prstGeom>
          <a:noFill/>
        </p:spPr>
        <p:txBody>
          <a:bodyPr wrap="none" rtlCol="0">
            <a:spAutoFit/>
          </a:bodyPr>
          <a:lstStyle/>
          <a:p>
            <a:r>
              <a:rPr lang="en-US" dirty="0" smtClean="0"/>
              <a:t>mux</a:t>
            </a:r>
            <a:endParaRPr lang="en-US" dirty="0"/>
          </a:p>
        </p:txBody>
      </p:sp>
      <p:sp>
        <p:nvSpPr>
          <p:cNvPr id="123" name="Trapezoid 122"/>
          <p:cNvSpPr/>
          <p:nvPr/>
        </p:nvSpPr>
        <p:spPr>
          <a:xfrm flipV="1">
            <a:off x="7628153" y="4964295"/>
            <a:ext cx="643525" cy="304800"/>
          </a:xfrm>
          <a:prstGeom prst="trapezoid">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25" name="Straight Connector 124"/>
          <p:cNvCxnSpPr>
            <a:endCxn id="124" idx="0"/>
          </p:cNvCxnSpPr>
          <p:nvPr/>
        </p:nvCxnSpPr>
        <p:spPr>
          <a:xfrm flipH="1">
            <a:off x="7931912" y="4343400"/>
            <a:ext cx="24633" cy="588629"/>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p:cNvCxnSpPr/>
          <p:nvPr/>
        </p:nvCxnSpPr>
        <p:spPr>
          <a:xfrm>
            <a:off x="7880071" y="4428680"/>
            <a:ext cx="120929" cy="1524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27" name="Text Box 108"/>
          <p:cNvSpPr txBox="1">
            <a:spLocks noChangeArrowheads="1"/>
          </p:cNvSpPr>
          <p:nvPr>
            <p:custDataLst>
              <p:tags r:id="rId10"/>
            </p:custDataLst>
          </p:nvPr>
        </p:nvSpPr>
        <p:spPr bwMode="auto">
          <a:xfrm>
            <a:off x="7932953" y="4346476"/>
            <a:ext cx="601447" cy="377924"/>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1600" dirty="0" smtClean="0">
                <a:solidFill>
                  <a:srgbClr val="FFFFFF"/>
                </a:solidFill>
                <a:latin typeface="Calibri"/>
              </a:rPr>
              <a:t>1024</a:t>
            </a:r>
            <a:endParaRPr lang="en-US" sz="1600" dirty="0">
              <a:solidFill>
                <a:srgbClr val="FFFFFF"/>
              </a:solidFill>
              <a:latin typeface="Calibri"/>
            </a:endParaRPr>
          </a:p>
        </p:txBody>
      </p:sp>
      <p:sp>
        <p:nvSpPr>
          <p:cNvPr id="129" name="Trapezoid 128"/>
          <p:cNvSpPr/>
          <p:nvPr/>
        </p:nvSpPr>
        <p:spPr>
          <a:xfrm flipV="1">
            <a:off x="8313953" y="4964295"/>
            <a:ext cx="643525" cy="304800"/>
          </a:xfrm>
          <a:prstGeom prst="trapezoid">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0" name="TextBox 129"/>
          <p:cNvSpPr txBox="1"/>
          <p:nvPr/>
        </p:nvSpPr>
        <p:spPr>
          <a:xfrm>
            <a:off x="8323116" y="4932029"/>
            <a:ext cx="589192" cy="369332"/>
          </a:xfrm>
          <a:prstGeom prst="rect">
            <a:avLst/>
          </a:prstGeom>
          <a:noFill/>
        </p:spPr>
        <p:txBody>
          <a:bodyPr wrap="none" rtlCol="0">
            <a:spAutoFit/>
          </a:bodyPr>
          <a:lstStyle/>
          <a:p>
            <a:r>
              <a:rPr lang="en-US" dirty="0" smtClean="0"/>
              <a:t>mux</a:t>
            </a:r>
            <a:endParaRPr lang="en-US" dirty="0"/>
          </a:p>
        </p:txBody>
      </p:sp>
      <p:cxnSp>
        <p:nvCxnSpPr>
          <p:cNvPr id="131" name="Straight Connector 130"/>
          <p:cNvCxnSpPr>
            <a:endCxn id="130" idx="0"/>
          </p:cNvCxnSpPr>
          <p:nvPr/>
        </p:nvCxnSpPr>
        <p:spPr>
          <a:xfrm flipH="1">
            <a:off x="8617712" y="4343400"/>
            <a:ext cx="24633" cy="588629"/>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2" name="Straight Connector 131"/>
          <p:cNvCxnSpPr/>
          <p:nvPr/>
        </p:nvCxnSpPr>
        <p:spPr>
          <a:xfrm>
            <a:off x="8565871" y="4428680"/>
            <a:ext cx="120929" cy="1524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33" name="Text Box 108"/>
          <p:cNvSpPr txBox="1">
            <a:spLocks noChangeArrowheads="1"/>
          </p:cNvSpPr>
          <p:nvPr>
            <p:custDataLst>
              <p:tags r:id="rId11"/>
            </p:custDataLst>
          </p:nvPr>
        </p:nvSpPr>
        <p:spPr bwMode="auto">
          <a:xfrm>
            <a:off x="8618753" y="4346476"/>
            <a:ext cx="601447" cy="377924"/>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1600" dirty="0" smtClean="0">
                <a:solidFill>
                  <a:srgbClr val="FFFFFF"/>
                </a:solidFill>
                <a:latin typeface="Calibri"/>
              </a:rPr>
              <a:t>1024</a:t>
            </a:r>
            <a:endParaRPr lang="en-US" sz="1600" dirty="0">
              <a:solidFill>
                <a:srgbClr val="FFFFFF"/>
              </a:solidFill>
              <a:latin typeface="Calibri"/>
            </a:endParaRPr>
          </a:p>
        </p:txBody>
      </p:sp>
      <p:sp>
        <p:nvSpPr>
          <p:cNvPr id="134" name="Text Box 108"/>
          <p:cNvSpPr txBox="1">
            <a:spLocks noChangeArrowheads="1"/>
          </p:cNvSpPr>
          <p:nvPr>
            <p:custDataLst>
              <p:tags r:id="rId12"/>
            </p:custDataLst>
          </p:nvPr>
        </p:nvSpPr>
        <p:spPr bwMode="auto">
          <a:xfrm>
            <a:off x="3815919" y="5529961"/>
            <a:ext cx="798617" cy="413639"/>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dirty="0" err="1" smtClean="0">
                <a:solidFill>
                  <a:srgbClr val="FFFFFF"/>
                </a:solidFill>
                <a:latin typeface="Calibri"/>
              </a:rPr>
              <a:t>D</a:t>
            </a:r>
            <a:r>
              <a:rPr lang="en-US" baseline="-25000" dirty="0" err="1" smtClean="0">
                <a:solidFill>
                  <a:srgbClr val="FFFFFF"/>
                </a:solidFill>
                <a:latin typeface="Calibri"/>
              </a:rPr>
              <a:t>out</a:t>
            </a:r>
            <a:r>
              <a:rPr lang="en-US" dirty="0" smtClean="0">
                <a:solidFill>
                  <a:srgbClr val="FFFFFF"/>
                </a:solidFill>
                <a:latin typeface="Calibri"/>
              </a:rPr>
              <a:t>[7]</a:t>
            </a:r>
            <a:endParaRPr lang="en-US" baseline="-25000" dirty="0">
              <a:solidFill>
                <a:srgbClr val="FFFFFF"/>
              </a:solidFill>
              <a:latin typeface="Calibri"/>
            </a:endParaRPr>
          </a:p>
        </p:txBody>
      </p:sp>
      <p:cxnSp>
        <p:nvCxnSpPr>
          <p:cNvPr id="135" name="Straight Connector 134"/>
          <p:cNvCxnSpPr/>
          <p:nvPr/>
        </p:nvCxnSpPr>
        <p:spPr>
          <a:xfrm>
            <a:off x="4214592" y="5301361"/>
            <a:ext cx="1128" cy="316468"/>
          </a:xfrm>
          <a:prstGeom prst="line">
            <a:avLst/>
          </a:prstGeom>
          <a:ln w="254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a:off x="4114800" y="5301361"/>
            <a:ext cx="120929" cy="1524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37" name="Text Box 108"/>
          <p:cNvSpPr txBox="1">
            <a:spLocks noChangeArrowheads="1"/>
          </p:cNvSpPr>
          <p:nvPr>
            <p:custDataLst>
              <p:tags r:id="rId13"/>
            </p:custDataLst>
          </p:nvPr>
        </p:nvSpPr>
        <p:spPr bwMode="auto">
          <a:xfrm>
            <a:off x="4191000" y="5228237"/>
            <a:ext cx="288861" cy="360676"/>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1600" dirty="0" smtClean="0">
                <a:solidFill>
                  <a:srgbClr val="FFFFFF"/>
                </a:solidFill>
                <a:latin typeface="Calibri"/>
              </a:rPr>
              <a:t>1</a:t>
            </a:r>
            <a:endParaRPr lang="en-US" sz="1600" dirty="0">
              <a:solidFill>
                <a:srgbClr val="FFFFFF"/>
              </a:solidFill>
              <a:latin typeface="Calibri"/>
            </a:endParaRPr>
          </a:p>
        </p:txBody>
      </p:sp>
      <p:sp>
        <p:nvSpPr>
          <p:cNvPr id="138" name="Text Box 108"/>
          <p:cNvSpPr txBox="1">
            <a:spLocks noChangeArrowheads="1"/>
          </p:cNvSpPr>
          <p:nvPr>
            <p:custDataLst>
              <p:tags r:id="rId14"/>
            </p:custDataLst>
          </p:nvPr>
        </p:nvSpPr>
        <p:spPr bwMode="auto">
          <a:xfrm>
            <a:off x="4425519" y="5529961"/>
            <a:ext cx="798617" cy="413639"/>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dirty="0" err="1" smtClean="0">
                <a:solidFill>
                  <a:srgbClr val="FFFFFF"/>
                </a:solidFill>
                <a:latin typeface="Calibri"/>
              </a:rPr>
              <a:t>D</a:t>
            </a:r>
            <a:r>
              <a:rPr lang="en-US" baseline="-25000" dirty="0" err="1" smtClean="0">
                <a:solidFill>
                  <a:srgbClr val="FFFFFF"/>
                </a:solidFill>
                <a:latin typeface="Calibri"/>
              </a:rPr>
              <a:t>out</a:t>
            </a:r>
            <a:r>
              <a:rPr lang="en-US" dirty="0" smtClean="0">
                <a:solidFill>
                  <a:srgbClr val="FFFFFF"/>
                </a:solidFill>
                <a:latin typeface="Calibri"/>
              </a:rPr>
              <a:t>[6]</a:t>
            </a:r>
            <a:endParaRPr lang="en-US" baseline="-25000" dirty="0">
              <a:solidFill>
                <a:srgbClr val="FFFFFF"/>
              </a:solidFill>
              <a:latin typeface="Calibri"/>
            </a:endParaRPr>
          </a:p>
        </p:txBody>
      </p:sp>
      <p:cxnSp>
        <p:nvCxnSpPr>
          <p:cNvPr id="139" name="Straight Connector 138"/>
          <p:cNvCxnSpPr/>
          <p:nvPr/>
        </p:nvCxnSpPr>
        <p:spPr>
          <a:xfrm>
            <a:off x="4824192" y="5298285"/>
            <a:ext cx="1128" cy="316468"/>
          </a:xfrm>
          <a:prstGeom prst="line">
            <a:avLst/>
          </a:prstGeom>
          <a:ln w="254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40" name="Straight Connector 139"/>
          <p:cNvCxnSpPr/>
          <p:nvPr/>
        </p:nvCxnSpPr>
        <p:spPr>
          <a:xfrm>
            <a:off x="4724400" y="5298285"/>
            <a:ext cx="120929" cy="1524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41" name="Text Box 108"/>
          <p:cNvSpPr txBox="1">
            <a:spLocks noChangeArrowheads="1"/>
          </p:cNvSpPr>
          <p:nvPr>
            <p:custDataLst>
              <p:tags r:id="rId15"/>
            </p:custDataLst>
          </p:nvPr>
        </p:nvSpPr>
        <p:spPr bwMode="auto">
          <a:xfrm>
            <a:off x="4800600" y="5273423"/>
            <a:ext cx="288861" cy="360676"/>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1600" dirty="0" smtClean="0">
                <a:solidFill>
                  <a:srgbClr val="FFFFFF"/>
                </a:solidFill>
                <a:latin typeface="Calibri"/>
              </a:rPr>
              <a:t>1</a:t>
            </a:r>
            <a:endParaRPr lang="en-US" sz="1600" dirty="0">
              <a:solidFill>
                <a:srgbClr val="FFFFFF"/>
              </a:solidFill>
              <a:latin typeface="Calibri"/>
            </a:endParaRPr>
          </a:p>
        </p:txBody>
      </p:sp>
      <p:sp>
        <p:nvSpPr>
          <p:cNvPr id="142" name="Text Box 108"/>
          <p:cNvSpPr txBox="1">
            <a:spLocks noChangeArrowheads="1"/>
          </p:cNvSpPr>
          <p:nvPr>
            <p:custDataLst>
              <p:tags r:id="rId16"/>
            </p:custDataLst>
          </p:nvPr>
        </p:nvSpPr>
        <p:spPr bwMode="auto">
          <a:xfrm>
            <a:off x="5068783" y="5526885"/>
            <a:ext cx="798617" cy="413639"/>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dirty="0" err="1" smtClean="0">
                <a:solidFill>
                  <a:srgbClr val="FFFFFF"/>
                </a:solidFill>
                <a:latin typeface="Calibri"/>
              </a:rPr>
              <a:t>D</a:t>
            </a:r>
            <a:r>
              <a:rPr lang="en-US" baseline="-25000" dirty="0" err="1" smtClean="0">
                <a:solidFill>
                  <a:srgbClr val="FFFFFF"/>
                </a:solidFill>
                <a:latin typeface="Calibri"/>
              </a:rPr>
              <a:t>out</a:t>
            </a:r>
            <a:r>
              <a:rPr lang="en-US" dirty="0" smtClean="0">
                <a:solidFill>
                  <a:srgbClr val="FFFFFF"/>
                </a:solidFill>
                <a:latin typeface="Calibri"/>
              </a:rPr>
              <a:t>[5]</a:t>
            </a:r>
            <a:endParaRPr lang="en-US" baseline="-25000" dirty="0">
              <a:solidFill>
                <a:srgbClr val="FFFFFF"/>
              </a:solidFill>
              <a:latin typeface="Calibri"/>
            </a:endParaRPr>
          </a:p>
        </p:txBody>
      </p:sp>
      <p:cxnSp>
        <p:nvCxnSpPr>
          <p:cNvPr id="143" name="Straight Connector 142"/>
          <p:cNvCxnSpPr/>
          <p:nvPr/>
        </p:nvCxnSpPr>
        <p:spPr>
          <a:xfrm>
            <a:off x="5467456" y="5298285"/>
            <a:ext cx="1128" cy="316468"/>
          </a:xfrm>
          <a:prstGeom prst="line">
            <a:avLst/>
          </a:prstGeom>
          <a:ln w="254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44" name="Straight Connector 143"/>
          <p:cNvCxnSpPr/>
          <p:nvPr/>
        </p:nvCxnSpPr>
        <p:spPr>
          <a:xfrm>
            <a:off x="5367664" y="5298285"/>
            <a:ext cx="120929" cy="1524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45" name="Text Box 108"/>
          <p:cNvSpPr txBox="1">
            <a:spLocks noChangeArrowheads="1"/>
          </p:cNvSpPr>
          <p:nvPr>
            <p:custDataLst>
              <p:tags r:id="rId17"/>
            </p:custDataLst>
          </p:nvPr>
        </p:nvSpPr>
        <p:spPr bwMode="auto">
          <a:xfrm>
            <a:off x="5443864" y="5225161"/>
            <a:ext cx="288861" cy="360676"/>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1600" dirty="0" smtClean="0">
                <a:solidFill>
                  <a:srgbClr val="FFFFFF"/>
                </a:solidFill>
                <a:latin typeface="Calibri"/>
              </a:rPr>
              <a:t>1</a:t>
            </a:r>
            <a:endParaRPr lang="en-US" sz="1600" dirty="0">
              <a:solidFill>
                <a:srgbClr val="FFFFFF"/>
              </a:solidFill>
              <a:latin typeface="Calibri"/>
            </a:endParaRPr>
          </a:p>
        </p:txBody>
      </p:sp>
      <p:sp>
        <p:nvSpPr>
          <p:cNvPr id="146" name="Text Box 108"/>
          <p:cNvSpPr txBox="1">
            <a:spLocks noChangeArrowheads="1"/>
          </p:cNvSpPr>
          <p:nvPr>
            <p:custDataLst>
              <p:tags r:id="rId18"/>
            </p:custDataLst>
          </p:nvPr>
        </p:nvSpPr>
        <p:spPr bwMode="auto">
          <a:xfrm>
            <a:off x="5678383" y="5526885"/>
            <a:ext cx="798617" cy="413639"/>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dirty="0" err="1" smtClean="0">
                <a:solidFill>
                  <a:srgbClr val="FFFFFF"/>
                </a:solidFill>
                <a:latin typeface="Calibri"/>
              </a:rPr>
              <a:t>D</a:t>
            </a:r>
            <a:r>
              <a:rPr lang="en-US" baseline="-25000" dirty="0" err="1" smtClean="0">
                <a:solidFill>
                  <a:srgbClr val="FFFFFF"/>
                </a:solidFill>
                <a:latin typeface="Calibri"/>
              </a:rPr>
              <a:t>out</a:t>
            </a:r>
            <a:r>
              <a:rPr lang="en-US" dirty="0" smtClean="0">
                <a:solidFill>
                  <a:srgbClr val="FFFFFF"/>
                </a:solidFill>
                <a:latin typeface="Calibri"/>
              </a:rPr>
              <a:t>[4]</a:t>
            </a:r>
            <a:endParaRPr lang="en-US" baseline="-25000" dirty="0">
              <a:solidFill>
                <a:srgbClr val="FFFFFF"/>
              </a:solidFill>
              <a:latin typeface="Calibri"/>
            </a:endParaRPr>
          </a:p>
        </p:txBody>
      </p:sp>
      <p:cxnSp>
        <p:nvCxnSpPr>
          <p:cNvPr id="147" name="Straight Connector 146"/>
          <p:cNvCxnSpPr/>
          <p:nvPr/>
        </p:nvCxnSpPr>
        <p:spPr>
          <a:xfrm>
            <a:off x="6077056" y="5295209"/>
            <a:ext cx="1128" cy="316468"/>
          </a:xfrm>
          <a:prstGeom prst="line">
            <a:avLst/>
          </a:prstGeom>
          <a:ln w="254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48" name="Straight Connector 147"/>
          <p:cNvCxnSpPr/>
          <p:nvPr/>
        </p:nvCxnSpPr>
        <p:spPr>
          <a:xfrm>
            <a:off x="5977264" y="5295209"/>
            <a:ext cx="120929" cy="1524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49" name="Text Box 108"/>
          <p:cNvSpPr txBox="1">
            <a:spLocks noChangeArrowheads="1"/>
          </p:cNvSpPr>
          <p:nvPr>
            <p:custDataLst>
              <p:tags r:id="rId19"/>
            </p:custDataLst>
          </p:nvPr>
        </p:nvSpPr>
        <p:spPr bwMode="auto">
          <a:xfrm>
            <a:off x="6053464" y="5270347"/>
            <a:ext cx="288861" cy="360676"/>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1600" dirty="0" smtClean="0">
                <a:solidFill>
                  <a:srgbClr val="FFFFFF"/>
                </a:solidFill>
                <a:latin typeface="Calibri"/>
              </a:rPr>
              <a:t>1</a:t>
            </a:r>
            <a:endParaRPr lang="en-US" sz="1600" dirty="0">
              <a:solidFill>
                <a:srgbClr val="FFFFFF"/>
              </a:solidFill>
              <a:latin typeface="Calibri"/>
            </a:endParaRPr>
          </a:p>
        </p:txBody>
      </p:sp>
      <p:sp>
        <p:nvSpPr>
          <p:cNvPr id="150" name="Text Box 108"/>
          <p:cNvSpPr txBox="1">
            <a:spLocks noChangeArrowheads="1"/>
          </p:cNvSpPr>
          <p:nvPr>
            <p:custDataLst>
              <p:tags r:id="rId20"/>
            </p:custDataLst>
          </p:nvPr>
        </p:nvSpPr>
        <p:spPr bwMode="auto">
          <a:xfrm>
            <a:off x="6330519" y="5529961"/>
            <a:ext cx="798617" cy="394275"/>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dirty="0" err="1" smtClean="0">
                <a:solidFill>
                  <a:srgbClr val="FFFFFF"/>
                </a:solidFill>
                <a:latin typeface="Calibri"/>
              </a:rPr>
              <a:t>D</a:t>
            </a:r>
            <a:r>
              <a:rPr lang="en-US" baseline="-25000" dirty="0" err="1" smtClean="0">
                <a:solidFill>
                  <a:srgbClr val="FFFFFF"/>
                </a:solidFill>
                <a:latin typeface="Calibri"/>
              </a:rPr>
              <a:t>out</a:t>
            </a:r>
            <a:r>
              <a:rPr lang="en-US" dirty="0" smtClean="0">
                <a:solidFill>
                  <a:srgbClr val="FFFFFF"/>
                </a:solidFill>
                <a:latin typeface="Calibri"/>
              </a:rPr>
              <a:t>[3]</a:t>
            </a:r>
            <a:endParaRPr lang="en-US" baseline="-25000" dirty="0">
              <a:solidFill>
                <a:srgbClr val="FFFFFF"/>
              </a:solidFill>
              <a:latin typeface="Calibri"/>
            </a:endParaRPr>
          </a:p>
        </p:txBody>
      </p:sp>
      <p:cxnSp>
        <p:nvCxnSpPr>
          <p:cNvPr id="151" name="Straight Connector 150"/>
          <p:cNvCxnSpPr/>
          <p:nvPr/>
        </p:nvCxnSpPr>
        <p:spPr>
          <a:xfrm>
            <a:off x="6729192" y="5301361"/>
            <a:ext cx="1128" cy="316468"/>
          </a:xfrm>
          <a:prstGeom prst="line">
            <a:avLst/>
          </a:prstGeom>
          <a:ln w="254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53" name="Straight Connector 152"/>
          <p:cNvCxnSpPr/>
          <p:nvPr/>
        </p:nvCxnSpPr>
        <p:spPr>
          <a:xfrm>
            <a:off x="6629400" y="5301361"/>
            <a:ext cx="120929" cy="1524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54" name="Text Box 108"/>
          <p:cNvSpPr txBox="1">
            <a:spLocks noChangeArrowheads="1"/>
          </p:cNvSpPr>
          <p:nvPr>
            <p:custDataLst>
              <p:tags r:id="rId21"/>
            </p:custDataLst>
          </p:nvPr>
        </p:nvSpPr>
        <p:spPr bwMode="auto">
          <a:xfrm>
            <a:off x="6705600" y="5228237"/>
            <a:ext cx="288861" cy="360676"/>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1600" dirty="0" smtClean="0">
                <a:solidFill>
                  <a:srgbClr val="FFFFFF"/>
                </a:solidFill>
                <a:latin typeface="Calibri"/>
              </a:rPr>
              <a:t>1</a:t>
            </a:r>
            <a:endParaRPr lang="en-US" sz="1600" dirty="0">
              <a:solidFill>
                <a:srgbClr val="FFFFFF"/>
              </a:solidFill>
              <a:latin typeface="Calibri"/>
            </a:endParaRPr>
          </a:p>
        </p:txBody>
      </p:sp>
      <p:sp>
        <p:nvSpPr>
          <p:cNvPr id="155" name="Text Box 108"/>
          <p:cNvSpPr txBox="1">
            <a:spLocks noChangeArrowheads="1"/>
          </p:cNvSpPr>
          <p:nvPr>
            <p:custDataLst>
              <p:tags r:id="rId22"/>
            </p:custDataLst>
          </p:nvPr>
        </p:nvSpPr>
        <p:spPr bwMode="auto">
          <a:xfrm>
            <a:off x="6940119" y="5529961"/>
            <a:ext cx="798617" cy="394275"/>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dirty="0" err="1" smtClean="0">
                <a:solidFill>
                  <a:srgbClr val="FFFFFF"/>
                </a:solidFill>
                <a:latin typeface="Calibri"/>
              </a:rPr>
              <a:t>D</a:t>
            </a:r>
            <a:r>
              <a:rPr lang="en-US" baseline="-25000" dirty="0" err="1" smtClean="0">
                <a:solidFill>
                  <a:srgbClr val="FFFFFF"/>
                </a:solidFill>
                <a:latin typeface="Calibri"/>
              </a:rPr>
              <a:t>out</a:t>
            </a:r>
            <a:r>
              <a:rPr lang="en-US" dirty="0" smtClean="0">
                <a:solidFill>
                  <a:srgbClr val="FFFFFF"/>
                </a:solidFill>
                <a:latin typeface="Calibri"/>
              </a:rPr>
              <a:t>[</a:t>
            </a:r>
            <a:r>
              <a:rPr lang="en-US" dirty="0">
                <a:solidFill>
                  <a:srgbClr val="FFFFFF"/>
                </a:solidFill>
                <a:latin typeface="Calibri"/>
              </a:rPr>
              <a:t>2</a:t>
            </a:r>
            <a:r>
              <a:rPr lang="en-US" dirty="0" smtClean="0">
                <a:solidFill>
                  <a:srgbClr val="FFFFFF"/>
                </a:solidFill>
                <a:latin typeface="Calibri"/>
              </a:rPr>
              <a:t>]</a:t>
            </a:r>
            <a:endParaRPr lang="en-US" baseline="-25000" dirty="0">
              <a:solidFill>
                <a:srgbClr val="FFFFFF"/>
              </a:solidFill>
              <a:latin typeface="Calibri"/>
            </a:endParaRPr>
          </a:p>
        </p:txBody>
      </p:sp>
      <p:cxnSp>
        <p:nvCxnSpPr>
          <p:cNvPr id="156" name="Straight Connector 155"/>
          <p:cNvCxnSpPr/>
          <p:nvPr/>
        </p:nvCxnSpPr>
        <p:spPr>
          <a:xfrm>
            <a:off x="7338792" y="5298285"/>
            <a:ext cx="1128" cy="316468"/>
          </a:xfrm>
          <a:prstGeom prst="line">
            <a:avLst/>
          </a:prstGeom>
          <a:ln w="254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57" name="Straight Connector 156"/>
          <p:cNvCxnSpPr/>
          <p:nvPr/>
        </p:nvCxnSpPr>
        <p:spPr>
          <a:xfrm>
            <a:off x="7239000" y="5298285"/>
            <a:ext cx="120929" cy="1524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58" name="Text Box 108"/>
          <p:cNvSpPr txBox="1">
            <a:spLocks noChangeArrowheads="1"/>
          </p:cNvSpPr>
          <p:nvPr>
            <p:custDataLst>
              <p:tags r:id="rId23"/>
            </p:custDataLst>
          </p:nvPr>
        </p:nvSpPr>
        <p:spPr bwMode="auto">
          <a:xfrm>
            <a:off x="7315200" y="5273423"/>
            <a:ext cx="288861" cy="360676"/>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1600" dirty="0" smtClean="0">
                <a:solidFill>
                  <a:srgbClr val="FFFFFF"/>
                </a:solidFill>
                <a:latin typeface="Calibri"/>
              </a:rPr>
              <a:t>1</a:t>
            </a:r>
            <a:endParaRPr lang="en-US" sz="1600" dirty="0">
              <a:solidFill>
                <a:srgbClr val="FFFFFF"/>
              </a:solidFill>
              <a:latin typeface="Calibri"/>
            </a:endParaRPr>
          </a:p>
        </p:txBody>
      </p:sp>
      <p:sp>
        <p:nvSpPr>
          <p:cNvPr id="159" name="Text Box 108"/>
          <p:cNvSpPr txBox="1">
            <a:spLocks noChangeArrowheads="1"/>
          </p:cNvSpPr>
          <p:nvPr>
            <p:custDataLst>
              <p:tags r:id="rId24"/>
            </p:custDataLst>
          </p:nvPr>
        </p:nvSpPr>
        <p:spPr bwMode="auto">
          <a:xfrm>
            <a:off x="7583383" y="5526885"/>
            <a:ext cx="798617" cy="394275"/>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dirty="0" err="1" smtClean="0">
                <a:solidFill>
                  <a:srgbClr val="FFFFFF"/>
                </a:solidFill>
                <a:latin typeface="Calibri"/>
              </a:rPr>
              <a:t>D</a:t>
            </a:r>
            <a:r>
              <a:rPr lang="en-US" baseline="-25000" dirty="0" err="1" smtClean="0">
                <a:solidFill>
                  <a:srgbClr val="FFFFFF"/>
                </a:solidFill>
                <a:latin typeface="Calibri"/>
              </a:rPr>
              <a:t>out</a:t>
            </a:r>
            <a:r>
              <a:rPr lang="en-US" dirty="0" smtClean="0">
                <a:solidFill>
                  <a:srgbClr val="FFFFFF"/>
                </a:solidFill>
                <a:latin typeface="Calibri"/>
              </a:rPr>
              <a:t>[1]</a:t>
            </a:r>
            <a:endParaRPr lang="en-US" baseline="-25000" dirty="0">
              <a:solidFill>
                <a:srgbClr val="FFFFFF"/>
              </a:solidFill>
              <a:latin typeface="Calibri"/>
            </a:endParaRPr>
          </a:p>
        </p:txBody>
      </p:sp>
      <p:cxnSp>
        <p:nvCxnSpPr>
          <p:cNvPr id="160" name="Straight Connector 159"/>
          <p:cNvCxnSpPr/>
          <p:nvPr/>
        </p:nvCxnSpPr>
        <p:spPr>
          <a:xfrm>
            <a:off x="7982056" y="5298285"/>
            <a:ext cx="1128" cy="316468"/>
          </a:xfrm>
          <a:prstGeom prst="line">
            <a:avLst/>
          </a:prstGeom>
          <a:ln w="254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61" name="Straight Connector 160"/>
          <p:cNvCxnSpPr/>
          <p:nvPr/>
        </p:nvCxnSpPr>
        <p:spPr>
          <a:xfrm>
            <a:off x="7882264" y="5298285"/>
            <a:ext cx="120929" cy="1524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62" name="Text Box 108"/>
          <p:cNvSpPr txBox="1">
            <a:spLocks noChangeArrowheads="1"/>
          </p:cNvSpPr>
          <p:nvPr>
            <p:custDataLst>
              <p:tags r:id="rId25"/>
            </p:custDataLst>
          </p:nvPr>
        </p:nvSpPr>
        <p:spPr bwMode="auto">
          <a:xfrm>
            <a:off x="7958464" y="5225161"/>
            <a:ext cx="288861" cy="360676"/>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1600" dirty="0" smtClean="0">
                <a:solidFill>
                  <a:srgbClr val="FFFFFF"/>
                </a:solidFill>
                <a:latin typeface="Calibri"/>
              </a:rPr>
              <a:t>1</a:t>
            </a:r>
            <a:endParaRPr lang="en-US" sz="1600" dirty="0">
              <a:solidFill>
                <a:srgbClr val="FFFFFF"/>
              </a:solidFill>
              <a:latin typeface="Calibri"/>
            </a:endParaRPr>
          </a:p>
        </p:txBody>
      </p:sp>
      <p:sp>
        <p:nvSpPr>
          <p:cNvPr id="163" name="Text Box 108"/>
          <p:cNvSpPr txBox="1">
            <a:spLocks noChangeArrowheads="1"/>
          </p:cNvSpPr>
          <p:nvPr>
            <p:custDataLst>
              <p:tags r:id="rId26"/>
            </p:custDataLst>
          </p:nvPr>
        </p:nvSpPr>
        <p:spPr bwMode="auto">
          <a:xfrm>
            <a:off x="8192983" y="5526885"/>
            <a:ext cx="798617" cy="394275"/>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dirty="0" err="1" smtClean="0">
                <a:solidFill>
                  <a:srgbClr val="FFFFFF"/>
                </a:solidFill>
                <a:latin typeface="Calibri"/>
              </a:rPr>
              <a:t>D</a:t>
            </a:r>
            <a:r>
              <a:rPr lang="en-US" baseline="-25000" dirty="0" err="1" smtClean="0">
                <a:solidFill>
                  <a:srgbClr val="FFFFFF"/>
                </a:solidFill>
                <a:latin typeface="Calibri"/>
              </a:rPr>
              <a:t>out</a:t>
            </a:r>
            <a:r>
              <a:rPr lang="en-US" dirty="0" smtClean="0">
                <a:solidFill>
                  <a:srgbClr val="FFFFFF"/>
                </a:solidFill>
                <a:latin typeface="Calibri"/>
              </a:rPr>
              <a:t>[0]</a:t>
            </a:r>
            <a:endParaRPr lang="en-US" baseline="-25000" dirty="0">
              <a:solidFill>
                <a:srgbClr val="FFFFFF"/>
              </a:solidFill>
              <a:latin typeface="Calibri"/>
            </a:endParaRPr>
          </a:p>
        </p:txBody>
      </p:sp>
      <p:cxnSp>
        <p:nvCxnSpPr>
          <p:cNvPr id="164" name="Straight Connector 163"/>
          <p:cNvCxnSpPr/>
          <p:nvPr/>
        </p:nvCxnSpPr>
        <p:spPr>
          <a:xfrm>
            <a:off x="8591656" y="5295209"/>
            <a:ext cx="1128" cy="316468"/>
          </a:xfrm>
          <a:prstGeom prst="line">
            <a:avLst/>
          </a:prstGeom>
          <a:ln w="254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a:xfrm>
            <a:off x="8491864" y="5295209"/>
            <a:ext cx="120929" cy="1524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66" name="Text Box 108"/>
          <p:cNvSpPr txBox="1">
            <a:spLocks noChangeArrowheads="1"/>
          </p:cNvSpPr>
          <p:nvPr>
            <p:custDataLst>
              <p:tags r:id="rId27"/>
            </p:custDataLst>
          </p:nvPr>
        </p:nvSpPr>
        <p:spPr bwMode="auto">
          <a:xfrm>
            <a:off x="8568064" y="5270347"/>
            <a:ext cx="288861" cy="360676"/>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1600" dirty="0" smtClean="0">
                <a:solidFill>
                  <a:srgbClr val="FFFFFF"/>
                </a:solidFill>
                <a:latin typeface="Calibri"/>
              </a:rPr>
              <a:t>1</a:t>
            </a:r>
            <a:endParaRPr lang="en-US" sz="1600" dirty="0">
              <a:solidFill>
                <a:srgbClr val="FFFFFF"/>
              </a:solidFill>
              <a:latin typeface="Calibri"/>
            </a:endParaRPr>
          </a:p>
        </p:txBody>
      </p:sp>
      <p:sp>
        <p:nvSpPr>
          <p:cNvPr id="175" name="Text Box 108"/>
          <p:cNvSpPr txBox="1">
            <a:spLocks noChangeArrowheads="1"/>
          </p:cNvSpPr>
          <p:nvPr>
            <p:custDataLst>
              <p:tags r:id="rId28"/>
            </p:custDataLst>
          </p:nvPr>
        </p:nvSpPr>
        <p:spPr bwMode="auto">
          <a:xfrm>
            <a:off x="129842" y="4508416"/>
            <a:ext cx="1737143" cy="520784"/>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latin typeface="Calibri"/>
              </a:rPr>
              <a:t>Address</a:t>
            </a:r>
            <a:r>
              <a:rPr lang="en-US" sz="2000" dirty="0" smtClean="0">
                <a:solidFill>
                  <a:srgbClr val="FFFFFF"/>
                </a:solidFill>
                <a:latin typeface="Calibri"/>
              </a:rPr>
              <a:t> [9-0]</a:t>
            </a:r>
            <a:endParaRPr lang="en-US" sz="2000" baseline="-25000" dirty="0">
              <a:solidFill>
                <a:srgbClr val="FFFFFF"/>
              </a:solidFill>
              <a:latin typeface="Calibri"/>
            </a:endParaRPr>
          </a:p>
        </p:txBody>
      </p:sp>
      <p:cxnSp>
        <p:nvCxnSpPr>
          <p:cNvPr id="177" name="Straight Connector 176"/>
          <p:cNvCxnSpPr/>
          <p:nvPr/>
        </p:nvCxnSpPr>
        <p:spPr>
          <a:xfrm>
            <a:off x="1920629" y="4807145"/>
            <a:ext cx="6393324" cy="0"/>
          </a:xfrm>
          <a:prstGeom prst="line">
            <a:avLst/>
          </a:prstGeom>
          <a:ln w="25400">
            <a:solidFill>
              <a:schemeClr val="bg1"/>
            </a:solidFill>
            <a:tailEnd type="none"/>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a:off x="3886200" y="4800600"/>
            <a:ext cx="0" cy="381000"/>
          </a:xfrm>
          <a:prstGeom prst="line">
            <a:avLst/>
          </a:prstGeom>
          <a:ln w="38100">
            <a:solidFill>
              <a:schemeClr val="bg1"/>
            </a:solidFill>
            <a:headEnd type="oval"/>
          </a:ln>
        </p:spPr>
        <p:style>
          <a:lnRef idx="1">
            <a:schemeClr val="accent1"/>
          </a:lnRef>
          <a:fillRef idx="0">
            <a:schemeClr val="accent1"/>
          </a:fillRef>
          <a:effectRef idx="0">
            <a:schemeClr val="accent1"/>
          </a:effectRef>
          <a:fontRef idx="minor">
            <a:schemeClr val="tx1"/>
          </a:fontRef>
        </p:style>
      </p:cxnSp>
      <p:cxnSp>
        <p:nvCxnSpPr>
          <p:cNvPr id="2006017" name="Straight Connector 2006016"/>
          <p:cNvCxnSpPr/>
          <p:nvPr/>
        </p:nvCxnSpPr>
        <p:spPr>
          <a:xfrm>
            <a:off x="3886200" y="5181600"/>
            <a:ext cx="762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p:nvCxnSpPr>
        <p:spPr>
          <a:xfrm>
            <a:off x="4495800" y="4800600"/>
            <a:ext cx="0" cy="381000"/>
          </a:xfrm>
          <a:prstGeom prst="line">
            <a:avLst/>
          </a:prstGeom>
          <a:ln w="38100">
            <a:solidFill>
              <a:schemeClr val="bg1"/>
            </a:solidFill>
            <a:headEnd type="oval"/>
          </a:ln>
        </p:spPr>
        <p:style>
          <a:lnRef idx="1">
            <a:schemeClr val="accent1"/>
          </a:lnRef>
          <a:fillRef idx="0">
            <a:schemeClr val="accent1"/>
          </a:fillRef>
          <a:effectRef idx="0">
            <a:schemeClr val="accent1"/>
          </a:effectRef>
          <a:fontRef idx="minor">
            <a:schemeClr val="tx1"/>
          </a:fontRef>
        </p:style>
      </p:cxnSp>
      <p:cxnSp>
        <p:nvCxnSpPr>
          <p:cNvPr id="191" name="Straight Connector 190"/>
          <p:cNvCxnSpPr/>
          <p:nvPr/>
        </p:nvCxnSpPr>
        <p:spPr>
          <a:xfrm>
            <a:off x="4495800" y="5181600"/>
            <a:ext cx="762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2" name="Straight Connector 191"/>
          <p:cNvCxnSpPr/>
          <p:nvPr/>
        </p:nvCxnSpPr>
        <p:spPr>
          <a:xfrm>
            <a:off x="5105400" y="4800600"/>
            <a:ext cx="0" cy="381000"/>
          </a:xfrm>
          <a:prstGeom prst="line">
            <a:avLst/>
          </a:prstGeom>
          <a:ln w="38100">
            <a:solidFill>
              <a:schemeClr val="bg1"/>
            </a:solidFill>
            <a:headEnd type="oval"/>
          </a:ln>
        </p:spPr>
        <p:style>
          <a:lnRef idx="1">
            <a:schemeClr val="accent1"/>
          </a:lnRef>
          <a:fillRef idx="0">
            <a:schemeClr val="accent1"/>
          </a:fillRef>
          <a:effectRef idx="0">
            <a:schemeClr val="accent1"/>
          </a:effectRef>
          <a:fontRef idx="minor">
            <a:schemeClr val="tx1"/>
          </a:fontRef>
        </p:style>
      </p:cxnSp>
      <p:cxnSp>
        <p:nvCxnSpPr>
          <p:cNvPr id="193" name="Straight Connector 192"/>
          <p:cNvCxnSpPr/>
          <p:nvPr/>
        </p:nvCxnSpPr>
        <p:spPr>
          <a:xfrm>
            <a:off x="5105400" y="5181600"/>
            <a:ext cx="762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4" name="Straight Connector 193"/>
          <p:cNvCxnSpPr/>
          <p:nvPr/>
        </p:nvCxnSpPr>
        <p:spPr>
          <a:xfrm>
            <a:off x="5791200" y="4800600"/>
            <a:ext cx="0" cy="381000"/>
          </a:xfrm>
          <a:prstGeom prst="line">
            <a:avLst/>
          </a:prstGeom>
          <a:ln w="38100">
            <a:solidFill>
              <a:schemeClr val="bg1"/>
            </a:solidFill>
            <a:headEnd type="oval"/>
          </a:ln>
        </p:spPr>
        <p:style>
          <a:lnRef idx="1">
            <a:schemeClr val="accent1"/>
          </a:lnRef>
          <a:fillRef idx="0">
            <a:schemeClr val="accent1"/>
          </a:fillRef>
          <a:effectRef idx="0">
            <a:schemeClr val="accent1"/>
          </a:effectRef>
          <a:fontRef idx="minor">
            <a:schemeClr val="tx1"/>
          </a:fontRef>
        </p:style>
      </p:cxnSp>
      <p:cxnSp>
        <p:nvCxnSpPr>
          <p:cNvPr id="195" name="Straight Connector 194"/>
          <p:cNvCxnSpPr/>
          <p:nvPr/>
        </p:nvCxnSpPr>
        <p:spPr>
          <a:xfrm>
            <a:off x="5791200" y="5181600"/>
            <a:ext cx="762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6" name="Straight Connector 195"/>
          <p:cNvCxnSpPr/>
          <p:nvPr/>
        </p:nvCxnSpPr>
        <p:spPr>
          <a:xfrm>
            <a:off x="6400800" y="4800600"/>
            <a:ext cx="0" cy="381000"/>
          </a:xfrm>
          <a:prstGeom prst="line">
            <a:avLst/>
          </a:prstGeom>
          <a:ln w="38100">
            <a:solidFill>
              <a:schemeClr val="bg1"/>
            </a:solidFill>
            <a:headEnd type="oval"/>
          </a:ln>
        </p:spPr>
        <p:style>
          <a:lnRef idx="1">
            <a:schemeClr val="accent1"/>
          </a:lnRef>
          <a:fillRef idx="0">
            <a:schemeClr val="accent1"/>
          </a:fillRef>
          <a:effectRef idx="0">
            <a:schemeClr val="accent1"/>
          </a:effectRef>
          <a:fontRef idx="minor">
            <a:schemeClr val="tx1"/>
          </a:fontRef>
        </p:style>
      </p:cxnSp>
      <p:cxnSp>
        <p:nvCxnSpPr>
          <p:cNvPr id="197" name="Straight Connector 196"/>
          <p:cNvCxnSpPr/>
          <p:nvPr/>
        </p:nvCxnSpPr>
        <p:spPr>
          <a:xfrm>
            <a:off x="6400800" y="5181600"/>
            <a:ext cx="762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8" name="Straight Connector 197"/>
          <p:cNvCxnSpPr/>
          <p:nvPr/>
        </p:nvCxnSpPr>
        <p:spPr>
          <a:xfrm>
            <a:off x="7010400" y="4800600"/>
            <a:ext cx="0" cy="381000"/>
          </a:xfrm>
          <a:prstGeom prst="line">
            <a:avLst/>
          </a:prstGeom>
          <a:ln w="38100">
            <a:solidFill>
              <a:schemeClr val="bg1"/>
            </a:solidFill>
            <a:headEnd type="oval"/>
          </a:ln>
        </p:spPr>
        <p:style>
          <a:lnRef idx="1">
            <a:schemeClr val="accent1"/>
          </a:lnRef>
          <a:fillRef idx="0">
            <a:schemeClr val="accent1"/>
          </a:fillRef>
          <a:effectRef idx="0">
            <a:schemeClr val="accent1"/>
          </a:effectRef>
          <a:fontRef idx="minor">
            <a:schemeClr val="tx1"/>
          </a:fontRef>
        </p:style>
      </p:cxnSp>
      <p:cxnSp>
        <p:nvCxnSpPr>
          <p:cNvPr id="199" name="Straight Connector 198"/>
          <p:cNvCxnSpPr/>
          <p:nvPr/>
        </p:nvCxnSpPr>
        <p:spPr>
          <a:xfrm>
            <a:off x="7010400" y="5181600"/>
            <a:ext cx="762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0" name="Straight Connector 199"/>
          <p:cNvCxnSpPr/>
          <p:nvPr/>
        </p:nvCxnSpPr>
        <p:spPr>
          <a:xfrm>
            <a:off x="7620000" y="4800600"/>
            <a:ext cx="0" cy="381000"/>
          </a:xfrm>
          <a:prstGeom prst="line">
            <a:avLst/>
          </a:prstGeom>
          <a:ln w="38100">
            <a:solidFill>
              <a:schemeClr val="bg1"/>
            </a:solidFill>
            <a:headEnd type="oval"/>
          </a:ln>
        </p:spPr>
        <p:style>
          <a:lnRef idx="1">
            <a:schemeClr val="accent1"/>
          </a:lnRef>
          <a:fillRef idx="0">
            <a:schemeClr val="accent1"/>
          </a:fillRef>
          <a:effectRef idx="0">
            <a:schemeClr val="accent1"/>
          </a:effectRef>
          <a:fontRef idx="minor">
            <a:schemeClr val="tx1"/>
          </a:fontRef>
        </p:style>
      </p:cxnSp>
      <p:cxnSp>
        <p:nvCxnSpPr>
          <p:cNvPr id="201" name="Straight Connector 200"/>
          <p:cNvCxnSpPr/>
          <p:nvPr/>
        </p:nvCxnSpPr>
        <p:spPr>
          <a:xfrm>
            <a:off x="7620000" y="5181600"/>
            <a:ext cx="762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2" name="Straight Connector 201"/>
          <p:cNvCxnSpPr/>
          <p:nvPr/>
        </p:nvCxnSpPr>
        <p:spPr>
          <a:xfrm>
            <a:off x="8305800" y="4800600"/>
            <a:ext cx="0" cy="381000"/>
          </a:xfrm>
          <a:prstGeom prst="line">
            <a:avLst/>
          </a:prstGeom>
          <a:ln w="38100">
            <a:solidFill>
              <a:schemeClr val="bg1"/>
            </a:solidFill>
            <a:headEnd type="none"/>
          </a:ln>
        </p:spPr>
        <p:style>
          <a:lnRef idx="1">
            <a:schemeClr val="accent1"/>
          </a:lnRef>
          <a:fillRef idx="0">
            <a:schemeClr val="accent1"/>
          </a:fillRef>
          <a:effectRef idx="0">
            <a:schemeClr val="accent1"/>
          </a:effectRef>
          <a:fontRef idx="minor">
            <a:schemeClr val="tx1"/>
          </a:fontRef>
        </p:style>
      </p:cxnSp>
      <p:cxnSp>
        <p:nvCxnSpPr>
          <p:cNvPr id="203" name="Straight Connector 202"/>
          <p:cNvCxnSpPr/>
          <p:nvPr/>
        </p:nvCxnSpPr>
        <p:spPr>
          <a:xfrm>
            <a:off x="8305800" y="5181600"/>
            <a:ext cx="762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204" name="Text Box 108"/>
          <p:cNvSpPr txBox="1">
            <a:spLocks noChangeArrowheads="1"/>
          </p:cNvSpPr>
          <p:nvPr>
            <p:custDataLst>
              <p:tags r:id="rId29"/>
            </p:custDataLst>
          </p:nvPr>
        </p:nvSpPr>
        <p:spPr bwMode="auto">
          <a:xfrm>
            <a:off x="1752600" y="4337077"/>
            <a:ext cx="495650" cy="494944"/>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latin typeface="Calibri"/>
              </a:rPr>
              <a:t>10</a:t>
            </a:r>
            <a:endParaRPr lang="en-US" sz="2400" dirty="0">
              <a:solidFill>
                <a:srgbClr val="FFFFFF"/>
              </a:solidFill>
              <a:latin typeface="Calibri"/>
            </a:endParaRPr>
          </a:p>
        </p:txBody>
      </p:sp>
      <p:cxnSp>
        <p:nvCxnSpPr>
          <p:cNvPr id="205" name="Straight Connector 204"/>
          <p:cNvCxnSpPr/>
          <p:nvPr/>
        </p:nvCxnSpPr>
        <p:spPr>
          <a:xfrm>
            <a:off x="2076625" y="4743730"/>
            <a:ext cx="76200" cy="20927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06025" name="Straight Connector 2006024"/>
          <p:cNvCxnSpPr/>
          <p:nvPr/>
        </p:nvCxnSpPr>
        <p:spPr>
          <a:xfrm>
            <a:off x="3395393" y="3790670"/>
            <a:ext cx="4605607"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06027" name="Straight Connector 2006026"/>
          <p:cNvCxnSpPr/>
          <p:nvPr/>
        </p:nvCxnSpPr>
        <p:spPr>
          <a:xfrm>
            <a:off x="8003193" y="3790670"/>
            <a:ext cx="0" cy="133410"/>
          </a:xfrm>
          <a:prstGeom prst="line">
            <a:avLst/>
          </a:prstGeom>
          <a:ln w="25400">
            <a:solidFill>
              <a:schemeClr val="bg1"/>
            </a:solidFill>
            <a:headEnd type="none"/>
          </a:ln>
        </p:spPr>
        <p:style>
          <a:lnRef idx="1">
            <a:schemeClr val="accent1"/>
          </a:lnRef>
          <a:fillRef idx="0">
            <a:schemeClr val="accent1"/>
          </a:fillRef>
          <a:effectRef idx="0">
            <a:schemeClr val="accent1"/>
          </a:effectRef>
          <a:fontRef idx="minor">
            <a:schemeClr val="tx1"/>
          </a:fontRef>
        </p:style>
      </p:cxnSp>
      <p:cxnSp>
        <p:nvCxnSpPr>
          <p:cNvPr id="210" name="Straight Connector 209"/>
          <p:cNvCxnSpPr/>
          <p:nvPr/>
        </p:nvCxnSpPr>
        <p:spPr>
          <a:xfrm>
            <a:off x="7391400" y="3810000"/>
            <a:ext cx="0" cy="133410"/>
          </a:xfrm>
          <a:prstGeom prst="line">
            <a:avLst/>
          </a:prstGeom>
          <a:ln w="25400">
            <a:solidFill>
              <a:schemeClr val="bg1"/>
            </a:solidFill>
            <a:headEnd type="oval"/>
          </a:ln>
        </p:spPr>
        <p:style>
          <a:lnRef idx="1">
            <a:schemeClr val="accent1"/>
          </a:lnRef>
          <a:fillRef idx="0">
            <a:schemeClr val="accent1"/>
          </a:fillRef>
          <a:effectRef idx="0">
            <a:schemeClr val="accent1"/>
          </a:effectRef>
          <a:fontRef idx="minor">
            <a:schemeClr val="tx1"/>
          </a:fontRef>
        </p:style>
      </p:cxnSp>
      <p:cxnSp>
        <p:nvCxnSpPr>
          <p:cNvPr id="211" name="Straight Connector 210"/>
          <p:cNvCxnSpPr/>
          <p:nvPr/>
        </p:nvCxnSpPr>
        <p:spPr>
          <a:xfrm>
            <a:off x="6705600" y="3810000"/>
            <a:ext cx="0" cy="133410"/>
          </a:xfrm>
          <a:prstGeom prst="line">
            <a:avLst/>
          </a:prstGeom>
          <a:ln w="25400">
            <a:solidFill>
              <a:schemeClr val="bg1"/>
            </a:solidFill>
            <a:headEnd type="oval"/>
          </a:ln>
        </p:spPr>
        <p:style>
          <a:lnRef idx="1">
            <a:schemeClr val="accent1"/>
          </a:lnRef>
          <a:fillRef idx="0">
            <a:schemeClr val="accent1"/>
          </a:fillRef>
          <a:effectRef idx="0">
            <a:schemeClr val="accent1"/>
          </a:effectRef>
          <a:fontRef idx="minor">
            <a:schemeClr val="tx1"/>
          </a:fontRef>
        </p:style>
      </p:cxnSp>
      <p:cxnSp>
        <p:nvCxnSpPr>
          <p:cNvPr id="212" name="Straight Connector 211"/>
          <p:cNvCxnSpPr/>
          <p:nvPr/>
        </p:nvCxnSpPr>
        <p:spPr>
          <a:xfrm>
            <a:off x="6096000" y="3810000"/>
            <a:ext cx="0" cy="133410"/>
          </a:xfrm>
          <a:prstGeom prst="line">
            <a:avLst/>
          </a:prstGeom>
          <a:ln w="25400">
            <a:solidFill>
              <a:schemeClr val="bg1"/>
            </a:solidFill>
            <a:headEnd type="oval"/>
          </a:ln>
        </p:spPr>
        <p:style>
          <a:lnRef idx="1">
            <a:schemeClr val="accent1"/>
          </a:lnRef>
          <a:fillRef idx="0">
            <a:schemeClr val="accent1"/>
          </a:fillRef>
          <a:effectRef idx="0">
            <a:schemeClr val="accent1"/>
          </a:effectRef>
          <a:fontRef idx="minor">
            <a:schemeClr val="tx1"/>
          </a:fontRef>
        </p:style>
      </p:cxnSp>
      <p:cxnSp>
        <p:nvCxnSpPr>
          <p:cNvPr id="213" name="Straight Connector 212"/>
          <p:cNvCxnSpPr/>
          <p:nvPr/>
        </p:nvCxnSpPr>
        <p:spPr>
          <a:xfrm>
            <a:off x="5410200" y="3810000"/>
            <a:ext cx="0" cy="133410"/>
          </a:xfrm>
          <a:prstGeom prst="line">
            <a:avLst/>
          </a:prstGeom>
          <a:ln w="25400">
            <a:solidFill>
              <a:schemeClr val="bg1"/>
            </a:solidFill>
            <a:headEnd type="oval"/>
          </a:ln>
        </p:spPr>
        <p:style>
          <a:lnRef idx="1">
            <a:schemeClr val="accent1"/>
          </a:lnRef>
          <a:fillRef idx="0">
            <a:schemeClr val="accent1"/>
          </a:fillRef>
          <a:effectRef idx="0">
            <a:schemeClr val="accent1"/>
          </a:effectRef>
          <a:fontRef idx="minor">
            <a:schemeClr val="tx1"/>
          </a:fontRef>
        </p:style>
      </p:cxnSp>
      <p:cxnSp>
        <p:nvCxnSpPr>
          <p:cNvPr id="214" name="Straight Connector 213"/>
          <p:cNvCxnSpPr/>
          <p:nvPr/>
        </p:nvCxnSpPr>
        <p:spPr>
          <a:xfrm>
            <a:off x="4800600" y="3810000"/>
            <a:ext cx="0" cy="133410"/>
          </a:xfrm>
          <a:prstGeom prst="line">
            <a:avLst/>
          </a:prstGeom>
          <a:ln w="25400">
            <a:solidFill>
              <a:schemeClr val="bg1"/>
            </a:solidFill>
            <a:headEnd type="oval"/>
          </a:ln>
        </p:spPr>
        <p:style>
          <a:lnRef idx="1">
            <a:schemeClr val="accent1"/>
          </a:lnRef>
          <a:fillRef idx="0">
            <a:schemeClr val="accent1"/>
          </a:fillRef>
          <a:effectRef idx="0">
            <a:schemeClr val="accent1"/>
          </a:effectRef>
          <a:fontRef idx="minor">
            <a:schemeClr val="tx1"/>
          </a:fontRef>
        </p:style>
      </p:cxnSp>
      <p:cxnSp>
        <p:nvCxnSpPr>
          <p:cNvPr id="215" name="Straight Connector 214"/>
          <p:cNvCxnSpPr/>
          <p:nvPr/>
        </p:nvCxnSpPr>
        <p:spPr>
          <a:xfrm>
            <a:off x="4191000" y="3810000"/>
            <a:ext cx="0" cy="133410"/>
          </a:xfrm>
          <a:prstGeom prst="line">
            <a:avLst/>
          </a:prstGeom>
          <a:ln w="25400">
            <a:solidFill>
              <a:schemeClr val="bg1"/>
            </a:solidFill>
            <a:headEnd type="oval"/>
          </a:ln>
        </p:spPr>
        <p:style>
          <a:lnRef idx="1">
            <a:schemeClr val="accent1"/>
          </a:lnRef>
          <a:fillRef idx="0">
            <a:schemeClr val="accent1"/>
          </a:fillRef>
          <a:effectRef idx="0">
            <a:schemeClr val="accent1"/>
          </a:effectRef>
          <a:fontRef idx="minor">
            <a:schemeClr val="tx1"/>
          </a:fontRef>
        </p:style>
      </p:cxnSp>
      <p:cxnSp>
        <p:nvCxnSpPr>
          <p:cNvPr id="2006029" name="Straight Arrow Connector 2006028"/>
          <p:cNvCxnSpPr/>
          <p:nvPr/>
        </p:nvCxnSpPr>
        <p:spPr>
          <a:xfrm>
            <a:off x="7983184" y="3924080"/>
            <a:ext cx="288494" cy="0"/>
          </a:xfrm>
          <a:prstGeom prst="straightConnector1">
            <a:avLst/>
          </a:prstGeom>
          <a:ln w="254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19" name="Straight Arrow Connector 218"/>
          <p:cNvCxnSpPr/>
          <p:nvPr/>
        </p:nvCxnSpPr>
        <p:spPr>
          <a:xfrm>
            <a:off x="7391400" y="3962400"/>
            <a:ext cx="288494" cy="0"/>
          </a:xfrm>
          <a:prstGeom prst="straightConnector1">
            <a:avLst/>
          </a:prstGeom>
          <a:ln w="254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20" name="Straight Arrow Connector 219"/>
          <p:cNvCxnSpPr/>
          <p:nvPr/>
        </p:nvCxnSpPr>
        <p:spPr>
          <a:xfrm>
            <a:off x="6721906" y="3962400"/>
            <a:ext cx="288494" cy="0"/>
          </a:xfrm>
          <a:prstGeom prst="straightConnector1">
            <a:avLst/>
          </a:prstGeom>
          <a:ln w="254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21" name="Straight Arrow Connector 220"/>
          <p:cNvCxnSpPr/>
          <p:nvPr/>
        </p:nvCxnSpPr>
        <p:spPr>
          <a:xfrm>
            <a:off x="6096000" y="3962400"/>
            <a:ext cx="288494" cy="0"/>
          </a:xfrm>
          <a:prstGeom prst="straightConnector1">
            <a:avLst/>
          </a:prstGeom>
          <a:ln w="254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22" name="Straight Arrow Connector 221"/>
          <p:cNvCxnSpPr/>
          <p:nvPr/>
        </p:nvCxnSpPr>
        <p:spPr>
          <a:xfrm>
            <a:off x="5410200" y="3962400"/>
            <a:ext cx="288494" cy="0"/>
          </a:xfrm>
          <a:prstGeom prst="straightConnector1">
            <a:avLst/>
          </a:prstGeom>
          <a:ln w="254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23" name="Straight Arrow Connector 222"/>
          <p:cNvCxnSpPr/>
          <p:nvPr/>
        </p:nvCxnSpPr>
        <p:spPr>
          <a:xfrm>
            <a:off x="4800600" y="3962400"/>
            <a:ext cx="288494" cy="0"/>
          </a:xfrm>
          <a:prstGeom prst="straightConnector1">
            <a:avLst/>
          </a:prstGeom>
          <a:ln w="254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24" name="Straight Arrow Connector 223"/>
          <p:cNvCxnSpPr/>
          <p:nvPr/>
        </p:nvCxnSpPr>
        <p:spPr>
          <a:xfrm>
            <a:off x="4191000" y="3962400"/>
            <a:ext cx="288494" cy="0"/>
          </a:xfrm>
          <a:prstGeom prst="straightConnector1">
            <a:avLst/>
          </a:prstGeom>
          <a:ln w="254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25" name="Straight Connector 224"/>
          <p:cNvCxnSpPr/>
          <p:nvPr/>
        </p:nvCxnSpPr>
        <p:spPr>
          <a:xfrm>
            <a:off x="3677609" y="3810000"/>
            <a:ext cx="0" cy="133410"/>
          </a:xfrm>
          <a:prstGeom prst="line">
            <a:avLst/>
          </a:prstGeom>
          <a:ln w="25400">
            <a:solidFill>
              <a:schemeClr val="bg1"/>
            </a:solidFill>
            <a:headEnd type="oval"/>
          </a:ln>
        </p:spPr>
        <p:style>
          <a:lnRef idx="1">
            <a:schemeClr val="accent1"/>
          </a:lnRef>
          <a:fillRef idx="0">
            <a:schemeClr val="accent1"/>
          </a:fillRef>
          <a:effectRef idx="0">
            <a:schemeClr val="accent1"/>
          </a:effectRef>
          <a:fontRef idx="minor">
            <a:schemeClr val="tx1"/>
          </a:fontRef>
        </p:style>
      </p:cxnSp>
      <p:cxnSp>
        <p:nvCxnSpPr>
          <p:cNvPr id="226" name="Straight Arrow Connector 225"/>
          <p:cNvCxnSpPr/>
          <p:nvPr/>
        </p:nvCxnSpPr>
        <p:spPr>
          <a:xfrm>
            <a:off x="3657600" y="3943410"/>
            <a:ext cx="288494" cy="0"/>
          </a:xfrm>
          <a:prstGeom prst="straightConnector1">
            <a:avLst/>
          </a:prstGeom>
          <a:ln w="2540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227" name="TextBox 226"/>
          <p:cNvSpPr txBox="1"/>
          <p:nvPr/>
        </p:nvSpPr>
        <p:spPr>
          <a:xfrm>
            <a:off x="5665640" y="1915180"/>
            <a:ext cx="2135521" cy="523220"/>
          </a:xfrm>
          <a:prstGeom prst="rect">
            <a:avLst/>
          </a:prstGeom>
          <a:noFill/>
        </p:spPr>
        <p:txBody>
          <a:bodyPr wrap="none" rtlCol="0">
            <a:spAutoFit/>
          </a:bodyPr>
          <a:lstStyle/>
          <a:p>
            <a:r>
              <a:rPr lang="en-US" sz="2800" dirty="0" smtClean="0">
                <a:solidFill>
                  <a:schemeClr val="bg1"/>
                </a:solidFill>
              </a:rPr>
              <a:t>4M x </a:t>
            </a:r>
            <a:r>
              <a:rPr lang="en-US" sz="2800" dirty="0">
                <a:solidFill>
                  <a:schemeClr val="bg1"/>
                </a:solidFill>
              </a:rPr>
              <a:t>8</a:t>
            </a:r>
            <a:r>
              <a:rPr lang="en-US" sz="2800" dirty="0" smtClean="0">
                <a:solidFill>
                  <a:schemeClr val="bg1"/>
                </a:solidFill>
              </a:rPr>
              <a:t> SRAM</a:t>
            </a:r>
          </a:p>
        </p:txBody>
      </p:sp>
      <p:sp>
        <p:nvSpPr>
          <p:cNvPr id="229" name="TextBox 228"/>
          <p:cNvSpPr txBox="1"/>
          <p:nvPr/>
        </p:nvSpPr>
        <p:spPr>
          <a:xfrm>
            <a:off x="186131" y="888321"/>
            <a:ext cx="3788217" cy="1384995"/>
          </a:xfrm>
          <a:prstGeom prst="rect">
            <a:avLst/>
          </a:prstGeom>
          <a:noFill/>
        </p:spPr>
        <p:txBody>
          <a:bodyPr wrap="none" rtlCol="0">
            <a:spAutoFit/>
          </a:bodyPr>
          <a:lstStyle/>
          <a:p>
            <a:r>
              <a:rPr lang="en-US" sz="2800" dirty="0" smtClean="0">
                <a:solidFill>
                  <a:schemeClr val="accent1"/>
                </a:solidFill>
              </a:rPr>
              <a:t>E.g. How do we design </a:t>
            </a:r>
          </a:p>
          <a:p>
            <a:r>
              <a:rPr lang="en-US" sz="2800" dirty="0" smtClean="0">
                <a:solidFill>
                  <a:schemeClr val="accent1"/>
                </a:solidFill>
              </a:rPr>
              <a:t>a </a:t>
            </a:r>
            <a:r>
              <a:rPr lang="en-US" sz="2800" b="1" i="1" dirty="0" smtClean="0">
                <a:solidFill>
                  <a:schemeClr val="accent1"/>
                </a:solidFill>
              </a:rPr>
              <a:t>4M x 8</a:t>
            </a:r>
            <a:r>
              <a:rPr lang="en-US" sz="2800" dirty="0" smtClean="0">
                <a:solidFill>
                  <a:schemeClr val="accent1"/>
                </a:solidFill>
              </a:rPr>
              <a:t> SRAM Module?</a:t>
            </a:r>
          </a:p>
          <a:p>
            <a:endParaRPr lang="en-US" sz="2800" dirty="0">
              <a:solidFill>
                <a:schemeClr val="accent1"/>
              </a:solidFill>
            </a:endParaRPr>
          </a:p>
        </p:txBody>
      </p:sp>
    </p:spTree>
    <p:extLst>
      <p:ext uri="{BB962C8B-B14F-4D97-AF65-F5344CB8AC3E}">
        <p14:creationId xmlns:p14="http://schemas.microsoft.com/office/powerpoint/2010/main" val="1300828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2"/>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006027"/>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006029"/>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006025"/>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31"/>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32"/>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33"/>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29"/>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30"/>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100"/>
                                  </p:stCondLst>
                                  <p:childTnLst>
                                    <p:set>
                                      <p:cBhvr>
                                        <p:cTn id="46" dur="1" fill="hold">
                                          <p:stCondLst>
                                            <p:cond delay="0"/>
                                          </p:stCondLst>
                                        </p:cTn>
                                        <p:tgtEl>
                                          <p:spTgt spid="163"/>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164"/>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165"/>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166"/>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202"/>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203"/>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177"/>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204"/>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205"/>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175"/>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39"/>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40"/>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47"/>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48"/>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49"/>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50"/>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51"/>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52"/>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53"/>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54"/>
                                        </p:tgtEl>
                                        <p:attrNameLst>
                                          <p:attrName>style.visibility</p:attrName>
                                        </p:attrNameLst>
                                      </p:cBhvr>
                                      <p:to>
                                        <p:strVal val="visible"/>
                                      </p:to>
                                    </p:set>
                                  </p:childTnLst>
                                </p:cTn>
                              </p:par>
                              <p:par>
                                <p:cTn id="89" presetID="1" presetClass="entr" presetSubtype="0" fill="hold" grpId="0" nodeType="withEffect">
                                  <p:stCondLst>
                                    <p:cond delay="0"/>
                                  </p:stCondLst>
                                  <p:childTnLst>
                                    <p:set>
                                      <p:cBhvr>
                                        <p:cTn id="90" dur="1" fill="hold">
                                          <p:stCondLst>
                                            <p:cond delay="0"/>
                                          </p:stCondLst>
                                        </p:cTn>
                                        <p:tgtEl>
                                          <p:spTgt spid="55"/>
                                        </p:tgtEl>
                                        <p:attrNameLst>
                                          <p:attrName>style.visibility</p:attrName>
                                        </p:attrNameLst>
                                      </p:cBhvr>
                                      <p:to>
                                        <p:strVal val="visible"/>
                                      </p:to>
                                    </p:set>
                                  </p:childTnLst>
                                </p:cTn>
                              </p:par>
                              <p:par>
                                <p:cTn id="91" presetID="1" presetClass="entr" presetSubtype="0" fill="hold" grpId="0" nodeType="withEffect">
                                  <p:stCondLst>
                                    <p:cond delay="0"/>
                                  </p:stCondLst>
                                  <p:childTnLst>
                                    <p:set>
                                      <p:cBhvr>
                                        <p:cTn id="92" dur="1" fill="hold">
                                          <p:stCondLst>
                                            <p:cond delay="0"/>
                                          </p:stCondLst>
                                        </p:cTn>
                                        <p:tgtEl>
                                          <p:spTgt spid="56"/>
                                        </p:tgtEl>
                                        <p:attrNameLst>
                                          <p:attrName>style.visibility</p:attrName>
                                        </p:attrNameLst>
                                      </p:cBhvr>
                                      <p:to>
                                        <p:strVal val="visible"/>
                                      </p:to>
                                    </p:set>
                                  </p:childTnLst>
                                </p:cTn>
                              </p:par>
                              <p:par>
                                <p:cTn id="93" presetID="1" presetClass="entr" presetSubtype="0" fill="hold" nodeType="withEffect">
                                  <p:stCondLst>
                                    <p:cond delay="0"/>
                                  </p:stCondLst>
                                  <p:childTnLst>
                                    <p:set>
                                      <p:cBhvr>
                                        <p:cTn id="94" dur="1" fill="hold">
                                          <p:stCondLst>
                                            <p:cond delay="0"/>
                                          </p:stCondLst>
                                        </p:cTn>
                                        <p:tgtEl>
                                          <p:spTgt spid="17"/>
                                        </p:tgtEl>
                                        <p:attrNameLst>
                                          <p:attrName>style.visibility</p:attrName>
                                        </p:attrNameLst>
                                      </p:cBhvr>
                                      <p:to>
                                        <p:strVal val="visible"/>
                                      </p:to>
                                    </p:set>
                                  </p:childTnLst>
                                </p:cTn>
                              </p:par>
                              <p:par>
                                <p:cTn id="95" presetID="1" presetClass="entr" presetSubtype="0" fill="hold" nodeType="withEffect">
                                  <p:stCondLst>
                                    <p:cond delay="0"/>
                                  </p:stCondLst>
                                  <p:childTnLst>
                                    <p:set>
                                      <p:cBhvr>
                                        <p:cTn id="96" dur="1" fill="hold">
                                          <p:stCondLst>
                                            <p:cond delay="0"/>
                                          </p:stCondLst>
                                        </p:cTn>
                                        <p:tgtEl>
                                          <p:spTgt spid="90"/>
                                        </p:tgtEl>
                                        <p:attrNameLst>
                                          <p:attrName>style.visibility</p:attrName>
                                        </p:attrNameLst>
                                      </p:cBhvr>
                                      <p:to>
                                        <p:strVal val="visible"/>
                                      </p:to>
                                    </p:set>
                                  </p:childTnLst>
                                </p:cTn>
                              </p:par>
                              <p:par>
                                <p:cTn id="97" presetID="1" presetClass="entr" presetSubtype="0" fill="hold" grpId="0" nodeType="withEffect">
                                  <p:stCondLst>
                                    <p:cond delay="0"/>
                                  </p:stCondLst>
                                  <p:childTnLst>
                                    <p:set>
                                      <p:cBhvr>
                                        <p:cTn id="98" dur="1" fill="hold">
                                          <p:stCondLst>
                                            <p:cond delay="0"/>
                                          </p:stCondLst>
                                        </p:cTn>
                                        <p:tgtEl>
                                          <p:spTgt spid="91"/>
                                        </p:tgtEl>
                                        <p:attrNameLst>
                                          <p:attrName>style.visibility</p:attrName>
                                        </p:attrNameLst>
                                      </p:cBhvr>
                                      <p:to>
                                        <p:strVal val="visible"/>
                                      </p:to>
                                    </p:set>
                                  </p:childTnLst>
                                </p:cTn>
                              </p:par>
                              <p:par>
                                <p:cTn id="99" presetID="1" presetClass="entr" presetSubtype="0" fill="hold" nodeType="withEffect">
                                  <p:stCondLst>
                                    <p:cond delay="0"/>
                                  </p:stCondLst>
                                  <p:childTnLst>
                                    <p:set>
                                      <p:cBhvr>
                                        <p:cTn id="100" dur="1" fill="hold">
                                          <p:stCondLst>
                                            <p:cond delay="0"/>
                                          </p:stCondLst>
                                        </p:cTn>
                                        <p:tgtEl>
                                          <p:spTgt spid="95"/>
                                        </p:tgtEl>
                                        <p:attrNameLst>
                                          <p:attrName>style.visibility</p:attrName>
                                        </p:attrNameLst>
                                      </p:cBhvr>
                                      <p:to>
                                        <p:strVal val="visible"/>
                                      </p:to>
                                    </p:set>
                                  </p:childTnLst>
                                </p:cTn>
                              </p:par>
                              <p:par>
                                <p:cTn id="101" presetID="1" presetClass="entr" presetSubtype="0" fill="hold" nodeType="withEffect">
                                  <p:stCondLst>
                                    <p:cond delay="0"/>
                                  </p:stCondLst>
                                  <p:childTnLst>
                                    <p:set>
                                      <p:cBhvr>
                                        <p:cTn id="102" dur="1" fill="hold">
                                          <p:stCondLst>
                                            <p:cond delay="0"/>
                                          </p:stCondLst>
                                        </p:cTn>
                                        <p:tgtEl>
                                          <p:spTgt spid="96"/>
                                        </p:tgtEl>
                                        <p:attrNameLst>
                                          <p:attrName>style.visibility</p:attrName>
                                        </p:attrNameLst>
                                      </p:cBhvr>
                                      <p:to>
                                        <p:strVal val="visible"/>
                                      </p:to>
                                    </p:set>
                                  </p:childTnLst>
                                </p:cTn>
                              </p:par>
                              <p:par>
                                <p:cTn id="103" presetID="1" presetClass="entr" presetSubtype="0" fill="hold" grpId="0" nodeType="withEffect">
                                  <p:stCondLst>
                                    <p:cond delay="0"/>
                                  </p:stCondLst>
                                  <p:childTnLst>
                                    <p:set>
                                      <p:cBhvr>
                                        <p:cTn id="104" dur="1" fill="hold">
                                          <p:stCondLst>
                                            <p:cond delay="0"/>
                                          </p:stCondLst>
                                        </p:cTn>
                                        <p:tgtEl>
                                          <p:spTgt spid="97"/>
                                        </p:tgtEl>
                                        <p:attrNameLst>
                                          <p:attrName>style.visibility</p:attrName>
                                        </p:attrNameLst>
                                      </p:cBhvr>
                                      <p:to>
                                        <p:strVal val="visible"/>
                                      </p:to>
                                    </p:set>
                                  </p:childTnLst>
                                </p:cTn>
                              </p:par>
                              <p:par>
                                <p:cTn id="105" presetID="1" presetClass="entr" presetSubtype="0" fill="hold" nodeType="withEffect">
                                  <p:stCondLst>
                                    <p:cond delay="0"/>
                                  </p:stCondLst>
                                  <p:childTnLst>
                                    <p:set>
                                      <p:cBhvr>
                                        <p:cTn id="106" dur="1" fill="hold">
                                          <p:stCondLst>
                                            <p:cond delay="0"/>
                                          </p:stCondLst>
                                        </p:cTn>
                                        <p:tgtEl>
                                          <p:spTgt spid="101"/>
                                        </p:tgtEl>
                                        <p:attrNameLst>
                                          <p:attrName>style.visibility</p:attrName>
                                        </p:attrNameLst>
                                      </p:cBhvr>
                                      <p:to>
                                        <p:strVal val="visible"/>
                                      </p:to>
                                    </p:set>
                                  </p:childTnLst>
                                </p:cTn>
                              </p:par>
                              <p:par>
                                <p:cTn id="107" presetID="1" presetClass="entr" presetSubtype="0" fill="hold" nodeType="withEffect">
                                  <p:stCondLst>
                                    <p:cond delay="0"/>
                                  </p:stCondLst>
                                  <p:childTnLst>
                                    <p:set>
                                      <p:cBhvr>
                                        <p:cTn id="108" dur="1" fill="hold">
                                          <p:stCondLst>
                                            <p:cond delay="0"/>
                                          </p:stCondLst>
                                        </p:cTn>
                                        <p:tgtEl>
                                          <p:spTgt spid="102"/>
                                        </p:tgtEl>
                                        <p:attrNameLst>
                                          <p:attrName>style.visibility</p:attrName>
                                        </p:attrNameLst>
                                      </p:cBhvr>
                                      <p:to>
                                        <p:strVal val="visible"/>
                                      </p:to>
                                    </p:set>
                                  </p:childTnLst>
                                </p:cTn>
                              </p:par>
                              <p:par>
                                <p:cTn id="109" presetID="1" presetClass="entr" presetSubtype="0" fill="hold" grpId="0" nodeType="withEffect">
                                  <p:stCondLst>
                                    <p:cond delay="0"/>
                                  </p:stCondLst>
                                  <p:childTnLst>
                                    <p:set>
                                      <p:cBhvr>
                                        <p:cTn id="110" dur="1" fill="hold">
                                          <p:stCondLst>
                                            <p:cond delay="0"/>
                                          </p:stCondLst>
                                        </p:cTn>
                                        <p:tgtEl>
                                          <p:spTgt spid="103"/>
                                        </p:tgtEl>
                                        <p:attrNameLst>
                                          <p:attrName>style.visibility</p:attrName>
                                        </p:attrNameLst>
                                      </p:cBhvr>
                                      <p:to>
                                        <p:strVal val="visible"/>
                                      </p:to>
                                    </p:set>
                                  </p:childTnLst>
                                </p:cTn>
                              </p:par>
                              <p:par>
                                <p:cTn id="111" presetID="1" presetClass="entr" presetSubtype="0" fill="hold" nodeType="withEffect">
                                  <p:stCondLst>
                                    <p:cond delay="0"/>
                                  </p:stCondLst>
                                  <p:childTnLst>
                                    <p:set>
                                      <p:cBhvr>
                                        <p:cTn id="112" dur="1" fill="hold">
                                          <p:stCondLst>
                                            <p:cond delay="0"/>
                                          </p:stCondLst>
                                        </p:cTn>
                                        <p:tgtEl>
                                          <p:spTgt spid="107"/>
                                        </p:tgtEl>
                                        <p:attrNameLst>
                                          <p:attrName>style.visibility</p:attrName>
                                        </p:attrNameLst>
                                      </p:cBhvr>
                                      <p:to>
                                        <p:strVal val="visible"/>
                                      </p:to>
                                    </p:set>
                                  </p:childTnLst>
                                </p:cTn>
                              </p:par>
                              <p:par>
                                <p:cTn id="113" presetID="1" presetClass="entr" presetSubtype="0" fill="hold" nodeType="withEffect">
                                  <p:stCondLst>
                                    <p:cond delay="0"/>
                                  </p:stCondLst>
                                  <p:childTnLst>
                                    <p:set>
                                      <p:cBhvr>
                                        <p:cTn id="114" dur="1" fill="hold">
                                          <p:stCondLst>
                                            <p:cond delay="0"/>
                                          </p:stCondLst>
                                        </p:cTn>
                                        <p:tgtEl>
                                          <p:spTgt spid="108"/>
                                        </p:tgtEl>
                                        <p:attrNameLst>
                                          <p:attrName>style.visibility</p:attrName>
                                        </p:attrNameLst>
                                      </p:cBhvr>
                                      <p:to>
                                        <p:strVal val="visible"/>
                                      </p:to>
                                    </p:set>
                                  </p:childTnLst>
                                </p:cTn>
                              </p:par>
                              <p:par>
                                <p:cTn id="115" presetID="1" presetClass="entr" presetSubtype="0" fill="hold" grpId="0" nodeType="withEffect">
                                  <p:stCondLst>
                                    <p:cond delay="0"/>
                                  </p:stCondLst>
                                  <p:childTnLst>
                                    <p:set>
                                      <p:cBhvr>
                                        <p:cTn id="116" dur="1" fill="hold">
                                          <p:stCondLst>
                                            <p:cond delay="0"/>
                                          </p:stCondLst>
                                        </p:cTn>
                                        <p:tgtEl>
                                          <p:spTgt spid="109"/>
                                        </p:tgtEl>
                                        <p:attrNameLst>
                                          <p:attrName>style.visibility</p:attrName>
                                        </p:attrNameLst>
                                      </p:cBhvr>
                                      <p:to>
                                        <p:strVal val="visible"/>
                                      </p:to>
                                    </p:set>
                                  </p:childTnLst>
                                </p:cTn>
                              </p:par>
                              <p:par>
                                <p:cTn id="117" presetID="1" presetClass="entr" presetSubtype="0" fill="hold" nodeType="withEffect">
                                  <p:stCondLst>
                                    <p:cond delay="0"/>
                                  </p:stCondLst>
                                  <p:childTnLst>
                                    <p:set>
                                      <p:cBhvr>
                                        <p:cTn id="118" dur="1" fill="hold">
                                          <p:stCondLst>
                                            <p:cond delay="0"/>
                                          </p:stCondLst>
                                        </p:cTn>
                                        <p:tgtEl>
                                          <p:spTgt spid="113"/>
                                        </p:tgtEl>
                                        <p:attrNameLst>
                                          <p:attrName>style.visibility</p:attrName>
                                        </p:attrNameLst>
                                      </p:cBhvr>
                                      <p:to>
                                        <p:strVal val="visible"/>
                                      </p:to>
                                    </p:set>
                                  </p:childTnLst>
                                </p:cTn>
                              </p:par>
                              <p:par>
                                <p:cTn id="119" presetID="1" presetClass="entr" presetSubtype="0" fill="hold" nodeType="withEffect">
                                  <p:stCondLst>
                                    <p:cond delay="0"/>
                                  </p:stCondLst>
                                  <p:childTnLst>
                                    <p:set>
                                      <p:cBhvr>
                                        <p:cTn id="120" dur="1" fill="hold">
                                          <p:stCondLst>
                                            <p:cond delay="0"/>
                                          </p:stCondLst>
                                        </p:cTn>
                                        <p:tgtEl>
                                          <p:spTgt spid="114"/>
                                        </p:tgtEl>
                                        <p:attrNameLst>
                                          <p:attrName>style.visibility</p:attrName>
                                        </p:attrNameLst>
                                      </p:cBhvr>
                                      <p:to>
                                        <p:strVal val="visible"/>
                                      </p:to>
                                    </p:set>
                                  </p:childTnLst>
                                </p:cTn>
                              </p:par>
                              <p:par>
                                <p:cTn id="121" presetID="1" presetClass="entr" presetSubtype="0" fill="hold" grpId="0" nodeType="withEffect">
                                  <p:stCondLst>
                                    <p:cond delay="0"/>
                                  </p:stCondLst>
                                  <p:childTnLst>
                                    <p:set>
                                      <p:cBhvr>
                                        <p:cTn id="122" dur="1" fill="hold">
                                          <p:stCondLst>
                                            <p:cond delay="0"/>
                                          </p:stCondLst>
                                        </p:cTn>
                                        <p:tgtEl>
                                          <p:spTgt spid="115"/>
                                        </p:tgtEl>
                                        <p:attrNameLst>
                                          <p:attrName>style.visibility</p:attrName>
                                        </p:attrNameLst>
                                      </p:cBhvr>
                                      <p:to>
                                        <p:strVal val="visible"/>
                                      </p:to>
                                    </p:set>
                                  </p:childTnLst>
                                </p:cTn>
                              </p:par>
                              <p:par>
                                <p:cTn id="123" presetID="1" presetClass="entr" presetSubtype="0" fill="hold" nodeType="withEffect">
                                  <p:stCondLst>
                                    <p:cond delay="0"/>
                                  </p:stCondLst>
                                  <p:childTnLst>
                                    <p:set>
                                      <p:cBhvr>
                                        <p:cTn id="124" dur="1" fill="hold">
                                          <p:stCondLst>
                                            <p:cond delay="0"/>
                                          </p:stCondLst>
                                        </p:cTn>
                                        <p:tgtEl>
                                          <p:spTgt spid="119"/>
                                        </p:tgtEl>
                                        <p:attrNameLst>
                                          <p:attrName>style.visibility</p:attrName>
                                        </p:attrNameLst>
                                      </p:cBhvr>
                                      <p:to>
                                        <p:strVal val="visible"/>
                                      </p:to>
                                    </p:set>
                                  </p:childTnLst>
                                </p:cTn>
                              </p:par>
                              <p:par>
                                <p:cTn id="125" presetID="1" presetClass="entr" presetSubtype="0" fill="hold" nodeType="withEffect">
                                  <p:stCondLst>
                                    <p:cond delay="0"/>
                                  </p:stCondLst>
                                  <p:childTnLst>
                                    <p:set>
                                      <p:cBhvr>
                                        <p:cTn id="126" dur="1" fill="hold">
                                          <p:stCondLst>
                                            <p:cond delay="0"/>
                                          </p:stCondLst>
                                        </p:cTn>
                                        <p:tgtEl>
                                          <p:spTgt spid="120"/>
                                        </p:tgtEl>
                                        <p:attrNameLst>
                                          <p:attrName>style.visibility</p:attrName>
                                        </p:attrNameLst>
                                      </p:cBhvr>
                                      <p:to>
                                        <p:strVal val="visible"/>
                                      </p:to>
                                    </p:set>
                                  </p:childTnLst>
                                </p:cTn>
                              </p:par>
                              <p:par>
                                <p:cTn id="127" presetID="1" presetClass="entr" presetSubtype="0" fill="hold" nodeType="withEffect">
                                  <p:stCondLst>
                                    <p:cond delay="0"/>
                                  </p:stCondLst>
                                  <p:childTnLst>
                                    <p:set>
                                      <p:cBhvr>
                                        <p:cTn id="128" dur="1" fill="hold">
                                          <p:stCondLst>
                                            <p:cond delay="0"/>
                                          </p:stCondLst>
                                        </p:cTn>
                                        <p:tgtEl>
                                          <p:spTgt spid="210"/>
                                        </p:tgtEl>
                                        <p:attrNameLst>
                                          <p:attrName>style.visibility</p:attrName>
                                        </p:attrNameLst>
                                      </p:cBhvr>
                                      <p:to>
                                        <p:strVal val="visible"/>
                                      </p:to>
                                    </p:set>
                                  </p:childTnLst>
                                </p:cTn>
                              </p:par>
                              <p:par>
                                <p:cTn id="129" presetID="1" presetClass="entr" presetSubtype="0" fill="hold" nodeType="withEffect">
                                  <p:stCondLst>
                                    <p:cond delay="0"/>
                                  </p:stCondLst>
                                  <p:childTnLst>
                                    <p:set>
                                      <p:cBhvr>
                                        <p:cTn id="130" dur="1" fill="hold">
                                          <p:stCondLst>
                                            <p:cond delay="0"/>
                                          </p:stCondLst>
                                        </p:cTn>
                                        <p:tgtEl>
                                          <p:spTgt spid="211"/>
                                        </p:tgtEl>
                                        <p:attrNameLst>
                                          <p:attrName>style.visibility</p:attrName>
                                        </p:attrNameLst>
                                      </p:cBhvr>
                                      <p:to>
                                        <p:strVal val="visible"/>
                                      </p:to>
                                    </p:set>
                                  </p:childTnLst>
                                </p:cTn>
                              </p:par>
                              <p:par>
                                <p:cTn id="131" presetID="1" presetClass="entr" presetSubtype="0" fill="hold" nodeType="withEffect">
                                  <p:stCondLst>
                                    <p:cond delay="0"/>
                                  </p:stCondLst>
                                  <p:childTnLst>
                                    <p:set>
                                      <p:cBhvr>
                                        <p:cTn id="132" dur="1" fill="hold">
                                          <p:stCondLst>
                                            <p:cond delay="0"/>
                                          </p:stCondLst>
                                        </p:cTn>
                                        <p:tgtEl>
                                          <p:spTgt spid="212"/>
                                        </p:tgtEl>
                                        <p:attrNameLst>
                                          <p:attrName>style.visibility</p:attrName>
                                        </p:attrNameLst>
                                      </p:cBhvr>
                                      <p:to>
                                        <p:strVal val="visible"/>
                                      </p:to>
                                    </p:set>
                                  </p:childTnLst>
                                </p:cTn>
                              </p:par>
                              <p:par>
                                <p:cTn id="133" presetID="1" presetClass="entr" presetSubtype="0" fill="hold" nodeType="withEffect">
                                  <p:stCondLst>
                                    <p:cond delay="0"/>
                                  </p:stCondLst>
                                  <p:childTnLst>
                                    <p:set>
                                      <p:cBhvr>
                                        <p:cTn id="134" dur="1" fill="hold">
                                          <p:stCondLst>
                                            <p:cond delay="0"/>
                                          </p:stCondLst>
                                        </p:cTn>
                                        <p:tgtEl>
                                          <p:spTgt spid="213"/>
                                        </p:tgtEl>
                                        <p:attrNameLst>
                                          <p:attrName>style.visibility</p:attrName>
                                        </p:attrNameLst>
                                      </p:cBhvr>
                                      <p:to>
                                        <p:strVal val="visible"/>
                                      </p:to>
                                    </p:set>
                                  </p:childTnLst>
                                </p:cTn>
                              </p:par>
                              <p:par>
                                <p:cTn id="135" presetID="1" presetClass="entr" presetSubtype="0" fill="hold" nodeType="withEffect">
                                  <p:stCondLst>
                                    <p:cond delay="0"/>
                                  </p:stCondLst>
                                  <p:childTnLst>
                                    <p:set>
                                      <p:cBhvr>
                                        <p:cTn id="136" dur="1" fill="hold">
                                          <p:stCondLst>
                                            <p:cond delay="0"/>
                                          </p:stCondLst>
                                        </p:cTn>
                                        <p:tgtEl>
                                          <p:spTgt spid="214"/>
                                        </p:tgtEl>
                                        <p:attrNameLst>
                                          <p:attrName>style.visibility</p:attrName>
                                        </p:attrNameLst>
                                      </p:cBhvr>
                                      <p:to>
                                        <p:strVal val="visible"/>
                                      </p:to>
                                    </p:set>
                                  </p:childTnLst>
                                </p:cTn>
                              </p:par>
                              <p:par>
                                <p:cTn id="137" presetID="1" presetClass="entr" presetSubtype="0" fill="hold" nodeType="withEffect">
                                  <p:stCondLst>
                                    <p:cond delay="0"/>
                                  </p:stCondLst>
                                  <p:childTnLst>
                                    <p:set>
                                      <p:cBhvr>
                                        <p:cTn id="138" dur="1" fill="hold">
                                          <p:stCondLst>
                                            <p:cond delay="0"/>
                                          </p:stCondLst>
                                        </p:cTn>
                                        <p:tgtEl>
                                          <p:spTgt spid="215"/>
                                        </p:tgtEl>
                                        <p:attrNameLst>
                                          <p:attrName>style.visibility</p:attrName>
                                        </p:attrNameLst>
                                      </p:cBhvr>
                                      <p:to>
                                        <p:strVal val="visible"/>
                                      </p:to>
                                    </p:set>
                                  </p:childTnLst>
                                </p:cTn>
                              </p:par>
                              <p:par>
                                <p:cTn id="139" presetID="1" presetClass="entr" presetSubtype="0" fill="hold" nodeType="withEffect">
                                  <p:stCondLst>
                                    <p:cond delay="0"/>
                                  </p:stCondLst>
                                  <p:childTnLst>
                                    <p:set>
                                      <p:cBhvr>
                                        <p:cTn id="140" dur="1" fill="hold">
                                          <p:stCondLst>
                                            <p:cond delay="0"/>
                                          </p:stCondLst>
                                        </p:cTn>
                                        <p:tgtEl>
                                          <p:spTgt spid="219"/>
                                        </p:tgtEl>
                                        <p:attrNameLst>
                                          <p:attrName>style.visibility</p:attrName>
                                        </p:attrNameLst>
                                      </p:cBhvr>
                                      <p:to>
                                        <p:strVal val="visible"/>
                                      </p:to>
                                    </p:set>
                                  </p:childTnLst>
                                </p:cTn>
                              </p:par>
                              <p:par>
                                <p:cTn id="141" presetID="1" presetClass="entr" presetSubtype="0" fill="hold" nodeType="withEffect">
                                  <p:stCondLst>
                                    <p:cond delay="0"/>
                                  </p:stCondLst>
                                  <p:childTnLst>
                                    <p:set>
                                      <p:cBhvr>
                                        <p:cTn id="142" dur="1" fill="hold">
                                          <p:stCondLst>
                                            <p:cond delay="0"/>
                                          </p:stCondLst>
                                        </p:cTn>
                                        <p:tgtEl>
                                          <p:spTgt spid="220"/>
                                        </p:tgtEl>
                                        <p:attrNameLst>
                                          <p:attrName>style.visibility</p:attrName>
                                        </p:attrNameLst>
                                      </p:cBhvr>
                                      <p:to>
                                        <p:strVal val="visible"/>
                                      </p:to>
                                    </p:set>
                                  </p:childTnLst>
                                </p:cTn>
                              </p:par>
                              <p:par>
                                <p:cTn id="143" presetID="1" presetClass="entr" presetSubtype="0" fill="hold" nodeType="withEffect">
                                  <p:stCondLst>
                                    <p:cond delay="0"/>
                                  </p:stCondLst>
                                  <p:childTnLst>
                                    <p:set>
                                      <p:cBhvr>
                                        <p:cTn id="144" dur="1" fill="hold">
                                          <p:stCondLst>
                                            <p:cond delay="0"/>
                                          </p:stCondLst>
                                        </p:cTn>
                                        <p:tgtEl>
                                          <p:spTgt spid="221"/>
                                        </p:tgtEl>
                                        <p:attrNameLst>
                                          <p:attrName>style.visibility</p:attrName>
                                        </p:attrNameLst>
                                      </p:cBhvr>
                                      <p:to>
                                        <p:strVal val="visible"/>
                                      </p:to>
                                    </p:set>
                                  </p:childTnLst>
                                </p:cTn>
                              </p:par>
                              <p:par>
                                <p:cTn id="145" presetID="1" presetClass="entr" presetSubtype="0" fill="hold" nodeType="withEffect">
                                  <p:stCondLst>
                                    <p:cond delay="0"/>
                                  </p:stCondLst>
                                  <p:childTnLst>
                                    <p:set>
                                      <p:cBhvr>
                                        <p:cTn id="146" dur="1" fill="hold">
                                          <p:stCondLst>
                                            <p:cond delay="0"/>
                                          </p:stCondLst>
                                        </p:cTn>
                                        <p:tgtEl>
                                          <p:spTgt spid="222"/>
                                        </p:tgtEl>
                                        <p:attrNameLst>
                                          <p:attrName>style.visibility</p:attrName>
                                        </p:attrNameLst>
                                      </p:cBhvr>
                                      <p:to>
                                        <p:strVal val="visible"/>
                                      </p:to>
                                    </p:set>
                                  </p:childTnLst>
                                </p:cTn>
                              </p:par>
                              <p:par>
                                <p:cTn id="147" presetID="1" presetClass="entr" presetSubtype="0" fill="hold" nodeType="withEffect">
                                  <p:stCondLst>
                                    <p:cond delay="0"/>
                                  </p:stCondLst>
                                  <p:childTnLst>
                                    <p:set>
                                      <p:cBhvr>
                                        <p:cTn id="148" dur="1" fill="hold">
                                          <p:stCondLst>
                                            <p:cond delay="0"/>
                                          </p:stCondLst>
                                        </p:cTn>
                                        <p:tgtEl>
                                          <p:spTgt spid="223"/>
                                        </p:tgtEl>
                                        <p:attrNameLst>
                                          <p:attrName>style.visibility</p:attrName>
                                        </p:attrNameLst>
                                      </p:cBhvr>
                                      <p:to>
                                        <p:strVal val="visible"/>
                                      </p:to>
                                    </p:set>
                                  </p:childTnLst>
                                </p:cTn>
                              </p:par>
                              <p:par>
                                <p:cTn id="149" presetID="1" presetClass="entr" presetSubtype="0" fill="hold" nodeType="withEffect">
                                  <p:stCondLst>
                                    <p:cond delay="0"/>
                                  </p:stCondLst>
                                  <p:childTnLst>
                                    <p:set>
                                      <p:cBhvr>
                                        <p:cTn id="150" dur="1" fill="hold">
                                          <p:stCondLst>
                                            <p:cond delay="0"/>
                                          </p:stCondLst>
                                        </p:cTn>
                                        <p:tgtEl>
                                          <p:spTgt spid="224"/>
                                        </p:tgtEl>
                                        <p:attrNameLst>
                                          <p:attrName>style.visibility</p:attrName>
                                        </p:attrNameLst>
                                      </p:cBhvr>
                                      <p:to>
                                        <p:strVal val="visible"/>
                                      </p:to>
                                    </p:set>
                                  </p:childTnLst>
                                </p:cTn>
                              </p:par>
                              <p:par>
                                <p:cTn id="151" presetID="1" presetClass="entr" presetSubtype="0" fill="hold" nodeType="withEffect">
                                  <p:stCondLst>
                                    <p:cond delay="0"/>
                                  </p:stCondLst>
                                  <p:childTnLst>
                                    <p:set>
                                      <p:cBhvr>
                                        <p:cTn id="152" dur="1" fill="hold">
                                          <p:stCondLst>
                                            <p:cond delay="0"/>
                                          </p:stCondLst>
                                        </p:cTn>
                                        <p:tgtEl>
                                          <p:spTgt spid="225"/>
                                        </p:tgtEl>
                                        <p:attrNameLst>
                                          <p:attrName>style.visibility</p:attrName>
                                        </p:attrNameLst>
                                      </p:cBhvr>
                                      <p:to>
                                        <p:strVal val="visible"/>
                                      </p:to>
                                    </p:set>
                                  </p:childTnLst>
                                </p:cTn>
                              </p:par>
                              <p:par>
                                <p:cTn id="153" presetID="1" presetClass="entr" presetSubtype="0" fill="hold" nodeType="withEffect">
                                  <p:stCondLst>
                                    <p:cond delay="0"/>
                                  </p:stCondLst>
                                  <p:childTnLst>
                                    <p:set>
                                      <p:cBhvr>
                                        <p:cTn id="154" dur="1" fill="hold">
                                          <p:stCondLst>
                                            <p:cond delay="0"/>
                                          </p:stCondLst>
                                        </p:cTn>
                                        <p:tgtEl>
                                          <p:spTgt spid="226"/>
                                        </p:tgtEl>
                                        <p:attrNameLst>
                                          <p:attrName>style.visibility</p:attrName>
                                        </p:attrNameLst>
                                      </p:cBhvr>
                                      <p:to>
                                        <p:strVal val="visible"/>
                                      </p:to>
                                    </p:set>
                                  </p:childTnLst>
                                </p:cTn>
                              </p:par>
                              <p:par>
                                <p:cTn id="155" presetID="1" presetClass="entr" presetSubtype="0" fill="hold" nodeType="withEffect">
                                  <p:stCondLst>
                                    <p:cond delay="0"/>
                                  </p:stCondLst>
                                  <p:childTnLst>
                                    <p:set>
                                      <p:cBhvr>
                                        <p:cTn id="156" dur="1" fill="hold">
                                          <p:stCondLst>
                                            <p:cond delay="0"/>
                                          </p:stCondLst>
                                        </p:cTn>
                                        <p:tgtEl>
                                          <p:spTgt spid="126"/>
                                        </p:tgtEl>
                                        <p:attrNameLst>
                                          <p:attrName>style.visibility</p:attrName>
                                        </p:attrNameLst>
                                      </p:cBhvr>
                                      <p:to>
                                        <p:strVal val="visible"/>
                                      </p:to>
                                    </p:set>
                                  </p:childTnLst>
                                </p:cTn>
                              </p:par>
                              <p:par>
                                <p:cTn id="157" presetID="1" presetClass="entr" presetSubtype="0" fill="hold" grpId="0" nodeType="withEffect">
                                  <p:stCondLst>
                                    <p:cond delay="0"/>
                                  </p:stCondLst>
                                  <p:childTnLst>
                                    <p:set>
                                      <p:cBhvr>
                                        <p:cTn id="158" dur="1" fill="hold">
                                          <p:stCondLst>
                                            <p:cond delay="0"/>
                                          </p:stCondLst>
                                        </p:cTn>
                                        <p:tgtEl>
                                          <p:spTgt spid="121"/>
                                        </p:tgtEl>
                                        <p:attrNameLst>
                                          <p:attrName>style.visibility</p:attrName>
                                        </p:attrNameLst>
                                      </p:cBhvr>
                                      <p:to>
                                        <p:strVal val="visible"/>
                                      </p:to>
                                    </p:set>
                                  </p:childTnLst>
                                </p:cTn>
                              </p:par>
                              <p:par>
                                <p:cTn id="159" presetID="1" presetClass="entr" presetSubtype="0" fill="hold" grpId="0" nodeType="withEffect">
                                  <p:stCondLst>
                                    <p:cond delay="0"/>
                                  </p:stCondLst>
                                  <p:childTnLst>
                                    <p:set>
                                      <p:cBhvr>
                                        <p:cTn id="160" dur="1" fill="hold">
                                          <p:stCondLst>
                                            <p:cond delay="0"/>
                                          </p:stCondLst>
                                        </p:cTn>
                                        <p:tgtEl>
                                          <p:spTgt spid="127"/>
                                        </p:tgtEl>
                                        <p:attrNameLst>
                                          <p:attrName>style.visibility</p:attrName>
                                        </p:attrNameLst>
                                      </p:cBhvr>
                                      <p:to>
                                        <p:strVal val="visible"/>
                                      </p:to>
                                    </p:set>
                                  </p:childTnLst>
                                </p:cTn>
                              </p:par>
                              <p:par>
                                <p:cTn id="161" presetID="1" presetClass="entr" presetSubtype="0" fill="hold" grpId="0" nodeType="withEffect">
                                  <p:stCondLst>
                                    <p:cond delay="0"/>
                                  </p:stCondLst>
                                  <p:childTnLst>
                                    <p:set>
                                      <p:cBhvr>
                                        <p:cTn id="162" dur="1" fill="hold">
                                          <p:stCondLst>
                                            <p:cond delay="0"/>
                                          </p:stCondLst>
                                        </p:cTn>
                                        <p:tgtEl>
                                          <p:spTgt spid="58"/>
                                        </p:tgtEl>
                                        <p:attrNameLst>
                                          <p:attrName>style.visibility</p:attrName>
                                        </p:attrNameLst>
                                      </p:cBhvr>
                                      <p:to>
                                        <p:strVal val="visible"/>
                                      </p:to>
                                    </p:set>
                                  </p:childTnLst>
                                </p:cTn>
                              </p:par>
                              <p:par>
                                <p:cTn id="163" presetID="1" presetClass="entr" presetSubtype="0" fill="hold" grpId="0" nodeType="withEffect">
                                  <p:stCondLst>
                                    <p:cond delay="0"/>
                                  </p:stCondLst>
                                  <p:childTnLst>
                                    <p:set>
                                      <p:cBhvr>
                                        <p:cTn id="164" dur="1" fill="hold">
                                          <p:stCondLst>
                                            <p:cond delay="0"/>
                                          </p:stCondLst>
                                        </p:cTn>
                                        <p:tgtEl>
                                          <p:spTgt spid="57"/>
                                        </p:tgtEl>
                                        <p:attrNameLst>
                                          <p:attrName>style.visibility</p:attrName>
                                        </p:attrNameLst>
                                      </p:cBhvr>
                                      <p:to>
                                        <p:strVal val="visible"/>
                                      </p:to>
                                    </p:set>
                                  </p:childTnLst>
                                </p:cTn>
                              </p:par>
                              <p:par>
                                <p:cTn id="165" presetID="1" presetClass="entr" presetSubtype="0" fill="hold" nodeType="withEffect">
                                  <p:stCondLst>
                                    <p:cond delay="0"/>
                                  </p:stCondLst>
                                  <p:childTnLst>
                                    <p:set>
                                      <p:cBhvr>
                                        <p:cTn id="166" dur="1" fill="hold">
                                          <p:stCondLst>
                                            <p:cond delay="0"/>
                                          </p:stCondLst>
                                        </p:cTn>
                                        <p:tgtEl>
                                          <p:spTgt spid="125"/>
                                        </p:tgtEl>
                                        <p:attrNameLst>
                                          <p:attrName>style.visibility</p:attrName>
                                        </p:attrNameLst>
                                      </p:cBhvr>
                                      <p:to>
                                        <p:strVal val="visible"/>
                                      </p:to>
                                    </p:set>
                                  </p:childTnLst>
                                </p:cTn>
                              </p:par>
                              <p:par>
                                <p:cTn id="167" presetID="1" presetClass="entr" presetSubtype="0" fill="hold" grpId="0" nodeType="withEffect">
                                  <p:stCondLst>
                                    <p:cond delay="0"/>
                                  </p:stCondLst>
                                  <p:childTnLst>
                                    <p:set>
                                      <p:cBhvr>
                                        <p:cTn id="168" dur="1" fill="hold">
                                          <p:stCondLst>
                                            <p:cond delay="0"/>
                                          </p:stCondLst>
                                        </p:cTn>
                                        <p:tgtEl>
                                          <p:spTgt spid="12"/>
                                        </p:tgtEl>
                                        <p:attrNameLst>
                                          <p:attrName>style.visibility</p:attrName>
                                        </p:attrNameLst>
                                      </p:cBhvr>
                                      <p:to>
                                        <p:strVal val="visible"/>
                                      </p:to>
                                    </p:set>
                                  </p:childTnLst>
                                </p:cTn>
                              </p:par>
                              <p:par>
                                <p:cTn id="169" presetID="1" presetClass="entr" presetSubtype="0" fill="hold" grpId="0" nodeType="withEffect">
                                  <p:stCondLst>
                                    <p:cond delay="0"/>
                                  </p:stCondLst>
                                  <p:childTnLst>
                                    <p:set>
                                      <p:cBhvr>
                                        <p:cTn id="170" dur="1" fill="hold">
                                          <p:stCondLst>
                                            <p:cond delay="0"/>
                                          </p:stCondLst>
                                        </p:cTn>
                                        <p:tgtEl>
                                          <p:spTgt spid="11"/>
                                        </p:tgtEl>
                                        <p:attrNameLst>
                                          <p:attrName>style.visibility</p:attrName>
                                        </p:attrNameLst>
                                      </p:cBhvr>
                                      <p:to>
                                        <p:strVal val="visible"/>
                                      </p:to>
                                    </p:set>
                                  </p:childTnLst>
                                </p:cTn>
                              </p:par>
                              <p:par>
                                <p:cTn id="171" presetID="1" presetClass="entr" presetSubtype="0" fill="hold" grpId="0" nodeType="withEffect">
                                  <p:stCondLst>
                                    <p:cond delay="0"/>
                                  </p:stCondLst>
                                  <p:childTnLst>
                                    <p:set>
                                      <p:cBhvr>
                                        <p:cTn id="172" dur="1" fill="hold">
                                          <p:stCondLst>
                                            <p:cond delay="0"/>
                                          </p:stCondLst>
                                        </p:cTn>
                                        <p:tgtEl>
                                          <p:spTgt spid="94"/>
                                        </p:tgtEl>
                                        <p:attrNameLst>
                                          <p:attrName>style.visibility</p:attrName>
                                        </p:attrNameLst>
                                      </p:cBhvr>
                                      <p:to>
                                        <p:strVal val="visible"/>
                                      </p:to>
                                    </p:set>
                                  </p:childTnLst>
                                </p:cTn>
                              </p:par>
                              <p:par>
                                <p:cTn id="173" presetID="1" presetClass="entr" presetSubtype="0" fill="hold" grpId="0" nodeType="withEffect">
                                  <p:stCondLst>
                                    <p:cond delay="0"/>
                                  </p:stCondLst>
                                  <p:childTnLst>
                                    <p:set>
                                      <p:cBhvr>
                                        <p:cTn id="174" dur="1" fill="hold">
                                          <p:stCondLst>
                                            <p:cond delay="0"/>
                                          </p:stCondLst>
                                        </p:cTn>
                                        <p:tgtEl>
                                          <p:spTgt spid="93"/>
                                        </p:tgtEl>
                                        <p:attrNameLst>
                                          <p:attrName>style.visibility</p:attrName>
                                        </p:attrNameLst>
                                      </p:cBhvr>
                                      <p:to>
                                        <p:strVal val="visible"/>
                                      </p:to>
                                    </p:set>
                                  </p:childTnLst>
                                </p:cTn>
                              </p:par>
                              <p:par>
                                <p:cTn id="175" presetID="1" presetClass="entr" presetSubtype="0" fill="hold" grpId="0" nodeType="withEffect">
                                  <p:stCondLst>
                                    <p:cond delay="0"/>
                                  </p:stCondLst>
                                  <p:childTnLst>
                                    <p:set>
                                      <p:cBhvr>
                                        <p:cTn id="176" dur="1" fill="hold">
                                          <p:stCondLst>
                                            <p:cond delay="0"/>
                                          </p:stCondLst>
                                        </p:cTn>
                                        <p:tgtEl>
                                          <p:spTgt spid="100"/>
                                        </p:tgtEl>
                                        <p:attrNameLst>
                                          <p:attrName>style.visibility</p:attrName>
                                        </p:attrNameLst>
                                      </p:cBhvr>
                                      <p:to>
                                        <p:strVal val="visible"/>
                                      </p:to>
                                    </p:set>
                                  </p:childTnLst>
                                </p:cTn>
                              </p:par>
                              <p:par>
                                <p:cTn id="177" presetID="1" presetClass="entr" presetSubtype="0" fill="hold" grpId="0" nodeType="withEffect">
                                  <p:stCondLst>
                                    <p:cond delay="0"/>
                                  </p:stCondLst>
                                  <p:childTnLst>
                                    <p:set>
                                      <p:cBhvr>
                                        <p:cTn id="178" dur="1" fill="hold">
                                          <p:stCondLst>
                                            <p:cond delay="0"/>
                                          </p:stCondLst>
                                        </p:cTn>
                                        <p:tgtEl>
                                          <p:spTgt spid="99"/>
                                        </p:tgtEl>
                                        <p:attrNameLst>
                                          <p:attrName>style.visibility</p:attrName>
                                        </p:attrNameLst>
                                      </p:cBhvr>
                                      <p:to>
                                        <p:strVal val="visible"/>
                                      </p:to>
                                    </p:set>
                                  </p:childTnLst>
                                </p:cTn>
                              </p:par>
                              <p:par>
                                <p:cTn id="179" presetID="1" presetClass="entr" presetSubtype="0" fill="hold" grpId="0" nodeType="withEffect">
                                  <p:stCondLst>
                                    <p:cond delay="0"/>
                                  </p:stCondLst>
                                  <p:childTnLst>
                                    <p:set>
                                      <p:cBhvr>
                                        <p:cTn id="180" dur="1" fill="hold">
                                          <p:stCondLst>
                                            <p:cond delay="0"/>
                                          </p:stCondLst>
                                        </p:cTn>
                                        <p:tgtEl>
                                          <p:spTgt spid="106"/>
                                        </p:tgtEl>
                                        <p:attrNameLst>
                                          <p:attrName>style.visibility</p:attrName>
                                        </p:attrNameLst>
                                      </p:cBhvr>
                                      <p:to>
                                        <p:strVal val="visible"/>
                                      </p:to>
                                    </p:set>
                                  </p:childTnLst>
                                </p:cTn>
                              </p:par>
                              <p:par>
                                <p:cTn id="181" presetID="1" presetClass="entr" presetSubtype="0" fill="hold" grpId="0" nodeType="withEffect">
                                  <p:stCondLst>
                                    <p:cond delay="0"/>
                                  </p:stCondLst>
                                  <p:childTnLst>
                                    <p:set>
                                      <p:cBhvr>
                                        <p:cTn id="182" dur="1" fill="hold">
                                          <p:stCondLst>
                                            <p:cond delay="0"/>
                                          </p:stCondLst>
                                        </p:cTn>
                                        <p:tgtEl>
                                          <p:spTgt spid="105"/>
                                        </p:tgtEl>
                                        <p:attrNameLst>
                                          <p:attrName>style.visibility</p:attrName>
                                        </p:attrNameLst>
                                      </p:cBhvr>
                                      <p:to>
                                        <p:strVal val="visible"/>
                                      </p:to>
                                    </p:set>
                                  </p:childTnLst>
                                </p:cTn>
                              </p:par>
                              <p:par>
                                <p:cTn id="183" presetID="1" presetClass="entr" presetSubtype="0" fill="hold" grpId="0" nodeType="withEffect">
                                  <p:stCondLst>
                                    <p:cond delay="0"/>
                                  </p:stCondLst>
                                  <p:childTnLst>
                                    <p:set>
                                      <p:cBhvr>
                                        <p:cTn id="184" dur="1" fill="hold">
                                          <p:stCondLst>
                                            <p:cond delay="0"/>
                                          </p:stCondLst>
                                        </p:cTn>
                                        <p:tgtEl>
                                          <p:spTgt spid="112"/>
                                        </p:tgtEl>
                                        <p:attrNameLst>
                                          <p:attrName>style.visibility</p:attrName>
                                        </p:attrNameLst>
                                      </p:cBhvr>
                                      <p:to>
                                        <p:strVal val="visible"/>
                                      </p:to>
                                    </p:set>
                                  </p:childTnLst>
                                </p:cTn>
                              </p:par>
                              <p:par>
                                <p:cTn id="185" presetID="1" presetClass="entr" presetSubtype="0" fill="hold" grpId="0" nodeType="withEffect">
                                  <p:stCondLst>
                                    <p:cond delay="0"/>
                                  </p:stCondLst>
                                  <p:childTnLst>
                                    <p:set>
                                      <p:cBhvr>
                                        <p:cTn id="186" dur="1" fill="hold">
                                          <p:stCondLst>
                                            <p:cond delay="0"/>
                                          </p:stCondLst>
                                        </p:cTn>
                                        <p:tgtEl>
                                          <p:spTgt spid="111"/>
                                        </p:tgtEl>
                                        <p:attrNameLst>
                                          <p:attrName>style.visibility</p:attrName>
                                        </p:attrNameLst>
                                      </p:cBhvr>
                                      <p:to>
                                        <p:strVal val="visible"/>
                                      </p:to>
                                    </p:set>
                                  </p:childTnLst>
                                </p:cTn>
                              </p:par>
                              <p:par>
                                <p:cTn id="187" presetID="1" presetClass="entr" presetSubtype="0" fill="hold" grpId="0" nodeType="withEffect">
                                  <p:stCondLst>
                                    <p:cond delay="0"/>
                                  </p:stCondLst>
                                  <p:childTnLst>
                                    <p:set>
                                      <p:cBhvr>
                                        <p:cTn id="188" dur="1" fill="hold">
                                          <p:stCondLst>
                                            <p:cond delay="0"/>
                                          </p:stCondLst>
                                        </p:cTn>
                                        <p:tgtEl>
                                          <p:spTgt spid="118"/>
                                        </p:tgtEl>
                                        <p:attrNameLst>
                                          <p:attrName>style.visibility</p:attrName>
                                        </p:attrNameLst>
                                      </p:cBhvr>
                                      <p:to>
                                        <p:strVal val="visible"/>
                                      </p:to>
                                    </p:set>
                                  </p:childTnLst>
                                </p:cTn>
                              </p:par>
                              <p:par>
                                <p:cTn id="189" presetID="1" presetClass="entr" presetSubtype="0" fill="hold" grpId="0" nodeType="withEffect">
                                  <p:stCondLst>
                                    <p:cond delay="0"/>
                                  </p:stCondLst>
                                  <p:childTnLst>
                                    <p:set>
                                      <p:cBhvr>
                                        <p:cTn id="190" dur="1" fill="hold">
                                          <p:stCondLst>
                                            <p:cond delay="0"/>
                                          </p:stCondLst>
                                        </p:cTn>
                                        <p:tgtEl>
                                          <p:spTgt spid="117"/>
                                        </p:tgtEl>
                                        <p:attrNameLst>
                                          <p:attrName>style.visibility</p:attrName>
                                        </p:attrNameLst>
                                      </p:cBhvr>
                                      <p:to>
                                        <p:strVal val="visible"/>
                                      </p:to>
                                    </p:set>
                                  </p:childTnLst>
                                </p:cTn>
                              </p:par>
                              <p:par>
                                <p:cTn id="191" presetID="1" presetClass="entr" presetSubtype="0" fill="hold" grpId="0" nodeType="withEffect">
                                  <p:stCondLst>
                                    <p:cond delay="0"/>
                                  </p:stCondLst>
                                  <p:childTnLst>
                                    <p:set>
                                      <p:cBhvr>
                                        <p:cTn id="192" dur="1" fill="hold">
                                          <p:stCondLst>
                                            <p:cond delay="0"/>
                                          </p:stCondLst>
                                        </p:cTn>
                                        <p:tgtEl>
                                          <p:spTgt spid="124"/>
                                        </p:tgtEl>
                                        <p:attrNameLst>
                                          <p:attrName>style.visibility</p:attrName>
                                        </p:attrNameLst>
                                      </p:cBhvr>
                                      <p:to>
                                        <p:strVal val="visible"/>
                                      </p:to>
                                    </p:set>
                                  </p:childTnLst>
                                </p:cTn>
                              </p:par>
                              <p:par>
                                <p:cTn id="193" presetID="1" presetClass="entr" presetSubtype="0" fill="hold" grpId="0" nodeType="withEffect">
                                  <p:stCondLst>
                                    <p:cond delay="0"/>
                                  </p:stCondLst>
                                  <p:childTnLst>
                                    <p:set>
                                      <p:cBhvr>
                                        <p:cTn id="194" dur="1" fill="hold">
                                          <p:stCondLst>
                                            <p:cond delay="0"/>
                                          </p:stCondLst>
                                        </p:cTn>
                                        <p:tgtEl>
                                          <p:spTgt spid="123"/>
                                        </p:tgtEl>
                                        <p:attrNameLst>
                                          <p:attrName>style.visibility</p:attrName>
                                        </p:attrNameLst>
                                      </p:cBhvr>
                                      <p:to>
                                        <p:strVal val="visible"/>
                                      </p:to>
                                    </p:set>
                                  </p:childTnLst>
                                </p:cTn>
                              </p:par>
                              <p:par>
                                <p:cTn id="195" presetID="1" presetClass="entr" presetSubtype="0" fill="hold" grpId="0" nodeType="withEffect">
                                  <p:stCondLst>
                                    <p:cond delay="0"/>
                                  </p:stCondLst>
                                  <p:childTnLst>
                                    <p:set>
                                      <p:cBhvr>
                                        <p:cTn id="196" dur="1" fill="hold">
                                          <p:stCondLst>
                                            <p:cond delay="0"/>
                                          </p:stCondLst>
                                        </p:cTn>
                                        <p:tgtEl>
                                          <p:spTgt spid="134"/>
                                        </p:tgtEl>
                                        <p:attrNameLst>
                                          <p:attrName>style.visibility</p:attrName>
                                        </p:attrNameLst>
                                      </p:cBhvr>
                                      <p:to>
                                        <p:strVal val="visible"/>
                                      </p:to>
                                    </p:set>
                                  </p:childTnLst>
                                </p:cTn>
                              </p:par>
                              <p:par>
                                <p:cTn id="197" presetID="1" presetClass="entr" presetSubtype="0" fill="hold" nodeType="withEffect">
                                  <p:stCondLst>
                                    <p:cond delay="0"/>
                                  </p:stCondLst>
                                  <p:childTnLst>
                                    <p:set>
                                      <p:cBhvr>
                                        <p:cTn id="198" dur="1" fill="hold">
                                          <p:stCondLst>
                                            <p:cond delay="0"/>
                                          </p:stCondLst>
                                        </p:cTn>
                                        <p:tgtEl>
                                          <p:spTgt spid="135"/>
                                        </p:tgtEl>
                                        <p:attrNameLst>
                                          <p:attrName>style.visibility</p:attrName>
                                        </p:attrNameLst>
                                      </p:cBhvr>
                                      <p:to>
                                        <p:strVal val="visible"/>
                                      </p:to>
                                    </p:set>
                                  </p:childTnLst>
                                </p:cTn>
                              </p:par>
                              <p:par>
                                <p:cTn id="199" presetID="1" presetClass="entr" presetSubtype="0" fill="hold" nodeType="withEffect">
                                  <p:stCondLst>
                                    <p:cond delay="0"/>
                                  </p:stCondLst>
                                  <p:childTnLst>
                                    <p:set>
                                      <p:cBhvr>
                                        <p:cTn id="200" dur="1" fill="hold">
                                          <p:stCondLst>
                                            <p:cond delay="0"/>
                                          </p:stCondLst>
                                        </p:cTn>
                                        <p:tgtEl>
                                          <p:spTgt spid="136"/>
                                        </p:tgtEl>
                                        <p:attrNameLst>
                                          <p:attrName>style.visibility</p:attrName>
                                        </p:attrNameLst>
                                      </p:cBhvr>
                                      <p:to>
                                        <p:strVal val="visible"/>
                                      </p:to>
                                    </p:set>
                                  </p:childTnLst>
                                </p:cTn>
                              </p:par>
                              <p:par>
                                <p:cTn id="201" presetID="1" presetClass="entr" presetSubtype="0" fill="hold" grpId="0" nodeType="withEffect">
                                  <p:stCondLst>
                                    <p:cond delay="0"/>
                                  </p:stCondLst>
                                  <p:childTnLst>
                                    <p:set>
                                      <p:cBhvr>
                                        <p:cTn id="202" dur="1" fill="hold">
                                          <p:stCondLst>
                                            <p:cond delay="0"/>
                                          </p:stCondLst>
                                        </p:cTn>
                                        <p:tgtEl>
                                          <p:spTgt spid="137"/>
                                        </p:tgtEl>
                                        <p:attrNameLst>
                                          <p:attrName>style.visibility</p:attrName>
                                        </p:attrNameLst>
                                      </p:cBhvr>
                                      <p:to>
                                        <p:strVal val="visible"/>
                                      </p:to>
                                    </p:set>
                                  </p:childTnLst>
                                </p:cTn>
                              </p:par>
                              <p:par>
                                <p:cTn id="203" presetID="1" presetClass="entr" presetSubtype="0" fill="hold" grpId="0" nodeType="withEffect">
                                  <p:stCondLst>
                                    <p:cond delay="0"/>
                                  </p:stCondLst>
                                  <p:childTnLst>
                                    <p:set>
                                      <p:cBhvr>
                                        <p:cTn id="204" dur="1" fill="hold">
                                          <p:stCondLst>
                                            <p:cond delay="0"/>
                                          </p:stCondLst>
                                        </p:cTn>
                                        <p:tgtEl>
                                          <p:spTgt spid="138"/>
                                        </p:tgtEl>
                                        <p:attrNameLst>
                                          <p:attrName>style.visibility</p:attrName>
                                        </p:attrNameLst>
                                      </p:cBhvr>
                                      <p:to>
                                        <p:strVal val="visible"/>
                                      </p:to>
                                    </p:set>
                                  </p:childTnLst>
                                </p:cTn>
                              </p:par>
                              <p:par>
                                <p:cTn id="205" presetID="1" presetClass="entr" presetSubtype="0" fill="hold" nodeType="withEffect">
                                  <p:stCondLst>
                                    <p:cond delay="0"/>
                                  </p:stCondLst>
                                  <p:childTnLst>
                                    <p:set>
                                      <p:cBhvr>
                                        <p:cTn id="206" dur="1" fill="hold">
                                          <p:stCondLst>
                                            <p:cond delay="0"/>
                                          </p:stCondLst>
                                        </p:cTn>
                                        <p:tgtEl>
                                          <p:spTgt spid="139"/>
                                        </p:tgtEl>
                                        <p:attrNameLst>
                                          <p:attrName>style.visibility</p:attrName>
                                        </p:attrNameLst>
                                      </p:cBhvr>
                                      <p:to>
                                        <p:strVal val="visible"/>
                                      </p:to>
                                    </p:set>
                                  </p:childTnLst>
                                </p:cTn>
                              </p:par>
                              <p:par>
                                <p:cTn id="207" presetID="1" presetClass="entr" presetSubtype="0" fill="hold" nodeType="withEffect">
                                  <p:stCondLst>
                                    <p:cond delay="0"/>
                                  </p:stCondLst>
                                  <p:childTnLst>
                                    <p:set>
                                      <p:cBhvr>
                                        <p:cTn id="208" dur="1" fill="hold">
                                          <p:stCondLst>
                                            <p:cond delay="0"/>
                                          </p:stCondLst>
                                        </p:cTn>
                                        <p:tgtEl>
                                          <p:spTgt spid="140"/>
                                        </p:tgtEl>
                                        <p:attrNameLst>
                                          <p:attrName>style.visibility</p:attrName>
                                        </p:attrNameLst>
                                      </p:cBhvr>
                                      <p:to>
                                        <p:strVal val="visible"/>
                                      </p:to>
                                    </p:set>
                                  </p:childTnLst>
                                </p:cTn>
                              </p:par>
                              <p:par>
                                <p:cTn id="209" presetID="1" presetClass="entr" presetSubtype="0" fill="hold" grpId="0" nodeType="withEffect">
                                  <p:stCondLst>
                                    <p:cond delay="0"/>
                                  </p:stCondLst>
                                  <p:childTnLst>
                                    <p:set>
                                      <p:cBhvr>
                                        <p:cTn id="210" dur="1" fill="hold">
                                          <p:stCondLst>
                                            <p:cond delay="0"/>
                                          </p:stCondLst>
                                        </p:cTn>
                                        <p:tgtEl>
                                          <p:spTgt spid="141"/>
                                        </p:tgtEl>
                                        <p:attrNameLst>
                                          <p:attrName>style.visibility</p:attrName>
                                        </p:attrNameLst>
                                      </p:cBhvr>
                                      <p:to>
                                        <p:strVal val="visible"/>
                                      </p:to>
                                    </p:set>
                                  </p:childTnLst>
                                </p:cTn>
                              </p:par>
                              <p:par>
                                <p:cTn id="211" presetID="1" presetClass="entr" presetSubtype="0" fill="hold" grpId="0" nodeType="withEffect">
                                  <p:stCondLst>
                                    <p:cond delay="0"/>
                                  </p:stCondLst>
                                  <p:childTnLst>
                                    <p:set>
                                      <p:cBhvr>
                                        <p:cTn id="212" dur="1" fill="hold">
                                          <p:stCondLst>
                                            <p:cond delay="0"/>
                                          </p:stCondLst>
                                        </p:cTn>
                                        <p:tgtEl>
                                          <p:spTgt spid="142"/>
                                        </p:tgtEl>
                                        <p:attrNameLst>
                                          <p:attrName>style.visibility</p:attrName>
                                        </p:attrNameLst>
                                      </p:cBhvr>
                                      <p:to>
                                        <p:strVal val="visible"/>
                                      </p:to>
                                    </p:set>
                                  </p:childTnLst>
                                </p:cTn>
                              </p:par>
                              <p:par>
                                <p:cTn id="213" presetID="1" presetClass="entr" presetSubtype="0" fill="hold" nodeType="withEffect">
                                  <p:stCondLst>
                                    <p:cond delay="0"/>
                                  </p:stCondLst>
                                  <p:childTnLst>
                                    <p:set>
                                      <p:cBhvr>
                                        <p:cTn id="214" dur="1" fill="hold">
                                          <p:stCondLst>
                                            <p:cond delay="0"/>
                                          </p:stCondLst>
                                        </p:cTn>
                                        <p:tgtEl>
                                          <p:spTgt spid="143"/>
                                        </p:tgtEl>
                                        <p:attrNameLst>
                                          <p:attrName>style.visibility</p:attrName>
                                        </p:attrNameLst>
                                      </p:cBhvr>
                                      <p:to>
                                        <p:strVal val="visible"/>
                                      </p:to>
                                    </p:set>
                                  </p:childTnLst>
                                </p:cTn>
                              </p:par>
                              <p:par>
                                <p:cTn id="215" presetID="1" presetClass="entr" presetSubtype="0" fill="hold" nodeType="withEffect">
                                  <p:stCondLst>
                                    <p:cond delay="0"/>
                                  </p:stCondLst>
                                  <p:childTnLst>
                                    <p:set>
                                      <p:cBhvr>
                                        <p:cTn id="216" dur="1" fill="hold">
                                          <p:stCondLst>
                                            <p:cond delay="0"/>
                                          </p:stCondLst>
                                        </p:cTn>
                                        <p:tgtEl>
                                          <p:spTgt spid="144"/>
                                        </p:tgtEl>
                                        <p:attrNameLst>
                                          <p:attrName>style.visibility</p:attrName>
                                        </p:attrNameLst>
                                      </p:cBhvr>
                                      <p:to>
                                        <p:strVal val="visible"/>
                                      </p:to>
                                    </p:set>
                                  </p:childTnLst>
                                </p:cTn>
                              </p:par>
                              <p:par>
                                <p:cTn id="217" presetID="1" presetClass="entr" presetSubtype="0" fill="hold" grpId="0" nodeType="withEffect">
                                  <p:stCondLst>
                                    <p:cond delay="0"/>
                                  </p:stCondLst>
                                  <p:childTnLst>
                                    <p:set>
                                      <p:cBhvr>
                                        <p:cTn id="218" dur="1" fill="hold">
                                          <p:stCondLst>
                                            <p:cond delay="0"/>
                                          </p:stCondLst>
                                        </p:cTn>
                                        <p:tgtEl>
                                          <p:spTgt spid="145"/>
                                        </p:tgtEl>
                                        <p:attrNameLst>
                                          <p:attrName>style.visibility</p:attrName>
                                        </p:attrNameLst>
                                      </p:cBhvr>
                                      <p:to>
                                        <p:strVal val="visible"/>
                                      </p:to>
                                    </p:set>
                                  </p:childTnLst>
                                </p:cTn>
                              </p:par>
                              <p:par>
                                <p:cTn id="219" presetID="1" presetClass="entr" presetSubtype="0" fill="hold" grpId="0" nodeType="withEffect">
                                  <p:stCondLst>
                                    <p:cond delay="0"/>
                                  </p:stCondLst>
                                  <p:childTnLst>
                                    <p:set>
                                      <p:cBhvr>
                                        <p:cTn id="220" dur="1" fill="hold">
                                          <p:stCondLst>
                                            <p:cond delay="0"/>
                                          </p:stCondLst>
                                        </p:cTn>
                                        <p:tgtEl>
                                          <p:spTgt spid="146"/>
                                        </p:tgtEl>
                                        <p:attrNameLst>
                                          <p:attrName>style.visibility</p:attrName>
                                        </p:attrNameLst>
                                      </p:cBhvr>
                                      <p:to>
                                        <p:strVal val="visible"/>
                                      </p:to>
                                    </p:set>
                                  </p:childTnLst>
                                </p:cTn>
                              </p:par>
                              <p:par>
                                <p:cTn id="221" presetID="1" presetClass="entr" presetSubtype="0" fill="hold" nodeType="withEffect">
                                  <p:stCondLst>
                                    <p:cond delay="0"/>
                                  </p:stCondLst>
                                  <p:childTnLst>
                                    <p:set>
                                      <p:cBhvr>
                                        <p:cTn id="222" dur="1" fill="hold">
                                          <p:stCondLst>
                                            <p:cond delay="0"/>
                                          </p:stCondLst>
                                        </p:cTn>
                                        <p:tgtEl>
                                          <p:spTgt spid="147"/>
                                        </p:tgtEl>
                                        <p:attrNameLst>
                                          <p:attrName>style.visibility</p:attrName>
                                        </p:attrNameLst>
                                      </p:cBhvr>
                                      <p:to>
                                        <p:strVal val="visible"/>
                                      </p:to>
                                    </p:set>
                                  </p:childTnLst>
                                </p:cTn>
                              </p:par>
                              <p:par>
                                <p:cTn id="223" presetID="1" presetClass="entr" presetSubtype="0" fill="hold" nodeType="withEffect">
                                  <p:stCondLst>
                                    <p:cond delay="0"/>
                                  </p:stCondLst>
                                  <p:childTnLst>
                                    <p:set>
                                      <p:cBhvr>
                                        <p:cTn id="224" dur="1" fill="hold">
                                          <p:stCondLst>
                                            <p:cond delay="0"/>
                                          </p:stCondLst>
                                        </p:cTn>
                                        <p:tgtEl>
                                          <p:spTgt spid="148"/>
                                        </p:tgtEl>
                                        <p:attrNameLst>
                                          <p:attrName>style.visibility</p:attrName>
                                        </p:attrNameLst>
                                      </p:cBhvr>
                                      <p:to>
                                        <p:strVal val="visible"/>
                                      </p:to>
                                    </p:set>
                                  </p:childTnLst>
                                </p:cTn>
                              </p:par>
                              <p:par>
                                <p:cTn id="225" presetID="1" presetClass="entr" presetSubtype="0" fill="hold" grpId="0" nodeType="withEffect">
                                  <p:stCondLst>
                                    <p:cond delay="0"/>
                                  </p:stCondLst>
                                  <p:childTnLst>
                                    <p:set>
                                      <p:cBhvr>
                                        <p:cTn id="226" dur="1" fill="hold">
                                          <p:stCondLst>
                                            <p:cond delay="0"/>
                                          </p:stCondLst>
                                        </p:cTn>
                                        <p:tgtEl>
                                          <p:spTgt spid="149"/>
                                        </p:tgtEl>
                                        <p:attrNameLst>
                                          <p:attrName>style.visibility</p:attrName>
                                        </p:attrNameLst>
                                      </p:cBhvr>
                                      <p:to>
                                        <p:strVal val="visible"/>
                                      </p:to>
                                    </p:set>
                                  </p:childTnLst>
                                </p:cTn>
                              </p:par>
                              <p:par>
                                <p:cTn id="227" presetID="1" presetClass="entr" presetSubtype="0" fill="hold" grpId="0" nodeType="withEffect">
                                  <p:stCondLst>
                                    <p:cond delay="0"/>
                                  </p:stCondLst>
                                  <p:childTnLst>
                                    <p:set>
                                      <p:cBhvr>
                                        <p:cTn id="228" dur="1" fill="hold">
                                          <p:stCondLst>
                                            <p:cond delay="0"/>
                                          </p:stCondLst>
                                        </p:cTn>
                                        <p:tgtEl>
                                          <p:spTgt spid="150"/>
                                        </p:tgtEl>
                                        <p:attrNameLst>
                                          <p:attrName>style.visibility</p:attrName>
                                        </p:attrNameLst>
                                      </p:cBhvr>
                                      <p:to>
                                        <p:strVal val="visible"/>
                                      </p:to>
                                    </p:set>
                                  </p:childTnLst>
                                </p:cTn>
                              </p:par>
                              <p:par>
                                <p:cTn id="229" presetID="1" presetClass="entr" presetSubtype="0" fill="hold" nodeType="withEffect">
                                  <p:stCondLst>
                                    <p:cond delay="0"/>
                                  </p:stCondLst>
                                  <p:childTnLst>
                                    <p:set>
                                      <p:cBhvr>
                                        <p:cTn id="230" dur="1" fill="hold">
                                          <p:stCondLst>
                                            <p:cond delay="0"/>
                                          </p:stCondLst>
                                        </p:cTn>
                                        <p:tgtEl>
                                          <p:spTgt spid="151"/>
                                        </p:tgtEl>
                                        <p:attrNameLst>
                                          <p:attrName>style.visibility</p:attrName>
                                        </p:attrNameLst>
                                      </p:cBhvr>
                                      <p:to>
                                        <p:strVal val="visible"/>
                                      </p:to>
                                    </p:set>
                                  </p:childTnLst>
                                </p:cTn>
                              </p:par>
                              <p:par>
                                <p:cTn id="231" presetID="1" presetClass="entr" presetSubtype="0" fill="hold" nodeType="withEffect">
                                  <p:stCondLst>
                                    <p:cond delay="0"/>
                                  </p:stCondLst>
                                  <p:childTnLst>
                                    <p:set>
                                      <p:cBhvr>
                                        <p:cTn id="232" dur="1" fill="hold">
                                          <p:stCondLst>
                                            <p:cond delay="0"/>
                                          </p:stCondLst>
                                        </p:cTn>
                                        <p:tgtEl>
                                          <p:spTgt spid="153"/>
                                        </p:tgtEl>
                                        <p:attrNameLst>
                                          <p:attrName>style.visibility</p:attrName>
                                        </p:attrNameLst>
                                      </p:cBhvr>
                                      <p:to>
                                        <p:strVal val="visible"/>
                                      </p:to>
                                    </p:set>
                                  </p:childTnLst>
                                </p:cTn>
                              </p:par>
                              <p:par>
                                <p:cTn id="233" presetID="1" presetClass="entr" presetSubtype="0" fill="hold" grpId="0" nodeType="withEffect">
                                  <p:stCondLst>
                                    <p:cond delay="0"/>
                                  </p:stCondLst>
                                  <p:childTnLst>
                                    <p:set>
                                      <p:cBhvr>
                                        <p:cTn id="234" dur="1" fill="hold">
                                          <p:stCondLst>
                                            <p:cond delay="0"/>
                                          </p:stCondLst>
                                        </p:cTn>
                                        <p:tgtEl>
                                          <p:spTgt spid="154"/>
                                        </p:tgtEl>
                                        <p:attrNameLst>
                                          <p:attrName>style.visibility</p:attrName>
                                        </p:attrNameLst>
                                      </p:cBhvr>
                                      <p:to>
                                        <p:strVal val="visible"/>
                                      </p:to>
                                    </p:set>
                                  </p:childTnLst>
                                </p:cTn>
                              </p:par>
                              <p:par>
                                <p:cTn id="235" presetID="1" presetClass="entr" presetSubtype="0" fill="hold" grpId="0" nodeType="withEffect">
                                  <p:stCondLst>
                                    <p:cond delay="0"/>
                                  </p:stCondLst>
                                  <p:childTnLst>
                                    <p:set>
                                      <p:cBhvr>
                                        <p:cTn id="236" dur="1" fill="hold">
                                          <p:stCondLst>
                                            <p:cond delay="0"/>
                                          </p:stCondLst>
                                        </p:cTn>
                                        <p:tgtEl>
                                          <p:spTgt spid="155"/>
                                        </p:tgtEl>
                                        <p:attrNameLst>
                                          <p:attrName>style.visibility</p:attrName>
                                        </p:attrNameLst>
                                      </p:cBhvr>
                                      <p:to>
                                        <p:strVal val="visible"/>
                                      </p:to>
                                    </p:set>
                                  </p:childTnLst>
                                </p:cTn>
                              </p:par>
                              <p:par>
                                <p:cTn id="237" presetID="1" presetClass="entr" presetSubtype="0" fill="hold" nodeType="withEffect">
                                  <p:stCondLst>
                                    <p:cond delay="0"/>
                                  </p:stCondLst>
                                  <p:childTnLst>
                                    <p:set>
                                      <p:cBhvr>
                                        <p:cTn id="238" dur="1" fill="hold">
                                          <p:stCondLst>
                                            <p:cond delay="0"/>
                                          </p:stCondLst>
                                        </p:cTn>
                                        <p:tgtEl>
                                          <p:spTgt spid="156"/>
                                        </p:tgtEl>
                                        <p:attrNameLst>
                                          <p:attrName>style.visibility</p:attrName>
                                        </p:attrNameLst>
                                      </p:cBhvr>
                                      <p:to>
                                        <p:strVal val="visible"/>
                                      </p:to>
                                    </p:set>
                                  </p:childTnLst>
                                </p:cTn>
                              </p:par>
                              <p:par>
                                <p:cTn id="239" presetID="1" presetClass="entr" presetSubtype="0" fill="hold" nodeType="withEffect">
                                  <p:stCondLst>
                                    <p:cond delay="0"/>
                                  </p:stCondLst>
                                  <p:childTnLst>
                                    <p:set>
                                      <p:cBhvr>
                                        <p:cTn id="240" dur="1" fill="hold">
                                          <p:stCondLst>
                                            <p:cond delay="0"/>
                                          </p:stCondLst>
                                        </p:cTn>
                                        <p:tgtEl>
                                          <p:spTgt spid="157"/>
                                        </p:tgtEl>
                                        <p:attrNameLst>
                                          <p:attrName>style.visibility</p:attrName>
                                        </p:attrNameLst>
                                      </p:cBhvr>
                                      <p:to>
                                        <p:strVal val="visible"/>
                                      </p:to>
                                    </p:set>
                                  </p:childTnLst>
                                </p:cTn>
                              </p:par>
                              <p:par>
                                <p:cTn id="241" presetID="1" presetClass="entr" presetSubtype="0" fill="hold" grpId="0" nodeType="withEffect">
                                  <p:stCondLst>
                                    <p:cond delay="0"/>
                                  </p:stCondLst>
                                  <p:childTnLst>
                                    <p:set>
                                      <p:cBhvr>
                                        <p:cTn id="242" dur="1" fill="hold">
                                          <p:stCondLst>
                                            <p:cond delay="0"/>
                                          </p:stCondLst>
                                        </p:cTn>
                                        <p:tgtEl>
                                          <p:spTgt spid="158"/>
                                        </p:tgtEl>
                                        <p:attrNameLst>
                                          <p:attrName>style.visibility</p:attrName>
                                        </p:attrNameLst>
                                      </p:cBhvr>
                                      <p:to>
                                        <p:strVal val="visible"/>
                                      </p:to>
                                    </p:set>
                                  </p:childTnLst>
                                </p:cTn>
                              </p:par>
                              <p:par>
                                <p:cTn id="243" presetID="1" presetClass="entr" presetSubtype="0" fill="hold" nodeType="withEffect">
                                  <p:stCondLst>
                                    <p:cond delay="0"/>
                                  </p:stCondLst>
                                  <p:childTnLst>
                                    <p:set>
                                      <p:cBhvr>
                                        <p:cTn id="244" dur="1" fill="hold">
                                          <p:stCondLst>
                                            <p:cond delay="0"/>
                                          </p:stCondLst>
                                        </p:cTn>
                                        <p:tgtEl>
                                          <p:spTgt spid="160"/>
                                        </p:tgtEl>
                                        <p:attrNameLst>
                                          <p:attrName>style.visibility</p:attrName>
                                        </p:attrNameLst>
                                      </p:cBhvr>
                                      <p:to>
                                        <p:strVal val="visible"/>
                                      </p:to>
                                    </p:set>
                                  </p:childTnLst>
                                </p:cTn>
                              </p:par>
                              <p:par>
                                <p:cTn id="245" presetID="1" presetClass="entr" presetSubtype="0" fill="hold" nodeType="withEffect">
                                  <p:stCondLst>
                                    <p:cond delay="0"/>
                                  </p:stCondLst>
                                  <p:childTnLst>
                                    <p:set>
                                      <p:cBhvr>
                                        <p:cTn id="246" dur="1" fill="hold">
                                          <p:stCondLst>
                                            <p:cond delay="0"/>
                                          </p:stCondLst>
                                        </p:cTn>
                                        <p:tgtEl>
                                          <p:spTgt spid="161"/>
                                        </p:tgtEl>
                                        <p:attrNameLst>
                                          <p:attrName>style.visibility</p:attrName>
                                        </p:attrNameLst>
                                      </p:cBhvr>
                                      <p:to>
                                        <p:strVal val="visible"/>
                                      </p:to>
                                    </p:set>
                                  </p:childTnLst>
                                </p:cTn>
                              </p:par>
                              <p:par>
                                <p:cTn id="247" presetID="1" presetClass="entr" presetSubtype="0" fill="hold" grpId="0" nodeType="withEffect">
                                  <p:stCondLst>
                                    <p:cond delay="0"/>
                                  </p:stCondLst>
                                  <p:childTnLst>
                                    <p:set>
                                      <p:cBhvr>
                                        <p:cTn id="248" dur="1" fill="hold">
                                          <p:stCondLst>
                                            <p:cond delay="0"/>
                                          </p:stCondLst>
                                        </p:cTn>
                                        <p:tgtEl>
                                          <p:spTgt spid="162"/>
                                        </p:tgtEl>
                                        <p:attrNameLst>
                                          <p:attrName>style.visibility</p:attrName>
                                        </p:attrNameLst>
                                      </p:cBhvr>
                                      <p:to>
                                        <p:strVal val="visible"/>
                                      </p:to>
                                    </p:set>
                                  </p:childTnLst>
                                </p:cTn>
                              </p:par>
                              <p:par>
                                <p:cTn id="249" presetID="1" presetClass="entr" presetSubtype="0" fill="hold" nodeType="withEffect">
                                  <p:stCondLst>
                                    <p:cond delay="0"/>
                                  </p:stCondLst>
                                  <p:childTnLst>
                                    <p:set>
                                      <p:cBhvr>
                                        <p:cTn id="250" dur="1" fill="hold">
                                          <p:stCondLst>
                                            <p:cond delay="0"/>
                                          </p:stCondLst>
                                        </p:cTn>
                                        <p:tgtEl>
                                          <p:spTgt spid="89"/>
                                        </p:tgtEl>
                                        <p:attrNameLst>
                                          <p:attrName>style.visibility</p:attrName>
                                        </p:attrNameLst>
                                      </p:cBhvr>
                                      <p:to>
                                        <p:strVal val="visible"/>
                                      </p:to>
                                    </p:set>
                                  </p:childTnLst>
                                </p:cTn>
                              </p:par>
                              <p:par>
                                <p:cTn id="251" presetID="1" presetClass="entr" presetSubtype="0" fill="hold" nodeType="withEffect">
                                  <p:stCondLst>
                                    <p:cond delay="0"/>
                                  </p:stCondLst>
                                  <p:childTnLst>
                                    <p:set>
                                      <p:cBhvr>
                                        <p:cTn id="252" dur="1" fill="hold">
                                          <p:stCondLst>
                                            <p:cond delay="0"/>
                                          </p:stCondLst>
                                        </p:cTn>
                                        <p:tgtEl>
                                          <p:spTgt spid="2006017"/>
                                        </p:tgtEl>
                                        <p:attrNameLst>
                                          <p:attrName>style.visibility</p:attrName>
                                        </p:attrNameLst>
                                      </p:cBhvr>
                                      <p:to>
                                        <p:strVal val="visible"/>
                                      </p:to>
                                    </p:set>
                                  </p:childTnLst>
                                </p:cTn>
                              </p:par>
                              <p:par>
                                <p:cTn id="253" presetID="1" presetClass="entr" presetSubtype="0" fill="hold" nodeType="withEffect">
                                  <p:stCondLst>
                                    <p:cond delay="0"/>
                                  </p:stCondLst>
                                  <p:childTnLst>
                                    <p:set>
                                      <p:cBhvr>
                                        <p:cTn id="254" dur="1" fill="hold">
                                          <p:stCondLst>
                                            <p:cond delay="0"/>
                                          </p:stCondLst>
                                        </p:cTn>
                                        <p:tgtEl>
                                          <p:spTgt spid="189"/>
                                        </p:tgtEl>
                                        <p:attrNameLst>
                                          <p:attrName>style.visibility</p:attrName>
                                        </p:attrNameLst>
                                      </p:cBhvr>
                                      <p:to>
                                        <p:strVal val="visible"/>
                                      </p:to>
                                    </p:set>
                                  </p:childTnLst>
                                </p:cTn>
                              </p:par>
                              <p:par>
                                <p:cTn id="255" presetID="1" presetClass="entr" presetSubtype="0" fill="hold" nodeType="withEffect">
                                  <p:stCondLst>
                                    <p:cond delay="0"/>
                                  </p:stCondLst>
                                  <p:childTnLst>
                                    <p:set>
                                      <p:cBhvr>
                                        <p:cTn id="256" dur="1" fill="hold">
                                          <p:stCondLst>
                                            <p:cond delay="0"/>
                                          </p:stCondLst>
                                        </p:cTn>
                                        <p:tgtEl>
                                          <p:spTgt spid="191"/>
                                        </p:tgtEl>
                                        <p:attrNameLst>
                                          <p:attrName>style.visibility</p:attrName>
                                        </p:attrNameLst>
                                      </p:cBhvr>
                                      <p:to>
                                        <p:strVal val="visible"/>
                                      </p:to>
                                    </p:set>
                                  </p:childTnLst>
                                </p:cTn>
                              </p:par>
                              <p:par>
                                <p:cTn id="257" presetID="1" presetClass="entr" presetSubtype="0" fill="hold" nodeType="withEffect">
                                  <p:stCondLst>
                                    <p:cond delay="0"/>
                                  </p:stCondLst>
                                  <p:childTnLst>
                                    <p:set>
                                      <p:cBhvr>
                                        <p:cTn id="258" dur="1" fill="hold">
                                          <p:stCondLst>
                                            <p:cond delay="0"/>
                                          </p:stCondLst>
                                        </p:cTn>
                                        <p:tgtEl>
                                          <p:spTgt spid="192"/>
                                        </p:tgtEl>
                                        <p:attrNameLst>
                                          <p:attrName>style.visibility</p:attrName>
                                        </p:attrNameLst>
                                      </p:cBhvr>
                                      <p:to>
                                        <p:strVal val="visible"/>
                                      </p:to>
                                    </p:set>
                                  </p:childTnLst>
                                </p:cTn>
                              </p:par>
                              <p:par>
                                <p:cTn id="259" presetID="1" presetClass="entr" presetSubtype="0" fill="hold" nodeType="withEffect">
                                  <p:stCondLst>
                                    <p:cond delay="0"/>
                                  </p:stCondLst>
                                  <p:childTnLst>
                                    <p:set>
                                      <p:cBhvr>
                                        <p:cTn id="260" dur="1" fill="hold">
                                          <p:stCondLst>
                                            <p:cond delay="0"/>
                                          </p:stCondLst>
                                        </p:cTn>
                                        <p:tgtEl>
                                          <p:spTgt spid="193"/>
                                        </p:tgtEl>
                                        <p:attrNameLst>
                                          <p:attrName>style.visibility</p:attrName>
                                        </p:attrNameLst>
                                      </p:cBhvr>
                                      <p:to>
                                        <p:strVal val="visible"/>
                                      </p:to>
                                    </p:set>
                                  </p:childTnLst>
                                </p:cTn>
                              </p:par>
                              <p:par>
                                <p:cTn id="261" presetID="1" presetClass="entr" presetSubtype="0" fill="hold" nodeType="withEffect">
                                  <p:stCondLst>
                                    <p:cond delay="0"/>
                                  </p:stCondLst>
                                  <p:childTnLst>
                                    <p:set>
                                      <p:cBhvr>
                                        <p:cTn id="262" dur="1" fill="hold">
                                          <p:stCondLst>
                                            <p:cond delay="0"/>
                                          </p:stCondLst>
                                        </p:cTn>
                                        <p:tgtEl>
                                          <p:spTgt spid="194"/>
                                        </p:tgtEl>
                                        <p:attrNameLst>
                                          <p:attrName>style.visibility</p:attrName>
                                        </p:attrNameLst>
                                      </p:cBhvr>
                                      <p:to>
                                        <p:strVal val="visible"/>
                                      </p:to>
                                    </p:set>
                                  </p:childTnLst>
                                </p:cTn>
                              </p:par>
                              <p:par>
                                <p:cTn id="263" presetID="1" presetClass="entr" presetSubtype="0" fill="hold" nodeType="withEffect">
                                  <p:stCondLst>
                                    <p:cond delay="0"/>
                                  </p:stCondLst>
                                  <p:childTnLst>
                                    <p:set>
                                      <p:cBhvr>
                                        <p:cTn id="264" dur="1" fill="hold">
                                          <p:stCondLst>
                                            <p:cond delay="0"/>
                                          </p:stCondLst>
                                        </p:cTn>
                                        <p:tgtEl>
                                          <p:spTgt spid="195"/>
                                        </p:tgtEl>
                                        <p:attrNameLst>
                                          <p:attrName>style.visibility</p:attrName>
                                        </p:attrNameLst>
                                      </p:cBhvr>
                                      <p:to>
                                        <p:strVal val="visible"/>
                                      </p:to>
                                    </p:set>
                                  </p:childTnLst>
                                </p:cTn>
                              </p:par>
                              <p:par>
                                <p:cTn id="265" presetID="1" presetClass="entr" presetSubtype="0" fill="hold" nodeType="withEffect">
                                  <p:stCondLst>
                                    <p:cond delay="0"/>
                                  </p:stCondLst>
                                  <p:childTnLst>
                                    <p:set>
                                      <p:cBhvr>
                                        <p:cTn id="266" dur="1" fill="hold">
                                          <p:stCondLst>
                                            <p:cond delay="0"/>
                                          </p:stCondLst>
                                        </p:cTn>
                                        <p:tgtEl>
                                          <p:spTgt spid="196"/>
                                        </p:tgtEl>
                                        <p:attrNameLst>
                                          <p:attrName>style.visibility</p:attrName>
                                        </p:attrNameLst>
                                      </p:cBhvr>
                                      <p:to>
                                        <p:strVal val="visible"/>
                                      </p:to>
                                    </p:set>
                                  </p:childTnLst>
                                </p:cTn>
                              </p:par>
                              <p:par>
                                <p:cTn id="267" presetID="1" presetClass="entr" presetSubtype="0" fill="hold" nodeType="withEffect">
                                  <p:stCondLst>
                                    <p:cond delay="0"/>
                                  </p:stCondLst>
                                  <p:childTnLst>
                                    <p:set>
                                      <p:cBhvr>
                                        <p:cTn id="268" dur="1" fill="hold">
                                          <p:stCondLst>
                                            <p:cond delay="0"/>
                                          </p:stCondLst>
                                        </p:cTn>
                                        <p:tgtEl>
                                          <p:spTgt spid="197"/>
                                        </p:tgtEl>
                                        <p:attrNameLst>
                                          <p:attrName>style.visibility</p:attrName>
                                        </p:attrNameLst>
                                      </p:cBhvr>
                                      <p:to>
                                        <p:strVal val="visible"/>
                                      </p:to>
                                    </p:set>
                                  </p:childTnLst>
                                </p:cTn>
                              </p:par>
                              <p:par>
                                <p:cTn id="269" presetID="1" presetClass="entr" presetSubtype="0" fill="hold" nodeType="withEffect">
                                  <p:stCondLst>
                                    <p:cond delay="0"/>
                                  </p:stCondLst>
                                  <p:childTnLst>
                                    <p:set>
                                      <p:cBhvr>
                                        <p:cTn id="270" dur="1" fill="hold">
                                          <p:stCondLst>
                                            <p:cond delay="0"/>
                                          </p:stCondLst>
                                        </p:cTn>
                                        <p:tgtEl>
                                          <p:spTgt spid="198"/>
                                        </p:tgtEl>
                                        <p:attrNameLst>
                                          <p:attrName>style.visibility</p:attrName>
                                        </p:attrNameLst>
                                      </p:cBhvr>
                                      <p:to>
                                        <p:strVal val="visible"/>
                                      </p:to>
                                    </p:set>
                                  </p:childTnLst>
                                </p:cTn>
                              </p:par>
                              <p:par>
                                <p:cTn id="271" presetID="1" presetClass="entr" presetSubtype="0" fill="hold" nodeType="withEffect">
                                  <p:stCondLst>
                                    <p:cond delay="0"/>
                                  </p:stCondLst>
                                  <p:childTnLst>
                                    <p:set>
                                      <p:cBhvr>
                                        <p:cTn id="272" dur="1" fill="hold">
                                          <p:stCondLst>
                                            <p:cond delay="0"/>
                                          </p:stCondLst>
                                        </p:cTn>
                                        <p:tgtEl>
                                          <p:spTgt spid="199"/>
                                        </p:tgtEl>
                                        <p:attrNameLst>
                                          <p:attrName>style.visibility</p:attrName>
                                        </p:attrNameLst>
                                      </p:cBhvr>
                                      <p:to>
                                        <p:strVal val="visible"/>
                                      </p:to>
                                    </p:set>
                                  </p:childTnLst>
                                </p:cTn>
                              </p:par>
                              <p:par>
                                <p:cTn id="273" presetID="1" presetClass="entr" presetSubtype="0" fill="hold" nodeType="withEffect">
                                  <p:stCondLst>
                                    <p:cond delay="0"/>
                                  </p:stCondLst>
                                  <p:childTnLst>
                                    <p:set>
                                      <p:cBhvr>
                                        <p:cTn id="274" dur="1" fill="hold">
                                          <p:stCondLst>
                                            <p:cond delay="0"/>
                                          </p:stCondLst>
                                        </p:cTn>
                                        <p:tgtEl>
                                          <p:spTgt spid="200"/>
                                        </p:tgtEl>
                                        <p:attrNameLst>
                                          <p:attrName>style.visibility</p:attrName>
                                        </p:attrNameLst>
                                      </p:cBhvr>
                                      <p:to>
                                        <p:strVal val="visible"/>
                                      </p:to>
                                    </p:set>
                                  </p:childTnLst>
                                </p:cTn>
                              </p:par>
                              <p:par>
                                <p:cTn id="275" presetID="1" presetClass="entr" presetSubtype="0" fill="hold" nodeType="withEffect">
                                  <p:stCondLst>
                                    <p:cond delay="0"/>
                                  </p:stCondLst>
                                  <p:childTnLst>
                                    <p:set>
                                      <p:cBhvr>
                                        <p:cTn id="276" dur="1" fill="hold">
                                          <p:stCondLst>
                                            <p:cond delay="0"/>
                                          </p:stCondLst>
                                        </p:cTn>
                                        <p:tgtEl>
                                          <p:spTgt spid="201"/>
                                        </p:tgtEl>
                                        <p:attrNameLst>
                                          <p:attrName>style.visibility</p:attrName>
                                        </p:attrNameLst>
                                      </p:cBhvr>
                                      <p:to>
                                        <p:strVal val="visible"/>
                                      </p:to>
                                    </p:set>
                                  </p:childTnLst>
                                </p:cTn>
                              </p:par>
                              <p:par>
                                <p:cTn id="277" presetID="1" presetClass="entr" presetSubtype="0" fill="hold" grpId="0" nodeType="withEffect">
                                  <p:stCondLst>
                                    <p:cond delay="0"/>
                                  </p:stCondLst>
                                  <p:childTnLst>
                                    <p:set>
                                      <p:cBhvr>
                                        <p:cTn id="278" dur="1" fill="hold">
                                          <p:stCondLst>
                                            <p:cond delay="0"/>
                                          </p:stCondLst>
                                        </p:cTn>
                                        <p:tgtEl>
                                          <p:spTgt spid="1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p:bldP spid="75" grpId="0"/>
      <p:bldP spid="39" grpId="0" animBg="1"/>
      <p:bldP spid="40" grpId="0"/>
      <p:bldP spid="47" grpId="0" animBg="1"/>
      <p:bldP spid="48" grpId="0"/>
      <p:bldP spid="49" grpId="0" animBg="1"/>
      <p:bldP spid="50" grpId="0"/>
      <p:bldP spid="51" grpId="0" animBg="1"/>
      <p:bldP spid="52" grpId="0"/>
      <p:bldP spid="53" grpId="0" animBg="1"/>
      <p:bldP spid="54" grpId="0"/>
      <p:bldP spid="55" grpId="0" animBg="1"/>
      <p:bldP spid="56" grpId="0"/>
      <p:bldP spid="57" grpId="0" animBg="1"/>
      <p:bldP spid="58" grpId="0"/>
      <p:bldP spid="59" grpId="0" animBg="1"/>
      <p:bldP spid="60" grpId="0"/>
      <p:bldP spid="61" grpId="0" animBg="1"/>
      <p:bldP spid="62" grpId="0"/>
      <p:bldP spid="12" grpId="0"/>
      <p:bldP spid="11" grpId="0" animBg="1"/>
      <p:bldP spid="91" grpId="0"/>
      <p:bldP spid="94" grpId="0"/>
      <p:bldP spid="93" grpId="0" animBg="1"/>
      <p:bldP spid="97" grpId="0"/>
      <p:bldP spid="100" grpId="0"/>
      <p:bldP spid="99" grpId="0" animBg="1"/>
      <p:bldP spid="103" grpId="0"/>
      <p:bldP spid="106" grpId="0"/>
      <p:bldP spid="105" grpId="0" animBg="1"/>
      <p:bldP spid="109" grpId="0"/>
      <p:bldP spid="112" grpId="0"/>
      <p:bldP spid="111" grpId="0" animBg="1"/>
      <p:bldP spid="118" grpId="0"/>
      <p:bldP spid="115" grpId="0"/>
      <p:bldP spid="117" grpId="0" animBg="1"/>
      <p:bldP spid="121" grpId="0"/>
      <p:bldP spid="124" grpId="0"/>
      <p:bldP spid="123" grpId="0" animBg="1"/>
      <p:bldP spid="127" grpId="0"/>
      <p:bldP spid="129" grpId="0" animBg="1"/>
      <p:bldP spid="130" grpId="0"/>
      <p:bldP spid="133" grpId="0"/>
      <p:bldP spid="134" grpId="0"/>
      <p:bldP spid="137" grpId="0"/>
      <p:bldP spid="138" grpId="0"/>
      <p:bldP spid="141" grpId="0"/>
      <p:bldP spid="142" grpId="0"/>
      <p:bldP spid="145" grpId="0"/>
      <p:bldP spid="146" grpId="0"/>
      <p:bldP spid="149" grpId="0"/>
      <p:bldP spid="150" grpId="0"/>
      <p:bldP spid="154" grpId="0"/>
      <p:bldP spid="155" grpId="0"/>
      <p:bldP spid="158" grpId="0"/>
      <p:bldP spid="159" grpId="0"/>
      <p:bldP spid="162" grpId="0"/>
      <p:bldP spid="163" grpId="0"/>
      <p:bldP spid="166" grpId="0"/>
      <p:bldP spid="175" grpId="0"/>
      <p:bldP spid="204"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custDataLst>
              <p:tags r:id="rId1"/>
            </p:custDataLst>
          </p:nvPr>
        </p:nvSpPr>
        <p:spPr/>
        <p:txBody>
          <a:bodyPr>
            <a:normAutofit fontScale="90000"/>
          </a:bodyPr>
          <a:lstStyle/>
          <a:p>
            <a:r>
              <a:rPr lang="en-US" dirty="0" smtClean="0"/>
              <a:t>SRAM</a:t>
            </a:r>
            <a:endParaRPr lang="en-US" dirty="0"/>
          </a:p>
        </p:txBody>
      </p:sp>
      <p:sp>
        <p:nvSpPr>
          <p:cNvPr id="74" name="Text Box 108"/>
          <p:cNvSpPr txBox="1">
            <a:spLocks noChangeArrowheads="1"/>
          </p:cNvSpPr>
          <p:nvPr>
            <p:custDataLst>
              <p:tags r:id="rId2"/>
            </p:custDataLst>
          </p:nvPr>
        </p:nvSpPr>
        <p:spPr bwMode="auto">
          <a:xfrm>
            <a:off x="1790350" y="3174747"/>
            <a:ext cx="495650" cy="520784"/>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latin typeface="Calibri"/>
              </a:rPr>
              <a:t>12</a:t>
            </a:r>
            <a:endParaRPr lang="en-US" sz="2400" dirty="0">
              <a:solidFill>
                <a:srgbClr val="FFFFFF"/>
              </a:solidFill>
              <a:latin typeface="Calibri"/>
            </a:endParaRPr>
          </a:p>
        </p:txBody>
      </p:sp>
      <p:sp>
        <p:nvSpPr>
          <p:cNvPr id="75" name="Text Box 108"/>
          <p:cNvSpPr txBox="1">
            <a:spLocks noChangeArrowheads="1"/>
          </p:cNvSpPr>
          <p:nvPr>
            <p:custDataLst>
              <p:tags r:id="rId3"/>
            </p:custDataLst>
          </p:nvPr>
        </p:nvSpPr>
        <p:spPr bwMode="auto">
          <a:xfrm>
            <a:off x="-15629" y="3403296"/>
            <a:ext cx="1996829" cy="520784"/>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latin typeface="Calibri"/>
              </a:rPr>
              <a:t>Address</a:t>
            </a:r>
            <a:r>
              <a:rPr lang="en-US" sz="2000" dirty="0" smtClean="0">
                <a:solidFill>
                  <a:srgbClr val="FFFFFF"/>
                </a:solidFill>
                <a:latin typeface="Calibri"/>
              </a:rPr>
              <a:t> [21-10]</a:t>
            </a:r>
            <a:endParaRPr lang="en-US" sz="2000" baseline="-25000" dirty="0">
              <a:solidFill>
                <a:srgbClr val="FFFFFF"/>
              </a:solidFill>
              <a:latin typeface="Calibri"/>
            </a:endParaRPr>
          </a:p>
        </p:txBody>
      </p:sp>
      <p:cxnSp>
        <p:nvCxnSpPr>
          <p:cNvPr id="4" name="Straight Connector 3"/>
          <p:cNvCxnSpPr/>
          <p:nvPr/>
        </p:nvCxnSpPr>
        <p:spPr>
          <a:xfrm flipV="1">
            <a:off x="1905000" y="3677735"/>
            <a:ext cx="609600" cy="24290"/>
          </a:xfrm>
          <a:prstGeom prst="line">
            <a:avLst/>
          </a:prstGeom>
          <a:ln w="254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1961975" y="3581400"/>
            <a:ext cx="76200" cy="20927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39" name="Rectangle 38"/>
          <p:cNvSpPr/>
          <p:nvPr/>
        </p:nvSpPr>
        <p:spPr>
          <a:xfrm>
            <a:off x="3899458" y="2516446"/>
            <a:ext cx="630267" cy="1826954"/>
          </a:xfrm>
          <a:prstGeom prst="rect">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3810000" y="2590800"/>
            <a:ext cx="811441" cy="1015663"/>
          </a:xfrm>
          <a:prstGeom prst="rect">
            <a:avLst/>
          </a:prstGeom>
          <a:noFill/>
        </p:spPr>
        <p:txBody>
          <a:bodyPr wrap="none" rtlCol="0">
            <a:spAutoFit/>
          </a:bodyPr>
          <a:lstStyle/>
          <a:p>
            <a:r>
              <a:rPr lang="en-US" sz="2000" dirty="0" smtClean="0">
                <a:solidFill>
                  <a:schemeClr val="bg1"/>
                </a:solidFill>
              </a:rPr>
              <a:t>4k x </a:t>
            </a:r>
          </a:p>
          <a:p>
            <a:r>
              <a:rPr lang="en-US" sz="2000" dirty="0">
                <a:solidFill>
                  <a:schemeClr val="bg1"/>
                </a:solidFill>
              </a:rPr>
              <a:t> </a:t>
            </a:r>
            <a:r>
              <a:rPr lang="en-US" sz="2000" dirty="0" smtClean="0">
                <a:solidFill>
                  <a:schemeClr val="bg1"/>
                </a:solidFill>
              </a:rPr>
              <a:t>1024</a:t>
            </a:r>
            <a:endParaRPr lang="en-US" sz="2000" dirty="0">
              <a:solidFill>
                <a:schemeClr val="bg1"/>
              </a:solidFill>
            </a:endParaRPr>
          </a:p>
          <a:p>
            <a:r>
              <a:rPr lang="en-US" sz="2000" dirty="0" smtClean="0">
                <a:solidFill>
                  <a:schemeClr val="bg1"/>
                </a:solidFill>
              </a:rPr>
              <a:t>SRAM</a:t>
            </a:r>
          </a:p>
        </p:txBody>
      </p:sp>
      <p:sp>
        <p:nvSpPr>
          <p:cNvPr id="47" name="Rectangle 46"/>
          <p:cNvSpPr/>
          <p:nvPr/>
        </p:nvSpPr>
        <p:spPr>
          <a:xfrm>
            <a:off x="4542983" y="2514600"/>
            <a:ext cx="630267" cy="1826954"/>
          </a:xfrm>
          <a:prstGeom prst="rect">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4453525" y="2588954"/>
            <a:ext cx="811441" cy="1015663"/>
          </a:xfrm>
          <a:prstGeom prst="rect">
            <a:avLst/>
          </a:prstGeom>
          <a:noFill/>
        </p:spPr>
        <p:txBody>
          <a:bodyPr wrap="none" rtlCol="0">
            <a:spAutoFit/>
          </a:bodyPr>
          <a:lstStyle/>
          <a:p>
            <a:r>
              <a:rPr lang="en-US" sz="2000" dirty="0" smtClean="0">
                <a:solidFill>
                  <a:schemeClr val="bg1"/>
                </a:solidFill>
              </a:rPr>
              <a:t>4k x </a:t>
            </a:r>
          </a:p>
          <a:p>
            <a:r>
              <a:rPr lang="en-US" sz="2000" dirty="0">
                <a:solidFill>
                  <a:schemeClr val="bg1"/>
                </a:solidFill>
              </a:rPr>
              <a:t> </a:t>
            </a:r>
            <a:r>
              <a:rPr lang="en-US" sz="2000" dirty="0" smtClean="0">
                <a:solidFill>
                  <a:schemeClr val="bg1"/>
                </a:solidFill>
              </a:rPr>
              <a:t>1024</a:t>
            </a:r>
            <a:endParaRPr lang="en-US" sz="2000" dirty="0">
              <a:solidFill>
                <a:schemeClr val="bg1"/>
              </a:solidFill>
            </a:endParaRPr>
          </a:p>
          <a:p>
            <a:r>
              <a:rPr lang="en-US" sz="2000" dirty="0" smtClean="0">
                <a:solidFill>
                  <a:schemeClr val="bg1"/>
                </a:solidFill>
              </a:rPr>
              <a:t>SRAM</a:t>
            </a:r>
          </a:p>
        </p:txBody>
      </p:sp>
      <p:sp>
        <p:nvSpPr>
          <p:cNvPr id="49" name="Rectangle 48"/>
          <p:cNvSpPr/>
          <p:nvPr/>
        </p:nvSpPr>
        <p:spPr>
          <a:xfrm>
            <a:off x="5145417" y="2516446"/>
            <a:ext cx="630267" cy="1826954"/>
          </a:xfrm>
          <a:prstGeom prst="rect">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p:cNvSpPr txBox="1"/>
          <p:nvPr/>
        </p:nvSpPr>
        <p:spPr>
          <a:xfrm>
            <a:off x="5055959" y="2590800"/>
            <a:ext cx="811441" cy="1015663"/>
          </a:xfrm>
          <a:prstGeom prst="rect">
            <a:avLst/>
          </a:prstGeom>
          <a:noFill/>
        </p:spPr>
        <p:txBody>
          <a:bodyPr wrap="none" rtlCol="0">
            <a:spAutoFit/>
          </a:bodyPr>
          <a:lstStyle/>
          <a:p>
            <a:r>
              <a:rPr lang="en-US" sz="2000" dirty="0" smtClean="0">
                <a:solidFill>
                  <a:schemeClr val="bg1"/>
                </a:solidFill>
              </a:rPr>
              <a:t>4k x </a:t>
            </a:r>
          </a:p>
          <a:p>
            <a:r>
              <a:rPr lang="en-US" sz="2000" dirty="0">
                <a:solidFill>
                  <a:schemeClr val="bg1"/>
                </a:solidFill>
              </a:rPr>
              <a:t> </a:t>
            </a:r>
            <a:r>
              <a:rPr lang="en-US" sz="2000" dirty="0" smtClean="0">
                <a:solidFill>
                  <a:schemeClr val="bg1"/>
                </a:solidFill>
              </a:rPr>
              <a:t>1024</a:t>
            </a:r>
            <a:endParaRPr lang="en-US" sz="2000" dirty="0">
              <a:solidFill>
                <a:schemeClr val="bg1"/>
              </a:solidFill>
            </a:endParaRPr>
          </a:p>
          <a:p>
            <a:r>
              <a:rPr lang="en-US" sz="2000" dirty="0" smtClean="0">
                <a:solidFill>
                  <a:schemeClr val="bg1"/>
                </a:solidFill>
              </a:rPr>
              <a:t>SRAM</a:t>
            </a:r>
          </a:p>
        </p:txBody>
      </p:sp>
      <p:sp>
        <p:nvSpPr>
          <p:cNvPr id="51" name="Rectangle 50"/>
          <p:cNvSpPr/>
          <p:nvPr/>
        </p:nvSpPr>
        <p:spPr>
          <a:xfrm>
            <a:off x="5788942" y="2514600"/>
            <a:ext cx="630267" cy="1826954"/>
          </a:xfrm>
          <a:prstGeom prst="rect">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p:cNvSpPr txBox="1"/>
          <p:nvPr/>
        </p:nvSpPr>
        <p:spPr>
          <a:xfrm>
            <a:off x="5699484" y="2588954"/>
            <a:ext cx="811441" cy="1015663"/>
          </a:xfrm>
          <a:prstGeom prst="rect">
            <a:avLst/>
          </a:prstGeom>
          <a:noFill/>
        </p:spPr>
        <p:txBody>
          <a:bodyPr wrap="none" rtlCol="0">
            <a:spAutoFit/>
          </a:bodyPr>
          <a:lstStyle/>
          <a:p>
            <a:r>
              <a:rPr lang="en-US" sz="2000" dirty="0" smtClean="0">
                <a:solidFill>
                  <a:schemeClr val="bg1"/>
                </a:solidFill>
              </a:rPr>
              <a:t>4k x </a:t>
            </a:r>
          </a:p>
          <a:p>
            <a:r>
              <a:rPr lang="en-US" sz="2000" dirty="0">
                <a:solidFill>
                  <a:schemeClr val="bg1"/>
                </a:solidFill>
              </a:rPr>
              <a:t> </a:t>
            </a:r>
            <a:r>
              <a:rPr lang="en-US" sz="2000" dirty="0" smtClean="0">
                <a:solidFill>
                  <a:schemeClr val="bg1"/>
                </a:solidFill>
              </a:rPr>
              <a:t>1024</a:t>
            </a:r>
            <a:endParaRPr lang="en-US" sz="2000" dirty="0">
              <a:solidFill>
                <a:schemeClr val="bg1"/>
              </a:solidFill>
            </a:endParaRPr>
          </a:p>
          <a:p>
            <a:r>
              <a:rPr lang="en-US" sz="2000" dirty="0" smtClean="0">
                <a:solidFill>
                  <a:schemeClr val="bg1"/>
                </a:solidFill>
              </a:rPr>
              <a:t>SRAM</a:t>
            </a:r>
          </a:p>
        </p:txBody>
      </p:sp>
      <p:sp>
        <p:nvSpPr>
          <p:cNvPr id="53" name="Rectangle 52"/>
          <p:cNvSpPr/>
          <p:nvPr/>
        </p:nvSpPr>
        <p:spPr>
          <a:xfrm>
            <a:off x="6414058" y="2516446"/>
            <a:ext cx="630267" cy="1826954"/>
          </a:xfrm>
          <a:prstGeom prst="rect">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p:cNvSpPr txBox="1"/>
          <p:nvPr/>
        </p:nvSpPr>
        <p:spPr>
          <a:xfrm>
            <a:off x="6324600" y="2590800"/>
            <a:ext cx="811441" cy="1015663"/>
          </a:xfrm>
          <a:prstGeom prst="rect">
            <a:avLst/>
          </a:prstGeom>
          <a:noFill/>
        </p:spPr>
        <p:txBody>
          <a:bodyPr wrap="none" rtlCol="0">
            <a:spAutoFit/>
          </a:bodyPr>
          <a:lstStyle/>
          <a:p>
            <a:r>
              <a:rPr lang="en-US" sz="2000" dirty="0" smtClean="0">
                <a:solidFill>
                  <a:schemeClr val="bg1"/>
                </a:solidFill>
              </a:rPr>
              <a:t>4k x </a:t>
            </a:r>
          </a:p>
          <a:p>
            <a:r>
              <a:rPr lang="en-US" sz="2000" dirty="0">
                <a:solidFill>
                  <a:schemeClr val="bg1"/>
                </a:solidFill>
              </a:rPr>
              <a:t> </a:t>
            </a:r>
            <a:r>
              <a:rPr lang="en-US" sz="2000" dirty="0" smtClean="0">
                <a:solidFill>
                  <a:schemeClr val="bg1"/>
                </a:solidFill>
              </a:rPr>
              <a:t>1024</a:t>
            </a:r>
            <a:endParaRPr lang="en-US" sz="2000" dirty="0">
              <a:solidFill>
                <a:schemeClr val="bg1"/>
              </a:solidFill>
            </a:endParaRPr>
          </a:p>
          <a:p>
            <a:r>
              <a:rPr lang="en-US" sz="2000" dirty="0" smtClean="0">
                <a:solidFill>
                  <a:schemeClr val="bg1"/>
                </a:solidFill>
              </a:rPr>
              <a:t>SRAM</a:t>
            </a:r>
          </a:p>
        </p:txBody>
      </p:sp>
      <p:sp>
        <p:nvSpPr>
          <p:cNvPr id="55" name="Rectangle 54"/>
          <p:cNvSpPr/>
          <p:nvPr/>
        </p:nvSpPr>
        <p:spPr>
          <a:xfrm>
            <a:off x="7057583" y="2514600"/>
            <a:ext cx="630267" cy="1826954"/>
          </a:xfrm>
          <a:prstGeom prst="rect">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6968125" y="2588954"/>
            <a:ext cx="811441" cy="1015663"/>
          </a:xfrm>
          <a:prstGeom prst="rect">
            <a:avLst/>
          </a:prstGeom>
          <a:noFill/>
        </p:spPr>
        <p:txBody>
          <a:bodyPr wrap="none" rtlCol="0">
            <a:spAutoFit/>
          </a:bodyPr>
          <a:lstStyle/>
          <a:p>
            <a:r>
              <a:rPr lang="en-US" sz="2000" dirty="0" smtClean="0">
                <a:solidFill>
                  <a:schemeClr val="bg1"/>
                </a:solidFill>
              </a:rPr>
              <a:t>4k x </a:t>
            </a:r>
          </a:p>
          <a:p>
            <a:r>
              <a:rPr lang="en-US" sz="2000" dirty="0">
                <a:solidFill>
                  <a:schemeClr val="bg1"/>
                </a:solidFill>
              </a:rPr>
              <a:t> </a:t>
            </a:r>
            <a:r>
              <a:rPr lang="en-US" sz="2000" dirty="0" smtClean="0">
                <a:solidFill>
                  <a:schemeClr val="bg1"/>
                </a:solidFill>
              </a:rPr>
              <a:t>1024</a:t>
            </a:r>
            <a:endParaRPr lang="en-US" sz="2000" dirty="0">
              <a:solidFill>
                <a:schemeClr val="bg1"/>
              </a:solidFill>
            </a:endParaRPr>
          </a:p>
          <a:p>
            <a:r>
              <a:rPr lang="en-US" sz="2000" dirty="0" smtClean="0">
                <a:solidFill>
                  <a:schemeClr val="bg1"/>
                </a:solidFill>
              </a:rPr>
              <a:t>SRAM</a:t>
            </a:r>
          </a:p>
        </p:txBody>
      </p:sp>
      <p:sp>
        <p:nvSpPr>
          <p:cNvPr id="57" name="Rectangle 56"/>
          <p:cNvSpPr/>
          <p:nvPr/>
        </p:nvSpPr>
        <p:spPr>
          <a:xfrm>
            <a:off x="7660017" y="2516446"/>
            <a:ext cx="630267" cy="1826954"/>
          </a:xfrm>
          <a:prstGeom prst="rect">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p:cNvSpPr txBox="1"/>
          <p:nvPr/>
        </p:nvSpPr>
        <p:spPr>
          <a:xfrm>
            <a:off x="7570559" y="2590800"/>
            <a:ext cx="811441" cy="1015663"/>
          </a:xfrm>
          <a:prstGeom prst="rect">
            <a:avLst/>
          </a:prstGeom>
          <a:noFill/>
        </p:spPr>
        <p:txBody>
          <a:bodyPr wrap="none" rtlCol="0">
            <a:spAutoFit/>
          </a:bodyPr>
          <a:lstStyle/>
          <a:p>
            <a:r>
              <a:rPr lang="en-US" sz="2000" dirty="0" smtClean="0">
                <a:solidFill>
                  <a:schemeClr val="bg1"/>
                </a:solidFill>
              </a:rPr>
              <a:t>4k x </a:t>
            </a:r>
          </a:p>
          <a:p>
            <a:r>
              <a:rPr lang="en-US" sz="2000" dirty="0">
                <a:solidFill>
                  <a:schemeClr val="bg1"/>
                </a:solidFill>
              </a:rPr>
              <a:t> </a:t>
            </a:r>
            <a:r>
              <a:rPr lang="en-US" sz="2000" dirty="0" smtClean="0">
                <a:solidFill>
                  <a:schemeClr val="bg1"/>
                </a:solidFill>
              </a:rPr>
              <a:t>1024</a:t>
            </a:r>
            <a:endParaRPr lang="en-US" sz="2000" dirty="0">
              <a:solidFill>
                <a:schemeClr val="bg1"/>
              </a:solidFill>
            </a:endParaRPr>
          </a:p>
          <a:p>
            <a:r>
              <a:rPr lang="en-US" sz="2000" dirty="0" smtClean="0">
                <a:solidFill>
                  <a:schemeClr val="bg1"/>
                </a:solidFill>
              </a:rPr>
              <a:t>SRAM</a:t>
            </a:r>
          </a:p>
        </p:txBody>
      </p:sp>
      <p:sp>
        <p:nvSpPr>
          <p:cNvPr id="59" name="Rectangle 58"/>
          <p:cNvSpPr/>
          <p:nvPr/>
        </p:nvSpPr>
        <p:spPr>
          <a:xfrm>
            <a:off x="8303542" y="2514600"/>
            <a:ext cx="630267" cy="1826954"/>
          </a:xfrm>
          <a:prstGeom prst="rect">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p:cNvSpPr txBox="1"/>
          <p:nvPr/>
        </p:nvSpPr>
        <p:spPr>
          <a:xfrm>
            <a:off x="8214084" y="2588954"/>
            <a:ext cx="811441" cy="1015663"/>
          </a:xfrm>
          <a:prstGeom prst="rect">
            <a:avLst/>
          </a:prstGeom>
          <a:noFill/>
        </p:spPr>
        <p:txBody>
          <a:bodyPr wrap="none" rtlCol="0">
            <a:spAutoFit/>
          </a:bodyPr>
          <a:lstStyle/>
          <a:p>
            <a:r>
              <a:rPr lang="en-US" sz="2000" dirty="0" smtClean="0">
                <a:solidFill>
                  <a:schemeClr val="bg1"/>
                </a:solidFill>
              </a:rPr>
              <a:t>4k x </a:t>
            </a:r>
          </a:p>
          <a:p>
            <a:r>
              <a:rPr lang="en-US" sz="2000" dirty="0">
                <a:solidFill>
                  <a:schemeClr val="bg1"/>
                </a:solidFill>
              </a:rPr>
              <a:t> </a:t>
            </a:r>
            <a:r>
              <a:rPr lang="en-US" sz="2000" dirty="0" smtClean="0">
                <a:solidFill>
                  <a:schemeClr val="bg1"/>
                </a:solidFill>
              </a:rPr>
              <a:t>1024</a:t>
            </a:r>
            <a:endParaRPr lang="en-US" sz="2000" dirty="0">
              <a:solidFill>
                <a:schemeClr val="bg1"/>
              </a:solidFill>
            </a:endParaRPr>
          </a:p>
          <a:p>
            <a:r>
              <a:rPr lang="en-US" sz="2000" dirty="0" smtClean="0">
                <a:solidFill>
                  <a:schemeClr val="bg1"/>
                </a:solidFill>
              </a:rPr>
              <a:t>SRAM</a:t>
            </a:r>
          </a:p>
        </p:txBody>
      </p:sp>
      <p:sp>
        <p:nvSpPr>
          <p:cNvPr id="61" name="Rectangle 60"/>
          <p:cNvSpPr/>
          <p:nvPr/>
        </p:nvSpPr>
        <p:spPr>
          <a:xfrm>
            <a:off x="2493933" y="2514600"/>
            <a:ext cx="901460" cy="1826954"/>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p:cNvSpPr txBox="1"/>
          <p:nvPr/>
        </p:nvSpPr>
        <p:spPr>
          <a:xfrm>
            <a:off x="2438400" y="2590800"/>
            <a:ext cx="956993" cy="646331"/>
          </a:xfrm>
          <a:prstGeom prst="rect">
            <a:avLst/>
          </a:prstGeom>
          <a:noFill/>
        </p:spPr>
        <p:txBody>
          <a:bodyPr wrap="none" rtlCol="0">
            <a:spAutoFit/>
          </a:bodyPr>
          <a:lstStyle/>
          <a:p>
            <a:r>
              <a:rPr lang="en-US" dirty="0" smtClean="0">
                <a:solidFill>
                  <a:schemeClr val="bg1"/>
                </a:solidFill>
              </a:rPr>
              <a:t>Row </a:t>
            </a:r>
          </a:p>
          <a:p>
            <a:r>
              <a:rPr lang="en-US" dirty="0" smtClean="0">
                <a:solidFill>
                  <a:schemeClr val="bg1"/>
                </a:solidFill>
              </a:rPr>
              <a:t>decoder</a:t>
            </a:r>
          </a:p>
        </p:txBody>
      </p:sp>
      <p:cxnSp>
        <p:nvCxnSpPr>
          <p:cNvPr id="17" name="Straight Connector 16"/>
          <p:cNvCxnSpPr>
            <a:stCxn id="39" idx="2"/>
          </p:cNvCxnSpPr>
          <p:nvPr/>
        </p:nvCxnSpPr>
        <p:spPr>
          <a:xfrm flipH="1">
            <a:off x="4189959" y="4343400"/>
            <a:ext cx="24633" cy="588629"/>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a:off x="4138118" y="4428680"/>
            <a:ext cx="120929" cy="1524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91" name="Text Box 108"/>
          <p:cNvSpPr txBox="1">
            <a:spLocks noChangeArrowheads="1"/>
          </p:cNvSpPr>
          <p:nvPr>
            <p:custDataLst>
              <p:tags r:id="rId4"/>
            </p:custDataLst>
          </p:nvPr>
        </p:nvSpPr>
        <p:spPr bwMode="auto">
          <a:xfrm>
            <a:off x="4191000" y="4346476"/>
            <a:ext cx="601447" cy="377924"/>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1600" dirty="0" smtClean="0">
                <a:solidFill>
                  <a:srgbClr val="FFFFFF"/>
                </a:solidFill>
                <a:latin typeface="Calibri"/>
              </a:rPr>
              <a:t>1024</a:t>
            </a:r>
            <a:endParaRPr lang="en-US" sz="1600" dirty="0">
              <a:solidFill>
                <a:srgbClr val="FFFFFF"/>
              </a:solidFill>
              <a:latin typeface="Calibri"/>
            </a:endParaRPr>
          </a:p>
        </p:txBody>
      </p:sp>
      <p:cxnSp>
        <p:nvCxnSpPr>
          <p:cNvPr id="95" name="Straight Connector 94"/>
          <p:cNvCxnSpPr/>
          <p:nvPr/>
        </p:nvCxnSpPr>
        <p:spPr>
          <a:xfrm flipH="1">
            <a:off x="4825716" y="4343400"/>
            <a:ext cx="6629" cy="620895"/>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a:off x="4755871" y="4428680"/>
            <a:ext cx="120929" cy="1524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97" name="Text Box 108"/>
          <p:cNvSpPr txBox="1">
            <a:spLocks noChangeArrowheads="1"/>
          </p:cNvSpPr>
          <p:nvPr>
            <p:custDataLst>
              <p:tags r:id="rId5"/>
            </p:custDataLst>
          </p:nvPr>
        </p:nvSpPr>
        <p:spPr bwMode="auto">
          <a:xfrm>
            <a:off x="4808753" y="4346476"/>
            <a:ext cx="601447" cy="377924"/>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1600" dirty="0" smtClean="0">
                <a:solidFill>
                  <a:srgbClr val="FFFFFF"/>
                </a:solidFill>
                <a:latin typeface="Calibri"/>
              </a:rPr>
              <a:t>1024</a:t>
            </a:r>
            <a:endParaRPr lang="en-US" sz="1600" dirty="0">
              <a:solidFill>
                <a:srgbClr val="FFFFFF"/>
              </a:solidFill>
              <a:latin typeface="Calibri"/>
            </a:endParaRPr>
          </a:p>
        </p:txBody>
      </p:sp>
      <p:cxnSp>
        <p:nvCxnSpPr>
          <p:cNvPr id="101" name="Straight Connector 100"/>
          <p:cNvCxnSpPr/>
          <p:nvPr/>
        </p:nvCxnSpPr>
        <p:spPr>
          <a:xfrm flipH="1">
            <a:off x="5427163" y="4343400"/>
            <a:ext cx="6629" cy="620895"/>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p:nvPr/>
        </p:nvCxnSpPr>
        <p:spPr>
          <a:xfrm>
            <a:off x="5357318" y="4428680"/>
            <a:ext cx="120929" cy="1524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03" name="Text Box 108"/>
          <p:cNvSpPr txBox="1">
            <a:spLocks noChangeArrowheads="1"/>
          </p:cNvSpPr>
          <p:nvPr>
            <p:custDataLst>
              <p:tags r:id="rId6"/>
            </p:custDataLst>
          </p:nvPr>
        </p:nvSpPr>
        <p:spPr bwMode="auto">
          <a:xfrm>
            <a:off x="5410200" y="4346476"/>
            <a:ext cx="601447" cy="377924"/>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1600" dirty="0" smtClean="0">
                <a:solidFill>
                  <a:srgbClr val="FFFFFF"/>
                </a:solidFill>
                <a:latin typeface="Calibri"/>
              </a:rPr>
              <a:t>1024</a:t>
            </a:r>
            <a:endParaRPr lang="en-US" sz="1600" dirty="0">
              <a:solidFill>
                <a:srgbClr val="FFFFFF"/>
              </a:solidFill>
              <a:latin typeface="Calibri"/>
            </a:endParaRPr>
          </a:p>
        </p:txBody>
      </p:sp>
      <p:cxnSp>
        <p:nvCxnSpPr>
          <p:cNvPr id="107" name="Straight Connector 106"/>
          <p:cNvCxnSpPr/>
          <p:nvPr/>
        </p:nvCxnSpPr>
        <p:spPr>
          <a:xfrm flipH="1">
            <a:off x="6103112" y="4343400"/>
            <a:ext cx="24633" cy="588629"/>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a:off x="6051271" y="4428680"/>
            <a:ext cx="120929" cy="1524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09" name="Text Box 108"/>
          <p:cNvSpPr txBox="1">
            <a:spLocks noChangeArrowheads="1"/>
          </p:cNvSpPr>
          <p:nvPr>
            <p:custDataLst>
              <p:tags r:id="rId7"/>
            </p:custDataLst>
          </p:nvPr>
        </p:nvSpPr>
        <p:spPr bwMode="auto">
          <a:xfrm>
            <a:off x="6104153" y="4346476"/>
            <a:ext cx="601447" cy="377924"/>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1600" dirty="0" smtClean="0">
                <a:solidFill>
                  <a:srgbClr val="FFFFFF"/>
                </a:solidFill>
                <a:latin typeface="Calibri"/>
              </a:rPr>
              <a:t>1024</a:t>
            </a:r>
            <a:endParaRPr lang="en-US" sz="1600" dirty="0">
              <a:solidFill>
                <a:srgbClr val="FFFFFF"/>
              </a:solidFill>
              <a:latin typeface="Calibri"/>
            </a:endParaRPr>
          </a:p>
        </p:txBody>
      </p:sp>
      <p:cxnSp>
        <p:nvCxnSpPr>
          <p:cNvPr id="113" name="Straight Connector 112"/>
          <p:cNvCxnSpPr/>
          <p:nvPr/>
        </p:nvCxnSpPr>
        <p:spPr>
          <a:xfrm flipH="1">
            <a:off x="6722563" y="4343400"/>
            <a:ext cx="6629" cy="620895"/>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p:cNvCxnSpPr/>
          <p:nvPr/>
        </p:nvCxnSpPr>
        <p:spPr>
          <a:xfrm>
            <a:off x="6652718" y="4428680"/>
            <a:ext cx="120929" cy="1524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15" name="Text Box 108"/>
          <p:cNvSpPr txBox="1">
            <a:spLocks noChangeArrowheads="1"/>
          </p:cNvSpPr>
          <p:nvPr>
            <p:custDataLst>
              <p:tags r:id="rId8"/>
            </p:custDataLst>
          </p:nvPr>
        </p:nvSpPr>
        <p:spPr bwMode="auto">
          <a:xfrm>
            <a:off x="6705600" y="4346476"/>
            <a:ext cx="601447" cy="377924"/>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1600" dirty="0" smtClean="0">
                <a:solidFill>
                  <a:srgbClr val="FFFFFF"/>
                </a:solidFill>
                <a:latin typeface="Calibri"/>
              </a:rPr>
              <a:t>1024</a:t>
            </a:r>
            <a:endParaRPr lang="en-US" sz="1600" dirty="0">
              <a:solidFill>
                <a:srgbClr val="FFFFFF"/>
              </a:solidFill>
              <a:latin typeface="Calibri"/>
            </a:endParaRPr>
          </a:p>
        </p:txBody>
      </p:sp>
      <p:cxnSp>
        <p:nvCxnSpPr>
          <p:cNvPr id="119" name="Straight Connector 118"/>
          <p:cNvCxnSpPr/>
          <p:nvPr/>
        </p:nvCxnSpPr>
        <p:spPr>
          <a:xfrm flipH="1">
            <a:off x="7322312" y="4343400"/>
            <a:ext cx="24633" cy="588629"/>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a:off x="7270471" y="4428680"/>
            <a:ext cx="120929" cy="1524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21" name="Text Box 108"/>
          <p:cNvSpPr txBox="1">
            <a:spLocks noChangeArrowheads="1"/>
          </p:cNvSpPr>
          <p:nvPr>
            <p:custDataLst>
              <p:tags r:id="rId9"/>
            </p:custDataLst>
          </p:nvPr>
        </p:nvSpPr>
        <p:spPr bwMode="auto">
          <a:xfrm>
            <a:off x="7323353" y="4346476"/>
            <a:ext cx="601447" cy="377924"/>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1600" dirty="0" smtClean="0">
                <a:solidFill>
                  <a:srgbClr val="FFFFFF"/>
                </a:solidFill>
                <a:latin typeface="Calibri"/>
              </a:rPr>
              <a:t>1024</a:t>
            </a:r>
            <a:endParaRPr lang="en-US" sz="1600" dirty="0">
              <a:solidFill>
                <a:srgbClr val="FFFFFF"/>
              </a:solidFill>
              <a:latin typeface="Calibri"/>
            </a:endParaRPr>
          </a:p>
        </p:txBody>
      </p:sp>
      <p:cxnSp>
        <p:nvCxnSpPr>
          <p:cNvPr id="125" name="Straight Connector 124"/>
          <p:cNvCxnSpPr/>
          <p:nvPr/>
        </p:nvCxnSpPr>
        <p:spPr>
          <a:xfrm flipH="1">
            <a:off x="7931912" y="4343400"/>
            <a:ext cx="24633" cy="588629"/>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p:cNvCxnSpPr/>
          <p:nvPr/>
        </p:nvCxnSpPr>
        <p:spPr>
          <a:xfrm>
            <a:off x="7880071" y="4428680"/>
            <a:ext cx="120929" cy="1524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27" name="Text Box 108"/>
          <p:cNvSpPr txBox="1">
            <a:spLocks noChangeArrowheads="1"/>
          </p:cNvSpPr>
          <p:nvPr>
            <p:custDataLst>
              <p:tags r:id="rId10"/>
            </p:custDataLst>
          </p:nvPr>
        </p:nvSpPr>
        <p:spPr bwMode="auto">
          <a:xfrm>
            <a:off x="7932953" y="4346476"/>
            <a:ext cx="601447" cy="377924"/>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1600" dirty="0" smtClean="0">
                <a:solidFill>
                  <a:srgbClr val="FFFFFF"/>
                </a:solidFill>
                <a:latin typeface="Calibri"/>
              </a:rPr>
              <a:t>1024</a:t>
            </a:r>
            <a:endParaRPr lang="en-US" sz="1600" dirty="0">
              <a:solidFill>
                <a:srgbClr val="FFFFFF"/>
              </a:solidFill>
              <a:latin typeface="Calibri"/>
            </a:endParaRPr>
          </a:p>
        </p:txBody>
      </p:sp>
      <p:cxnSp>
        <p:nvCxnSpPr>
          <p:cNvPr id="131" name="Straight Connector 130"/>
          <p:cNvCxnSpPr/>
          <p:nvPr/>
        </p:nvCxnSpPr>
        <p:spPr>
          <a:xfrm flipH="1">
            <a:off x="8617712" y="4343400"/>
            <a:ext cx="24633" cy="588629"/>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2" name="Straight Connector 131"/>
          <p:cNvCxnSpPr/>
          <p:nvPr/>
        </p:nvCxnSpPr>
        <p:spPr>
          <a:xfrm>
            <a:off x="8565871" y="4428680"/>
            <a:ext cx="120929" cy="1524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33" name="Text Box 108"/>
          <p:cNvSpPr txBox="1">
            <a:spLocks noChangeArrowheads="1"/>
          </p:cNvSpPr>
          <p:nvPr>
            <p:custDataLst>
              <p:tags r:id="rId11"/>
            </p:custDataLst>
          </p:nvPr>
        </p:nvSpPr>
        <p:spPr bwMode="auto">
          <a:xfrm>
            <a:off x="8618753" y="4346476"/>
            <a:ext cx="601447" cy="377924"/>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1600" dirty="0" smtClean="0">
                <a:solidFill>
                  <a:srgbClr val="FFFFFF"/>
                </a:solidFill>
                <a:latin typeface="Calibri"/>
              </a:rPr>
              <a:t>1024</a:t>
            </a:r>
            <a:endParaRPr lang="en-US" sz="1600" dirty="0">
              <a:solidFill>
                <a:srgbClr val="FFFFFF"/>
              </a:solidFill>
              <a:latin typeface="Calibri"/>
            </a:endParaRPr>
          </a:p>
        </p:txBody>
      </p:sp>
      <p:sp>
        <p:nvSpPr>
          <p:cNvPr id="175" name="Text Box 108"/>
          <p:cNvSpPr txBox="1">
            <a:spLocks noChangeArrowheads="1"/>
          </p:cNvSpPr>
          <p:nvPr>
            <p:custDataLst>
              <p:tags r:id="rId12"/>
            </p:custDataLst>
          </p:nvPr>
        </p:nvSpPr>
        <p:spPr bwMode="auto">
          <a:xfrm>
            <a:off x="129842" y="4508416"/>
            <a:ext cx="1737143" cy="520784"/>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latin typeface="Calibri"/>
              </a:rPr>
              <a:t>Address</a:t>
            </a:r>
            <a:r>
              <a:rPr lang="en-US" sz="2000" dirty="0" smtClean="0">
                <a:solidFill>
                  <a:srgbClr val="FFFFFF"/>
                </a:solidFill>
                <a:latin typeface="Calibri"/>
              </a:rPr>
              <a:t> [9-0]</a:t>
            </a:r>
            <a:endParaRPr lang="en-US" sz="2000" baseline="-25000" dirty="0">
              <a:solidFill>
                <a:srgbClr val="FFFFFF"/>
              </a:solidFill>
              <a:latin typeface="Calibri"/>
            </a:endParaRPr>
          </a:p>
        </p:txBody>
      </p:sp>
      <p:cxnSp>
        <p:nvCxnSpPr>
          <p:cNvPr id="177" name="Straight Connector 176"/>
          <p:cNvCxnSpPr/>
          <p:nvPr/>
        </p:nvCxnSpPr>
        <p:spPr>
          <a:xfrm>
            <a:off x="1920629" y="4807145"/>
            <a:ext cx="1604580" cy="0"/>
          </a:xfrm>
          <a:prstGeom prst="line">
            <a:avLst/>
          </a:prstGeom>
          <a:ln w="25400">
            <a:solidFill>
              <a:schemeClr val="bg1"/>
            </a:solidFill>
            <a:tailEnd type="none"/>
          </a:ln>
        </p:spPr>
        <p:style>
          <a:lnRef idx="1">
            <a:schemeClr val="accent1"/>
          </a:lnRef>
          <a:fillRef idx="0">
            <a:schemeClr val="accent1"/>
          </a:fillRef>
          <a:effectRef idx="0">
            <a:schemeClr val="accent1"/>
          </a:effectRef>
          <a:fontRef idx="minor">
            <a:schemeClr val="tx1"/>
          </a:fontRef>
        </p:style>
      </p:cxnSp>
      <p:sp>
        <p:nvSpPr>
          <p:cNvPr id="204" name="Text Box 108"/>
          <p:cNvSpPr txBox="1">
            <a:spLocks noChangeArrowheads="1"/>
          </p:cNvSpPr>
          <p:nvPr>
            <p:custDataLst>
              <p:tags r:id="rId13"/>
            </p:custDataLst>
          </p:nvPr>
        </p:nvSpPr>
        <p:spPr bwMode="auto">
          <a:xfrm>
            <a:off x="1752600" y="4337077"/>
            <a:ext cx="495650" cy="494944"/>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latin typeface="Calibri"/>
              </a:rPr>
              <a:t>10</a:t>
            </a:r>
            <a:endParaRPr lang="en-US" sz="2400" dirty="0">
              <a:solidFill>
                <a:srgbClr val="FFFFFF"/>
              </a:solidFill>
              <a:latin typeface="Calibri"/>
            </a:endParaRPr>
          </a:p>
        </p:txBody>
      </p:sp>
      <p:cxnSp>
        <p:nvCxnSpPr>
          <p:cNvPr id="205" name="Straight Connector 204"/>
          <p:cNvCxnSpPr/>
          <p:nvPr/>
        </p:nvCxnSpPr>
        <p:spPr>
          <a:xfrm>
            <a:off x="2076625" y="4743730"/>
            <a:ext cx="76200" cy="20927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06025" name="Straight Connector 2006024"/>
          <p:cNvCxnSpPr/>
          <p:nvPr/>
        </p:nvCxnSpPr>
        <p:spPr>
          <a:xfrm>
            <a:off x="3395393" y="3790670"/>
            <a:ext cx="4605607"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06027" name="Straight Connector 2006026"/>
          <p:cNvCxnSpPr/>
          <p:nvPr/>
        </p:nvCxnSpPr>
        <p:spPr>
          <a:xfrm>
            <a:off x="8003193" y="3790670"/>
            <a:ext cx="0" cy="133410"/>
          </a:xfrm>
          <a:prstGeom prst="line">
            <a:avLst/>
          </a:prstGeom>
          <a:ln w="25400">
            <a:solidFill>
              <a:schemeClr val="bg1"/>
            </a:solidFill>
            <a:headEnd type="none"/>
          </a:ln>
        </p:spPr>
        <p:style>
          <a:lnRef idx="1">
            <a:schemeClr val="accent1"/>
          </a:lnRef>
          <a:fillRef idx="0">
            <a:schemeClr val="accent1"/>
          </a:fillRef>
          <a:effectRef idx="0">
            <a:schemeClr val="accent1"/>
          </a:effectRef>
          <a:fontRef idx="minor">
            <a:schemeClr val="tx1"/>
          </a:fontRef>
        </p:style>
      </p:cxnSp>
      <p:cxnSp>
        <p:nvCxnSpPr>
          <p:cNvPr id="210" name="Straight Connector 209"/>
          <p:cNvCxnSpPr/>
          <p:nvPr/>
        </p:nvCxnSpPr>
        <p:spPr>
          <a:xfrm>
            <a:off x="7391400" y="3810000"/>
            <a:ext cx="0" cy="133410"/>
          </a:xfrm>
          <a:prstGeom prst="line">
            <a:avLst/>
          </a:prstGeom>
          <a:ln w="25400">
            <a:solidFill>
              <a:schemeClr val="bg1"/>
            </a:solidFill>
            <a:headEnd type="oval"/>
          </a:ln>
        </p:spPr>
        <p:style>
          <a:lnRef idx="1">
            <a:schemeClr val="accent1"/>
          </a:lnRef>
          <a:fillRef idx="0">
            <a:schemeClr val="accent1"/>
          </a:fillRef>
          <a:effectRef idx="0">
            <a:schemeClr val="accent1"/>
          </a:effectRef>
          <a:fontRef idx="minor">
            <a:schemeClr val="tx1"/>
          </a:fontRef>
        </p:style>
      </p:cxnSp>
      <p:cxnSp>
        <p:nvCxnSpPr>
          <p:cNvPr id="211" name="Straight Connector 210"/>
          <p:cNvCxnSpPr/>
          <p:nvPr/>
        </p:nvCxnSpPr>
        <p:spPr>
          <a:xfrm>
            <a:off x="6705600" y="3810000"/>
            <a:ext cx="0" cy="133410"/>
          </a:xfrm>
          <a:prstGeom prst="line">
            <a:avLst/>
          </a:prstGeom>
          <a:ln w="25400">
            <a:solidFill>
              <a:schemeClr val="bg1"/>
            </a:solidFill>
            <a:headEnd type="oval"/>
          </a:ln>
        </p:spPr>
        <p:style>
          <a:lnRef idx="1">
            <a:schemeClr val="accent1"/>
          </a:lnRef>
          <a:fillRef idx="0">
            <a:schemeClr val="accent1"/>
          </a:fillRef>
          <a:effectRef idx="0">
            <a:schemeClr val="accent1"/>
          </a:effectRef>
          <a:fontRef idx="minor">
            <a:schemeClr val="tx1"/>
          </a:fontRef>
        </p:style>
      </p:cxnSp>
      <p:cxnSp>
        <p:nvCxnSpPr>
          <p:cNvPr id="212" name="Straight Connector 211"/>
          <p:cNvCxnSpPr/>
          <p:nvPr/>
        </p:nvCxnSpPr>
        <p:spPr>
          <a:xfrm>
            <a:off x="6096000" y="3810000"/>
            <a:ext cx="0" cy="133410"/>
          </a:xfrm>
          <a:prstGeom prst="line">
            <a:avLst/>
          </a:prstGeom>
          <a:ln w="25400">
            <a:solidFill>
              <a:schemeClr val="bg1"/>
            </a:solidFill>
            <a:headEnd type="oval"/>
          </a:ln>
        </p:spPr>
        <p:style>
          <a:lnRef idx="1">
            <a:schemeClr val="accent1"/>
          </a:lnRef>
          <a:fillRef idx="0">
            <a:schemeClr val="accent1"/>
          </a:fillRef>
          <a:effectRef idx="0">
            <a:schemeClr val="accent1"/>
          </a:effectRef>
          <a:fontRef idx="minor">
            <a:schemeClr val="tx1"/>
          </a:fontRef>
        </p:style>
      </p:cxnSp>
      <p:cxnSp>
        <p:nvCxnSpPr>
          <p:cNvPr id="213" name="Straight Connector 212"/>
          <p:cNvCxnSpPr/>
          <p:nvPr/>
        </p:nvCxnSpPr>
        <p:spPr>
          <a:xfrm>
            <a:off x="5410200" y="3810000"/>
            <a:ext cx="0" cy="133410"/>
          </a:xfrm>
          <a:prstGeom prst="line">
            <a:avLst/>
          </a:prstGeom>
          <a:ln w="25400">
            <a:solidFill>
              <a:schemeClr val="bg1"/>
            </a:solidFill>
            <a:headEnd type="oval"/>
          </a:ln>
        </p:spPr>
        <p:style>
          <a:lnRef idx="1">
            <a:schemeClr val="accent1"/>
          </a:lnRef>
          <a:fillRef idx="0">
            <a:schemeClr val="accent1"/>
          </a:fillRef>
          <a:effectRef idx="0">
            <a:schemeClr val="accent1"/>
          </a:effectRef>
          <a:fontRef idx="minor">
            <a:schemeClr val="tx1"/>
          </a:fontRef>
        </p:style>
      </p:cxnSp>
      <p:cxnSp>
        <p:nvCxnSpPr>
          <p:cNvPr id="214" name="Straight Connector 213"/>
          <p:cNvCxnSpPr/>
          <p:nvPr/>
        </p:nvCxnSpPr>
        <p:spPr>
          <a:xfrm>
            <a:off x="4800600" y="3810000"/>
            <a:ext cx="0" cy="133410"/>
          </a:xfrm>
          <a:prstGeom prst="line">
            <a:avLst/>
          </a:prstGeom>
          <a:ln w="25400">
            <a:solidFill>
              <a:schemeClr val="bg1"/>
            </a:solidFill>
            <a:headEnd type="oval"/>
          </a:ln>
        </p:spPr>
        <p:style>
          <a:lnRef idx="1">
            <a:schemeClr val="accent1"/>
          </a:lnRef>
          <a:fillRef idx="0">
            <a:schemeClr val="accent1"/>
          </a:fillRef>
          <a:effectRef idx="0">
            <a:schemeClr val="accent1"/>
          </a:effectRef>
          <a:fontRef idx="minor">
            <a:schemeClr val="tx1"/>
          </a:fontRef>
        </p:style>
      </p:cxnSp>
      <p:cxnSp>
        <p:nvCxnSpPr>
          <p:cNvPr id="215" name="Straight Connector 214"/>
          <p:cNvCxnSpPr/>
          <p:nvPr/>
        </p:nvCxnSpPr>
        <p:spPr>
          <a:xfrm>
            <a:off x="4191000" y="3810000"/>
            <a:ext cx="0" cy="133410"/>
          </a:xfrm>
          <a:prstGeom prst="line">
            <a:avLst/>
          </a:prstGeom>
          <a:ln w="25400">
            <a:solidFill>
              <a:schemeClr val="bg1"/>
            </a:solidFill>
            <a:headEnd type="oval"/>
          </a:ln>
        </p:spPr>
        <p:style>
          <a:lnRef idx="1">
            <a:schemeClr val="accent1"/>
          </a:lnRef>
          <a:fillRef idx="0">
            <a:schemeClr val="accent1"/>
          </a:fillRef>
          <a:effectRef idx="0">
            <a:schemeClr val="accent1"/>
          </a:effectRef>
          <a:fontRef idx="minor">
            <a:schemeClr val="tx1"/>
          </a:fontRef>
        </p:style>
      </p:cxnSp>
      <p:cxnSp>
        <p:nvCxnSpPr>
          <p:cNvPr id="2006029" name="Straight Arrow Connector 2006028"/>
          <p:cNvCxnSpPr/>
          <p:nvPr/>
        </p:nvCxnSpPr>
        <p:spPr>
          <a:xfrm>
            <a:off x="7983184" y="3924080"/>
            <a:ext cx="288494" cy="0"/>
          </a:xfrm>
          <a:prstGeom prst="straightConnector1">
            <a:avLst/>
          </a:prstGeom>
          <a:ln w="254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19" name="Straight Arrow Connector 218"/>
          <p:cNvCxnSpPr/>
          <p:nvPr/>
        </p:nvCxnSpPr>
        <p:spPr>
          <a:xfrm>
            <a:off x="7391400" y="3962400"/>
            <a:ext cx="288494" cy="0"/>
          </a:xfrm>
          <a:prstGeom prst="straightConnector1">
            <a:avLst/>
          </a:prstGeom>
          <a:ln w="254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20" name="Straight Arrow Connector 219"/>
          <p:cNvCxnSpPr/>
          <p:nvPr/>
        </p:nvCxnSpPr>
        <p:spPr>
          <a:xfrm>
            <a:off x="6721906" y="3962400"/>
            <a:ext cx="288494" cy="0"/>
          </a:xfrm>
          <a:prstGeom prst="straightConnector1">
            <a:avLst/>
          </a:prstGeom>
          <a:ln w="254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21" name="Straight Arrow Connector 220"/>
          <p:cNvCxnSpPr/>
          <p:nvPr/>
        </p:nvCxnSpPr>
        <p:spPr>
          <a:xfrm>
            <a:off x="6096000" y="3962400"/>
            <a:ext cx="288494" cy="0"/>
          </a:xfrm>
          <a:prstGeom prst="straightConnector1">
            <a:avLst/>
          </a:prstGeom>
          <a:ln w="254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22" name="Straight Arrow Connector 221"/>
          <p:cNvCxnSpPr/>
          <p:nvPr/>
        </p:nvCxnSpPr>
        <p:spPr>
          <a:xfrm>
            <a:off x="5410200" y="3962400"/>
            <a:ext cx="288494" cy="0"/>
          </a:xfrm>
          <a:prstGeom prst="straightConnector1">
            <a:avLst/>
          </a:prstGeom>
          <a:ln w="254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23" name="Straight Arrow Connector 222"/>
          <p:cNvCxnSpPr/>
          <p:nvPr/>
        </p:nvCxnSpPr>
        <p:spPr>
          <a:xfrm>
            <a:off x="4800600" y="3962400"/>
            <a:ext cx="288494" cy="0"/>
          </a:xfrm>
          <a:prstGeom prst="straightConnector1">
            <a:avLst/>
          </a:prstGeom>
          <a:ln w="254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24" name="Straight Arrow Connector 223"/>
          <p:cNvCxnSpPr/>
          <p:nvPr/>
        </p:nvCxnSpPr>
        <p:spPr>
          <a:xfrm>
            <a:off x="4191000" y="3962400"/>
            <a:ext cx="288494" cy="0"/>
          </a:xfrm>
          <a:prstGeom prst="straightConnector1">
            <a:avLst/>
          </a:prstGeom>
          <a:ln w="254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25" name="Straight Connector 224"/>
          <p:cNvCxnSpPr/>
          <p:nvPr/>
        </p:nvCxnSpPr>
        <p:spPr>
          <a:xfrm>
            <a:off x="3677609" y="3810000"/>
            <a:ext cx="0" cy="133410"/>
          </a:xfrm>
          <a:prstGeom prst="line">
            <a:avLst/>
          </a:prstGeom>
          <a:ln w="25400">
            <a:solidFill>
              <a:schemeClr val="bg1"/>
            </a:solidFill>
            <a:headEnd type="oval"/>
          </a:ln>
        </p:spPr>
        <p:style>
          <a:lnRef idx="1">
            <a:schemeClr val="accent1"/>
          </a:lnRef>
          <a:fillRef idx="0">
            <a:schemeClr val="accent1"/>
          </a:fillRef>
          <a:effectRef idx="0">
            <a:schemeClr val="accent1"/>
          </a:effectRef>
          <a:fontRef idx="minor">
            <a:schemeClr val="tx1"/>
          </a:fontRef>
        </p:style>
      </p:cxnSp>
      <p:cxnSp>
        <p:nvCxnSpPr>
          <p:cNvPr id="226" name="Straight Arrow Connector 225"/>
          <p:cNvCxnSpPr/>
          <p:nvPr/>
        </p:nvCxnSpPr>
        <p:spPr>
          <a:xfrm>
            <a:off x="3657600" y="3943410"/>
            <a:ext cx="288494" cy="0"/>
          </a:xfrm>
          <a:prstGeom prst="straightConnector1">
            <a:avLst/>
          </a:prstGeom>
          <a:ln w="2540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227" name="TextBox 226"/>
          <p:cNvSpPr txBox="1"/>
          <p:nvPr/>
        </p:nvSpPr>
        <p:spPr>
          <a:xfrm>
            <a:off x="5665640" y="1915180"/>
            <a:ext cx="2135521" cy="523220"/>
          </a:xfrm>
          <a:prstGeom prst="rect">
            <a:avLst/>
          </a:prstGeom>
          <a:noFill/>
        </p:spPr>
        <p:txBody>
          <a:bodyPr wrap="none" rtlCol="0">
            <a:spAutoFit/>
          </a:bodyPr>
          <a:lstStyle/>
          <a:p>
            <a:r>
              <a:rPr lang="en-US" sz="2800" dirty="0" smtClean="0">
                <a:solidFill>
                  <a:schemeClr val="bg1"/>
                </a:solidFill>
              </a:rPr>
              <a:t>4M x </a:t>
            </a:r>
            <a:r>
              <a:rPr lang="en-US" sz="2800" dirty="0">
                <a:solidFill>
                  <a:schemeClr val="bg1"/>
                </a:solidFill>
              </a:rPr>
              <a:t>8</a:t>
            </a:r>
            <a:r>
              <a:rPr lang="en-US" sz="2800" dirty="0" smtClean="0">
                <a:solidFill>
                  <a:schemeClr val="bg1"/>
                </a:solidFill>
              </a:rPr>
              <a:t> SRAM</a:t>
            </a:r>
          </a:p>
        </p:txBody>
      </p:sp>
      <p:sp>
        <p:nvSpPr>
          <p:cNvPr id="167" name="Rectangle 166"/>
          <p:cNvSpPr/>
          <p:nvPr>
            <p:custDataLst>
              <p:tags r:id="rId14"/>
            </p:custDataLst>
          </p:nvPr>
        </p:nvSpPr>
        <p:spPr>
          <a:xfrm>
            <a:off x="3810000" y="4876800"/>
            <a:ext cx="4953000" cy="685800"/>
          </a:xfrm>
          <a:prstGeom prst="rect">
            <a:avLst/>
          </a:prstGeom>
          <a:solidFill>
            <a:schemeClr val="bg2"/>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column selector, sense amp, and I/O circuits</a:t>
            </a:r>
            <a:endParaRPr lang="en-US" sz="2000" dirty="0"/>
          </a:p>
        </p:txBody>
      </p:sp>
      <p:cxnSp>
        <p:nvCxnSpPr>
          <p:cNvPr id="168" name="Straight Connector 167"/>
          <p:cNvCxnSpPr/>
          <p:nvPr/>
        </p:nvCxnSpPr>
        <p:spPr>
          <a:xfrm>
            <a:off x="3525209" y="4819590"/>
            <a:ext cx="0" cy="133410"/>
          </a:xfrm>
          <a:prstGeom prst="line">
            <a:avLst/>
          </a:prstGeom>
          <a:ln w="25400">
            <a:solidFill>
              <a:schemeClr val="bg1"/>
            </a:solidFill>
            <a:headEnd type="none"/>
          </a:ln>
        </p:spPr>
        <p:style>
          <a:lnRef idx="1">
            <a:schemeClr val="accent1"/>
          </a:lnRef>
          <a:fillRef idx="0">
            <a:schemeClr val="accent1"/>
          </a:fillRef>
          <a:effectRef idx="0">
            <a:schemeClr val="accent1"/>
          </a:effectRef>
          <a:fontRef idx="minor">
            <a:schemeClr val="tx1"/>
          </a:fontRef>
        </p:style>
      </p:cxnSp>
      <p:cxnSp>
        <p:nvCxnSpPr>
          <p:cNvPr id="169" name="Straight Arrow Connector 168"/>
          <p:cNvCxnSpPr/>
          <p:nvPr/>
        </p:nvCxnSpPr>
        <p:spPr>
          <a:xfrm>
            <a:off x="3505200" y="4953000"/>
            <a:ext cx="288494" cy="0"/>
          </a:xfrm>
          <a:prstGeom prst="straightConnector1">
            <a:avLst/>
          </a:prstGeom>
          <a:ln w="2540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170" name="TextBox 169"/>
          <p:cNvSpPr txBox="1"/>
          <p:nvPr>
            <p:custDataLst>
              <p:tags r:id="rId15"/>
            </p:custDataLst>
          </p:nvPr>
        </p:nvSpPr>
        <p:spPr>
          <a:xfrm>
            <a:off x="4495800" y="6106180"/>
            <a:ext cx="3200400" cy="523220"/>
          </a:xfrm>
          <a:prstGeom prst="rect">
            <a:avLst/>
          </a:prstGeom>
          <a:noFill/>
        </p:spPr>
        <p:txBody>
          <a:bodyPr wrap="square" rtlCol="0">
            <a:spAutoFit/>
          </a:bodyPr>
          <a:lstStyle/>
          <a:p>
            <a:pPr algn="ctr"/>
            <a:r>
              <a:rPr lang="en-US" sz="2800" dirty="0" smtClean="0">
                <a:solidFill>
                  <a:schemeClr val="bg1"/>
                </a:solidFill>
              </a:rPr>
              <a:t>Shared Data Bus</a:t>
            </a:r>
          </a:p>
        </p:txBody>
      </p:sp>
      <p:cxnSp>
        <p:nvCxnSpPr>
          <p:cNvPr id="171" name="Straight Arrow Connector 170"/>
          <p:cNvCxnSpPr/>
          <p:nvPr>
            <p:custDataLst>
              <p:tags r:id="rId16"/>
            </p:custDataLst>
          </p:nvPr>
        </p:nvCxnSpPr>
        <p:spPr>
          <a:xfrm flipV="1">
            <a:off x="6096000" y="5562600"/>
            <a:ext cx="795" cy="685800"/>
          </a:xfrm>
          <a:prstGeom prst="straightConnector1">
            <a:avLst/>
          </a:prstGeom>
          <a:ln w="28575">
            <a:solidFill>
              <a:schemeClr val="bg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2286000" y="1915180"/>
            <a:ext cx="6858000" cy="387602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Arrow Connector 8"/>
          <p:cNvCxnSpPr/>
          <p:nvPr/>
        </p:nvCxnSpPr>
        <p:spPr>
          <a:xfrm>
            <a:off x="1981200" y="5334000"/>
            <a:ext cx="304800" cy="0"/>
          </a:xfrm>
          <a:prstGeom prst="straightConnector1">
            <a:avLst/>
          </a:prstGeom>
          <a:ln w="254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72" name="Straight Arrow Connector 171"/>
          <p:cNvCxnSpPr/>
          <p:nvPr/>
        </p:nvCxnSpPr>
        <p:spPr>
          <a:xfrm>
            <a:off x="1981200" y="5638800"/>
            <a:ext cx="304800" cy="0"/>
          </a:xfrm>
          <a:prstGeom prst="straightConnector1">
            <a:avLst/>
          </a:prstGeom>
          <a:ln w="2540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173" name="Text Box 108"/>
          <p:cNvSpPr txBox="1">
            <a:spLocks noChangeArrowheads="1"/>
          </p:cNvSpPr>
          <p:nvPr>
            <p:custDataLst>
              <p:tags r:id="rId17"/>
            </p:custDataLst>
          </p:nvPr>
        </p:nvSpPr>
        <p:spPr bwMode="auto">
          <a:xfrm>
            <a:off x="-76200" y="5029200"/>
            <a:ext cx="2122697" cy="520784"/>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latin typeface="Calibri"/>
              </a:rPr>
              <a:t>Chip Select (CS)</a:t>
            </a:r>
            <a:endParaRPr lang="en-US" sz="2000" baseline="-25000" dirty="0">
              <a:solidFill>
                <a:srgbClr val="FFFFFF"/>
              </a:solidFill>
              <a:latin typeface="Calibri"/>
            </a:endParaRPr>
          </a:p>
        </p:txBody>
      </p:sp>
      <p:sp>
        <p:nvSpPr>
          <p:cNvPr id="174" name="Text Box 108"/>
          <p:cNvSpPr txBox="1">
            <a:spLocks noChangeArrowheads="1"/>
          </p:cNvSpPr>
          <p:nvPr>
            <p:custDataLst>
              <p:tags r:id="rId18"/>
            </p:custDataLst>
          </p:nvPr>
        </p:nvSpPr>
        <p:spPr bwMode="auto">
          <a:xfrm>
            <a:off x="231630" y="5372456"/>
            <a:ext cx="1659430" cy="494944"/>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latin typeface="Calibri"/>
              </a:rPr>
              <a:t>R/W Enable</a:t>
            </a:r>
            <a:endParaRPr lang="en-US" sz="2000" baseline="-25000" dirty="0">
              <a:solidFill>
                <a:srgbClr val="FFFFFF"/>
              </a:solidFill>
              <a:latin typeface="Calibri"/>
            </a:endParaRPr>
          </a:p>
        </p:txBody>
      </p:sp>
      <p:cxnSp>
        <p:nvCxnSpPr>
          <p:cNvPr id="176" name="Straight Connector 175"/>
          <p:cNvCxnSpPr/>
          <p:nvPr/>
        </p:nvCxnSpPr>
        <p:spPr>
          <a:xfrm>
            <a:off x="6019800" y="5867400"/>
            <a:ext cx="120929" cy="1524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8" name="Text Box 108"/>
          <p:cNvSpPr txBox="1">
            <a:spLocks noChangeArrowheads="1"/>
          </p:cNvSpPr>
          <p:nvPr>
            <p:custDataLst>
              <p:tags r:id="rId19"/>
            </p:custDataLst>
          </p:nvPr>
        </p:nvSpPr>
        <p:spPr bwMode="auto">
          <a:xfrm>
            <a:off x="6096000" y="5715000"/>
            <a:ext cx="340158" cy="520784"/>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2400" dirty="0">
                <a:solidFill>
                  <a:srgbClr val="FFFFFF"/>
                </a:solidFill>
                <a:latin typeface="Calibri"/>
              </a:rPr>
              <a:t>8</a:t>
            </a:r>
          </a:p>
        </p:txBody>
      </p:sp>
      <p:sp>
        <p:nvSpPr>
          <p:cNvPr id="179" name="TextBox 178"/>
          <p:cNvSpPr txBox="1"/>
          <p:nvPr/>
        </p:nvSpPr>
        <p:spPr>
          <a:xfrm>
            <a:off x="186131" y="888321"/>
            <a:ext cx="3788217" cy="1384995"/>
          </a:xfrm>
          <a:prstGeom prst="rect">
            <a:avLst/>
          </a:prstGeom>
          <a:noFill/>
        </p:spPr>
        <p:txBody>
          <a:bodyPr wrap="none" rtlCol="0">
            <a:spAutoFit/>
          </a:bodyPr>
          <a:lstStyle/>
          <a:p>
            <a:r>
              <a:rPr lang="en-US" sz="2800" dirty="0" smtClean="0">
                <a:solidFill>
                  <a:schemeClr val="accent1"/>
                </a:solidFill>
              </a:rPr>
              <a:t>E.g. How do we design </a:t>
            </a:r>
          </a:p>
          <a:p>
            <a:r>
              <a:rPr lang="en-US" sz="2800" dirty="0" smtClean="0">
                <a:solidFill>
                  <a:schemeClr val="accent1"/>
                </a:solidFill>
              </a:rPr>
              <a:t>a </a:t>
            </a:r>
            <a:r>
              <a:rPr lang="en-US" sz="2800" b="1" i="1" dirty="0" smtClean="0">
                <a:solidFill>
                  <a:schemeClr val="accent1"/>
                </a:solidFill>
              </a:rPr>
              <a:t>4M x 8</a:t>
            </a:r>
            <a:r>
              <a:rPr lang="en-US" sz="2800" dirty="0" smtClean="0">
                <a:solidFill>
                  <a:schemeClr val="accent1"/>
                </a:solidFill>
              </a:rPr>
              <a:t> SRAM Module?</a:t>
            </a:r>
          </a:p>
          <a:p>
            <a:endParaRPr lang="en-US" sz="2800" dirty="0">
              <a:solidFill>
                <a:schemeClr val="accent1"/>
              </a:solidFill>
            </a:endParaRPr>
          </a:p>
        </p:txBody>
      </p:sp>
    </p:spTree>
    <p:extLst>
      <p:ext uri="{BB962C8B-B14F-4D97-AF65-F5344CB8AC3E}">
        <p14:creationId xmlns:p14="http://schemas.microsoft.com/office/powerpoint/2010/main" val="1532834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7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7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7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7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7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7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0"/>
      <p:bldP spid="6" grpId="0" animBg="1"/>
      <p:bldP spid="173" grpId="0"/>
      <p:bldP spid="174" grpId="0"/>
      <p:bldP spid="178"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Rectangle 74"/>
          <p:cNvSpPr/>
          <p:nvPr>
            <p:custDataLst>
              <p:tags r:id="rId1"/>
            </p:custDataLst>
          </p:nvPr>
        </p:nvSpPr>
        <p:spPr>
          <a:xfrm>
            <a:off x="914400" y="914400"/>
            <a:ext cx="838200" cy="914400"/>
          </a:xfrm>
          <a:prstGeom prst="rect">
            <a:avLst/>
          </a:prstGeom>
          <a:solidFill>
            <a:schemeClr val="bg2">
              <a:lumMod val="65000"/>
              <a:lumOff val="3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5"/>
          <p:cNvSpPr>
            <a:spLocks noGrp="1"/>
          </p:cNvSpPr>
          <p:nvPr>
            <p:ph type="title"/>
            <p:custDataLst>
              <p:tags r:id="rId2"/>
            </p:custDataLst>
          </p:nvPr>
        </p:nvSpPr>
        <p:spPr/>
        <p:txBody>
          <a:bodyPr>
            <a:normAutofit fontScale="90000"/>
          </a:bodyPr>
          <a:lstStyle/>
          <a:p>
            <a:r>
              <a:rPr lang="en-US" dirty="0" smtClean="0"/>
              <a:t>SRAM Modules and Arrays</a:t>
            </a:r>
            <a:endParaRPr lang="en-US" dirty="0"/>
          </a:p>
        </p:txBody>
      </p:sp>
      <p:sp>
        <p:nvSpPr>
          <p:cNvPr id="57" name="Rectangle 56"/>
          <p:cNvSpPr/>
          <p:nvPr>
            <p:custDataLst>
              <p:tags r:id="rId3"/>
            </p:custDataLst>
          </p:nvPr>
        </p:nvSpPr>
        <p:spPr>
          <a:xfrm>
            <a:off x="609600" y="838200"/>
            <a:ext cx="1219200" cy="1295400"/>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Oval 60"/>
          <p:cNvSpPr/>
          <p:nvPr>
            <p:custDataLst>
              <p:tags r:id="rId4"/>
            </p:custDataLst>
          </p:nvPr>
        </p:nvSpPr>
        <p:spPr>
          <a:xfrm>
            <a:off x="4648200" y="1295400"/>
            <a:ext cx="76200" cy="76200"/>
          </a:xfrm>
          <a:prstGeom prst="ellipse">
            <a:avLst/>
          </a:prstGeom>
          <a:solidFill>
            <a:schemeClr val="bg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p:cNvSpPr/>
          <p:nvPr>
            <p:custDataLst>
              <p:tags r:id="rId5"/>
            </p:custDataLst>
          </p:nvPr>
        </p:nvSpPr>
        <p:spPr>
          <a:xfrm>
            <a:off x="4800600" y="1295400"/>
            <a:ext cx="76200" cy="76200"/>
          </a:xfrm>
          <a:prstGeom prst="ellipse">
            <a:avLst/>
          </a:prstGeom>
          <a:solidFill>
            <a:schemeClr val="bg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p:cNvSpPr/>
          <p:nvPr>
            <p:custDataLst>
              <p:tags r:id="rId6"/>
            </p:custDataLst>
          </p:nvPr>
        </p:nvSpPr>
        <p:spPr>
          <a:xfrm>
            <a:off x="4953000" y="1295400"/>
            <a:ext cx="76200" cy="76200"/>
          </a:xfrm>
          <a:prstGeom prst="ellipse">
            <a:avLst/>
          </a:prstGeom>
          <a:solidFill>
            <a:schemeClr val="bg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custDataLst>
              <p:tags r:id="rId7"/>
            </p:custDataLst>
          </p:nvPr>
        </p:nvSpPr>
        <p:spPr>
          <a:xfrm>
            <a:off x="6400800" y="990600"/>
            <a:ext cx="675185" cy="461665"/>
          </a:xfrm>
          <a:prstGeom prst="rect">
            <a:avLst/>
          </a:prstGeom>
          <a:noFill/>
        </p:spPr>
        <p:txBody>
          <a:bodyPr wrap="none" rtlCol="0">
            <a:spAutoFit/>
          </a:bodyPr>
          <a:lstStyle/>
          <a:p>
            <a:r>
              <a:rPr lang="en-US" sz="2400" dirty="0" smtClean="0">
                <a:solidFill>
                  <a:schemeClr val="bg1"/>
                </a:solidFill>
              </a:rPr>
              <a:t>A</a:t>
            </a:r>
            <a:r>
              <a:rPr lang="en-US" sz="2000" baseline="-25000" dirty="0" smtClean="0">
                <a:solidFill>
                  <a:schemeClr val="bg1"/>
                </a:solidFill>
              </a:rPr>
              <a:t>21-0</a:t>
            </a:r>
            <a:endParaRPr lang="en-US" sz="2400" baseline="-25000" dirty="0" smtClean="0">
              <a:solidFill>
                <a:schemeClr val="bg1"/>
              </a:solidFill>
            </a:endParaRPr>
          </a:p>
        </p:txBody>
      </p:sp>
      <p:sp>
        <p:nvSpPr>
          <p:cNvPr id="138" name="Rectangle 137"/>
          <p:cNvSpPr/>
          <p:nvPr>
            <p:custDataLst>
              <p:tags r:id="rId8"/>
            </p:custDataLst>
          </p:nvPr>
        </p:nvSpPr>
        <p:spPr>
          <a:xfrm>
            <a:off x="457200" y="685800"/>
            <a:ext cx="6629400" cy="2133600"/>
          </a:xfrm>
          <a:prstGeom prst="rect">
            <a:avLst/>
          </a:prstGeom>
          <a:noFill/>
          <a:ln w="28575">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4" name="Straight Connector 143"/>
          <p:cNvCxnSpPr/>
          <p:nvPr>
            <p:custDataLst>
              <p:tags r:id="rId9"/>
            </p:custDataLst>
          </p:nvPr>
        </p:nvCxnSpPr>
        <p:spPr>
          <a:xfrm rot="5400000">
            <a:off x="1295400" y="2133600"/>
            <a:ext cx="1524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6" name="Straight Connector 145"/>
          <p:cNvCxnSpPr/>
          <p:nvPr>
            <p:custDataLst>
              <p:tags r:id="rId10"/>
            </p:custDataLst>
          </p:nvPr>
        </p:nvCxnSpPr>
        <p:spPr>
          <a:xfrm rot="16200000" flipH="1">
            <a:off x="1371600" y="2209800"/>
            <a:ext cx="152400" cy="1524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8" name="Straight Connector 147"/>
          <p:cNvCxnSpPr/>
          <p:nvPr>
            <p:custDataLst>
              <p:tags r:id="rId11"/>
            </p:custDataLst>
          </p:nvPr>
        </p:nvCxnSpPr>
        <p:spPr>
          <a:xfrm>
            <a:off x="1524000" y="2362200"/>
            <a:ext cx="5562600" cy="0"/>
          </a:xfrm>
          <a:prstGeom prst="line">
            <a:avLst/>
          </a:prstGeom>
          <a:ln w="28575">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p:nvPr>
            <p:custDataLst>
              <p:tags r:id="rId12"/>
            </p:custDataLst>
          </p:nvPr>
        </p:nvCxnSpPr>
        <p:spPr>
          <a:xfrm rot="5400000">
            <a:off x="2590800" y="2133600"/>
            <a:ext cx="1524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0" name="Straight Connector 149"/>
          <p:cNvCxnSpPr/>
          <p:nvPr>
            <p:custDataLst>
              <p:tags r:id="rId13"/>
            </p:custDataLst>
          </p:nvPr>
        </p:nvCxnSpPr>
        <p:spPr>
          <a:xfrm rot="16200000" flipH="1">
            <a:off x="2667000" y="2209800"/>
            <a:ext cx="152400" cy="1524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1" name="Straight Connector 150"/>
          <p:cNvCxnSpPr/>
          <p:nvPr>
            <p:custDataLst>
              <p:tags r:id="rId14"/>
            </p:custDataLst>
          </p:nvPr>
        </p:nvCxnSpPr>
        <p:spPr>
          <a:xfrm rot="5400000">
            <a:off x="4038600" y="2133600"/>
            <a:ext cx="1524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2" name="Straight Connector 151"/>
          <p:cNvCxnSpPr/>
          <p:nvPr>
            <p:custDataLst>
              <p:tags r:id="rId15"/>
            </p:custDataLst>
          </p:nvPr>
        </p:nvCxnSpPr>
        <p:spPr>
          <a:xfrm rot="16200000" flipH="1">
            <a:off x="4114800" y="2209800"/>
            <a:ext cx="152400" cy="1524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3" name="Straight Connector 152"/>
          <p:cNvCxnSpPr/>
          <p:nvPr>
            <p:custDataLst>
              <p:tags r:id="rId16"/>
            </p:custDataLst>
          </p:nvPr>
        </p:nvCxnSpPr>
        <p:spPr>
          <a:xfrm rot="5400000">
            <a:off x="5791200" y="2133600"/>
            <a:ext cx="1524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4" name="Straight Connector 153"/>
          <p:cNvCxnSpPr/>
          <p:nvPr>
            <p:custDataLst>
              <p:tags r:id="rId17"/>
            </p:custDataLst>
          </p:nvPr>
        </p:nvCxnSpPr>
        <p:spPr>
          <a:xfrm rot="16200000" flipH="1">
            <a:off x="5867400" y="2209800"/>
            <a:ext cx="152400" cy="1524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60" name="Rectangle 159"/>
          <p:cNvSpPr/>
          <p:nvPr>
            <p:custDataLst>
              <p:tags r:id="rId18"/>
            </p:custDataLst>
          </p:nvPr>
        </p:nvSpPr>
        <p:spPr>
          <a:xfrm>
            <a:off x="457200" y="3048000"/>
            <a:ext cx="6629400" cy="762000"/>
          </a:xfrm>
          <a:prstGeom prst="rect">
            <a:avLst/>
          </a:prstGeom>
          <a:noFill/>
          <a:ln w="28575">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smtClean="0"/>
              <a:t>Bank 2</a:t>
            </a:r>
            <a:endParaRPr lang="en-US" sz="3200" dirty="0"/>
          </a:p>
        </p:txBody>
      </p:sp>
      <p:sp>
        <p:nvSpPr>
          <p:cNvPr id="161" name="Rectangle 160"/>
          <p:cNvSpPr/>
          <p:nvPr>
            <p:custDataLst>
              <p:tags r:id="rId19"/>
            </p:custDataLst>
          </p:nvPr>
        </p:nvSpPr>
        <p:spPr>
          <a:xfrm>
            <a:off x="457200" y="4114800"/>
            <a:ext cx="6629400" cy="762000"/>
          </a:xfrm>
          <a:prstGeom prst="rect">
            <a:avLst/>
          </a:prstGeom>
          <a:noFill/>
          <a:ln w="28575">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smtClean="0"/>
              <a:t>Bank 3</a:t>
            </a:r>
            <a:endParaRPr lang="en-US" sz="3200" dirty="0"/>
          </a:p>
        </p:txBody>
      </p:sp>
      <p:sp>
        <p:nvSpPr>
          <p:cNvPr id="162" name="Rectangle 161"/>
          <p:cNvSpPr/>
          <p:nvPr>
            <p:custDataLst>
              <p:tags r:id="rId20"/>
            </p:custDataLst>
          </p:nvPr>
        </p:nvSpPr>
        <p:spPr>
          <a:xfrm>
            <a:off x="457200" y="5181600"/>
            <a:ext cx="6629400" cy="762000"/>
          </a:xfrm>
          <a:prstGeom prst="rect">
            <a:avLst/>
          </a:prstGeom>
          <a:noFill/>
          <a:ln w="28575">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smtClean="0"/>
              <a:t>Bank 4</a:t>
            </a:r>
            <a:endParaRPr lang="en-US" sz="3200" dirty="0"/>
          </a:p>
        </p:txBody>
      </p:sp>
      <p:sp>
        <p:nvSpPr>
          <p:cNvPr id="90" name="Rectangle 89"/>
          <p:cNvSpPr/>
          <p:nvPr>
            <p:custDataLst>
              <p:tags r:id="rId21"/>
            </p:custDataLst>
          </p:nvPr>
        </p:nvSpPr>
        <p:spPr>
          <a:xfrm>
            <a:off x="914400" y="1905000"/>
            <a:ext cx="838200" cy="152400"/>
          </a:xfrm>
          <a:prstGeom prst="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p:cNvSpPr/>
          <p:nvPr>
            <p:custDataLst>
              <p:tags r:id="rId22"/>
            </p:custDataLst>
          </p:nvPr>
        </p:nvSpPr>
        <p:spPr>
          <a:xfrm>
            <a:off x="685800" y="914400"/>
            <a:ext cx="152400" cy="914400"/>
          </a:xfrm>
          <a:prstGeom prst="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custDataLst>
              <p:tags r:id="rId23"/>
            </p:custDataLst>
          </p:nvPr>
        </p:nvSpPr>
        <p:spPr>
          <a:xfrm>
            <a:off x="914400" y="953869"/>
            <a:ext cx="838200" cy="646331"/>
          </a:xfrm>
          <a:prstGeom prst="rect">
            <a:avLst/>
          </a:prstGeom>
        </p:spPr>
        <p:txBody>
          <a:bodyPr wrap="none" lIns="0" tIns="0" rIns="0" bIns="0">
            <a:noAutofit/>
          </a:bodyPr>
          <a:lstStyle/>
          <a:p>
            <a:pPr algn="ctr"/>
            <a:r>
              <a:rPr lang="en-US" sz="2000" b="1" dirty="0">
                <a:solidFill>
                  <a:schemeClr val="bg1"/>
                </a:solidFill>
              </a:rPr>
              <a:t>4</a:t>
            </a:r>
            <a:r>
              <a:rPr lang="en-US" sz="2000" b="1" dirty="0" smtClean="0">
                <a:solidFill>
                  <a:schemeClr val="bg1"/>
                </a:solidFill>
              </a:rPr>
              <a:t>M x 8</a:t>
            </a:r>
            <a:br>
              <a:rPr lang="en-US" sz="2000" b="1" dirty="0" smtClean="0">
                <a:solidFill>
                  <a:schemeClr val="bg1"/>
                </a:solidFill>
              </a:rPr>
            </a:br>
            <a:r>
              <a:rPr lang="en-US" sz="2000" b="1" dirty="0" smtClean="0">
                <a:solidFill>
                  <a:schemeClr val="bg1"/>
                </a:solidFill>
              </a:rPr>
              <a:t>SRAM</a:t>
            </a:r>
            <a:endParaRPr lang="en-US" sz="2000" b="1" dirty="0">
              <a:solidFill>
                <a:schemeClr val="bg1"/>
              </a:solidFill>
            </a:endParaRPr>
          </a:p>
        </p:txBody>
      </p:sp>
      <p:sp>
        <p:nvSpPr>
          <p:cNvPr id="77" name="Rectangle 76"/>
          <p:cNvSpPr/>
          <p:nvPr>
            <p:custDataLst>
              <p:tags r:id="rId24"/>
            </p:custDataLst>
          </p:nvPr>
        </p:nvSpPr>
        <p:spPr>
          <a:xfrm>
            <a:off x="2286000" y="914400"/>
            <a:ext cx="838200" cy="914400"/>
          </a:xfrm>
          <a:prstGeom prst="rect">
            <a:avLst/>
          </a:prstGeom>
          <a:solidFill>
            <a:schemeClr val="bg2">
              <a:lumMod val="65000"/>
              <a:lumOff val="3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custDataLst>
              <p:tags r:id="rId25"/>
            </p:custDataLst>
          </p:nvPr>
        </p:nvSpPr>
        <p:spPr>
          <a:xfrm>
            <a:off x="1981200" y="838200"/>
            <a:ext cx="1219200" cy="1295400"/>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Rectangle 91"/>
          <p:cNvSpPr/>
          <p:nvPr>
            <p:custDataLst>
              <p:tags r:id="rId26"/>
            </p:custDataLst>
          </p:nvPr>
        </p:nvSpPr>
        <p:spPr>
          <a:xfrm>
            <a:off x="2286000" y="1905000"/>
            <a:ext cx="838200" cy="152400"/>
          </a:xfrm>
          <a:prstGeom prst="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p:cNvSpPr/>
          <p:nvPr>
            <p:custDataLst>
              <p:tags r:id="rId27"/>
            </p:custDataLst>
          </p:nvPr>
        </p:nvSpPr>
        <p:spPr>
          <a:xfrm>
            <a:off x="2057400" y="914400"/>
            <a:ext cx="152400" cy="914400"/>
          </a:xfrm>
          <a:prstGeom prst="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custDataLst>
              <p:tags r:id="rId28"/>
            </p:custDataLst>
          </p:nvPr>
        </p:nvSpPr>
        <p:spPr>
          <a:xfrm>
            <a:off x="2286000" y="953869"/>
            <a:ext cx="838200" cy="646331"/>
          </a:xfrm>
          <a:prstGeom prst="rect">
            <a:avLst/>
          </a:prstGeom>
        </p:spPr>
        <p:txBody>
          <a:bodyPr wrap="none" lIns="0" tIns="0" rIns="0" bIns="0">
            <a:noAutofit/>
          </a:bodyPr>
          <a:lstStyle/>
          <a:p>
            <a:pPr algn="ctr"/>
            <a:r>
              <a:rPr lang="en-US" sz="2000" b="1" dirty="0">
                <a:solidFill>
                  <a:schemeClr val="bg1"/>
                </a:solidFill>
              </a:rPr>
              <a:t>4</a:t>
            </a:r>
            <a:r>
              <a:rPr lang="en-US" sz="2000" b="1" dirty="0" smtClean="0">
                <a:solidFill>
                  <a:schemeClr val="bg1"/>
                </a:solidFill>
              </a:rPr>
              <a:t>M x 8</a:t>
            </a:r>
            <a:br>
              <a:rPr lang="en-US" sz="2000" b="1" dirty="0" smtClean="0">
                <a:solidFill>
                  <a:schemeClr val="bg1"/>
                </a:solidFill>
              </a:rPr>
            </a:br>
            <a:r>
              <a:rPr lang="en-US" sz="2000" b="1" dirty="0" smtClean="0">
                <a:solidFill>
                  <a:schemeClr val="bg1"/>
                </a:solidFill>
              </a:rPr>
              <a:t>SRAM</a:t>
            </a:r>
            <a:endParaRPr lang="en-US" sz="2000" b="1" dirty="0">
              <a:solidFill>
                <a:schemeClr val="bg1"/>
              </a:solidFill>
            </a:endParaRPr>
          </a:p>
        </p:txBody>
      </p:sp>
      <p:sp>
        <p:nvSpPr>
          <p:cNvPr id="116" name="Rectangle 115"/>
          <p:cNvSpPr/>
          <p:nvPr>
            <p:custDataLst>
              <p:tags r:id="rId29"/>
            </p:custDataLst>
          </p:nvPr>
        </p:nvSpPr>
        <p:spPr>
          <a:xfrm>
            <a:off x="3657600" y="914400"/>
            <a:ext cx="838200" cy="914400"/>
          </a:xfrm>
          <a:prstGeom prst="rect">
            <a:avLst/>
          </a:prstGeom>
          <a:solidFill>
            <a:schemeClr val="bg2">
              <a:lumMod val="65000"/>
              <a:lumOff val="3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116"/>
          <p:cNvSpPr/>
          <p:nvPr>
            <p:custDataLst>
              <p:tags r:id="rId30"/>
            </p:custDataLst>
          </p:nvPr>
        </p:nvSpPr>
        <p:spPr>
          <a:xfrm>
            <a:off x="3352800" y="838200"/>
            <a:ext cx="1219200" cy="1295400"/>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8" name="Rectangle 117"/>
          <p:cNvSpPr/>
          <p:nvPr>
            <p:custDataLst>
              <p:tags r:id="rId31"/>
            </p:custDataLst>
          </p:nvPr>
        </p:nvSpPr>
        <p:spPr>
          <a:xfrm>
            <a:off x="3657600" y="1905000"/>
            <a:ext cx="838200" cy="152400"/>
          </a:xfrm>
          <a:prstGeom prst="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Rectangle 118"/>
          <p:cNvSpPr/>
          <p:nvPr>
            <p:custDataLst>
              <p:tags r:id="rId32"/>
            </p:custDataLst>
          </p:nvPr>
        </p:nvSpPr>
        <p:spPr>
          <a:xfrm>
            <a:off x="3429000" y="914400"/>
            <a:ext cx="152400" cy="914400"/>
          </a:xfrm>
          <a:prstGeom prst="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Rectangle 123"/>
          <p:cNvSpPr/>
          <p:nvPr>
            <p:custDataLst>
              <p:tags r:id="rId33"/>
            </p:custDataLst>
          </p:nvPr>
        </p:nvSpPr>
        <p:spPr>
          <a:xfrm>
            <a:off x="3657600" y="953869"/>
            <a:ext cx="838200" cy="646331"/>
          </a:xfrm>
          <a:prstGeom prst="rect">
            <a:avLst/>
          </a:prstGeom>
        </p:spPr>
        <p:txBody>
          <a:bodyPr wrap="none" lIns="0" tIns="0" rIns="0" bIns="0">
            <a:noAutofit/>
          </a:bodyPr>
          <a:lstStyle/>
          <a:p>
            <a:pPr algn="ctr"/>
            <a:r>
              <a:rPr lang="en-US" sz="2000" b="1" dirty="0">
                <a:solidFill>
                  <a:schemeClr val="bg1"/>
                </a:solidFill>
              </a:rPr>
              <a:t>4</a:t>
            </a:r>
            <a:r>
              <a:rPr lang="en-US" sz="2000" b="1" dirty="0" smtClean="0">
                <a:solidFill>
                  <a:schemeClr val="bg1"/>
                </a:solidFill>
              </a:rPr>
              <a:t>M x 8</a:t>
            </a:r>
            <a:br>
              <a:rPr lang="en-US" sz="2000" b="1" dirty="0" smtClean="0">
                <a:solidFill>
                  <a:schemeClr val="bg1"/>
                </a:solidFill>
              </a:rPr>
            </a:br>
            <a:r>
              <a:rPr lang="en-US" sz="2000" b="1" dirty="0" smtClean="0">
                <a:solidFill>
                  <a:schemeClr val="bg1"/>
                </a:solidFill>
              </a:rPr>
              <a:t>SRAM</a:t>
            </a:r>
            <a:endParaRPr lang="en-US" sz="2000" b="1" dirty="0">
              <a:solidFill>
                <a:schemeClr val="bg1"/>
              </a:solidFill>
            </a:endParaRPr>
          </a:p>
        </p:txBody>
      </p:sp>
      <p:sp>
        <p:nvSpPr>
          <p:cNvPr id="125" name="Rectangle 124"/>
          <p:cNvSpPr/>
          <p:nvPr>
            <p:custDataLst>
              <p:tags r:id="rId34"/>
            </p:custDataLst>
          </p:nvPr>
        </p:nvSpPr>
        <p:spPr>
          <a:xfrm>
            <a:off x="5410200" y="914400"/>
            <a:ext cx="838200" cy="914400"/>
          </a:xfrm>
          <a:prstGeom prst="rect">
            <a:avLst/>
          </a:prstGeom>
          <a:solidFill>
            <a:schemeClr val="bg2">
              <a:lumMod val="65000"/>
              <a:lumOff val="3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Rectangle 125"/>
          <p:cNvSpPr/>
          <p:nvPr>
            <p:custDataLst>
              <p:tags r:id="rId35"/>
            </p:custDataLst>
          </p:nvPr>
        </p:nvSpPr>
        <p:spPr>
          <a:xfrm>
            <a:off x="5105400" y="838200"/>
            <a:ext cx="1219200" cy="1295400"/>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7" name="Rectangle 126"/>
          <p:cNvSpPr/>
          <p:nvPr>
            <p:custDataLst>
              <p:tags r:id="rId36"/>
            </p:custDataLst>
          </p:nvPr>
        </p:nvSpPr>
        <p:spPr>
          <a:xfrm>
            <a:off x="5410200" y="1905000"/>
            <a:ext cx="838200" cy="152400"/>
          </a:xfrm>
          <a:prstGeom prst="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Rectangle 127"/>
          <p:cNvSpPr/>
          <p:nvPr>
            <p:custDataLst>
              <p:tags r:id="rId37"/>
            </p:custDataLst>
          </p:nvPr>
        </p:nvSpPr>
        <p:spPr>
          <a:xfrm>
            <a:off x="5181600" y="914400"/>
            <a:ext cx="152400" cy="914400"/>
          </a:xfrm>
          <a:prstGeom prst="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Rectangle 130"/>
          <p:cNvSpPr/>
          <p:nvPr>
            <p:custDataLst>
              <p:tags r:id="rId38"/>
            </p:custDataLst>
          </p:nvPr>
        </p:nvSpPr>
        <p:spPr>
          <a:xfrm>
            <a:off x="5410200" y="953869"/>
            <a:ext cx="838200" cy="646331"/>
          </a:xfrm>
          <a:prstGeom prst="rect">
            <a:avLst/>
          </a:prstGeom>
        </p:spPr>
        <p:txBody>
          <a:bodyPr wrap="none" lIns="0" tIns="0" rIns="0" bIns="0">
            <a:noAutofit/>
          </a:bodyPr>
          <a:lstStyle/>
          <a:p>
            <a:pPr algn="ctr"/>
            <a:r>
              <a:rPr lang="en-US" sz="2000" b="1" dirty="0">
                <a:solidFill>
                  <a:schemeClr val="bg1"/>
                </a:solidFill>
              </a:rPr>
              <a:t>4</a:t>
            </a:r>
            <a:r>
              <a:rPr lang="en-US" sz="2000" b="1" dirty="0" smtClean="0">
                <a:solidFill>
                  <a:schemeClr val="bg1"/>
                </a:solidFill>
              </a:rPr>
              <a:t>M x 8</a:t>
            </a:r>
            <a:br>
              <a:rPr lang="en-US" sz="2000" b="1" dirty="0" smtClean="0">
                <a:solidFill>
                  <a:schemeClr val="bg1"/>
                </a:solidFill>
              </a:rPr>
            </a:br>
            <a:r>
              <a:rPr lang="en-US" sz="2000" b="1" dirty="0" smtClean="0">
                <a:solidFill>
                  <a:schemeClr val="bg1"/>
                </a:solidFill>
              </a:rPr>
              <a:t>SRAM</a:t>
            </a:r>
            <a:endParaRPr lang="en-US" sz="2000" b="1" dirty="0">
              <a:solidFill>
                <a:schemeClr val="bg1"/>
              </a:solidFill>
            </a:endParaRPr>
          </a:p>
        </p:txBody>
      </p:sp>
      <p:sp>
        <p:nvSpPr>
          <p:cNvPr id="189" name="TextBox 188"/>
          <p:cNvSpPr txBox="1"/>
          <p:nvPr>
            <p:custDataLst>
              <p:tags r:id="rId39"/>
            </p:custDataLst>
          </p:nvPr>
        </p:nvSpPr>
        <p:spPr>
          <a:xfrm>
            <a:off x="6435460" y="762000"/>
            <a:ext cx="651140" cy="400110"/>
          </a:xfrm>
          <a:prstGeom prst="rect">
            <a:avLst/>
          </a:prstGeom>
          <a:noFill/>
        </p:spPr>
        <p:txBody>
          <a:bodyPr wrap="none" rtlCol="0">
            <a:spAutoFit/>
          </a:bodyPr>
          <a:lstStyle/>
          <a:p>
            <a:r>
              <a:rPr lang="en-US" sz="2000" dirty="0" smtClean="0">
                <a:solidFill>
                  <a:schemeClr val="bg1"/>
                </a:solidFill>
              </a:rPr>
              <a:t>R/W</a:t>
            </a:r>
          </a:p>
        </p:txBody>
      </p:sp>
      <p:cxnSp>
        <p:nvCxnSpPr>
          <p:cNvPr id="198" name="Straight Arrow Connector 197"/>
          <p:cNvCxnSpPr/>
          <p:nvPr>
            <p:custDataLst>
              <p:tags r:id="rId40"/>
            </p:custDataLst>
          </p:nvPr>
        </p:nvCxnSpPr>
        <p:spPr>
          <a:xfrm>
            <a:off x="7924800" y="1293812"/>
            <a:ext cx="152400" cy="77788"/>
          </a:xfrm>
          <a:prstGeom prst="straightConnector1">
            <a:avLst/>
          </a:prstGeom>
          <a:ln w="28575" cap="sq">
            <a:solidFill>
              <a:schemeClr val="bg1"/>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sp>
        <p:nvSpPr>
          <p:cNvPr id="202" name="TextBox 201"/>
          <p:cNvSpPr txBox="1"/>
          <p:nvPr>
            <p:custDataLst>
              <p:tags r:id="rId41"/>
            </p:custDataLst>
          </p:nvPr>
        </p:nvSpPr>
        <p:spPr>
          <a:xfrm>
            <a:off x="1127108" y="2343090"/>
            <a:ext cx="712054" cy="461665"/>
          </a:xfrm>
          <a:prstGeom prst="rect">
            <a:avLst/>
          </a:prstGeom>
          <a:noFill/>
        </p:spPr>
        <p:txBody>
          <a:bodyPr wrap="none" rtlCol="0">
            <a:spAutoFit/>
          </a:bodyPr>
          <a:lstStyle/>
          <a:p>
            <a:r>
              <a:rPr lang="en-US" sz="2400" dirty="0" err="1" smtClean="0">
                <a:solidFill>
                  <a:schemeClr val="bg1"/>
                </a:solidFill>
              </a:rPr>
              <a:t>msb</a:t>
            </a:r>
            <a:endParaRPr lang="en-US" sz="2400" dirty="0" smtClean="0">
              <a:solidFill>
                <a:schemeClr val="bg1"/>
              </a:solidFill>
            </a:endParaRPr>
          </a:p>
        </p:txBody>
      </p:sp>
      <p:sp>
        <p:nvSpPr>
          <p:cNvPr id="203" name="TextBox 202"/>
          <p:cNvSpPr txBox="1"/>
          <p:nvPr>
            <p:custDataLst>
              <p:tags r:id="rId42"/>
            </p:custDataLst>
          </p:nvPr>
        </p:nvSpPr>
        <p:spPr>
          <a:xfrm>
            <a:off x="5715000" y="2362200"/>
            <a:ext cx="537327" cy="461665"/>
          </a:xfrm>
          <a:prstGeom prst="rect">
            <a:avLst/>
          </a:prstGeom>
          <a:noFill/>
        </p:spPr>
        <p:txBody>
          <a:bodyPr wrap="none" rtlCol="0">
            <a:spAutoFit/>
          </a:bodyPr>
          <a:lstStyle/>
          <a:p>
            <a:r>
              <a:rPr lang="en-US" sz="2400" dirty="0" err="1" smtClean="0">
                <a:solidFill>
                  <a:schemeClr val="bg1"/>
                </a:solidFill>
              </a:rPr>
              <a:t>lsb</a:t>
            </a:r>
            <a:endParaRPr lang="en-US" sz="2400" dirty="0" smtClean="0">
              <a:solidFill>
                <a:schemeClr val="bg1"/>
              </a:solidFill>
            </a:endParaRPr>
          </a:p>
        </p:txBody>
      </p:sp>
      <p:cxnSp>
        <p:nvCxnSpPr>
          <p:cNvPr id="211" name="Straight Connector 210"/>
          <p:cNvCxnSpPr/>
          <p:nvPr>
            <p:custDataLst>
              <p:tags r:id="rId43"/>
            </p:custDataLst>
          </p:nvPr>
        </p:nvCxnSpPr>
        <p:spPr>
          <a:xfrm rot="5400000">
            <a:off x="5638800" y="3657600"/>
            <a:ext cx="56388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2" name="Straight Connector 211"/>
          <p:cNvCxnSpPr/>
          <p:nvPr>
            <p:custDataLst>
              <p:tags r:id="rId44"/>
            </p:custDataLst>
          </p:nvPr>
        </p:nvCxnSpPr>
        <p:spPr>
          <a:xfrm rot="5400000">
            <a:off x="6019800" y="3657600"/>
            <a:ext cx="56388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3" name="Straight Connector 212"/>
          <p:cNvCxnSpPr/>
          <p:nvPr>
            <p:custDataLst>
              <p:tags r:id="rId45"/>
            </p:custDataLst>
          </p:nvPr>
        </p:nvCxnSpPr>
        <p:spPr>
          <a:xfrm rot="5400000">
            <a:off x="5257800" y="3657600"/>
            <a:ext cx="56388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0" name="Straight Arrow Connector 219"/>
          <p:cNvCxnSpPr/>
          <p:nvPr>
            <p:custDataLst>
              <p:tags r:id="rId46"/>
            </p:custDataLst>
          </p:nvPr>
        </p:nvCxnSpPr>
        <p:spPr>
          <a:xfrm rot="5400000">
            <a:off x="8838406" y="2362200"/>
            <a:ext cx="1588" cy="1588"/>
          </a:xfrm>
          <a:prstGeom prst="straightConnector1">
            <a:avLst/>
          </a:prstGeom>
          <a:ln w="28575">
            <a:solidFill>
              <a:schemeClr val="bg1"/>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8" name="Straight Arrow Connector 237"/>
          <p:cNvCxnSpPr/>
          <p:nvPr>
            <p:custDataLst>
              <p:tags r:id="rId47"/>
            </p:custDataLst>
          </p:nvPr>
        </p:nvCxnSpPr>
        <p:spPr>
          <a:xfrm>
            <a:off x="7086600" y="1295400"/>
            <a:ext cx="838200" cy="1588"/>
          </a:xfrm>
          <a:prstGeom prst="straightConnector1">
            <a:avLst/>
          </a:prstGeom>
          <a:ln w="28575" cap="sq">
            <a:solidFill>
              <a:schemeClr val="bg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62" name="Straight Arrow Connector 261"/>
          <p:cNvCxnSpPr/>
          <p:nvPr>
            <p:custDataLst>
              <p:tags r:id="rId48"/>
            </p:custDataLst>
          </p:nvPr>
        </p:nvCxnSpPr>
        <p:spPr>
          <a:xfrm rot="5400000">
            <a:off x="8838406" y="4799012"/>
            <a:ext cx="1588" cy="1588"/>
          </a:xfrm>
          <a:prstGeom prst="straightConnector1">
            <a:avLst/>
          </a:prstGeom>
          <a:ln w="28575">
            <a:solidFill>
              <a:schemeClr val="bg1"/>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76" name="Straight Arrow Connector 275"/>
          <p:cNvCxnSpPr/>
          <p:nvPr>
            <p:custDataLst>
              <p:tags r:id="rId49"/>
            </p:custDataLst>
          </p:nvPr>
        </p:nvCxnSpPr>
        <p:spPr>
          <a:xfrm rot="5400000">
            <a:off x="8838406" y="3714690"/>
            <a:ext cx="1588" cy="1588"/>
          </a:xfrm>
          <a:prstGeom prst="straightConnector1">
            <a:avLst/>
          </a:prstGeom>
          <a:ln w="28575">
            <a:solidFill>
              <a:schemeClr val="bg1"/>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90" name="Straight Arrow Connector 289"/>
          <p:cNvCxnSpPr/>
          <p:nvPr>
            <p:custDataLst>
              <p:tags r:id="rId50"/>
            </p:custDataLst>
          </p:nvPr>
        </p:nvCxnSpPr>
        <p:spPr>
          <a:xfrm rot="5400000">
            <a:off x="8838406" y="5865812"/>
            <a:ext cx="1588" cy="1588"/>
          </a:xfrm>
          <a:prstGeom prst="straightConnector1">
            <a:avLst/>
          </a:prstGeom>
          <a:ln w="28575">
            <a:solidFill>
              <a:schemeClr val="bg1"/>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26" name="Straight Connector 325"/>
          <p:cNvCxnSpPr/>
          <p:nvPr>
            <p:custDataLst>
              <p:tags r:id="rId51"/>
            </p:custDataLst>
          </p:nvPr>
        </p:nvCxnSpPr>
        <p:spPr>
          <a:xfrm>
            <a:off x="7924800" y="5867400"/>
            <a:ext cx="685800" cy="0"/>
          </a:xfrm>
          <a:prstGeom prst="line">
            <a:avLst/>
          </a:prstGeom>
          <a:ln w="762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327" name="Straight Connector 326"/>
          <p:cNvCxnSpPr/>
          <p:nvPr>
            <p:custDataLst>
              <p:tags r:id="rId52"/>
            </p:custDataLst>
          </p:nvPr>
        </p:nvCxnSpPr>
        <p:spPr>
          <a:xfrm>
            <a:off x="7924800" y="4800600"/>
            <a:ext cx="685800" cy="0"/>
          </a:xfrm>
          <a:prstGeom prst="line">
            <a:avLst/>
          </a:prstGeom>
          <a:ln w="762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328" name="Straight Connector 327"/>
          <p:cNvCxnSpPr/>
          <p:nvPr>
            <p:custDataLst>
              <p:tags r:id="rId53"/>
            </p:custDataLst>
          </p:nvPr>
        </p:nvCxnSpPr>
        <p:spPr>
          <a:xfrm>
            <a:off x="7924800" y="3733800"/>
            <a:ext cx="685800" cy="0"/>
          </a:xfrm>
          <a:prstGeom prst="line">
            <a:avLst/>
          </a:prstGeom>
          <a:ln w="762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329" name="Straight Connector 328"/>
          <p:cNvCxnSpPr/>
          <p:nvPr>
            <p:custDataLst>
              <p:tags r:id="rId54"/>
            </p:custDataLst>
          </p:nvPr>
        </p:nvCxnSpPr>
        <p:spPr>
          <a:xfrm>
            <a:off x="7924800" y="2362200"/>
            <a:ext cx="685800" cy="0"/>
          </a:xfrm>
          <a:prstGeom prst="line">
            <a:avLst/>
          </a:prstGeom>
          <a:ln w="762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330" name="Straight Arrow Connector 329"/>
          <p:cNvCxnSpPr/>
          <p:nvPr>
            <p:custDataLst>
              <p:tags r:id="rId55"/>
            </p:custDataLst>
          </p:nvPr>
        </p:nvCxnSpPr>
        <p:spPr>
          <a:xfrm>
            <a:off x="7086600" y="2362200"/>
            <a:ext cx="1752600" cy="1588"/>
          </a:xfrm>
          <a:prstGeom prst="straightConnector1">
            <a:avLst/>
          </a:prstGeom>
          <a:ln w="28575">
            <a:solidFill>
              <a:schemeClr val="bg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31" name="Straight Arrow Connector 330"/>
          <p:cNvCxnSpPr/>
          <p:nvPr>
            <p:custDataLst>
              <p:tags r:id="rId56"/>
            </p:custDataLst>
          </p:nvPr>
        </p:nvCxnSpPr>
        <p:spPr>
          <a:xfrm>
            <a:off x="7086600" y="4799012"/>
            <a:ext cx="1752600" cy="1588"/>
          </a:xfrm>
          <a:prstGeom prst="straightConnector1">
            <a:avLst/>
          </a:prstGeom>
          <a:ln w="28575">
            <a:solidFill>
              <a:schemeClr val="bg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32" name="Straight Arrow Connector 331"/>
          <p:cNvCxnSpPr/>
          <p:nvPr>
            <p:custDataLst>
              <p:tags r:id="rId57"/>
            </p:custDataLst>
          </p:nvPr>
        </p:nvCxnSpPr>
        <p:spPr>
          <a:xfrm>
            <a:off x="7086600" y="3714690"/>
            <a:ext cx="1752600" cy="1588"/>
          </a:xfrm>
          <a:prstGeom prst="straightConnector1">
            <a:avLst/>
          </a:prstGeom>
          <a:ln w="28575">
            <a:solidFill>
              <a:schemeClr val="bg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33" name="Straight Arrow Connector 332"/>
          <p:cNvCxnSpPr/>
          <p:nvPr>
            <p:custDataLst>
              <p:tags r:id="rId58"/>
            </p:custDataLst>
          </p:nvPr>
        </p:nvCxnSpPr>
        <p:spPr>
          <a:xfrm>
            <a:off x="7086600" y="5865812"/>
            <a:ext cx="1752600" cy="1588"/>
          </a:xfrm>
          <a:prstGeom prst="straightConnector1">
            <a:avLst/>
          </a:prstGeom>
          <a:ln w="28575">
            <a:solidFill>
              <a:schemeClr val="bg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38" name="Straight Connector 337"/>
          <p:cNvCxnSpPr/>
          <p:nvPr>
            <p:custDataLst>
              <p:tags r:id="rId59"/>
            </p:custDataLst>
          </p:nvPr>
        </p:nvCxnSpPr>
        <p:spPr>
          <a:xfrm>
            <a:off x="7620000" y="990600"/>
            <a:ext cx="685800" cy="0"/>
          </a:xfrm>
          <a:prstGeom prst="line">
            <a:avLst/>
          </a:prstGeom>
          <a:ln w="762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339" name="Straight Arrow Connector 338"/>
          <p:cNvCxnSpPr/>
          <p:nvPr>
            <p:custDataLst>
              <p:tags r:id="rId60"/>
            </p:custDataLst>
          </p:nvPr>
        </p:nvCxnSpPr>
        <p:spPr>
          <a:xfrm>
            <a:off x="7086600" y="990600"/>
            <a:ext cx="1371600" cy="1588"/>
          </a:xfrm>
          <a:prstGeom prst="straightConnector1">
            <a:avLst/>
          </a:prstGeom>
          <a:ln w="28575">
            <a:solidFill>
              <a:schemeClr val="bg1"/>
            </a:solidFill>
            <a:headEnd type="arrow" w="med" len="med"/>
            <a:tailEnd type="oval" w="med" len="med"/>
          </a:ln>
        </p:spPr>
        <p:style>
          <a:lnRef idx="1">
            <a:schemeClr val="accent1"/>
          </a:lnRef>
          <a:fillRef idx="0">
            <a:schemeClr val="accent1"/>
          </a:fillRef>
          <a:effectRef idx="0">
            <a:schemeClr val="accent1"/>
          </a:effectRef>
          <a:fontRef idx="minor">
            <a:schemeClr val="tx1"/>
          </a:fontRef>
        </p:style>
      </p:cxnSp>
      <p:sp>
        <p:nvSpPr>
          <p:cNvPr id="352" name="TextBox 351"/>
          <p:cNvSpPr txBox="1"/>
          <p:nvPr>
            <p:custDataLst>
              <p:tags r:id="rId61"/>
            </p:custDataLst>
          </p:nvPr>
        </p:nvSpPr>
        <p:spPr>
          <a:xfrm>
            <a:off x="6629400" y="4094102"/>
            <a:ext cx="489236" cy="461665"/>
          </a:xfrm>
          <a:prstGeom prst="rect">
            <a:avLst/>
          </a:prstGeom>
          <a:noFill/>
        </p:spPr>
        <p:txBody>
          <a:bodyPr wrap="none" rtlCol="0">
            <a:spAutoFit/>
          </a:bodyPr>
          <a:lstStyle/>
          <a:p>
            <a:r>
              <a:rPr lang="en-US" sz="2400" dirty="0" smtClean="0">
                <a:solidFill>
                  <a:schemeClr val="bg1"/>
                </a:solidFill>
              </a:rPr>
              <a:t>CS</a:t>
            </a:r>
          </a:p>
        </p:txBody>
      </p:sp>
      <p:cxnSp>
        <p:nvCxnSpPr>
          <p:cNvPr id="353" name="Straight Arrow Connector 352"/>
          <p:cNvCxnSpPr/>
          <p:nvPr>
            <p:custDataLst>
              <p:tags r:id="rId62"/>
            </p:custDataLst>
          </p:nvPr>
        </p:nvCxnSpPr>
        <p:spPr>
          <a:xfrm>
            <a:off x="7086600" y="4341812"/>
            <a:ext cx="228600" cy="1588"/>
          </a:xfrm>
          <a:prstGeom prst="straightConnector1">
            <a:avLst/>
          </a:prstGeom>
          <a:ln w="28575">
            <a:solidFill>
              <a:schemeClr val="bg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354" name="Flowchart: Delay 353"/>
          <p:cNvSpPr/>
          <p:nvPr>
            <p:custDataLst>
              <p:tags r:id="rId63"/>
            </p:custDataLst>
          </p:nvPr>
        </p:nvSpPr>
        <p:spPr>
          <a:xfrm rot="10800000">
            <a:off x="7315200" y="4056122"/>
            <a:ext cx="304800" cy="609600"/>
          </a:xfrm>
          <a:prstGeom prst="flowChartDelay">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55" name="Straight Arrow Connector 354"/>
          <p:cNvCxnSpPr/>
          <p:nvPr>
            <p:custDataLst>
              <p:tags r:id="rId64"/>
            </p:custDataLst>
          </p:nvPr>
        </p:nvCxnSpPr>
        <p:spPr>
          <a:xfrm>
            <a:off x="7924800" y="4132322"/>
            <a:ext cx="152400" cy="77788"/>
          </a:xfrm>
          <a:prstGeom prst="straightConnector1">
            <a:avLst/>
          </a:prstGeom>
          <a:ln w="28575" cap="sq">
            <a:solidFill>
              <a:schemeClr val="bg1"/>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56" name="Straight Arrow Connector 355"/>
          <p:cNvCxnSpPr/>
          <p:nvPr>
            <p:custDataLst>
              <p:tags r:id="rId65"/>
            </p:custDataLst>
          </p:nvPr>
        </p:nvCxnSpPr>
        <p:spPr>
          <a:xfrm>
            <a:off x="7924800" y="4359334"/>
            <a:ext cx="152400" cy="77788"/>
          </a:xfrm>
          <a:prstGeom prst="straightConnector1">
            <a:avLst/>
          </a:prstGeom>
          <a:ln w="28575" cap="sq">
            <a:solidFill>
              <a:schemeClr val="bg1"/>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57" name="Straight Arrow Connector 356"/>
          <p:cNvCxnSpPr/>
          <p:nvPr>
            <p:custDataLst>
              <p:tags r:id="rId66"/>
            </p:custDataLst>
          </p:nvPr>
        </p:nvCxnSpPr>
        <p:spPr>
          <a:xfrm>
            <a:off x="7924800" y="4587934"/>
            <a:ext cx="152400" cy="77788"/>
          </a:xfrm>
          <a:prstGeom prst="straightConnector1">
            <a:avLst/>
          </a:prstGeom>
          <a:ln w="28575" cap="sq">
            <a:solidFill>
              <a:schemeClr val="bg1"/>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sp>
        <p:nvSpPr>
          <p:cNvPr id="358" name="Flowchart: Connector 357"/>
          <p:cNvSpPr/>
          <p:nvPr>
            <p:custDataLst>
              <p:tags r:id="rId67"/>
            </p:custDataLst>
          </p:nvPr>
        </p:nvSpPr>
        <p:spPr>
          <a:xfrm>
            <a:off x="7620000" y="4056122"/>
            <a:ext cx="152400" cy="152400"/>
          </a:xfrm>
          <a:prstGeom prst="flowChartConnector">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9" name="Flowchart: Connector 358"/>
          <p:cNvSpPr/>
          <p:nvPr>
            <p:custDataLst>
              <p:tags r:id="rId68"/>
            </p:custDataLst>
          </p:nvPr>
        </p:nvSpPr>
        <p:spPr>
          <a:xfrm>
            <a:off x="7620000" y="4513322"/>
            <a:ext cx="152400" cy="152400"/>
          </a:xfrm>
          <a:prstGeom prst="flowChartConnector">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60" name="Straight Connector 359"/>
          <p:cNvCxnSpPr/>
          <p:nvPr>
            <p:custDataLst>
              <p:tags r:id="rId69"/>
            </p:custDataLst>
          </p:nvPr>
        </p:nvCxnSpPr>
        <p:spPr>
          <a:xfrm>
            <a:off x="7772400" y="4132322"/>
            <a:ext cx="1524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61" name="Straight Connector 360"/>
          <p:cNvCxnSpPr>
            <a:stCxn id="354" idx="1"/>
          </p:cNvCxnSpPr>
          <p:nvPr>
            <p:custDataLst>
              <p:tags r:id="rId70"/>
            </p:custDataLst>
          </p:nvPr>
        </p:nvCxnSpPr>
        <p:spPr>
          <a:xfrm flipV="1">
            <a:off x="7620000" y="4359334"/>
            <a:ext cx="304800" cy="1588"/>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62" name="Straight Connector 361"/>
          <p:cNvCxnSpPr/>
          <p:nvPr>
            <p:custDataLst>
              <p:tags r:id="rId71"/>
            </p:custDataLst>
          </p:nvPr>
        </p:nvCxnSpPr>
        <p:spPr>
          <a:xfrm>
            <a:off x="7772400" y="4587934"/>
            <a:ext cx="1524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363" name="TextBox 362"/>
          <p:cNvSpPr txBox="1"/>
          <p:nvPr>
            <p:custDataLst>
              <p:tags r:id="rId72"/>
            </p:custDataLst>
          </p:nvPr>
        </p:nvSpPr>
        <p:spPr>
          <a:xfrm>
            <a:off x="6629400" y="3009780"/>
            <a:ext cx="489236" cy="461665"/>
          </a:xfrm>
          <a:prstGeom prst="rect">
            <a:avLst/>
          </a:prstGeom>
          <a:noFill/>
        </p:spPr>
        <p:txBody>
          <a:bodyPr wrap="none" rtlCol="0">
            <a:spAutoFit/>
          </a:bodyPr>
          <a:lstStyle/>
          <a:p>
            <a:r>
              <a:rPr lang="en-US" sz="2400" dirty="0" smtClean="0">
                <a:solidFill>
                  <a:schemeClr val="bg1"/>
                </a:solidFill>
              </a:rPr>
              <a:t>CS</a:t>
            </a:r>
          </a:p>
        </p:txBody>
      </p:sp>
      <p:cxnSp>
        <p:nvCxnSpPr>
          <p:cNvPr id="364" name="Straight Arrow Connector 363"/>
          <p:cNvCxnSpPr/>
          <p:nvPr>
            <p:custDataLst>
              <p:tags r:id="rId73"/>
            </p:custDataLst>
          </p:nvPr>
        </p:nvCxnSpPr>
        <p:spPr>
          <a:xfrm>
            <a:off x="7086600" y="3257490"/>
            <a:ext cx="228600" cy="1588"/>
          </a:xfrm>
          <a:prstGeom prst="straightConnector1">
            <a:avLst/>
          </a:prstGeom>
          <a:ln w="28575">
            <a:solidFill>
              <a:schemeClr val="bg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365" name="Flowchart: Delay 364"/>
          <p:cNvSpPr/>
          <p:nvPr>
            <p:custDataLst>
              <p:tags r:id="rId74"/>
            </p:custDataLst>
          </p:nvPr>
        </p:nvSpPr>
        <p:spPr>
          <a:xfrm rot="10800000">
            <a:off x="7315200" y="2971800"/>
            <a:ext cx="304800" cy="609600"/>
          </a:xfrm>
          <a:prstGeom prst="flowChartDelay">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66" name="Straight Arrow Connector 365"/>
          <p:cNvCxnSpPr/>
          <p:nvPr>
            <p:custDataLst>
              <p:tags r:id="rId75"/>
            </p:custDataLst>
          </p:nvPr>
        </p:nvCxnSpPr>
        <p:spPr>
          <a:xfrm>
            <a:off x="7924800" y="3048000"/>
            <a:ext cx="152400" cy="77788"/>
          </a:xfrm>
          <a:prstGeom prst="straightConnector1">
            <a:avLst/>
          </a:prstGeom>
          <a:ln w="28575" cap="sq">
            <a:solidFill>
              <a:schemeClr val="bg1"/>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67" name="Straight Arrow Connector 366"/>
          <p:cNvCxnSpPr/>
          <p:nvPr>
            <p:custDataLst>
              <p:tags r:id="rId76"/>
            </p:custDataLst>
          </p:nvPr>
        </p:nvCxnSpPr>
        <p:spPr>
          <a:xfrm>
            <a:off x="7924800" y="3275012"/>
            <a:ext cx="152400" cy="77788"/>
          </a:xfrm>
          <a:prstGeom prst="straightConnector1">
            <a:avLst/>
          </a:prstGeom>
          <a:ln w="28575" cap="sq">
            <a:solidFill>
              <a:schemeClr val="bg1"/>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68" name="Straight Arrow Connector 367"/>
          <p:cNvCxnSpPr/>
          <p:nvPr>
            <p:custDataLst>
              <p:tags r:id="rId77"/>
            </p:custDataLst>
          </p:nvPr>
        </p:nvCxnSpPr>
        <p:spPr>
          <a:xfrm>
            <a:off x="7924800" y="3503612"/>
            <a:ext cx="152400" cy="77788"/>
          </a:xfrm>
          <a:prstGeom prst="straightConnector1">
            <a:avLst/>
          </a:prstGeom>
          <a:ln w="28575" cap="sq">
            <a:solidFill>
              <a:schemeClr val="bg1"/>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sp>
        <p:nvSpPr>
          <p:cNvPr id="369" name="Flowchart: Connector 368"/>
          <p:cNvSpPr/>
          <p:nvPr>
            <p:custDataLst>
              <p:tags r:id="rId78"/>
            </p:custDataLst>
          </p:nvPr>
        </p:nvSpPr>
        <p:spPr>
          <a:xfrm>
            <a:off x="7620000" y="3200400"/>
            <a:ext cx="152400" cy="152400"/>
          </a:xfrm>
          <a:prstGeom prst="flowChartConnector">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0" name="Flowchart: Connector 369"/>
          <p:cNvSpPr/>
          <p:nvPr>
            <p:custDataLst>
              <p:tags r:id="rId79"/>
            </p:custDataLst>
          </p:nvPr>
        </p:nvSpPr>
        <p:spPr>
          <a:xfrm>
            <a:off x="7620000" y="3429000"/>
            <a:ext cx="152400" cy="152400"/>
          </a:xfrm>
          <a:prstGeom prst="flowChartConnector">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71" name="Straight Connector 370"/>
          <p:cNvCxnSpPr/>
          <p:nvPr>
            <p:custDataLst>
              <p:tags r:id="rId80"/>
            </p:custDataLst>
          </p:nvPr>
        </p:nvCxnSpPr>
        <p:spPr>
          <a:xfrm>
            <a:off x="7620000" y="3048000"/>
            <a:ext cx="3048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72" name="Straight Connector 371"/>
          <p:cNvCxnSpPr/>
          <p:nvPr>
            <p:custDataLst>
              <p:tags r:id="rId81"/>
            </p:custDataLst>
          </p:nvPr>
        </p:nvCxnSpPr>
        <p:spPr>
          <a:xfrm>
            <a:off x="7772400" y="3275012"/>
            <a:ext cx="1524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73" name="Straight Connector 372"/>
          <p:cNvCxnSpPr/>
          <p:nvPr>
            <p:custDataLst>
              <p:tags r:id="rId82"/>
            </p:custDataLst>
          </p:nvPr>
        </p:nvCxnSpPr>
        <p:spPr>
          <a:xfrm>
            <a:off x="7772400" y="3503612"/>
            <a:ext cx="1524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374" name="TextBox 373"/>
          <p:cNvSpPr txBox="1"/>
          <p:nvPr>
            <p:custDataLst>
              <p:tags r:id="rId83"/>
            </p:custDataLst>
          </p:nvPr>
        </p:nvSpPr>
        <p:spPr>
          <a:xfrm>
            <a:off x="6629400" y="5160902"/>
            <a:ext cx="489236" cy="461665"/>
          </a:xfrm>
          <a:prstGeom prst="rect">
            <a:avLst/>
          </a:prstGeom>
          <a:noFill/>
        </p:spPr>
        <p:txBody>
          <a:bodyPr wrap="none" rtlCol="0">
            <a:spAutoFit/>
          </a:bodyPr>
          <a:lstStyle/>
          <a:p>
            <a:r>
              <a:rPr lang="en-US" sz="2400" dirty="0" smtClean="0">
                <a:solidFill>
                  <a:schemeClr val="bg1"/>
                </a:solidFill>
              </a:rPr>
              <a:t>CS</a:t>
            </a:r>
          </a:p>
        </p:txBody>
      </p:sp>
      <p:cxnSp>
        <p:nvCxnSpPr>
          <p:cNvPr id="375" name="Straight Arrow Connector 374"/>
          <p:cNvCxnSpPr/>
          <p:nvPr>
            <p:custDataLst>
              <p:tags r:id="rId84"/>
            </p:custDataLst>
          </p:nvPr>
        </p:nvCxnSpPr>
        <p:spPr>
          <a:xfrm>
            <a:off x="7086600" y="5408612"/>
            <a:ext cx="228600" cy="1588"/>
          </a:xfrm>
          <a:prstGeom prst="straightConnector1">
            <a:avLst/>
          </a:prstGeom>
          <a:ln w="28575">
            <a:solidFill>
              <a:schemeClr val="bg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376" name="Flowchart: Delay 375"/>
          <p:cNvSpPr/>
          <p:nvPr>
            <p:custDataLst>
              <p:tags r:id="rId85"/>
            </p:custDataLst>
          </p:nvPr>
        </p:nvSpPr>
        <p:spPr>
          <a:xfrm rot="10800000">
            <a:off x="7315200" y="5122922"/>
            <a:ext cx="304800" cy="609600"/>
          </a:xfrm>
          <a:prstGeom prst="flowChartDelay">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77" name="Straight Arrow Connector 376"/>
          <p:cNvCxnSpPr/>
          <p:nvPr>
            <p:custDataLst>
              <p:tags r:id="rId86"/>
            </p:custDataLst>
          </p:nvPr>
        </p:nvCxnSpPr>
        <p:spPr>
          <a:xfrm>
            <a:off x="7924800" y="5199122"/>
            <a:ext cx="152400" cy="77788"/>
          </a:xfrm>
          <a:prstGeom prst="straightConnector1">
            <a:avLst/>
          </a:prstGeom>
          <a:ln w="28575" cap="sq">
            <a:solidFill>
              <a:schemeClr val="bg1"/>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78" name="Straight Arrow Connector 377"/>
          <p:cNvCxnSpPr/>
          <p:nvPr>
            <p:custDataLst>
              <p:tags r:id="rId87"/>
            </p:custDataLst>
          </p:nvPr>
        </p:nvCxnSpPr>
        <p:spPr>
          <a:xfrm>
            <a:off x="7924800" y="5426134"/>
            <a:ext cx="152400" cy="77788"/>
          </a:xfrm>
          <a:prstGeom prst="straightConnector1">
            <a:avLst/>
          </a:prstGeom>
          <a:ln w="28575" cap="sq">
            <a:solidFill>
              <a:schemeClr val="bg1"/>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79" name="Straight Arrow Connector 378"/>
          <p:cNvCxnSpPr/>
          <p:nvPr>
            <p:custDataLst>
              <p:tags r:id="rId88"/>
            </p:custDataLst>
          </p:nvPr>
        </p:nvCxnSpPr>
        <p:spPr>
          <a:xfrm>
            <a:off x="7924800" y="5654734"/>
            <a:ext cx="152400" cy="77788"/>
          </a:xfrm>
          <a:prstGeom prst="straightConnector1">
            <a:avLst/>
          </a:prstGeom>
          <a:ln w="28575" cap="sq">
            <a:solidFill>
              <a:schemeClr val="bg1"/>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sp>
        <p:nvSpPr>
          <p:cNvPr id="380" name="Flowchart: Connector 379"/>
          <p:cNvSpPr/>
          <p:nvPr>
            <p:custDataLst>
              <p:tags r:id="rId89"/>
            </p:custDataLst>
          </p:nvPr>
        </p:nvSpPr>
        <p:spPr>
          <a:xfrm>
            <a:off x="7620000" y="5580122"/>
            <a:ext cx="152400" cy="152400"/>
          </a:xfrm>
          <a:prstGeom prst="flowChartConnector">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81" name="Straight Connector 380"/>
          <p:cNvCxnSpPr/>
          <p:nvPr>
            <p:custDataLst>
              <p:tags r:id="rId90"/>
            </p:custDataLst>
          </p:nvPr>
        </p:nvCxnSpPr>
        <p:spPr>
          <a:xfrm>
            <a:off x="7620000" y="5181600"/>
            <a:ext cx="304800" cy="17522"/>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82" name="Straight Connector 381"/>
          <p:cNvCxnSpPr>
            <a:stCxn id="376" idx="1"/>
          </p:cNvCxnSpPr>
          <p:nvPr>
            <p:custDataLst>
              <p:tags r:id="rId91"/>
            </p:custDataLst>
          </p:nvPr>
        </p:nvCxnSpPr>
        <p:spPr>
          <a:xfrm flipV="1">
            <a:off x="7620000" y="5426134"/>
            <a:ext cx="304800" cy="1588"/>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83" name="Straight Connector 382"/>
          <p:cNvCxnSpPr/>
          <p:nvPr>
            <p:custDataLst>
              <p:tags r:id="rId92"/>
            </p:custDataLst>
          </p:nvPr>
        </p:nvCxnSpPr>
        <p:spPr>
          <a:xfrm>
            <a:off x="7772400" y="5654734"/>
            <a:ext cx="1524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384" name="TextBox 383"/>
          <p:cNvSpPr txBox="1"/>
          <p:nvPr>
            <p:custDataLst>
              <p:tags r:id="rId93"/>
            </p:custDataLst>
          </p:nvPr>
        </p:nvSpPr>
        <p:spPr>
          <a:xfrm>
            <a:off x="6629400" y="1581090"/>
            <a:ext cx="489236" cy="461665"/>
          </a:xfrm>
          <a:prstGeom prst="rect">
            <a:avLst/>
          </a:prstGeom>
          <a:noFill/>
        </p:spPr>
        <p:txBody>
          <a:bodyPr wrap="none" rtlCol="0">
            <a:spAutoFit/>
          </a:bodyPr>
          <a:lstStyle/>
          <a:p>
            <a:r>
              <a:rPr lang="en-US" sz="2400" dirty="0" smtClean="0">
                <a:solidFill>
                  <a:schemeClr val="bg1"/>
                </a:solidFill>
              </a:rPr>
              <a:t>CS</a:t>
            </a:r>
          </a:p>
        </p:txBody>
      </p:sp>
      <p:cxnSp>
        <p:nvCxnSpPr>
          <p:cNvPr id="385" name="Straight Arrow Connector 384"/>
          <p:cNvCxnSpPr/>
          <p:nvPr>
            <p:custDataLst>
              <p:tags r:id="rId94"/>
            </p:custDataLst>
          </p:nvPr>
        </p:nvCxnSpPr>
        <p:spPr>
          <a:xfrm>
            <a:off x="7086600" y="1827212"/>
            <a:ext cx="228600" cy="1588"/>
          </a:xfrm>
          <a:prstGeom prst="straightConnector1">
            <a:avLst/>
          </a:prstGeom>
          <a:ln w="28575">
            <a:solidFill>
              <a:schemeClr val="bg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386" name="Flowchart: Delay 385"/>
          <p:cNvSpPr/>
          <p:nvPr>
            <p:custDataLst>
              <p:tags r:id="rId95"/>
            </p:custDataLst>
          </p:nvPr>
        </p:nvSpPr>
        <p:spPr>
          <a:xfrm rot="10800000">
            <a:off x="7315200" y="1524000"/>
            <a:ext cx="304800" cy="609600"/>
          </a:xfrm>
          <a:prstGeom prst="flowChartDelay">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87" name="Straight Arrow Connector 386"/>
          <p:cNvCxnSpPr/>
          <p:nvPr>
            <p:custDataLst>
              <p:tags r:id="rId96"/>
            </p:custDataLst>
          </p:nvPr>
        </p:nvCxnSpPr>
        <p:spPr>
          <a:xfrm>
            <a:off x="7924800" y="1600200"/>
            <a:ext cx="152400" cy="77788"/>
          </a:xfrm>
          <a:prstGeom prst="straightConnector1">
            <a:avLst/>
          </a:prstGeom>
          <a:ln w="28575" cap="sq">
            <a:solidFill>
              <a:schemeClr val="bg1"/>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88" name="Straight Arrow Connector 387"/>
          <p:cNvCxnSpPr/>
          <p:nvPr>
            <p:custDataLst>
              <p:tags r:id="rId97"/>
            </p:custDataLst>
          </p:nvPr>
        </p:nvCxnSpPr>
        <p:spPr>
          <a:xfrm>
            <a:off x="7924800" y="1827212"/>
            <a:ext cx="152400" cy="77788"/>
          </a:xfrm>
          <a:prstGeom prst="straightConnector1">
            <a:avLst/>
          </a:prstGeom>
          <a:ln w="28575" cap="sq">
            <a:solidFill>
              <a:schemeClr val="bg1"/>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89" name="Straight Arrow Connector 388"/>
          <p:cNvCxnSpPr/>
          <p:nvPr>
            <p:custDataLst>
              <p:tags r:id="rId98"/>
            </p:custDataLst>
          </p:nvPr>
        </p:nvCxnSpPr>
        <p:spPr>
          <a:xfrm>
            <a:off x="7924800" y="2055812"/>
            <a:ext cx="152400" cy="77788"/>
          </a:xfrm>
          <a:prstGeom prst="straightConnector1">
            <a:avLst/>
          </a:prstGeom>
          <a:ln w="28575" cap="sq">
            <a:solidFill>
              <a:schemeClr val="bg1"/>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sp>
        <p:nvSpPr>
          <p:cNvPr id="390" name="Flowchart: Connector 389"/>
          <p:cNvSpPr/>
          <p:nvPr>
            <p:custDataLst>
              <p:tags r:id="rId99"/>
            </p:custDataLst>
          </p:nvPr>
        </p:nvSpPr>
        <p:spPr>
          <a:xfrm>
            <a:off x="7620000" y="1524000"/>
            <a:ext cx="152400" cy="152400"/>
          </a:xfrm>
          <a:prstGeom prst="flowChartConnector">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1" name="Flowchart: Connector 390"/>
          <p:cNvSpPr/>
          <p:nvPr>
            <p:custDataLst>
              <p:tags r:id="rId100"/>
            </p:custDataLst>
          </p:nvPr>
        </p:nvSpPr>
        <p:spPr>
          <a:xfrm>
            <a:off x="7620000" y="1752600"/>
            <a:ext cx="152400" cy="152400"/>
          </a:xfrm>
          <a:prstGeom prst="flowChartConnector">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2" name="Flowchart: Connector 391"/>
          <p:cNvSpPr/>
          <p:nvPr>
            <p:custDataLst>
              <p:tags r:id="rId101"/>
            </p:custDataLst>
          </p:nvPr>
        </p:nvSpPr>
        <p:spPr>
          <a:xfrm>
            <a:off x="7620000" y="1981200"/>
            <a:ext cx="152400" cy="152400"/>
          </a:xfrm>
          <a:prstGeom prst="flowChartConnector">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93" name="Straight Connector 392"/>
          <p:cNvCxnSpPr/>
          <p:nvPr>
            <p:custDataLst>
              <p:tags r:id="rId102"/>
            </p:custDataLst>
          </p:nvPr>
        </p:nvCxnSpPr>
        <p:spPr>
          <a:xfrm>
            <a:off x="7772400" y="1600200"/>
            <a:ext cx="1524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94" name="Straight Connector 393"/>
          <p:cNvCxnSpPr/>
          <p:nvPr>
            <p:custDataLst>
              <p:tags r:id="rId103"/>
            </p:custDataLst>
          </p:nvPr>
        </p:nvCxnSpPr>
        <p:spPr>
          <a:xfrm>
            <a:off x="7772400" y="1827212"/>
            <a:ext cx="1524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95" name="Straight Connector 394"/>
          <p:cNvCxnSpPr/>
          <p:nvPr>
            <p:custDataLst>
              <p:tags r:id="rId104"/>
            </p:custDataLst>
          </p:nvPr>
        </p:nvCxnSpPr>
        <p:spPr>
          <a:xfrm>
            <a:off x="7772400" y="2055812"/>
            <a:ext cx="1524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30469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4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4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49"/>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50"/>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52"/>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53"/>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54"/>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90"/>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74"/>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76"/>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77"/>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79"/>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92"/>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94"/>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06"/>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25"/>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26"/>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127"/>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128"/>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131"/>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202"/>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203"/>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148"/>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64"/>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189"/>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198"/>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220"/>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238"/>
                                        </p:tgtEl>
                                        <p:attrNameLst>
                                          <p:attrName>style.visibility</p:attrName>
                                        </p:attrNameLst>
                                      </p:cBhvr>
                                      <p:to>
                                        <p:strVal val="visible"/>
                                      </p:to>
                                    </p:set>
                                  </p:childTnLst>
                                </p:cTn>
                              </p:par>
                              <p:par>
                                <p:cTn id="73" presetID="1" presetClass="entr" presetSubtype="0" fill="hold" nodeType="withEffect">
                                  <p:stCondLst>
                                    <p:cond delay="0"/>
                                  </p:stCondLst>
                                  <p:childTnLst>
                                    <p:set>
                                      <p:cBhvr>
                                        <p:cTn id="74" dur="1" fill="hold">
                                          <p:stCondLst>
                                            <p:cond delay="0"/>
                                          </p:stCondLst>
                                        </p:cTn>
                                        <p:tgtEl>
                                          <p:spTgt spid="329"/>
                                        </p:tgtEl>
                                        <p:attrNameLst>
                                          <p:attrName>style.visibility</p:attrName>
                                        </p:attrNameLst>
                                      </p:cBhvr>
                                      <p:to>
                                        <p:strVal val="visible"/>
                                      </p:to>
                                    </p:set>
                                  </p:childTnLst>
                                </p:cTn>
                              </p:par>
                              <p:par>
                                <p:cTn id="75" presetID="1" presetClass="entr" presetSubtype="0" fill="hold" nodeType="withEffect">
                                  <p:stCondLst>
                                    <p:cond delay="0"/>
                                  </p:stCondLst>
                                  <p:childTnLst>
                                    <p:set>
                                      <p:cBhvr>
                                        <p:cTn id="76" dur="1" fill="hold">
                                          <p:stCondLst>
                                            <p:cond delay="0"/>
                                          </p:stCondLst>
                                        </p:cTn>
                                        <p:tgtEl>
                                          <p:spTgt spid="330"/>
                                        </p:tgtEl>
                                        <p:attrNameLst>
                                          <p:attrName>style.visibility</p:attrName>
                                        </p:attrNameLst>
                                      </p:cBhvr>
                                      <p:to>
                                        <p:strVal val="visible"/>
                                      </p:to>
                                    </p:set>
                                  </p:childTnLst>
                                </p:cTn>
                              </p:par>
                              <p:par>
                                <p:cTn id="77" presetID="1" presetClass="entr" presetSubtype="0" fill="hold" nodeType="withEffect">
                                  <p:stCondLst>
                                    <p:cond delay="0"/>
                                  </p:stCondLst>
                                  <p:childTnLst>
                                    <p:set>
                                      <p:cBhvr>
                                        <p:cTn id="78" dur="1" fill="hold">
                                          <p:stCondLst>
                                            <p:cond delay="0"/>
                                          </p:stCondLst>
                                        </p:cTn>
                                        <p:tgtEl>
                                          <p:spTgt spid="338"/>
                                        </p:tgtEl>
                                        <p:attrNameLst>
                                          <p:attrName>style.visibility</p:attrName>
                                        </p:attrNameLst>
                                      </p:cBhvr>
                                      <p:to>
                                        <p:strVal val="visible"/>
                                      </p:to>
                                    </p:set>
                                  </p:childTnLst>
                                </p:cTn>
                              </p:par>
                              <p:par>
                                <p:cTn id="79" presetID="1" presetClass="entr" presetSubtype="0" fill="hold" nodeType="withEffect">
                                  <p:stCondLst>
                                    <p:cond delay="0"/>
                                  </p:stCondLst>
                                  <p:childTnLst>
                                    <p:set>
                                      <p:cBhvr>
                                        <p:cTn id="80" dur="1" fill="hold">
                                          <p:stCondLst>
                                            <p:cond delay="0"/>
                                          </p:stCondLst>
                                        </p:cTn>
                                        <p:tgtEl>
                                          <p:spTgt spid="339"/>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138"/>
                                        </p:tgtEl>
                                        <p:attrNameLst>
                                          <p:attrName>style.visibility</p:attrName>
                                        </p:attrNameLst>
                                      </p:cBhvr>
                                      <p:to>
                                        <p:strVal val="visible"/>
                                      </p:to>
                                    </p:set>
                                  </p:childTnLst>
                                </p:cTn>
                              </p:par>
                              <p:par>
                                <p:cTn id="83" presetID="1" presetClass="entr" presetSubtype="0" fill="hold" nodeType="withEffect">
                                  <p:stCondLst>
                                    <p:cond delay="0"/>
                                  </p:stCondLst>
                                  <p:childTnLst>
                                    <p:set>
                                      <p:cBhvr>
                                        <p:cTn id="84" dur="1" fill="hold">
                                          <p:stCondLst>
                                            <p:cond delay="0"/>
                                          </p:stCondLst>
                                        </p:cTn>
                                        <p:tgtEl>
                                          <p:spTgt spid="212"/>
                                        </p:tgtEl>
                                        <p:attrNameLst>
                                          <p:attrName>style.visibility</p:attrName>
                                        </p:attrNameLst>
                                      </p:cBhvr>
                                      <p:to>
                                        <p:strVal val="visible"/>
                                      </p:to>
                                    </p:set>
                                  </p:childTnLst>
                                </p:cTn>
                              </p:par>
                              <p:par>
                                <p:cTn id="85" presetID="1" presetClass="entr" presetSubtype="0" fill="hold" nodeType="withEffect">
                                  <p:stCondLst>
                                    <p:cond delay="0"/>
                                  </p:stCondLst>
                                  <p:childTnLst>
                                    <p:set>
                                      <p:cBhvr>
                                        <p:cTn id="86" dur="1" fill="hold">
                                          <p:stCondLst>
                                            <p:cond delay="0"/>
                                          </p:stCondLst>
                                        </p:cTn>
                                        <p:tgtEl>
                                          <p:spTgt spid="213"/>
                                        </p:tgtEl>
                                        <p:attrNameLst>
                                          <p:attrName>style.visibility</p:attrName>
                                        </p:attrNameLst>
                                      </p:cBhvr>
                                      <p:to>
                                        <p:strVal val="visible"/>
                                      </p:to>
                                    </p:set>
                                  </p:childTnLst>
                                </p:cTn>
                              </p:par>
                              <p:par>
                                <p:cTn id="87" presetID="1" presetClass="entr" presetSubtype="0" fill="hold" nodeType="withEffect">
                                  <p:stCondLst>
                                    <p:cond delay="0"/>
                                  </p:stCondLst>
                                  <p:childTnLst>
                                    <p:set>
                                      <p:cBhvr>
                                        <p:cTn id="88" dur="1" fill="hold">
                                          <p:stCondLst>
                                            <p:cond delay="0"/>
                                          </p:stCondLst>
                                        </p:cTn>
                                        <p:tgtEl>
                                          <p:spTgt spid="211"/>
                                        </p:tgtEl>
                                        <p:attrNameLst>
                                          <p:attrName>style.visibility</p:attrName>
                                        </p:attrNameLst>
                                      </p:cBhvr>
                                      <p:to>
                                        <p:strVal val="visible"/>
                                      </p:to>
                                    </p:set>
                                  </p:childTnLst>
                                </p:cTn>
                              </p:par>
                            </p:childTnLst>
                          </p:cTn>
                        </p:par>
                      </p:childTnLst>
                    </p:cTn>
                  </p:par>
                  <p:par>
                    <p:cTn id="89" fill="hold">
                      <p:stCondLst>
                        <p:cond delay="indefinite"/>
                      </p:stCondLst>
                      <p:childTnLst>
                        <p:par>
                          <p:cTn id="90" fill="hold">
                            <p:stCondLst>
                              <p:cond delay="0"/>
                            </p:stCondLst>
                            <p:childTnLst>
                              <p:par>
                                <p:cTn id="91" presetID="1" presetClass="entr" presetSubtype="0" fill="hold" grpId="0" nodeType="clickEffect">
                                  <p:stCondLst>
                                    <p:cond delay="0"/>
                                  </p:stCondLst>
                                  <p:childTnLst>
                                    <p:set>
                                      <p:cBhvr>
                                        <p:cTn id="92" dur="1" fill="hold">
                                          <p:stCondLst>
                                            <p:cond delay="0"/>
                                          </p:stCondLst>
                                        </p:cTn>
                                        <p:tgtEl>
                                          <p:spTgt spid="160"/>
                                        </p:tgtEl>
                                        <p:attrNameLst>
                                          <p:attrName>style.visibility</p:attrName>
                                        </p:attrNameLst>
                                      </p:cBhvr>
                                      <p:to>
                                        <p:strVal val="visible"/>
                                      </p:to>
                                    </p:set>
                                  </p:childTnLst>
                                </p:cTn>
                              </p:par>
                              <p:par>
                                <p:cTn id="93" presetID="1" presetClass="entr" presetSubtype="0" fill="hold" grpId="0" nodeType="withEffect">
                                  <p:stCondLst>
                                    <p:cond delay="0"/>
                                  </p:stCondLst>
                                  <p:childTnLst>
                                    <p:set>
                                      <p:cBhvr>
                                        <p:cTn id="94" dur="1" fill="hold">
                                          <p:stCondLst>
                                            <p:cond delay="0"/>
                                          </p:stCondLst>
                                        </p:cTn>
                                        <p:tgtEl>
                                          <p:spTgt spid="161"/>
                                        </p:tgtEl>
                                        <p:attrNameLst>
                                          <p:attrName>style.visibility</p:attrName>
                                        </p:attrNameLst>
                                      </p:cBhvr>
                                      <p:to>
                                        <p:strVal val="visible"/>
                                      </p:to>
                                    </p:set>
                                  </p:childTnLst>
                                </p:cTn>
                              </p:par>
                              <p:par>
                                <p:cTn id="95" presetID="1" presetClass="entr" presetSubtype="0" fill="hold" grpId="0" nodeType="withEffect">
                                  <p:stCondLst>
                                    <p:cond delay="0"/>
                                  </p:stCondLst>
                                  <p:childTnLst>
                                    <p:set>
                                      <p:cBhvr>
                                        <p:cTn id="96" dur="1" fill="hold">
                                          <p:stCondLst>
                                            <p:cond delay="0"/>
                                          </p:stCondLst>
                                        </p:cTn>
                                        <p:tgtEl>
                                          <p:spTgt spid="162"/>
                                        </p:tgtEl>
                                        <p:attrNameLst>
                                          <p:attrName>style.visibility</p:attrName>
                                        </p:attrNameLst>
                                      </p:cBhvr>
                                      <p:to>
                                        <p:strVal val="visible"/>
                                      </p:to>
                                    </p:set>
                                  </p:childTnLst>
                                </p:cTn>
                              </p:par>
                              <p:par>
                                <p:cTn id="97" presetID="1" presetClass="entr" presetSubtype="0" fill="hold" nodeType="withEffect">
                                  <p:stCondLst>
                                    <p:cond delay="0"/>
                                  </p:stCondLst>
                                  <p:childTnLst>
                                    <p:set>
                                      <p:cBhvr>
                                        <p:cTn id="98" dur="1" fill="hold">
                                          <p:stCondLst>
                                            <p:cond delay="0"/>
                                          </p:stCondLst>
                                        </p:cTn>
                                        <p:tgtEl>
                                          <p:spTgt spid="262"/>
                                        </p:tgtEl>
                                        <p:attrNameLst>
                                          <p:attrName>style.visibility</p:attrName>
                                        </p:attrNameLst>
                                      </p:cBhvr>
                                      <p:to>
                                        <p:strVal val="visible"/>
                                      </p:to>
                                    </p:set>
                                  </p:childTnLst>
                                </p:cTn>
                              </p:par>
                              <p:par>
                                <p:cTn id="99" presetID="1" presetClass="entr" presetSubtype="0" fill="hold" nodeType="withEffect">
                                  <p:stCondLst>
                                    <p:cond delay="0"/>
                                  </p:stCondLst>
                                  <p:childTnLst>
                                    <p:set>
                                      <p:cBhvr>
                                        <p:cTn id="100" dur="1" fill="hold">
                                          <p:stCondLst>
                                            <p:cond delay="0"/>
                                          </p:stCondLst>
                                        </p:cTn>
                                        <p:tgtEl>
                                          <p:spTgt spid="276"/>
                                        </p:tgtEl>
                                        <p:attrNameLst>
                                          <p:attrName>style.visibility</p:attrName>
                                        </p:attrNameLst>
                                      </p:cBhvr>
                                      <p:to>
                                        <p:strVal val="visible"/>
                                      </p:to>
                                    </p:set>
                                  </p:childTnLst>
                                </p:cTn>
                              </p:par>
                              <p:par>
                                <p:cTn id="101" presetID="1" presetClass="entr" presetSubtype="0" fill="hold" nodeType="withEffect">
                                  <p:stCondLst>
                                    <p:cond delay="0"/>
                                  </p:stCondLst>
                                  <p:childTnLst>
                                    <p:set>
                                      <p:cBhvr>
                                        <p:cTn id="102" dur="1" fill="hold">
                                          <p:stCondLst>
                                            <p:cond delay="0"/>
                                          </p:stCondLst>
                                        </p:cTn>
                                        <p:tgtEl>
                                          <p:spTgt spid="290"/>
                                        </p:tgtEl>
                                        <p:attrNameLst>
                                          <p:attrName>style.visibility</p:attrName>
                                        </p:attrNameLst>
                                      </p:cBhvr>
                                      <p:to>
                                        <p:strVal val="visible"/>
                                      </p:to>
                                    </p:set>
                                  </p:childTnLst>
                                </p:cTn>
                              </p:par>
                              <p:par>
                                <p:cTn id="103" presetID="1" presetClass="entr" presetSubtype="0" fill="hold" nodeType="withEffect">
                                  <p:stCondLst>
                                    <p:cond delay="0"/>
                                  </p:stCondLst>
                                  <p:childTnLst>
                                    <p:set>
                                      <p:cBhvr>
                                        <p:cTn id="104" dur="1" fill="hold">
                                          <p:stCondLst>
                                            <p:cond delay="0"/>
                                          </p:stCondLst>
                                        </p:cTn>
                                        <p:tgtEl>
                                          <p:spTgt spid="326"/>
                                        </p:tgtEl>
                                        <p:attrNameLst>
                                          <p:attrName>style.visibility</p:attrName>
                                        </p:attrNameLst>
                                      </p:cBhvr>
                                      <p:to>
                                        <p:strVal val="visible"/>
                                      </p:to>
                                    </p:set>
                                  </p:childTnLst>
                                </p:cTn>
                              </p:par>
                              <p:par>
                                <p:cTn id="105" presetID="1" presetClass="entr" presetSubtype="0" fill="hold" nodeType="withEffect">
                                  <p:stCondLst>
                                    <p:cond delay="0"/>
                                  </p:stCondLst>
                                  <p:childTnLst>
                                    <p:set>
                                      <p:cBhvr>
                                        <p:cTn id="106" dur="1" fill="hold">
                                          <p:stCondLst>
                                            <p:cond delay="0"/>
                                          </p:stCondLst>
                                        </p:cTn>
                                        <p:tgtEl>
                                          <p:spTgt spid="327"/>
                                        </p:tgtEl>
                                        <p:attrNameLst>
                                          <p:attrName>style.visibility</p:attrName>
                                        </p:attrNameLst>
                                      </p:cBhvr>
                                      <p:to>
                                        <p:strVal val="visible"/>
                                      </p:to>
                                    </p:set>
                                  </p:childTnLst>
                                </p:cTn>
                              </p:par>
                              <p:par>
                                <p:cTn id="107" presetID="1" presetClass="entr" presetSubtype="0" fill="hold" nodeType="withEffect">
                                  <p:stCondLst>
                                    <p:cond delay="0"/>
                                  </p:stCondLst>
                                  <p:childTnLst>
                                    <p:set>
                                      <p:cBhvr>
                                        <p:cTn id="108" dur="1" fill="hold">
                                          <p:stCondLst>
                                            <p:cond delay="0"/>
                                          </p:stCondLst>
                                        </p:cTn>
                                        <p:tgtEl>
                                          <p:spTgt spid="328"/>
                                        </p:tgtEl>
                                        <p:attrNameLst>
                                          <p:attrName>style.visibility</p:attrName>
                                        </p:attrNameLst>
                                      </p:cBhvr>
                                      <p:to>
                                        <p:strVal val="visible"/>
                                      </p:to>
                                    </p:set>
                                  </p:childTnLst>
                                </p:cTn>
                              </p:par>
                              <p:par>
                                <p:cTn id="109" presetID="1" presetClass="entr" presetSubtype="0" fill="hold" nodeType="withEffect">
                                  <p:stCondLst>
                                    <p:cond delay="0"/>
                                  </p:stCondLst>
                                  <p:childTnLst>
                                    <p:set>
                                      <p:cBhvr>
                                        <p:cTn id="110" dur="1" fill="hold">
                                          <p:stCondLst>
                                            <p:cond delay="0"/>
                                          </p:stCondLst>
                                        </p:cTn>
                                        <p:tgtEl>
                                          <p:spTgt spid="331"/>
                                        </p:tgtEl>
                                        <p:attrNameLst>
                                          <p:attrName>style.visibility</p:attrName>
                                        </p:attrNameLst>
                                      </p:cBhvr>
                                      <p:to>
                                        <p:strVal val="visible"/>
                                      </p:to>
                                    </p:set>
                                  </p:childTnLst>
                                </p:cTn>
                              </p:par>
                              <p:par>
                                <p:cTn id="111" presetID="1" presetClass="entr" presetSubtype="0" fill="hold" nodeType="withEffect">
                                  <p:stCondLst>
                                    <p:cond delay="0"/>
                                  </p:stCondLst>
                                  <p:childTnLst>
                                    <p:set>
                                      <p:cBhvr>
                                        <p:cTn id="112" dur="1" fill="hold">
                                          <p:stCondLst>
                                            <p:cond delay="0"/>
                                          </p:stCondLst>
                                        </p:cTn>
                                        <p:tgtEl>
                                          <p:spTgt spid="332"/>
                                        </p:tgtEl>
                                        <p:attrNameLst>
                                          <p:attrName>style.visibility</p:attrName>
                                        </p:attrNameLst>
                                      </p:cBhvr>
                                      <p:to>
                                        <p:strVal val="visible"/>
                                      </p:to>
                                    </p:set>
                                  </p:childTnLst>
                                </p:cTn>
                              </p:par>
                              <p:par>
                                <p:cTn id="113" presetID="1" presetClass="entr" presetSubtype="0" fill="hold" nodeType="withEffect">
                                  <p:stCondLst>
                                    <p:cond delay="0"/>
                                  </p:stCondLst>
                                  <p:childTnLst>
                                    <p:set>
                                      <p:cBhvr>
                                        <p:cTn id="114" dur="1" fill="hold">
                                          <p:stCondLst>
                                            <p:cond delay="0"/>
                                          </p:stCondLst>
                                        </p:cTn>
                                        <p:tgtEl>
                                          <p:spTgt spid="333"/>
                                        </p:tgtEl>
                                        <p:attrNameLst>
                                          <p:attrName>style.visibility</p:attrName>
                                        </p:attrNameLst>
                                      </p:cBhvr>
                                      <p:to>
                                        <p:strVal val="visible"/>
                                      </p:to>
                                    </p:set>
                                  </p:childTnLst>
                                </p:cTn>
                              </p:par>
                            </p:childTnLst>
                          </p:cTn>
                        </p:par>
                      </p:childTnLst>
                    </p:cTn>
                  </p:par>
                  <p:par>
                    <p:cTn id="115" fill="hold">
                      <p:stCondLst>
                        <p:cond delay="indefinite"/>
                      </p:stCondLst>
                      <p:childTnLst>
                        <p:par>
                          <p:cTn id="116" fill="hold">
                            <p:stCondLst>
                              <p:cond delay="0"/>
                            </p:stCondLst>
                            <p:childTnLst>
                              <p:par>
                                <p:cTn id="117" presetID="1" presetClass="entr" presetSubtype="0" fill="hold" grpId="0" nodeType="clickEffect">
                                  <p:stCondLst>
                                    <p:cond delay="0"/>
                                  </p:stCondLst>
                                  <p:childTnLst>
                                    <p:set>
                                      <p:cBhvr>
                                        <p:cTn id="118" dur="1" fill="hold">
                                          <p:stCondLst>
                                            <p:cond delay="0"/>
                                          </p:stCondLst>
                                        </p:cTn>
                                        <p:tgtEl>
                                          <p:spTgt spid="352"/>
                                        </p:tgtEl>
                                        <p:attrNameLst>
                                          <p:attrName>style.visibility</p:attrName>
                                        </p:attrNameLst>
                                      </p:cBhvr>
                                      <p:to>
                                        <p:strVal val="visible"/>
                                      </p:to>
                                    </p:set>
                                  </p:childTnLst>
                                </p:cTn>
                              </p:par>
                              <p:par>
                                <p:cTn id="119" presetID="1" presetClass="entr" presetSubtype="0" fill="hold" nodeType="withEffect">
                                  <p:stCondLst>
                                    <p:cond delay="0"/>
                                  </p:stCondLst>
                                  <p:childTnLst>
                                    <p:set>
                                      <p:cBhvr>
                                        <p:cTn id="120" dur="1" fill="hold">
                                          <p:stCondLst>
                                            <p:cond delay="0"/>
                                          </p:stCondLst>
                                        </p:cTn>
                                        <p:tgtEl>
                                          <p:spTgt spid="353"/>
                                        </p:tgtEl>
                                        <p:attrNameLst>
                                          <p:attrName>style.visibility</p:attrName>
                                        </p:attrNameLst>
                                      </p:cBhvr>
                                      <p:to>
                                        <p:strVal val="visible"/>
                                      </p:to>
                                    </p:set>
                                  </p:childTnLst>
                                </p:cTn>
                              </p:par>
                              <p:par>
                                <p:cTn id="121" presetID="1" presetClass="entr" presetSubtype="0" fill="hold" grpId="0" nodeType="withEffect">
                                  <p:stCondLst>
                                    <p:cond delay="0"/>
                                  </p:stCondLst>
                                  <p:childTnLst>
                                    <p:set>
                                      <p:cBhvr>
                                        <p:cTn id="122" dur="1" fill="hold">
                                          <p:stCondLst>
                                            <p:cond delay="0"/>
                                          </p:stCondLst>
                                        </p:cTn>
                                        <p:tgtEl>
                                          <p:spTgt spid="354"/>
                                        </p:tgtEl>
                                        <p:attrNameLst>
                                          <p:attrName>style.visibility</p:attrName>
                                        </p:attrNameLst>
                                      </p:cBhvr>
                                      <p:to>
                                        <p:strVal val="visible"/>
                                      </p:to>
                                    </p:set>
                                  </p:childTnLst>
                                </p:cTn>
                              </p:par>
                              <p:par>
                                <p:cTn id="123" presetID="1" presetClass="entr" presetSubtype="0" fill="hold" nodeType="withEffect">
                                  <p:stCondLst>
                                    <p:cond delay="0"/>
                                  </p:stCondLst>
                                  <p:childTnLst>
                                    <p:set>
                                      <p:cBhvr>
                                        <p:cTn id="124" dur="1" fill="hold">
                                          <p:stCondLst>
                                            <p:cond delay="0"/>
                                          </p:stCondLst>
                                        </p:cTn>
                                        <p:tgtEl>
                                          <p:spTgt spid="355"/>
                                        </p:tgtEl>
                                        <p:attrNameLst>
                                          <p:attrName>style.visibility</p:attrName>
                                        </p:attrNameLst>
                                      </p:cBhvr>
                                      <p:to>
                                        <p:strVal val="visible"/>
                                      </p:to>
                                    </p:set>
                                  </p:childTnLst>
                                </p:cTn>
                              </p:par>
                              <p:par>
                                <p:cTn id="125" presetID="1" presetClass="entr" presetSubtype="0" fill="hold" nodeType="withEffect">
                                  <p:stCondLst>
                                    <p:cond delay="0"/>
                                  </p:stCondLst>
                                  <p:childTnLst>
                                    <p:set>
                                      <p:cBhvr>
                                        <p:cTn id="126" dur="1" fill="hold">
                                          <p:stCondLst>
                                            <p:cond delay="0"/>
                                          </p:stCondLst>
                                        </p:cTn>
                                        <p:tgtEl>
                                          <p:spTgt spid="356"/>
                                        </p:tgtEl>
                                        <p:attrNameLst>
                                          <p:attrName>style.visibility</p:attrName>
                                        </p:attrNameLst>
                                      </p:cBhvr>
                                      <p:to>
                                        <p:strVal val="visible"/>
                                      </p:to>
                                    </p:set>
                                  </p:childTnLst>
                                </p:cTn>
                              </p:par>
                              <p:par>
                                <p:cTn id="127" presetID="1" presetClass="entr" presetSubtype="0" fill="hold" nodeType="withEffect">
                                  <p:stCondLst>
                                    <p:cond delay="0"/>
                                  </p:stCondLst>
                                  <p:childTnLst>
                                    <p:set>
                                      <p:cBhvr>
                                        <p:cTn id="128" dur="1" fill="hold">
                                          <p:stCondLst>
                                            <p:cond delay="0"/>
                                          </p:stCondLst>
                                        </p:cTn>
                                        <p:tgtEl>
                                          <p:spTgt spid="357"/>
                                        </p:tgtEl>
                                        <p:attrNameLst>
                                          <p:attrName>style.visibility</p:attrName>
                                        </p:attrNameLst>
                                      </p:cBhvr>
                                      <p:to>
                                        <p:strVal val="visible"/>
                                      </p:to>
                                    </p:set>
                                  </p:childTnLst>
                                </p:cTn>
                              </p:par>
                              <p:par>
                                <p:cTn id="129" presetID="1" presetClass="entr" presetSubtype="0" fill="hold" grpId="0" nodeType="withEffect">
                                  <p:stCondLst>
                                    <p:cond delay="0"/>
                                  </p:stCondLst>
                                  <p:childTnLst>
                                    <p:set>
                                      <p:cBhvr>
                                        <p:cTn id="130" dur="1" fill="hold">
                                          <p:stCondLst>
                                            <p:cond delay="0"/>
                                          </p:stCondLst>
                                        </p:cTn>
                                        <p:tgtEl>
                                          <p:spTgt spid="358"/>
                                        </p:tgtEl>
                                        <p:attrNameLst>
                                          <p:attrName>style.visibility</p:attrName>
                                        </p:attrNameLst>
                                      </p:cBhvr>
                                      <p:to>
                                        <p:strVal val="visible"/>
                                      </p:to>
                                    </p:set>
                                  </p:childTnLst>
                                </p:cTn>
                              </p:par>
                              <p:par>
                                <p:cTn id="131" presetID="1" presetClass="entr" presetSubtype="0" fill="hold" grpId="0" nodeType="withEffect">
                                  <p:stCondLst>
                                    <p:cond delay="0"/>
                                  </p:stCondLst>
                                  <p:childTnLst>
                                    <p:set>
                                      <p:cBhvr>
                                        <p:cTn id="132" dur="1" fill="hold">
                                          <p:stCondLst>
                                            <p:cond delay="0"/>
                                          </p:stCondLst>
                                        </p:cTn>
                                        <p:tgtEl>
                                          <p:spTgt spid="359"/>
                                        </p:tgtEl>
                                        <p:attrNameLst>
                                          <p:attrName>style.visibility</p:attrName>
                                        </p:attrNameLst>
                                      </p:cBhvr>
                                      <p:to>
                                        <p:strVal val="visible"/>
                                      </p:to>
                                    </p:set>
                                  </p:childTnLst>
                                </p:cTn>
                              </p:par>
                              <p:par>
                                <p:cTn id="133" presetID="1" presetClass="entr" presetSubtype="0" fill="hold" nodeType="withEffect">
                                  <p:stCondLst>
                                    <p:cond delay="0"/>
                                  </p:stCondLst>
                                  <p:childTnLst>
                                    <p:set>
                                      <p:cBhvr>
                                        <p:cTn id="134" dur="1" fill="hold">
                                          <p:stCondLst>
                                            <p:cond delay="0"/>
                                          </p:stCondLst>
                                        </p:cTn>
                                        <p:tgtEl>
                                          <p:spTgt spid="360"/>
                                        </p:tgtEl>
                                        <p:attrNameLst>
                                          <p:attrName>style.visibility</p:attrName>
                                        </p:attrNameLst>
                                      </p:cBhvr>
                                      <p:to>
                                        <p:strVal val="visible"/>
                                      </p:to>
                                    </p:set>
                                  </p:childTnLst>
                                </p:cTn>
                              </p:par>
                              <p:par>
                                <p:cTn id="135" presetID="1" presetClass="entr" presetSubtype="0" fill="hold" nodeType="withEffect">
                                  <p:stCondLst>
                                    <p:cond delay="0"/>
                                  </p:stCondLst>
                                  <p:childTnLst>
                                    <p:set>
                                      <p:cBhvr>
                                        <p:cTn id="136" dur="1" fill="hold">
                                          <p:stCondLst>
                                            <p:cond delay="0"/>
                                          </p:stCondLst>
                                        </p:cTn>
                                        <p:tgtEl>
                                          <p:spTgt spid="361"/>
                                        </p:tgtEl>
                                        <p:attrNameLst>
                                          <p:attrName>style.visibility</p:attrName>
                                        </p:attrNameLst>
                                      </p:cBhvr>
                                      <p:to>
                                        <p:strVal val="visible"/>
                                      </p:to>
                                    </p:set>
                                  </p:childTnLst>
                                </p:cTn>
                              </p:par>
                              <p:par>
                                <p:cTn id="137" presetID="1" presetClass="entr" presetSubtype="0" fill="hold" nodeType="withEffect">
                                  <p:stCondLst>
                                    <p:cond delay="0"/>
                                  </p:stCondLst>
                                  <p:childTnLst>
                                    <p:set>
                                      <p:cBhvr>
                                        <p:cTn id="138" dur="1" fill="hold">
                                          <p:stCondLst>
                                            <p:cond delay="0"/>
                                          </p:stCondLst>
                                        </p:cTn>
                                        <p:tgtEl>
                                          <p:spTgt spid="362"/>
                                        </p:tgtEl>
                                        <p:attrNameLst>
                                          <p:attrName>style.visibility</p:attrName>
                                        </p:attrNameLst>
                                      </p:cBhvr>
                                      <p:to>
                                        <p:strVal val="visible"/>
                                      </p:to>
                                    </p:set>
                                  </p:childTnLst>
                                </p:cTn>
                              </p:par>
                              <p:par>
                                <p:cTn id="139" presetID="1" presetClass="entr" presetSubtype="0" fill="hold" grpId="0" nodeType="withEffect">
                                  <p:stCondLst>
                                    <p:cond delay="0"/>
                                  </p:stCondLst>
                                  <p:childTnLst>
                                    <p:set>
                                      <p:cBhvr>
                                        <p:cTn id="140" dur="1" fill="hold">
                                          <p:stCondLst>
                                            <p:cond delay="0"/>
                                          </p:stCondLst>
                                        </p:cTn>
                                        <p:tgtEl>
                                          <p:spTgt spid="363"/>
                                        </p:tgtEl>
                                        <p:attrNameLst>
                                          <p:attrName>style.visibility</p:attrName>
                                        </p:attrNameLst>
                                      </p:cBhvr>
                                      <p:to>
                                        <p:strVal val="visible"/>
                                      </p:to>
                                    </p:set>
                                  </p:childTnLst>
                                </p:cTn>
                              </p:par>
                              <p:par>
                                <p:cTn id="141" presetID="1" presetClass="entr" presetSubtype="0" fill="hold" nodeType="withEffect">
                                  <p:stCondLst>
                                    <p:cond delay="0"/>
                                  </p:stCondLst>
                                  <p:childTnLst>
                                    <p:set>
                                      <p:cBhvr>
                                        <p:cTn id="142" dur="1" fill="hold">
                                          <p:stCondLst>
                                            <p:cond delay="0"/>
                                          </p:stCondLst>
                                        </p:cTn>
                                        <p:tgtEl>
                                          <p:spTgt spid="364"/>
                                        </p:tgtEl>
                                        <p:attrNameLst>
                                          <p:attrName>style.visibility</p:attrName>
                                        </p:attrNameLst>
                                      </p:cBhvr>
                                      <p:to>
                                        <p:strVal val="visible"/>
                                      </p:to>
                                    </p:set>
                                  </p:childTnLst>
                                </p:cTn>
                              </p:par>
                              <p:par>
                                <p:cTn id="143" presetID="1" presetClass="entr" presetSubtype="0" fill="hold" nodeType="withEffect">
                                  <p:stCondLst>
                                    <p:cond delay="0"/>
                                  </p:stCondLst>
                                  <p:childTnLst>
                                    <p:set>
                                      <p:cBhvr>
                                        <p:cTn id="144" dur="1" fill="hold">
                                          <p:stCondLst>
                                            <p:cond delay="0"/>
                                          </p:stCondLst>
                                        </p:cTn>
                                        <p:tgtEl>
                                          <p:spTgt spid="366"/>
                                        </p:tgtEl>
                                        <p:attrNameLst>
                                          <p:attrName>style.visibility</p:attrName>
                                        </p:attrNameLst>
                                      </p:cBhvr>
                                      <p:to>
                                        <p:strVal val="visible"/>
                                      </p:to>
                                    </p:set>
                                  </p:childTnLst>
                                </p:cTn>
                              </p:par>
                              <p:par>
                                <p:cTn id="145" presetID="1" presetClass="entr" presetSubtype="0" fill="hold" nodeType="withEffect">
                                  <p:stCondLst>
                                    <p:cond delay="0"/>
                                  </p:stCondLst>
                                  <p:childTnLst>
                                    <p:set>
                                      <p:cBhvr>
                                        <p:cTn id="146" dur="1" fill="hold">
                                          <p:stCondLst>
                                            <p:cond delay="0"/>
                                          </p:stCondLst>
                                        </p:cTn>
                                        <p:tgtEl>
                                          <p:spTgt spid="367"/>
                                        </p:tgtEl>
                                        <p:attrNameLst>
                                          <p:attrName>style.visibility</p:attrName>
                                        </p:attrNameLst>
                                      </p:cBhvr>
                                      <p:to>
                                        <p:strVal val="visible"/>
                                      </p:to>
                                    </p:set>
                                  </p:childTnLst>
                                </p:cTn>
                              </p:par>
                              <p:par>
                                <p:cTn id="147" presetID="1" presetClass="entr" presetSubtype="0" fill="hold" nodeType="withEffect">
                                  <p:stCondLst>
                                    <p:cond delay="0"/>
                                  </p:stCondLst>
                                  <p:childTnLst>
                                    <p:set>
                                      <p:cBhvr>
                                        <p:cTn id="148" dur="1" fill="hold">
                                          <p:stCondLst>
                                            <p:cond delay="0"/>
                                          </p:stCondLst>
                                        </p:cTn>
                                        <p:tgtEl>
                                          <p:spTgt spid="368"/>
                                        </p:tgtEl>
                                        <p:attrNameLst>
                                          <p:attrName>style.visibility</p:attrName>
                                        </p:attrNameLst>
                                      </p:cBhvr>
                                      <p:to>
                                        <p:strVal val="visible"/>
                                      </p:to>
                                    </p:set>
                                  </p:childTnLst>
                                </p:cTn>
                              </p:par>
                              <p:par>
                                <p:cTn id="149" presetID="1" presetClass="entr" presetSubtype="0" fill="hold" grpId="0" nodeType="withEffect">
                                  <p:stCondLst>
                                    <p:cond delay="0"/>
                                  </p:stCondLst>
                                  <p:childTnLst>
                                    <p:set>
                                      <p:cBhvr>
                                        <p:cTn id="150" dur="1" fill="hold">
                                          <p:stCondLst>
                                            <p:cond delay="0"/>
                                          </p:stCondLst>
                                        </p:cTn>
                                        <p:tgtEl>
                                          <p:spTgt spid="369"/>
                                        </p:tgtEl>
                                        <p:attrNameLst>
                                          <p:attrName>style.visibility</p:attrName>
                                        </p:attrNameLst>
                                      </p:cBhvr>
                                      <p:to>
                                        <p:strVal val="visible"/>
                                      </p:to>
                                    </p:set>
                                  </p:childTnLst>
                                </p:cTn>
                              </p:par>
                              <p:par>
                                <p:cTn id="151" presetID="1" presetClass="entr" presetSubtype="0" fill="hold" grpId="0" nodeType="withEffect">
                                  <p:stCondLst>
                                    <p:cond delay="0"/>
                                  </p:stCondLst>
                                  <p:childTnLst>
                                    <p:set>
                                      <p:cBhvr>
                                        <p:cTn id="152" dur="1" fill="hold">
                                          <p:stCondLst>
                                            <p:cond delay="0"/>
                                          </p:stCondLst>
                                        </p:cTn>
                                        <p:tgtEl>
                                          <p:spTgt spid="370"/>
                                        </p:tgtEl>
                                        <p:attrNameLst>
                                          <p:attrName>style.visibility</p:attrName>
                                        </p:attrNameLst>
                                      </p:cBhvr>
                                      <p:to>
                                        <p:strVal val="visible"/>
                                      </p:to>
                                    </p:set>
                                  </p:childTnLst>
                                </p:cTn>
                              </p:par>
                              <p:par>
                                <p:cTn id="153" presetID="1" presetClass="entr" presetSubtype="0" fill="hold" nodeType="withEffect">
                                  <p:stCondLst>
                                    <p:cond delay="0"/>
                                  </p:stCondLst>
                                  <p:childTnLst>
                                    <p:set>
                                      <p:cBhvr>
                                        <p:cTn id="154" dur="1" fill="hold">
                                          <p:stCondLst>
                                            <p:cond delay="0"/>
                                          </p:stCondLst>
                                        </p:cTn>
                                        <p:tgtEl>
                                          <p:spTgt spid="371"/>
                                        </p:tgtEl>
                                        <p:attrNameLst>
                                          <p:attrName>style.visibility</p:attrName>
                                        </p:attrNameLst>
                                      </p:cBhvr>
                                      <p:to>
                                        <p:strVal val="visible"/>
                                      </p:to>
                                    </p:set>
                                  </p:childTnLst>
                                </p:cTn>
                              </p:par>
                              <p:par>
                                <p:cTn id="155" presetID="1" presetClass="entr" presetSubtype="0" fill="hold" nodeType="withEffect">
                                  <p:stCondLst>
                                    <p:cond delay="0"/>
                                  </p:stCondLst>
                                  <p:childTnLst>
                                    <p:set>
                                      <p:cBhvr>
                                        <p:cTn id="156" dur="1" fill="hold">
                                          <p:stCondLst>
                                            <p:cond delay="0"/>
                                          </p:stCondLst>
                                        </p:cTn>
                                        <p:tgtEl>
                                          <p:spTgt spid="372"/>
                                        </p:tgtEl>
                                        <p:attrNameLst>
                                          <p:attrName>style.visibility</p:attrName>
                                        </p:attrNameLst>
                                      </p:cBhvr>
                                      <p:to>
                                        <p:strVal val="visible"/>
                                      </p:to>
                                    </p:set>
                                  </p:childTnLst>
                                </p:cTn>
                              </p:par>
                              <p:par>
                                <p:cTn id="157" presetID="1" presetClass="entr" presetSubtype="0" fill="hold" nodeType="withEffect">
                                  <p:stCondLst>
                                    <p:cond delay="0"/>
                                  </p:stCondLst>
                                  <p:childTnLst>
                                    <p:set>
                                      <p:cBhvr>
                                        <p:cTn id="158" dur="1" fill="hold">
                                          <p:stCondLst>
                                            <p:cond delay="0"/>
                                          </p:stCondLst>
                                        </p:cTn>
                                        <p:tgtEl>
                                          <p:spTgt spid="373"/>
                                        </p:tgtEl>
                                        <p:attrNameLst>
                                          <p:attrName>style.visibility</p:attrName>
                                        </p:attrNameLst>
                                      </p:cBhvr>
                                      <p:to>
                                        <p:strVal val="visible"/>
                                      </p:to>
                                    </p:set>
                                  </p:childTnLst>
                                </p:cTn>
                              </p:par>
                              <p:par>
                                <p:cTn id="159" presetID="1" presetClass="entr" presetSubtype="0" fill="hold" grpId="0" nodeType="withEffect">
                                  <p:stCondLst>
                                    <p:cond delay="0"/>
                                  </p:stCondLst>
                                  <p:childTnLst>
                                    <p:set>
                                      <p:cBhvr>
                                        <p:cTn id="160" dur="1" fill="hold">
                                          <p:stCondLst>
                                            <p:cond delay="0"/>
                                          </p:stCondLst>
                                        </p:cTn>
                                        <p:tgtEl>
                                          <p:spTgt spid="374"/>
                                        </p:tgtEl>
                                        <p:attrNameLst>
                                          <p:attrName>style.visibility</p:attrName>
                                        </p:attrNameLst>
                                      </p:cBhvr>
                                      <p:to>
                                        <p:strVal val="visible"/>
                                      </p:to>
                                    </p:set>
                                  </p:childTnLst>
                                </p:cTn>
                              </p:par>
                              <p:par>
                                <p:cTn id="161" presetID="1" presetClass="entr" presetSubtype="0" fill="hold" nodeType="withEffect">
                                  <p:stCondLst>
                                    <p:cond delay="0"/>
                                  </p:stCondLst>
                                  <p:childTnLst>
                                    <p:set>
                                      <p:cBhvr>
                                        <p:cTn id="162" dur="1" fill="hold">
                                          <p:stCondLst>
                                            <p:cond delay="0"/>
                                          </p:stCondLst>
                                        </p:cTn>
                                        <p:tgtEl>
                                          <p:spTgt spid="375"/>
                                        </p:tgtEl>
                                        <p:attrNameLst>
                                          <p:attrName>style.visibility</p:attrName>
                                        </p:attrNameLst>
                                      </p:cBhvr>
                                      <p:to>
                                        <p:strVal val="visible"/>
                                      </p:to>
                                    </p:set>
                                  </p:childTnLst>
                                </p:cTn>
                              </p:par>
                              <p:par>
                                <p:cTn id="163" presetID="1" presetClass="entr" presetSubtype="0" fill="hold" grpId="0" nodeType="withEffect">
                                  <p:stCondLst>
                                    <p:cond delay="0"/>
                                  </p:stCondLst>
                                  <p:childTnLst>
                                    <p:set>
                                      <p:cBhvr>
                                        <p:cTn id="164" dur="1" fill="hold">
                                          <p:stCondLst>
                                            <p:cond delay="0"/>
                                          </p:stCondLst>
                                        </p:cTn>
                                        <p:tgtEl>
                                          <p:spTgt spid="376"/>
                                        </p:tgtEl>
                                        <p:attrNameLst>
                                          <p:attrName>style.visibility</p:attrName>
                                        </p:attrNameLst>
                                      </p:cBhvr>
                                      <p:to>
                                        <p:strVal val="visible"/>
                                      </p:to>
                                    </p:set>
                                  </p:childTnLst>
                                </p:cTn>
                              </p:par>
                              <p:par>
                                <p:cTn id="165" presetID="1" presetClass="entr" presetSubtype="0" fill="hold" nodeType="withEffect">
                                  <p:stCondLst>
                                    <p:cond delay="0"/>
                                  </p:stCondLst>
                                  <p:childTnLst>
                                    <p:set>
                                      <p:cBhvr>
                                        <p:cTn id="166" dur="1" fill="hold">
                                          <p:stCondLst>
                                            <p:cond delay="0"/>
                                          </p:stCondLst>
                                        </p:cTn>
                                        <p:tgtEl>
                                          <p:spTgt spid="377"/>
                                        </p:tgtEl>
                                        <p:attrNameLst>
                                          <p:attrName>style.visibility</p:attrName>
                                        </p:attrNameLst>
                                      </p:cBhvr>
                                      <p:to>
                                        <p:strVal val="visible"/>
                                      </p:to>
                                    </p:set>
                                  </p:childTnLst>
                                </p:cTn>
                              </p:par>
                              <p:par>
                                <p:cTn id="167" presetID="1" presetClass="entr" presetSubtype="0" fill="hold" nodeType="withEffect">
                                  <p:stCondLst>
                                    <p:cond delay="0"/>
                                  </p:stCondLst>
                                  <p:childTnLst>
                                    <p:set>
                                      <p:cBhvr>
                                        <p:cTn id="168" dur="1" fill="hold">
                                          <p:stCondLst>
                                            <p:cond delay="0"/>
                                          </p:stCondLst>
                                        </p:cTn>
                                        <p:tgtEl>
                                          <p:spTgt spid="378"/>
                                        </p:tgtEl>
                                        <p:attrNameLst>
                                          <p:attrName>style.visibility</p:attrName>
                                        </p:attrNameLst>
                                      </p:cBhvr>
                                      <p:to>
                                        <p:strVal val="visible"/>
                                      </p:to>
                                    </p:set>
                                  </p:childTnLst>
                                </p:cTn>
                              </p:par>
                              <p:par>
                                <p:cTn id="169" presetID="1" presetClass="entr" presetSubtype="0" fill="hold" nodeType="withEffect">
                                  <p:stCondLst>
                                    <p:cond delay="0"/>
                                  </p:stCondLst>
                                  <p:childTnLst>
                                    <p:set>
                                      <p:cBhvr>
                                        <p:cTn id="170" dur="1" fill="hold">
                                          <p:stCondLst>
                                            <p:cond delay="0"/>
                                          </p:stCondLst>
                                        </p:cTn>
                                        <p:tgtEl>
                                          <p:spTgt spid="379"/>
                                        </p:tgtEl>
                                        <p:attrNameLst>
                                          <p:attrName>style.visibility</p:attrName>
                                        </p:attrNameLst>
                                      </p:cBhvr>
                                      <p:to>
                                        <p:strVal val="visible"/>
                                      </p:to>
                                    </p:set>
                                  </p:childTnLst>
                                </p:cTn>
                              </p:par>
                              <p:par>
                                <p:cTn id="171" presetID="1" presetClass="entr" presetSubtype="0" fill="hold" grpId="0" nodeType="withEffect">
                                  <p:stCondLst>
                                    <p:cond delay="0"/>
                                  </p:stCondLst>
                                  <p:childTnLst>
                                    <p:set>
                                      <p:cBhvr>
                                        <p:cTn id="172" dur="1" fill="hold">
                                          <p:stCondLst>
                                            <p:cond delay="0"/>
                                          </p:stCondLst>
                                        </p:cTn>
                                        <p:tgtEl>
                                          <p:spTgt spid="380"/>
                                        </p:tgtEl>
                                        <p:attrNameLst>
                                          <p:attrName>style.visibility</p:attrName>
                                        </p:attrNameLst>
                                      </p:cBhvr>
                                      <p:to>
                                        <p:strVal val="visible"/>
                                      </p:to>
                                    </p:set>
                                  </p:childTnLst>
                                </p:cTn>
                              </p:par>
                              <p:par>
                                <p:cTn id="173" presetID="1" presetClass="entr" presetSubtype="0" fill="hold" nodeType="withEffect">
                                  <p:stCondLst>
                                    <p:cond delay="0"/>
                                  </p:stCondLst>
                                  <p:childTnLst>
                                    <p:set>
                                      <p:cBhvr>
                                        <p:cTn id="174" dur="1" fill="hold">
                                          <p:stCondLst>
                                            <p:cond delay="0"/>
                                          </p:stCondLst>
                                        </p:cTn>
                                        <p:tgtEl>
                                          <p:spTgt spid="381"/>
                                        </p:tgtEl>
                                        <p:attrNameLst>
                                          <p:attrName>style.visibility</p:attrName>
                                        </p:attrNameLst>
                                      </p:cBhvr>
                                      <p:to>
                                        <p:strVal val="visible"/>
                                      </p:to>
                                    </p:set>
                                  </p:childTnLst>
                                </p:cTn>
                              </p:par>
                              <p:par>
                                <p:cTn id="175" presetID="1" presetClass="entr" presetSubtype="0" fill="hold" nodeType="withEffect">
                                  <p:stCondLst>
                                    <p:cond delay="0"/>
                                  </p:stCondLst>
                                  <p:childTnLst>
                                    <p:set>
                                      <p:cBhvr>
                                        <p:cTn id="176" dur="1" fill="hold">
                                          <p:stCondLst>
                                            <p:cond delay="0"/>
                                          </p:stCondLst>
                                        </p:cTn>
                                        <p:tgtEl>
                                          <p:spTgt spid="382"/>
                                        </p:tgtEl>
                                        <p:attrNameLst>
                                          <p:attrName>style.visibility</p:attrName>
                                        </p:attrNameLst>
                                      </p:cBhvr>
                                      <p:to>
                                        <p:strVal val="visible"/>
                                      </p:to>
                                    </p:set>
                                  </p:childTnLst>
                                </p:cTn>
                              </p:par>
                              <p:par>
                                <p:cTn id="177" presetID="1" presetClass="entr" presetSubtype="0" fill="hold" nodeType="withEffect">
                                  <p:stCondLst>
                                    <p:cond delay="0"/>
                                  </p:stCondLst>
                                  <p:childTnLst>
                                    <p:set>
                                      <p:cBhvr>
                                        <p:cTn id="178" dur="1" fill="hold">
                                          <p:stCondLst>
                                            <p:cond delay="0"/>
                                          </p:stCondLst>
                                        </p:cTn>
                                        <p:tgtEl>
                                          <p:spTgt spid="383"/>
                                        </p:tgtEl>
                                        <p:attrNameLst>
                                          <p:attrName>style.visibility</p:attrName>
                                        </p:attrNameLst>
                                      </p:cBhvr>
                                      <p:to>
                                        <p:strVal val="visible"/>
                                      </p:to>
                                    </p:set>
                                  </p:childTnLst>
                                </p:cTn>
                              </p:par>
                              <p:par>
                                <p:cTn id="179" presetID="1" presetClass="entr" presetSubtype="0" fill="hold" grpId="0" nodeType="withEffect">
                                  <p:stCondLst>
                                    <p:cond delay="0"/>
                                  </p:stCondLst>
                                  <p:childTnLst>
                                    <p:set>
                                      <p:cBhvr>
                                        <p:cTn id="180" dur="1" fill="hold">
                                          <p:stCondLst>
                                            <p:cond delay="0"/>
                                          </p:stCondLst>
                                        </p:cTn>
                                        <p:tgtEl>
                                          <p:spTgt spid="365"/>
                                        </p:tgtEl>
                                        <p:attrNameLst>
                                          <p:attrName>style.visibility</p:attrName>
                                        </p:attrNameLst>
                                      </p:cBhvr>
                                      <p:to>
                                        <p:strVal val="visible"/>
                                      </p:to>
                                    </p:set>
                                  </p:childTnLst>
                                </p:cTn>
                              </p:par>
                              <p:par>
                                <p:cTn id="181" presetID="1" presetClass="entr" presetSubtype="0" fill="hold" grpId="0" nodeType="withEffect">
                                  <p:stCondLst>
                                    <p:cond delay="0"/>
                                  </p:stCondLst>
                                  <p:childTnLst>
                                    <p:set>
                                      <p:cBhvr>
                                        <p:cTn id="182" dur="1" fill="hold">
                                          <p:stCondLst>
                                            <p:cond delay="0"/>
                                          </p:stCondLst>
                                        </p:cTn>
                                        <p:tgtEl>
                                          <p:spTgt spid="384"/>
                                        </p:tgtEl>
                                        <p:attrNameLst>
                                          <p:attrName>style.visibility</p:attrName>
                                        </p:attrNameLst>
                                      </p:cBhvr>
                                      <p:to>
                                        <p:strVal val="visible"/>
                                      </p:to>
                                    </p:set>
                                  </p:childTnLst>
                                </p:cTn>
                              </p:par>
                              <p:par>
                                <p:cTn id="183" presetID="1" presetClass="entr" presetSubtype="0" fill="hold" nodeType="withEffect">
                                  <p:stCondLst>
                                    <p:cond delay="0"/>
                                  </p:stCondLst>
                                  <p:childTnLst>
                                    <p:set>
                                      <p:cBhvr>
                                        <p:cTn id="184" dur="1" fill="hold">
                                          <p:stCondLst>
                                            <p:cond delay="0"/>
                                          </p:stCondLst>
                                        </p:cTn>
                                        <p:tgtEl>
                                          <p:spTgt spid="385"/>
                                        </p:tgtEl>
                                        <p:attrNameLst>
                                          <p:attrName>style.visibility</p:attrName>
                                        </p:attrNameLst>
                                      </p:cBhvr>
                                      <p:to>
                                        <p:strVal val="visible"/>
                                      </p:to>
                                    </p:set>
                                  </p:childTnLst>
                                </p:cTn>
                              </p:par>
                              <p:par>
                                <p:cTn id="185" presetID="1" presetClass="entr" presetSubtype="0" fill="hold" grpId="0" nodeType="withEffect">
                                  <p:stCondLst>
                                    <p:cond delay="0"/>
                                  </p:stCondLst>
                                  <p:childTnLst>
                                    <p:set>
                                      <p:cBhvr>
                                        <p:cTn id="186" dur="1" fill="hold">
                                          <p:stCondLst>
                                            <p:cond delay="0"/>
                                          </p:stCondLst>
                                        </p:cTn>
                                        <p:tgtEl>
                                          <p:spTgt spid="386"/>
                                        </p:tgtEl>
                                        <p:attrNameLst>
                                          <p:attrName>style.visibility</p:attrName>
                                        </p:attrNameLst>
                                      </p:cBhvr>
                                      <p:to>
                                        <p:strVal val="visible"/>
                                      </p:to>
                                    </p:set>
                                  </p:childTnLst>
                                </p:cTn>
                              </p:par>
                              <p:par>
                                <p:cTn id="187" presetID="1" presetClass="entr" presetSubtype="0" fill="hold" nodeType="withEffect">
                                  <p:stCondLst>
                                    <p:cond delay="0"/>
                                  </p:stCondLst>
                                  <p:childTnLst>
                                    <p:set>
                                      <p:cBhvr>
                                        <p:cTn id="188" dur="1" fill="hold">
                                          <p:stCondLst>
                                            <p:cond delay="0"/>
                                          </p:stCondLst>
                                        </p:cTn>
                                        <p:tgtEl>
                                          <p:spTgt spid="387"/>
                                        </p:tgtEl>
                                        <p:attrNameLst>
                                          <p:attrName>style.visibility</p:attrName>
                                        </p:attrNameLst>
                                      </p:cBhvr>
                                      <p:to>
                                        <p:strVal val="visible"/>
                                      </p:to>
                                    </p:set>
                                  </p:childTnLst>
                                </p:cTn>
                              </p:par>
                              <p:par>
                                <p:cTn id="189" presetID="1" presetClass="entr" presetSubtype="0" fill="hold" nodeType="withEffect">
                                  <p:stCondLst>
                                    <p:cond delay="0"/>
                                  </p:stCondLst>
                                  <p:childTnLst>
                                    <p:set>
                                      <p:cBhvr>
                                        <p:cTn id="190" dur="1" fill="hold">
                                          <p:stCondLst>
                                            <p:cond delay="0"/>
                                          </p:stCondLst>
                                        </p:cTn>
                                        <p:tgtEl>
                                          <p:spTgt spid="388"/>
                                        </p:tgtEl>
                                        <p:attrNameLst>
                                          <p:attrName>style.visibility</p:attrName>
                                        </p:attrNameLst>
                                      </p:cBhvr>
                                      <p:to>
                                        <p:strVal val="visible"/>
                                      </p:to>
                                    </p:set>
                                  </p:childTnLst>
                                </p:cTn>
                              </p:par>
                              <p:par>
                                <p:cTn id="191" presetID="1" presetClass="entr" presetSubtype="0" fill="hold" nodeType="withEffect">
                                  <p:stCondLst>
                                    <p:cond delay="0"/>
                                  </p:stCondLst>
                                  <p:childTnLst>
                                    <p:set>
                                      <p:cBhvr>
                                        <p:cTn id="192" dur="1" fill="hold">
                                          <p:stCondLst>
                                            <p:cond delay="0"/>
                                          </p:stCondLst>
                                        </p:cTn>
                                        <p:tgtEl>
                                          <p:spTgt spid="389"/>
                                        </p:tgtEl>
                                        <p:attrNameLst>
                                          <p:attrName>style.visibility</p:attrName>
                                        </p:attrNameLst>
                                      </p:cBhvr>
                                      <p:to>
                                        <p:strVal val="visible"/>
                                      </p:to>
                                    </p:set>
                                  </p:childTnLst>
                                </p:cTn>
                              </p:par>
                              <p:par>
                                <p:cTn id="193" presetID="1" presetClass="entr" presetSubtype="0" fill="hold" grpId="0" nodeType="withEffect">
                                  <p:stCondLst>
                                    <p:cond delay="0"/>
                                  </p:stCondLst>
                                  <p:childTnLst>
                                    <p:set>
                                      <p:cBhvr>
                                        <p:cTn id="194" dur="1" fill="hold">
                                          <p:stCondLst>
                                            <p:cond delay="0"/>
                                          </p:stCondLst>
                                        </p:cTn>
                                        <p:tgtEl>
                                          <p:spTgt spid="390"/>
                                        </p:tgtEl>
                                        <p:attrNameLst>
                                          <p:attrName>style.visibility</p:attrName>
                                        </p:attrNameLst>
                                      </p:cBhvr>
                                      <p:to>
                                        <p:strVal val="visible"/>
                                      </p:to>
                                    </p:set>
                                  </p:childTnLst>
                                </p:cTn>
                              </p:par>
                              <p:par>
                                <p:cTn id="195" presetID="1" presetClass="entr" presetSubtype="0" fill="hold" grpId="0" nodeType="withEffect">
                                  <p:stCondLst>
                                    <p:cond delay="0"/>
                                  </p:stCondLst>
                                  <p:childTnLst>
                                    <p:set>
                                      <p:cBhvr>
                                        <p:cTn id="196" dur="1" fill="hold">
                                          <p:stCondLst>
                                            <p:cond delay="0"/>
                                          </p:stCondLst>
                                        </p:cTn>
                                        <p:tgtEl>
                                          <p:spTgt spid="391"/>
                                        </p:tgtEl>
                                        <p:attrNameLst>
                                          <p:attrName>style.visibility</p:attrName>
                                        </p:attrNameLst>
                                      </p:cBhvr>
                                      <p:to>
                                        <p:strVal val="visible"/>
                                      </p:to>
                                    </p:set>
                                  </p:childTnLst>
                                </p:cTn>
                              </p:par>
                              <p:par>
                                <p:cTn id="197" presetID="1" presetClass="entr" presetSubtype="0" fill="hold" grpId="0" nodeType="withEffect">
                                  <p:stCondLst>
                                    <p:cond delay="0"/>
                                  </p:stCondLst>
                                  <p:childTnLst>
                                    <p:set>
                                      <p:cBhvr>
                                        <p:cTn id="198" dur="1" fill="hold">
                                          <p:stCondLst>
                                            <p:cond delay="0"/>
                                          </p:stCondLst>
                                        </p:cTn>
                                        <p:tgtEl>
                                          <p:spTgt spid="392"/>
                                        </p:tgtEl>
                                        <p:attrNameLst>
                                          <p:attrName>style.visibility</p:attrName>
                                        </p:attrNameLst>
                                      </p:cBhvr>
                                      <p:to>
                                        <p:strVal val="visible"/>
                                      </p:to>
                                    </p:set>
                                  </p:childTnLst>
                                </p:cTn>
                              </p:par>
                              <p:par>
                                <p:cTn id="199" presetID="1" presetClass="entr" presetSubtype="0" fill="hold" nodeType="withEffect">
                                  <p:stCondLst>
                                    <p:cond delay="0"/>
                                  </p:stCondLst>
                                  <p:childTnLst>
                                    <p:set>
                                      <p:cBhvr>
                                        <p:cTn id="200" dur="1" fill="hold">
                                          <p:stCondLst>
                                            <p:cond delay="0"/>
                                          </p:stCondLst>
                                        </p:cTn>
                                        <p:tgtEl>
                                          <p:spTgt spid="393"/>
                                        </p:tgtEl>
                                        <p:attrNameLst>
                                          <p:attrName>style.visibility</p:attrName>
                                        </p:attrNameLst>
                                      </p:cBhvr>
                                      <p:to>
                                        <p:strVal val="visible"/>
                                      </p:to>
                                    </p:set>
                                  </p:childTnLst>
                                </p:cTn>
                              </p:par>
                              <p:par>
                                <p:cTn id="201" presetID="1" presetClass="entr" presetSubtype="0" fill="hold" nodeType="withEffect">
                                  <p:stCondLst>
                                    <p:cond delay="0"/>
                                  </p:stCondLst>
                                  <p:childTnLst>
                                    <p:set>
                                      <p:cBhvr>
                                        <p:cTn id="202" dur="1" fill="hold">
                                          <p:stCondLst>
                                            <p:cond delay="0"/>
                                          </p:stCondLst>
                                        </p:cTn>
                                        <p:tgtEl>
                                          <p:spTgt spid="394"/>
                                        </p:tgtEl>
                                        <p:attrNameLst>
                                          <p:attrName>style.visibility</p:attrName>
                                        </p:attrNameLst>
                                      </p:cBhvr>
                                      <p:to>
                                        <p:strVal val="visible"/>
                                      </p:to>
                                    </p:set>
                                  </p:childTnLst>
                                </p:cTn>
                              </p:par>
                              <p:par>
                                <p:cTn id="203" presetID="1" presetClass="entr" presetSubtype="0" fill="hold" nodeType="withEffect">
                                  <p:stCondLst>
                                    <p:cond delay="0"/>
                                  </p:stCondLst>
                                  <p:childTnLst>
                                    <p:set>
                                      <p:cBhvr>
                                        <p:cTn id="204" dur="1" fill="hold">
                                          <p:stCondLst>
                                            <p:cond delay="0"/>
                                          </p:stCondLst>
                                        </p:cTn>
                                        <p:tgtEl>
                                          <p:spTgt spid="39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57" grpId="0" animBg="1"/>
      <p:bldP spid="61" grpId="0" animBg="1"/>
      <p:bldP spid="62" grpId="0" animBg="1"/>
      <p:bldP spid="63" grpId="0" animBg="1"/>
      <p:bldP spid="64" grpId="0"/>
      <p:bldP spid="138" grpId="0" animBg="1"/>
      <p:bldP spid="160" grpId="0" animBg="1"/>
      <p:bldP spid="161" grpId="0" animBg="1"/>
      <p:bldP spid="162" grpId="0" animBg="1"/>
      <p:bldP spid="90" grpId="0" animBg="1"/>
      <p:bldP spid="74" grpId="0" animBg="1"/>
      <p:bldP spid="76" grpId="0"/>
      <p:bldP spid="77" grpId="0" animBg="1"/>
      <p:bldP spid="79" grpId="0" animBg="1"/>
      <p:bldP spid="92" grpId="0" animBg="1"/>
      <p:bldP spid="94" grpId="0" animBg="1"/>
      <p:bldP spid="106" grpId="0"/>
      <p:bldP spid="125" grpId="0" animBg="1"/>
      <p:bldP spid="126" grpId="0" animBg="1"/>
      <p:bldP spid="127" grpId="0" animBg="1"/>
      <p:bldP spid="128" grpId="0" animBg="1"/>
      <p:bldP spid="131" grpId="0"/>
      <p:bldP spid="189" grpId="0"/>
      <p:bldP spid="202" grpId="0"/>
      <p:bldP spid="203" grpId="0"/>
      <p:bldP spid="352" grpId="0"/>
      <p:bldP spid="354" grpId="0" animBg="1"/>
      <p:bldP spid="358" grpId="0" animBg="1"/>
      <p:bldP spid="359" grpId="0" animBg="1"/>
      <p:bldP spid="363" grpId="0"/>
      <p:bldP spid="365" grpId="0" animBg="1"/>
      <p:bldP spid="369" grpId="0" animBg="1"/>
      <p:bldP spid="370" grpId="0" animBg="1"/>
      <p:bldP spid="374" grpId="0"/>
      <p:bldP spid="376" grpId="0" animBg="1"/>
      <p:bldP spid="380" grpId="0" animBg="1"/>
      <p:bldP spid="384" grpId="0"/>
      <p:bldP spid="386" grpId="0" animBg="1"/>
      <p:bldP spid="390" grpId="0" animBg="1"/>
      <p:bldP spid="391" grpId="0" animBg="1"/>
      <p:bldP spid="392"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8307" name="Rectangle 3"/>
          <p:cNvSpPr>
            <a:spLocks noGrp="1" noChangeArrowheads="1"/>
          </p:cNvSpPr>
          <p:nvPr>
            <p:ph idx="1"/>
            <p:custDataLst>
              <p:tags r:id="rId1"/>
            </p:custDataLst>
          </p:nvPr>
        </p:nvSpPr>
        <p:spPr/>
        <p:txBody>
          <a:bodyPr/>
          <a:lstStyle/>
          <a:p>
            <a:r>
              <a:rPr lang="en-US" dirty="0" smtClean="0">
                <a:solidFill>
                  <a:schemeClr val="accent1"/>
                </a:solidFill>
              </a:rPr>
              <a:t>SRAM</a:t>
            </a:r>
          </a:p>
          <a:p>
            <a:pPr>
              <a:buClr>
                <a:schemeClr val="accent1"/>
              </a:buClr>
              <a:buFont typeface="Arial" pitchFamily="34" charset="0"/>
              <a:buChar char="•"/>
            </a:pPr>
            <a:r>
              <a:rPr lang="en-US" dirty="0" smtClean="0"/>
              <a:t>A </a:t>
            </a:r>
            <a:r>
              <a:rPr lang="en-US" dirty="0"/>
              <a:t>few </a:t>
            </a:r>
            <a:r>
              <a:rPr lang="en-US" dirty="0" smtClean="0"/>
              <a:t>transistors (~6) per cell</a:t>
            </a:r>
            <a:endParaRPr lang="en-US" dirty="0"/>
          </a:p>
          <a:p>
            <a:pPr>
              <a:buClr>
                <a:schemeClr val="accent1"/>
              </a:buClr>
              <a:buFont typeface="Arial" pitchFamily="34" charset="0"/>
              <a:buChar char="•"/>
            </a:pPr>
            <a:r>
              <a:rPr lang="en-US" dirty="0"/>
              <a:t>Used for </a:t>
            </a:r>
            <a:r>
              <a:rPr lang="en-US" dirty="0" smtClean="0"/>
              <a:t>working memory</a:t>
            </a:r>
            <a:r>
              <a:rPr lang="en-US" dirty="0"/>
              <a:t> </a:t>
            </a:r>
            <a:r>
              <a:rPr lang="en-US" dirty="0" smtClean="0"/>
              <a:t>(caches)</a:t>
            </a:r>
          </a:p>
          <a:p>
            <a:pPr>
              <a:buClr>
                <a:schemeClr val="accent1"/>
              </a:buClr>
              <a:buFont typeface="Arial" pitchFamily="34" charset="0"/>
              <a:buChar char="•"/>
            </a:pPr>
            <a:endParaRPr lang="en-US" dirty="0"/>
          </a:p>
          <a:p>
            <a:pPr>
              <a:buClr>
                <a:schemeClr val="accent1"/>
              </a:buClr>
              <a:buFont typeface="Arial" pitchFamily="34" charset="0"/>
              <a:buChar char="•"/>
            </a:pPr>
            <a:r>
              <a:rPr lang="en-US" dirty="0" smtClean="0"/>
              <a:t>But for even higher density…</a:t>
            </a:r>
            <a:endParaRPr lang="en-US" dirty="0"/>
          </a:p>
        </p:txBody>
      </p:sp>
      <p:sp>
        <p:nvSpPr>
          <p:cNvPr id="4" name="Title 3"/>
          <p:cNvSpPr>
            <a:spLocks noGrp="1"/>
          </p:cNvSpPr>
          <p:nvPr>
            <p:ph type="title"/>
            <p:custDataLst>
              <p:tags r:id="rId2"/>
            </p:custDataLst>
          </p:nvPr>
        </p:nvSpPr>
        <p:spPr/>
        <p:txBody>
          <a:bodyPr>
            <a:normAutofit fontScale="90000"/>
          </a:bodyPr>
          <a:lstStyle/>
          <a:p>
            <a:r>
              <a:rPr lang="en-US" dirty="0" smtClean="0"/>
              <a:t>SRAM Summary</a:t>
            </a:r>
            <a:endParaRPr lang="en-US" dirty="0"/>
          </a:p>
        </p:txBody>
      </p:sp>
    </p:spTree>
    <p:extLst>
      <p:ext uri="{BB962C8B-B14F-4D97-AF65-F5344CB8AC3E}">
        <p14:creationId xmlns:p14="http://schemas.microsoft.com/office/powerpoint/2010/main" val="3232721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1830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custDataLst>
              <p:tags r:id="rId1"/>
            </p:custDataLst>
          </p:nvPr>
        </p:nvSpPr>
        <p:spPr/>
        <p:txBody>
          <a:bodyPr>
            <a:normAutofit fontScale="90000"/>
          </a:bodyPr>
          <a:lstStyle/>
          <a:p>
            <a:r>
              <a:rPr lang="en-US" dirty="0" smtClean="0"/>
              <a:t>Dynamic RAM: DRAM</a:t>
            </a:r>
            <a:endParaRPr lang="en-US" dirty="0"/>
          </a:p>
        </p:txBody>
      </p:sp>
      <p:sp>
        <p:nvSpPr>
          <p:cNvPr id="2020355" name="Rectangle 3"/>
          <p:cNvSpPr>
            <a:spLocks noGrp="1" noChangeArrowheads="1"/>
          </p:cNvSpPr>
          <p:nvPr>
            <p:ph idx="1"/>
            <p:custDataLst>
              <p:tags r:id="rId2"/>
            </p:custDataLst>
          </p:nvPr>
        </p:nvSpPr>
        <p:spPr>
          <a:xfrm>
            <a:off x="228600" y="990600"/>
            <a:ext cx="8686800" cy="5791200"/>
          </a:xfrm>
        </p:spPr>
        <p:txBody>
          <a:bodyPr/>
          <a:lstStyle/>
          <a:p>
            <a:pPr>
              <a:lnSpc>
                <a:spcPct val="82000"/>
              </a:lnSpc>
            </a:pPr>
            <a:r>
              <a:rPr lang="en-US" dirty="0" smtClean="0">
                <a:solidFill>
                  <a:schemeClr val="accent1"/>
                </a:solidFill>
              </a:rPr>
              <a:t>Dynamic-RAM (DRAM)</a:t>
            </a:r>
            <a:endParaRPr lang="en-US" dirty="0">
              <a:solidFill>
                <a:schemeClr val="accent1"/>
              </a:solidFill>
            </a:endParaRPr>
          </a:p>
          <a:p>
            <a:pPr lvl="1">
              <a:lnSpc>
                <a:spcPct val="82000"/>
              </a:lnSpc>
            </a:pPr>
            <a:r>
              <a:rPr lang="en-US" dirty="0"/>
              <a:t>Data values require constant </a:t>
            </a:r>
            <a:r>
              <a:rPr lang="en-US" dirty="0" smtClean="0"/>
              <a:t>refresh</a:t>
            </a:r>
          </a:p>
          <a:p>
            <a:endParaRPr lang="en-US" dirty="0"/>
          </a:p>
        </p:txBody>
      </p:sp>
      <p:cxnSp>
        <p:nvCxnSpPr>
          <p:cNvPr id="15" name="Straight Connector 14"/>
          <p:cNvCxnSpPr/>
          <p:nvPr>
            <p:custDataLst>
              <p:tags r:id="rId3"/>
            </p:custDataLst>
          </p:nvPr>
        </p:nvCxnSpPr>
        <p:spPr>
          <a:xfrm rot="5400000">
            <a:off x="4572000" y="2895600"/>
            <a:ext cx="3048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custDataLst>
              <p:tags r:id="rId4"/>
            </p:custDataLst>
          </p:nvPr>
        </p:nvCxnSpPr>
        <p:spPr>
          <a:xfrm rot="10800000">
            <a:off x="4724401" y="2743200"/>
            <a:ext cx="737435" cy="0"/>
          </a:xfrm>
          <a:prstGeom prst="line">
            <a:avLst/>
          </a:prstGeom>
          <a:ln w="28575">
            <a:solidFill>
              <a:schemeClr val="bg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custDataLst>
              <p:tags r:id="rId5"/>
            </p:custDataLst>
          </p:nvPr>
        </p:nvCxnSpPr>
        <p:spPr>
          <a:xfrm rot="5400000" flipH="1" flipV="1">
            <a:off x="5385635" y="2667000"/>
            <a:ext cx="1524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custDataLst>
              <p:tags r:id="rId6"/>
            </p:custDataLst>
          </p:nvPr>
        </p:nvCxnSpPr>
        <p:spPr>
          <a:xfrm>
            <a:off x="5461835" y="2590800"/>
            <a:ext cx="3810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custDataLst>
              <p:tags r:id="rId7"/>
            </p:custDataLst>
          </p:nvPr>
        </p:nvCxnSpPr>
        <p:spPr>
          <a:xfrm rot="5400000">
            <a:off x="5766635" y="2667000"/>
            <a:ext cx="1524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custDataLst>
              <p:tags r:id="rId8"/>
            </p:custDataLst>
          </p:nvPr>
        </p:nvCxnSpPr>
        <p:spPr>
          <a:xfrm>
            <a:off x="5842835" y="2743200"/>
            <a:ext cx="381000" cy="0"/>
          </a:xfrm>
          <a:prstGeom prst="line">
            <a:avLst/>
          </a:prstGeom>
          <a:ln w="28575">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custDataLst>
              <p:tags r:id="rId9"/>
            </p:custDataLst>
          </p:nvPr>
        </p:nvCxnSpPr>
        <p:spPr>
          <a:xfrm>
            <a:off x="5461835" y="2514600"/>
            <a:ext cx="3810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custDataLst>
              <p:tags r:id="rId10"/>
            </p:custDataLst>
          </p:nvPr>
        </p:nvCxnSpPr>
        <p:spPr>
          <a:xfrm rot="5400000" flipH="1" flipV="1">
            <a:off x="5306847" y="2171700"/>
            <a:ext cx="685800" cy="0"/>
          </a:xfrm>
          <a:prstGeom prst="line">
            <a:avLst/>
          </a:prstGeom>
          <a:ln w="28575">
            <a:solidFill>
              <a:schemeClr val="accent1"/>
            </a:solidFill>
            <a:tailEnd type="ova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custDataLst>
              <p:tags r:id="rId11"/>
            </p:custDataLst>
          </p:nvPr>
        </p:nvCxnSpPr>
        <p:spPr>
          <a:xfrm>
            <a:off x="990600" y="1828800"/>
            <a:ext cx="5157035"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custDataLst>
              <p:tags r:id="rId12"/>
            </p:custDataLst>
          </p:nvPr>
        </p:nvCxnSpPr>
        <p:spPr>
          <a:xfrm rot="5400000">
            <a:off x="4661735" y="2781300"/>
            <a:ext cx="31242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custDataLst>
              <p:tags r:id="rId13"/>
            </p:custDataLst>
          </p:nvPr>
        </p:nvCxnSpPr>
        <p:spPr>
          <a:xfrm>
            <a:off x="6300035" y="1828800"/>
            <a:ext cx="20574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37" name="TextBox 36"/>
          <p:cNvSpPr txBox="1"/>
          <p:nvPr>
            <p:custDataLst>
              <p:tags r:id="rId14"/>
            </p:custDataLst>
          </p:nvPr>
        </p:nvSpPr>
        <p:spPr>
          <a:xfrm>
            <a:off x="3581400" y="3581400"/>
            <a:ext cx="938965" cy="523221"/>
          </a:xfrm>
          <a:prstGeom prst="rect">
            <a:avLst/>
          </a:prstGeom>
          <a:noFill/>
        </p:spPr>
        <p:txBody>
          <a:bodyPr wrap="square" rtlCol="0">
            <a:spAutoFit/>
          </a:bodyPr>
          <a:lstStyle/>
          <a:p>
            <a:r>
              <a:rPr lang="en-US" sz="2800" dirty="0" err="1" smtClean="0">
                <a:solidFill>
                  <a:schemeClr val="bg1"/>
                </a:solidFill>
              </a:rPr>
              <a:t>Gnd</a:t>
            </a:r>
            <a:endParaRPr lang="en-US" sz="2800" dirty="0" smtClean="0">
              <a:solidFill>
                <a:schemeClr val="bg1"/>
              </a:solidFill>
            </a:endParaRPr>
          </a:p>
        </p:txBody>
      </p:sp>
      <p:sp>
        <p:nvSpPr>
          <p:cNvPr id="39" name="TextBox 38"/>
          <p:cNvSpPr txBox="1"/>
          <p:nvPr>
            <p:custDataLst>
              <p:tags r:id="rId15"/>
            </p:custDataLst>
          </p:nvPr>
        </p:nvSpPr>
        <p:spPr>
          <a:xfrm>
            <a:off x="6909635" y="1381780"/>
            <a:ext cx="1548565" cy="523221"/>
          </a:xfrm>
          <a:prstGeom prst="rect">
            <a:avLst/>
          </a:prstGeom>
          <a:noFill/>
          <a:ln>
            <a:noFill/>
          </a:ln>
        </p:spPr>
        <p:txBody>
          <a:bodyPr wrap="none" rtlCol="0">
            <a:spAutoFit/>
          </a:bodyPr>
          <a:lstStyle/>
          <a:p>
            <a:r>
              <a:rPr lang="en-US" sz="2800" dirty="0" smtClean="0">
                <a:solidFill>
                  <a:schemeClr val="bg1"/>
                </a:solidFill>
              </a:rPr>
              <a:t>word line</a:t>
            </a:r>
          </a:p>
        </p:txBody>
      </p:sp>
      <p:sp>
        <p:nvSpPr>
          <p:cNvPr id="40" name="TextBox 39"/>
          <p:cNvSpPr txBox="1"/>
          <p:nvPr>
            <p:custDataLst>
              <p:tags r:id="rId16"/>
            </p:custDataLst>
          </p:nvPr>
        </p:nvSpPr>
        <p:spPr>
          <a:xfrm>
            <a:off x="6166247" y="609600"/>
            <a:ext cx="615553" cy="1095813"/>
          </a:xfrm>
          <a:prstGeom prst="rect">
            <a:avLst/>
          </a:prstGeom>
          <a:noFill/>
        </p:spPr>
        <p:txBody>
          <a:bodyPr vert="vert270" wrap="none" rtlCol="0">
            <a:spAutoFit/>
          </a:bodyPr>
          <a:lstStyle/>
          <a:p>
            <a:r>
              <a:rPr lang="en-US" sz="2800" dirty="0" smtClean="0">
                <a:solidFill>
                  <a:schemeClr val="bg1"/>
                </a:solidFill>
              </a:rPr>
              <a:t>bit line</a:t>
            </a:r>
          </a:p>
        </p:txBody>
      </p:sp>
      <p:cxnSp>
        <p:nvCxnSpPr>
          <p:cNvPr id="44" name="Straight Connector 43"/>
          <p:cNvCxnSpPr/>
          <p:nvPr>
            <p:custDataLst>
              <p:tags r:id="rId17"/>
            </p:custDataLst>
          </p:nvPr>
        </p:nvCxnSpPr>
        <p:spPr>
          <a:xfrm>
            <a:off x="4419600" y="3048000"/>
            <a:ext cx="6096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custDataLst>
              <p:tags r:id="rId18"/>
            </p:custDataLst>
          </p:nvPr>
        </p:nvCxnSpPr>
        <p:spPr>
          <a:xfrm>
            <a:off x="4419600" y="3200400"/>
            <a:ext cx="6096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custDataLst>
              <p:tags r:id="rId19"/>
            </p:custDataLst>
          </p:nvPr>
        </p:nvCxnSpPr>
        <p:spPr>
          <a:xfrm rot="5400000">
            <a:off x="4419600" y="3505200"/>
            <a:ext cx="6096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custDataLst>
              <p:tags r:id="rId20"/>
            </p:custDataLst>
          </p:nvPr>
        </p:nvCxnSpPr>
        <p:spPr>
          <a:xfrm>
            <a:off x="4495800" y="3810000"/>
            <a:ext cx="4572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custDataLst>
              <p:tags r:id="rId21"/>
            </p:custDataLst>
          </p:nvPr>
        </p:nvCxnSpPr>
        <p:spPr>
          <a:xfrm>
            <a:off x="4572000" y="3886200"/>
            <a:ext cx="3048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custDataLst>
              <p:tags r:id="rId22"/>
            </p:custDataLst>
          </p:nvPr>
        </p:nvCxnSpPr>
        <p:spPr>
          <a:xfrm>
            <a:off x="4648200" y="3962400"/>
            <a:ext cx="1524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59" name="TextBox 58"/>
          <p:cNvSpPr txBox="1"/>
          <p:nvPr>
            <p:custDataLst>
              <p:tags r:id="rId23"/>
            </p:custDataLst>
          </p:nvPr>
        </p:nvSpPr>
        <p:spPr>
          <a:xfrm>
            <a:off x="2794835" y="2819400"/>
            <a:ext cx="1777165" cy="523221"/>
          </a:xfrm>
          <a:prstGeom prst="rect">
            <a:avLst/>
          </a:prstGeom>
          <a:noFill/>
        </p:spPr>
        <p:txBody>
          <a:bodyPr wrap="square" rtlCol="0">
            <a:spAutoFit/>
          </a:bodyPr>
          <a:lstStyle/>
          <a:p>
            <a:r>
              <a:rPr lang="en-US" sz="2800" dirty="0" smtClean="0">
                <a:solidFill>
                  <a:schemeClr val="bg1"/>
                </a:solidFill>
              </a:rPr>
              <a:t>Capacitor</a:t>
            </a:r>
          </a:p>
        </p:txBody>
      </p:sp>
      <p:sp>
        <p:nvSpPr>
          <p:cNvPr id="26" name="TextBox 25"/>
          <p:cNvSpPr txBox="1"/>
          <p:nvPr>
            <p:custDataLst>
              <p:tags r:id="rId24"/>
            </p:custDataLst>
          </p:nvPr>
        </p:nvSpPr>
        <p:spPr>
          <a:xfrm>
            <a:off x="228600" y="4191000"/>
            <a:ext cx="8763000" cy="461665"/>
          </a:xfrm>
          <a:prstGeom prst="rect">
            <a:avLst/>
          </a:prstGeom>
          <a:noFill/>
        </p:spPr>
        <p:txBody>
          <a:bodyPr wrap="square" rtlCol="0">
            <a:spAutoFit/>
          </a:bodyPr>
          <a:lstStyle/>
          <a:p>
            <a:pPr marL="230188" indent="-230188">
              <a:buClr>
                <a:schemeClr val="accent1"/>
              </a:buClr>
            </a:pPr>
            <a:r>
              <a:rPr lang="en-US" sz="2400" dirty="0" smtClean="0">
                <a:solidFill>
                  <a:schemeClr val="bg1"/>
                </a:solidFill>
              </a:rPr>
              <a:t>Each cell stores one bit, and requires </a:t>
            </a:r>
            <a:r>
              <a:rPr lang="en-US" sz="2400" dirty="0">
                <a:solidFill>
                  <a:schemeClr val="bg1"/>
                </a:solidFill>
              </a:rPr>
              <a:t>1</a:t>
            </a:r>
            <a:r>
              <a:rPr lang="en-US" sz="2400" dirty="0" smtClean="0">
                <a:solidFill>
                  <a:schemeClr val="bg1"/>
                </a:solidFill>
              </a:rPr>
              <a:t> transistors</a:t>
            </a:r>
          </a:p>
        </p:txBody>
      </p:sp>
    </p:spTree>
    <p:extLst>
      <p:ext uri="{BB962C8B-B14F-4D97-AF65-F5344CB8AC3E}">
        <p14:creationId xmlns:p14="http://schemas.microsoft.com/office/powerpoint/2010/main" val="1267650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2035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custDataLst>
              <p:tags r:id="rId1"/>
            </p:custDataLst>
          </p:nvPr>
        </p:nvSpPr>
        <p:spPr/>
        <p:txBody>
          <a:bodyPr>
            <a:normAutofit fontScale="90000"/>
          </a:bodyPr>
          <a:lstStyle/>
          <a:p>
            <a:r>
              <a:rPr lang="en-US" dirty="0" smtClean="0"/>
              <a:t>Dynamic RAM: DRAM</a:t>
            </a:r>
            <a:endParaRPr lang="en-US" dirty="0"/>
          </a:p>
        </p:txBody>
      </p:sp>
      <p:sp>
        <p:nvSpPr>
          <p:cNvPr id="2020355" name="Rectangle 3"/>
          <p:cNvSpPr>
            <a:spLocks noGrp="1" noChangeArrowheads="1"/>
          </p:cNvSpPr>
          <p:nvPr>
            <p:ph idx="1"/>
            <p:custDataLst>
              <p:tags r:id="rId2"/>
            </p:custDataLst>
          </p:nvPr>
        </p:nvSpPr>
        <p:spPr>
          <a:xfrm>
            <a:off x="228600" y="990600"/>
            <a:ext cx="8686800" cy="5791200"/>
          </a:xfrm>
        </p:spPr>
        <p:txBody>
          <a:bodyPr/>
          <a:lstStyle/>
          <a:p>
            <a:pPr>
              <a:lnSpc>
                <a:spcPct val="82000"/>
              </a:lnSpc>
            </a:pPr>
            <a:r>
              <a:rPr lang="en-US" dirty="0" smtClean="0">
                <a:solidFill>
                  <a:schemeClr val="accent1"/>
                </a:solidFill>
              </a:rPr>
              <a:t>Dynamic-RAM (DRAM)</a:t>
            </a:r>
            <a:endParaRPr lang="en-US" dirty="0">
              <a:solidFill>
                <a:schemeClr val="accent1"/>
              </a:solidFill>
            </a:endParaRPr>
          </a:p>
          <a:p>
            <a:pPr lvl="1">
              <a:lnSpc>
                <a:spcPct val="82000"/>
              </a:lnSpc>
            </a:pPr>
            <a:r>
              <a:rPr lang="en-US" dirty="0"/>
              <a:t>Data values require constant </a:t>
            </a:r>
            <a:r>
              <a:rPr lang="en-US" dirty="0" smtClean="0"/>
              <a:t>refresh</a:t>
            </a:r>
          </a:p>
          <a:p>
            <a:endParaRPr lang="en-US" dirty="0"/>
          </a:p>
        </p:txBody>
      </p:sp>
      <p:cxnSp>
        <p:nvCxnSpPr>
          <p:cNvPr id="15" name="Straight Connector 14"/>
          <p:cNvCxnSpPr/>
          <p:nvPr>
            <p:custDataLst>
              <p:tags r:id="rId3"/>
            </p:custDataLst>
          </p:nvPr>
        </p:nvCxnSpPr>
        <p:spPr>
          <a:xfrm rot="5400000">
            <a:off x="4572000" y="2895600"/>
            <a:ext cx="3048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custDataLst>
              <p:tags r:id="rId4"/>
            </p:custDataLst>
          </p:nvPr>
        </p:nvCxnSpPr>
        <p:spPr>
          <a:xfrm rot="10800000">
            <a:off x="4724401" y="2743200"/>
            <a:ext cx="737435" cy="0"/>
          </a:xfrm>
          <a:prstGeom prst="line">
            <a:avLst/>
          </a:prstGeom>
          <a:ln w="28575">
            <a:solidFill>
              <a:schemeClr val="bg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custDataLst>
              <p:tags r:id="rId5"/>
            </p:custDataLst>
          </p:nvPr>
        </p:nvCxnSpPr>
        <p:spPr>
          <a:xfrm rot="5400000" flipH="1" flipV="1">
            <a:off x="5385635" y="2667000"/>
            <a:ext cx="1524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custDataLst>
              <p:tags r:id="rId6"/>
            </p:custDataLst>
          </p:nvPr>
        </p:nvCxnSpPr>
        <p:spPr>
          <a:xfrm>
            <a:off x="5461835" y="2590800"/>
            <a:ext cx="3810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custDataLst>
              <p:tags r:id="rId7"/>
            </p:custDataLst>
          </p:nvPr>
        </p:nvCxnSpPr>
        <p:spPr>
          <a:xfrm rot="5400000">
            <a:off x="5766635" y="2667000"/>
            <a:ext cx="1524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custDataLst>
              <p:tags r:id="rId8"/>
            </p:custDataLst>
          </p:nvPr>
        </p:nvCxnSpPr>
        <p:spPr>
          <a:xfrm>
            <a:off x="5842835" y="2743200"/>
            <a:ext cx="381000" cy="0"/>
          </a:xfrm>
          <a:prstGeom prst="line">
            <a:avLst/>
          </a:prstGeom>
          <a:ln w="28575">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custDataLst>
              <p:tags r:id="rId9"/>
            </p:custDataLst>
          </p:nvPr>
        </p:nvCxnSpPr>
        <p:spPr>
          <a:xfrm>
            <a:off x="5461835" y="2514600"/>
            <a:ext cx="3810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custDataLst>
              <p:tags r:id="rId10"/>
            </p:custDataLst>
          </p:nvPr>
        </p:nvCxnSpPr>
        <p:spPr>
          <a:xfrm rot="5400000" flipH="1" flipV="1">
            <a:off x="5306847" y="2171700"/>
            <a:ext cx="685800" cy="0"/>
          </a:xfrm>
          <a:prstGeom prst="line">
            <a:avLst/>
          </a:prstGeom>
          <a:ln w="28575">
            <a:solidFill>
              <a:schemeClr val="accent1"/>
            </a:solidFill>
            <a:tailEnd type="ova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custDataLst>
              <p:tags r:id="rId11"/>
            </p:custDataLst>
          </p:nvPr>
        </p:nvCxnSpPr>
        <p:spPr>
          <a:xfrm>
            <a:off x="990600" y="1828800"/>
            <a:ext cx="5157035"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custDataLst>
              <p:tags r:id="rId12"/>
            </p:custDataLst>
          </p:nvPr>
        </p:nvCxnSpPr>
        <p:spPr>
          <a:xfrm rot="5400000">
            <a:off x="4661735" y="2781300"/>
            <a:ext cx="31242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custDataLst>
              <p:tags r:id="rId13"/>
            </p:custDataLst>
          </p:nvPr>
        </p:nvCxnSpPr>
        <p:spPr>
          <a:xfrm>
            <a:off x="6300035" y="1828800"/>
            <a:ext cx="20574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37" name="TextBox 36"/>
          <p:cNvSpPr txBox="1"/>
          <p:nvPr>
            <p:custDataLst>
              <p:tags r:id="rId14"/>
            </p:custDataLst>
          </p:nvPr>
        </p:nvSpPr>
        <p:spPr>
          <a:xfrm>
            <a:off x="3581400" y="3581400"/>
            <a:ext cx="938965" cy="523221"/>
          </a:xfrm>
          <a:prstGeom prst="rect">
            <a:avLst/>
          </a:prstGeom>
          <a:noFill/>
        </p:spPr>
        <p:txBody>
          <a:bodyPr wrap="square" rtlCol="0">
            <a:spAutoFit/>
          </a:bodyPr>
          <a:lstStyle/>
          <a:p>
            <a:r>
              <a:rPr lang="en-US" sz="2800" dirty="0" err="1" smtClean="0">
                <a:solidFill>
                  <a:schemeClr val="bg1"/>
                </a:solidFill>
              </a:rPr>
              <a:t>Gnd</a:t>
            </a:r>
            <a:endParaRPr lang="en-US" sz="2800" dirty="0" smtClean="0">
              <a:solidFill>
                <a:schemeClr val="bg1"/>
              </a:solidFill>
            </a:endParaRPr>
          </a:p>
        </p:txBody>
      </p:sp>
      <p:sp>
        <p:nvSpPr>
          <p:cNvPr id="39" name="TextBox 38"/>
          <p:cNvSpPr txBox="1"/>
          <p:nvPr>
            <p:custDataLst>
              <p:tags r:id="rId15"/>
            </p:custDataLst>
          </p:nvPr>
        </p:nvSpPr>
        <p:spPr>
          <a:xfrm>
            <a:off x="6909635" y="1381780"/>
            <a:ext cx="1548565" cy="523221"/>
          </a:xfrm>
          <a:prstGeom prst="rect">
            <a:avLst/>
          </a:prstGeom>
          <a:noFill/>
          <a:ln>
            <a:noFill/>
          </a:ln>
        </p:spPr>
        <p:txBody>
          <a:bodyPr wrap="none" rtlCol="0">
            <a:spAutoFit/>
          </a:bodyPr>
          <a:lstStyle/>
          <a:p>
            <a:r>
              <a:rPr lang="en-US" sz="2800" dirty="0" smtClean="0">
                <a:solidFill>
                  <a:schemeClr val="bg1"/>
                </a:solidFill>
              </a:rPr>
              <a:t>word line</a:t>
            </a:r>
          </a:p>
        </p:txBody>
      </p:sp>
      <p:sp>
        <p:nvSpPr>
          <p:cNvPr id="40" name="TextBox 39"/>
          <p:cNvSpPr txBox="1"/>
          <p:nvPr>
            <p:custDataLst>
              <p:tags r:id="rId16"/>
            </p:custDataLst>
          </p:nvPr>
        </p:nvSpPr>
        <p:spPr>
          <a:xfrm>
            <a:off x="6166247" y="609600"/>
            <a:ext cx="615553" cy="1095813"/>
          </a:xfrm>
          <a:prstGeom prst="rect">
            <a:avLst/>
          </a:prstGeom>
          <a:noFill/>
        </p:spPr>
        <p:txBody>
          <a:bodyPr vert="vert270" wrap="none" rtlCol="0">
            <a:spAutoFit/>
          </a:bodyPr>
          <a:lstStyle/>
          <a:p>
            <a:r>
              <a:rPr lang="en-US" sz="2800" dirty="0" smtClean="0">
                <a:solidFill>
                  <a:schemeClr val="bg1"/>
                </a:solidFill>
              </a:rPr>
              <a:t>bit line</a:t>
            </a:r>
          </a:p>
        </p:txBody>
      </p:sp>
      <p:cxnSp>
        <p:nvCxnSpPr>
          <p:cNvPr id="44" name="Straight Connector 43"/>
          <p:cNvCxnSpPr/>
          <p:nvPr>
            <p:custDataLst>
              <p:tags r:id="rId17"/>
            </p:custDataLst>
          </p:nvPr>
        </p:nvCxnSpPr>
        <p:spPr>
          <a:xfrm>
            <a:off x="4419600" y="3048000"/>
            <a:ext cx="6096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custDataLst>
              <p:tags r:id="rId18"/>
            </p:custDataLst>
          </p:nvPr>
        </p:nvCxnSpPr>
        <p:spPr>
          <a:xfrm>
            <a:off x="4419600" y="3200400"/>
            <a:ext cx="6096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custDataLst>
              <p:tags r:id="rId19"/>
            </p:custDataLst>
          </p:nvPr>
        </p:nvCxnSpPr>
        <p:spPr>
          <a:xfrm rot="5400000">
            <a:off x="4419600" y="3505200"/>
            <a:ext cx="6096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custDataLst>
              <p:tags r:id="rId20"/>
            </p:custDataLst>
          </p:nvPr>
        </p:nvCxnSpPr>
        <p:spPr>
          <a:xfrm>
            <a:off x="4495800" y="3810000"/>
            <a:ext cx="4572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custDataLst>
              <p:tags r:id="rId21"/>
            </p:custDataLst>
          </p:nvPr>
        </p:nvCxnSpPr>
        <p:spPr>
          <a:xfrm>
            <a:off x="4572000" y="3886200"/>
            <a:ext cx="3048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custDataLst>
              <p:tags r:id="rId22"/>
            </p:custDataLst>
          </p:nvPr>
        </p:nvCxnSpPr>
        <p:spPr>
          <a:xfrm>
            <a:off x="4648200" y="3962400"/>
            <a:ext cx="1524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59" name="TextBox 58"/>
          <p:cNvSpPr txBox="1"/>
          <p:nvPr>
            <p:custDataLst>
              <p:tags r:id="rId23"/>
            </p:custDataLst>
          </p:nvPr>
        </p:nvSpPr>
        <p:spPr>
          <a:xfrm>
            <a:off x="2794835" y="2819400"/>
            <a:ext cx="1777165" cy="523221"/>
          </a:xfrm>
          <a:prstGeom prst="rect">
            <a:avLst/>
          </a:prstGeom>
          <a:noFill/>
        </p:spPr>
        <p:txBody>
          <a:bodyPr wrap="square" rtlCol="0">
            <a:spAutoFit/>
          </a:bodyPr>
          <a:lstStyle/>
          <a:p>
            <a:r>
              <a:rPr lang="en-US" sz="2800" dirty="0" smtClean="0">
                <a:solidFill>
                  <a:schemeClr val="bg1"/>
                </a:solidFill>
              </a:rPr>
              <a:t>Capacitor</a:t>
            </a:r>
          </a:p>
        </p:txBody>
      </p:sp>
      <p:sp>
        <p:nvSpPr>
          <p:cNvPr id="25" name="Oval 24"/>
          <p:cNvSpPr/>
          <p:nvPr/>
        </p:nvSpPr>
        <p:spPr>
          <a:xfrm>
            <a:off x="5234868" y="2209800"/>
            <a:ext cx="887766" cy="94991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4231707" y="609600"/>
            <a:ext cx="1864293" cy="830997"/>
          </a:xfrm>
          <a:prstGeom prst="rect">
            <a:avLst/>
          </a:prstGeom>
          <a:noFill/>
        </p:spPr>
        <p:txBody>
          <a:bodyPr wrap="none" rtlCol="0">
            <a:spAutoFit/>
          </a:bodyPr>
          <a:lstStyle/>
          <a:p>
            <a:r>
              <a:rPr lang="en-US" sz="2400" dirty="0" smtClean="0">
                <a:solidFill>
                  <a:schemeClr val="accent1"/>
                </a:solidFill>
              </a:rPr>
              <a:t>Pass-Through</a:t>
            </a:r>
          </a:p>
          <a:p>
            <a:r>
              <a:rPr lang="en-US" sz="2400" dirty="0" smtClean="0">
                <a:solidFill>
                  <a:schemeClr val="accent1"/>
                </a:solidFill>
              </a:rPr>
              <a:t>Transistors</a:t>
            </a:r>
            <a:endParaRPr lang="en-US" sz="2400" dirty="0">
              <a:solidFill>
                <a:schemeClr val="accent1"/>
              </a:solidFill>
            </a:endParaRPr>
          </a:p>
        </p:txBody>
      </p:sp>
      <p:sp>
        <p:nvSpPr>
          <p:cNvPr id="27" name="Oval 26"/>
          <p:cNvSpPr/>
          <p:nvPr/>
        </p:nvSpPr>
        <p:spPr>
          <a:xfrm>
            <a:off x="4011966" y="609600"/>
            <a:ext cx="2236434" cy="95065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8" name="Straight Connector 27"/>
          <p:cNvCxnSpPr>
            <a:stCxn id="25" idx="0"/>
            <a:endCxn id="27" idx="5"/>
          </p:cNvCxnSpPr>
          <p:nvPr/>
        </p:nvCxnSpPr>
        <p:spPr>
          <a:xfrm flipV="1">
            <a:off x="5678751" y="1421035"/>
            <a:ext cx="242131" cy="788765"/>
          </a:xfrm>
          <a:prstGeom prst="line">
            <a:avLst/>
          </a:prstGeom>
        </p:spPr>
        <p:style>
          <a:lnRef idx="1">
            <a:schemeClr val="accent1"/>
          </a:lnRef>
          <a:fillRef idx="0">
            <a:schemeClr val="accent1"/>
          </a:fillRef>
          <a:effectRef idx="0">
            <a:schemeClr val="accent1"/>
          </a:effectRef>
          <a:fontRef idx="minor">
            <a:schemeClr val="tx1"/>
          </a:fontRef>
        </p:style>
      </p:cxnSp>
      <p:sp>
        <p:nvSpPr>
          <p:cNvPr id="30" name="TextBox 29"/>
          <p:cNvSpPr txBox="1"/>
          <p:nvPr>
            <p:custDataLst>
              <p:tags r:id="rId24"/>
            </p:custDataLst>
          </p:nvPr>
        </p:nvSpPr>
        <p:spPr>
          <a:xfrm>
            <a:off x="228600" y="4191000"/>
            <a:ext cx="8763000" cy="461665"/>
          </a:xfrm>
          <a:prstGeom prst="rect">
            <a:avLst/>
          </a:prstGeom>
          <a:noFill/>
        </p:spPr>
        <p:txBody>
          <a:bodyPr wrap="square" rtlCol="0">
            <a:spAutoFit/>
          </a:bodyPr>
          <a:lstStyle/>
          <a:p>
            <a:pPr marL="230188" indent="-230188">
              <a:buClr>
                <a:schemeClr val="accent1"/>
              </a:buClr>
            </a:pPr>
            <a:r>
              <a:rPr lang="en-US" sz="2400" dirty="0" smtClean="0">
                <a:solidFill>
                  <a:schemeClr val="bg1"/>
                </a:solidFill>
              </a:rPr>
              <a:t>Each cell stores one bit, and requires </a:t>
            </a:r>
            <a:r>
              <a:rPr lang="en-US" sz="2400" dirty="0">
                <a:solidFill>
                  <a:schemeClr val="bg1"/>
                </a:solidFill>
              </a:rPr>
              <a:t>1</a:t>
            </a:r>
            <a:r>
              <a:rPr lang="en-US" sz="2400" dirty="0" smtClean="0">
                <a:solidFill>
                  <a:schemeClr val="bg1"/>
                </a:solidFill>
              </a:rPr>
              <a:t> transistors</a:t>
            </a:r>
          </a:p>
        </p:txBody>
      </p:sp>
    </p:spTree>
    <p:extLst>
      <p:ext uri="{BB962C8B-B14F-4D97-AF65-F5344CB8AC3E}">
        <p14:creationId xmlns:p14="http://schemas.microsoft.com/office/powerpoint/2010/main" val="1589603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p:bldP spid="2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normAutofit fontScale="90000"/>
          </a:bodyPr>
          <a:lstStyle/>
          <a:p>
            <a:r>
              <a:rPr lang="en-US" dirty="0" smtClean="0"/>
              <a:t>Example #2: Digital Door Lock</a:t>
            </a:r>
            <a:endParaRPr lang="en-US" dirty="0"/>
          </a:p>
        </p:txBody>
      </p:sp>
      <p:sp>
        <p:nvSpPr>
          <p:cNvPr id="6" name="Content Placeholder 5"/>
          <p:cNvSpPr>
            <a:spLocks noGrp="1"/>
          </p:cNvSpPr>
          <p:nvPr>
            <p:ph idx="1"/>
            <p:custDataLst>
              <p:tags r:id="rId2"/>
            </p:custDataLst>
          </p:nvPr>
        </p:nvSpPr>
        <p:spPr>
          <a:xfrm>
            <a:off x="2438400" y="762000"/>
            <a:ext cx="6477000" cy="3657600"/>
          </a:xfrm>
        </p:spPr>
        <p:txBody>
          <a:bodyPr>
            <a:normAutofit lnSpcReduction="10000"/>
          </a:bodyPr>
          <a:lstStyle/>
          <a:p>
            <a:r>
              <a:rPr lang="en-US" dirty="0" smtClean="0">
                <a:solidFill>
                  <a:schemeClr val="accent1"/>
                </a:solidFill>
              </a:rPr>
              <a:t>Digital Door Lock</a:t>
            </a:r>
          </a:p>
          <a:p>
            <a:r>
              <a:rPr lang="en-US" dirty="0" smtClean="0"/>
              <a:t>Inputs: </a:t>
            </a:r>
          </a:p>
          <a:p>
            <a:pPr lvl="1"/>
            <a:r>
              <a:rPr lang="en-US" dirty="0" err="1" smtClean="0"/>
              <a:t>keycodes</a:t>
            </a:r>
            <a:r>
              <a:rPr lang="en-US" dirty="0" smtClean="0"/>
              <a:t> from keypad</a:t>
            </a:r>
          </a:p>
          <a:p>
            <a:pPr lvl="1"/>
            <a:r>
              <a:rPr lang="en-US" dirty="0" smtClean="0"/>
              <a:t>clock</a:t>
            </a:r>
          </a:p>
          <a:p>
            <a:r>
              <a:rPr lang="en-US" dirty="0" smtClean="0"/>
              <a:t>Outputs: </a:t>
            </a:r>
          </a:p>
          <a:p>
            <a:pPr lvl="1"/>
            <a:r>
              <a:rPr lang="en-US" dirty="0" smtClean="0"/>
              <a:t>“unlock” signal</a:t>
            </a:r>
          </a:p>
          <a:p>
            <a:pPr lvl="1"/>
            <a:r>
              <a:rPr lang="en-US" dirty="0" smtClean="0"/>
              <a:t>display how many keys pressed so far</a:t>
            </a:r>
          </a:p>
        </p:txBody>
      </p:sp>
      <p:pic>
        <p:nvPicPr>
          <p:cNvPr id="15365" name="Picture 5"/>
          <p:cNvPicPr>
            <a:picLocks noChangeAspect="1" noChangeArrowheads="1"/>
          </p:cNvPicPr>
          <p:nvPr>
            <p:custDataLst>
              <p:tags r:id="rId3"/>
            </p:custDataLst>
          </p:nvPr>
        </p:nvPicPr>
        <p:blipFill>
          <a:blip r:embed="rId5" cstate="print"/>
          <a:srcRect/>
          <a:stretch>
            <a:fillRect/>
          </a:stretch>
        </p:blipFill>
        <p:spPr bwMode="auto">
          <a:xfrm>
            <a:off x="381000" y="914400"/>
            <a:ext cx="1867441" cy="2119312"/>
          </a:xfrm>
          <a:prstGeom prst="rect">
            <a:avLst/>
          </a:prstGeom>
          <a:noFill/>
          <a:ln w="9525">
            <a:noFill/>
            <a:miter lim="800000"/>
            <a:headEnd/>
            <a:tailEnd/>
          </a:ln>
          <a:effectLst/>
        </p:spPr>
      </p:pic>
    </p:spTree>
    <p:extLst>
      <p:ext uri="{BB962C8B-B14F-4D97-AF65-F5344CB8AC3E}">
        <p14:creationId xmlns:p14="http://schemas.microsoft.com/office/powerpoint/2010/main" val="431979392"/>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TextBox 37"/>
          <p:cNvSpPr txBox="1"/>
          <p:nvPr/>
        </p:nvSpPr>
        <p:spPr>
          <a:xfrm>
            <a:off x="5334000" y="2895600"/>
            <a:ext cx="508473" cy="461665"/>
          </a:xfrm>
          <a:prstGeom prst="rect">
            <a:avLst/>
          </a:prstGeom>
          <a:noFill/>
        </p:spPr>
        <p:txBody>
          <a:bodyPr wrap="none" rtlCol="0">
            <a:spAutoFit/>
          </a:bodyPr>
          <a:lstStyle/>
          <a:p>
            <a:r>
              <a:rPr lang="en-US" sz="2400" dirty="0" smtClean="0">
                <a:solidFill>
                  <a:schemeClr val="accent1"/>
                </a:solidFill>
              </a:rPr>
              <a:t>on</a:t>
            </a:r>
            <a:endParaRPr lang="en-US" sz="2400" dirty="0">
              <a:solidFill>
                <a:schemeClr val="accent1"/>
              </a:solidFill>
            </a:endParaRPr>
          </a:p>
        </p:txBody>
      </p:sp>
      <p:sp>
        <p:nvSpPr>
          <p:cNvPr id="5" name="Title 4"/>
          <p:cNvSpPr>
            <a:spLocks noGrp="1"/>
          </p:cNvSpPr>
          <p:nvPr>
            <p:ph type="title"/>
            <p:custDataLst>
              <p:tags r:id="rId1"/>
            </p:custDataLst>
          </p:nvPr>
        </p:nvSpPr>
        <p:spPr/>
        <p:txBody>
          <a:bodyPr>
            <a:normAutofit fontScale="90000"/>
          </a:bodyPr>
          <a:lstStyle/>
          <a:p>
            <a:r>
              <a:rPr lang="en-US" dirty="0" smtClean="0"/>
              <a:t>Dynamic RAM: DRAM</a:t>
            </a:r>
            <a:endParaRPr lang="en-US" dirty="0"/>
          </a:p>
        </p:txBody>
      </p:sp>
      <p:sp>
        <p:nvSpPr>
          <p:cNvPr id="2020355" name="Rectangle 3"/>
          <p:cNvSpPr>
            <a:spLocks noGrp="1" noChangeArrowheads="1"/>
          </p:cNvSpPr>
          <p:nvPr>
            <p:ph idx="1"/>
            <p:custDataLst>
              <p:tags r:id="rId2"/>
            </p:custDataLst>
          </p:nvPr>
        </p:nvSpPr>
        <p:spPr>
          <a:xfrm>
            <a:off x="228600" y="990600"/>
            <a:ext cx="8686800" cy="5791200"/>
          </a:xfrm>
        </p:spPr>
        <p:txBody>
          <a:bodyPr/>
          <a:lstStyle/>
          <a:p>
            <a:pPr>
              <a:lnSpc>
                <a:spcPct val="82000"/>
              </a:lnSpc>
            </a:pPr>
            <a:r>
              <a:rPr lang="en-US" dirty="0" smtClean="0">
                <a:solidFill>
                  <a:schemeClr val="accent1"/>
                </a:solidFill>
              </a:rPr>
              <a:t>Dynamic-RAM (DRAM)</a:t>
            </a:r>
            <a:endParaRPr lang="en-US" dirty="0">
              <a:solidFill>
                <a:schemeClr val="accent1"/>
              </a:solidFill>
            </a:endParaRPr>
          </a:p>
        </p:txBody>
      </p:sp>
      <p:cxnSp>
        <p:nvCxnSpPr>
          <p:cNvPr id="15" name="Straight Connector 14"/>
          <p:cNvCxnSpPr/>
          <p:nvPr>
            <p:custDataLst>
              <p:tags r:id="rId3"/>
            </p:custDataLst>
          </p:nvPr>
        </p:nvCxnSpPr>
        <p:spPr>
          <a:xfrm rot="5400000">
            <a:off x="4572000" y="2895600"/>
            <a:ext cx="3048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custDataLst>
              <p:tags r:id="rId4"/>
            </p:custDataLst>
          </p:nvPr>
        </p:nvCxnSpPr>
        <p:spPr>
          <a:xfrm rot="10800000">
            <a:off x="4724401" y="2743200"/>
            <a:ext cx="737435" cy="0"/>
          </a:xfrm>
          <a:prstGeom prst="line">
            <a:avLst/>
          </a:prstGeom>
          <a:ln w="28575">
            <a:solidFill>
              <a:schemeClr val="bg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custDataLst>
              <p:tags r:id="rId5"/>
            </p:custDataLst>
          </p:nvPr>
        </p:nvCxnSpPr>
        <p:spPr>
          <a:xfrm rot="5400000" flipH="1" flipV="1">
            <a:off x="5385635" y="2667000"/>
            <a:ext cx="1524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custDataLst>
              <p:tags r:id="rId6"/>
            </p:custDataLst>
          </p:nvPr>
        </p:nvCxnSpPr>
        <p:spPr>
          <a:xfrm>
            <a:off x="5461835" y="2590800"/>
            <a:ext cx="3810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custDataLst>
              <p:tags r:id="rId7"/>
            </p:custDataLst>
          </p:nvPr>
        </p:nvCxnSpPr>
        <p:spPr>
          <a:xfrm rot="5400000">
            <a:off x="5766635" y="2667000"/>
            <a:ext cx="1524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custDataLst>
              <p:tags r:id="rId8"/>
            </p:custDataLst>
          </p:nvPr>
        </p:nvCxnSpPr>
        <p:spPr>
          <a:xfrm>
            <a:off x="5842835" y="2743200"/>
            <a:ext cx="381000" cy="0"/>
          </a:xfrm>
          <a:prstGeom prst="line">
            <a:avLst/>
          </a:prstGeom>
          <a:ln w="28575">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custDataLst>
              <p:tags r:id="rId9"/>
            </p:custDataLst>
          </p:nvPr>
        </p:nvCxnSpPr>
        <p:spPr>
          <a:xfrm>
            <a:off x="5461835" y="2514600"/>
            <a:ext cx="3810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custDataLst>
              <p:tags r:id="rId10"/>
            </p:custDataLst>
          </p:nvPr>
        </p:nvCxnSpPr>
        <p:spPr>
          <a:xfrm rot="5400000">
            <a:off x="4661735" y="2781300"/>
            <a:ext cx="31242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custDataLst>
              <p:tags r:id="rId11"/>
            </p:custDataLst>
          </p:nvPr>
        </p:nvCxnSpPr>
        <p:spPr>
          <a:xfrm>
            <a:off x="6300035" y="1828800"/>
            <a:ext cx="20574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37" name="TextBox 36"/>
          <p:cNvSpPr txBox="1"/>
          <p:nvPr>
            <p:custDataLst>
              <p:tags r:id="rId12"/>
            </p:custDataLst>
          </p:nvPr>
        </p:nvSpPr>
        <p:spPr>
          <a:xfrm>
            <a:off x="3581400" y="3581400"/>
            <a:ext cx="938965" cy="523221"/>
          </a:xfrm>
          <a:prstGeom prst="rect">
            <a:avLst/>
          </a:prstGeom>
          <a:noFill/>
        </p:spPr>
        <p:txBody>
          <a:bodyPr wrap="square" rtlCol="0">
            <a:spAutoFit/>
          </a:bodyPr>
          <a:lstStyle/>
          <a:p>
            <a:r>
              <a:rPr lang="en-US" sz="2800" dirty="0" err="1" smtClean="0">
                <a:solidFill>
                  <a:schemeClr val="bg1"/>
                </a:solidFill>
              </a:rPr>
              <a:t>Gnd</a:t>
            </a:r>
            <a:endParaRPr lang="en-US" sz="2800" dirty="0" smtClean="0">
              <a:solidFill>
                <a:schemeClr val="bg1"/>
              </a:solidFill>
            </a:endParaRPr>
          </a:p>
        </p:txBody>
      </p:sp>
      <p:sp>
        <p:nvSpPr>
          <p:cNvPr id="39" name="TextBox 38"/>
          <p:cNvSpPr txBox="1"/>
          <p:nvPr>
            <p:custDataLst>
              <p:tags r:id="rId13"/>
            </p:custDataLst>
          </p:nvPr>
        </p:nvSpPr>
        <p:spPr>
          <a:xfrm>
            <a:off x="6909635" y="1381780"/>
            <a:ext cx="1548565" cy="523221"/>
          </a:xfrm>
          <a:prstGeom prst="rect">
            <a:avLst/>
          </a:prstGeom>
          <a:noFill/>
          <a:ln>
            <a:noFill/>
          </a:ln>
        </p:spPr>
        <p:txBody>
          <a:bodyPr wrap="none" rtlCol="0">
            <a:spAutoFit/>
          </a:bodyPr>
          <a:lstStyle/>
          <a:p>
            <a:r>
              <a:rPr lang="en-US" sz="2800" dirty="0" smtClean="0">
                <a:solidFill>
                  <a:schemeClr val="bg1"/>
                </a:solidFill>
              </a:rPr>
              <a:t>word line</a:t>
            </a:r>
          </a:p>
        </p:txBody>
      </p:sp>
      <p:sp>
        <p:nvSpPr>
          <p:cNvPr id="40" name="TextBox 39"/>
          <p:cNvSpPr txBox="1"/>
          <p:nvPr>
            <p:custDataLst>
              <p:tags r:id="rId14"/>
            </p:custDataLst>
          </p:nvPr>
        </p:nvSpPr>
        <p:spPr>
          <a:xfrm>
            <a:off x="6166247" y="609600"/>
            <a:ext cx="615553" cy="1095813"/>
          </a:xfrm>
          <a:prstGeom prst="rect">
            <a:avLst/>
          </a:prstGeom>
          <a:noFill/>
        </p:spPr>
        <p:txBody>
          <a:bodyPr vert="vert270" wrap="none" rtlCol="0">
            <a:spAutoFit/>
          </a:bodyPr>
          <a:lstStyle/>
          <a:p>
            <a:r>
              <a:rPr lang="en-US" sz="2800" dirty="0" smtClean="0">
                <a:solidFill>
                  <a:schemeClr val="bg1"/>
                </a:solidFill>
              </a:rPr>
              <a:t>bit line</a:t>
            </a:r>
          </a:p>
        </p:txBody>
      </p:sp>
      <p:cxnSp>
        <p:nvCxnSpPr>
          <p:cNvPr id="44" name="Straight Connector 43"/>
          <p:cNvCxnSpPr/>
          <p:nvPr>
            <p:custDataLst>
              <p:tags r:id="rId15"/>
            </p:custDataLst>
          </p:nvPr>
        </p:nvCxnSpPr>
        <p:spPr>
          <a:xfrm>
            <a:off x="4419600" y="3048000"/>
            <a:ext cx="6096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custDataLst>
              <p:tags r:id="rId16"/>
            </p:custDataLst>
          </p:nvPr>
        </p:nvCxnSpPr>
        <p:spPr>
          <a:xfrm>
            <a:off x="4419600" y="3200400"/>
            <a:ext cx="6096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custDataLst>
              <p:tags r:id="rId17"/>
            </p:custDataLst>
          </p:nvPr>
        </p:nvCxnSpPr>
        <p:spPr>
          <a:xfrm rot="5400000">
            <a:off x="4419600" y="3505200"/>
            <a:ext cx="6096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custDataLst>
              <p:tags r:id="rId18"/>
            </p:custDataLst>
          </p:nvPr>
        </p:nvCxnSpPr>
        <p:spPr>
          <a:xfrm>
            <a:off x="4495800" y="3810000"/>
            <a:ext cx="4572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custDataLst>
              <p:tags r:id="rId19"/>
            </p:custDataLst>
          </p:nvPr>
        </p:nvCxnSpPr>
        <p:spPr>
          <a:xfrm>
            <a:off x="4572000" y="3886200"/>
            <a:ext cx="3048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custDataLst>
              <p:tags r:id="rId20"/>
            </p:custDataLst>
          </p:nvPr>
        </p:nvCxnSpPr>
        <p:spPr>
          <a:xfrm>
            <a:off x="4648200" y="3962400"/>
            <a:ext cx="1524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59" name="TextBox 58"/>
          <p:cNvSpPr txBox="1"/>
          <p:nvPr>
            <p:custDataLst>
              <p:tags r:id="rId21"/>
            </p:custDataLst>
          </p:nvPr>
        </p:nvSpPr>
        <p:spPr>
          <a:xfrm>
            <a:off x="2794835" y="2819400"/>
            <a:ext cx="1777165" cy="523221"/>
          </a:xfrm>
          <a:prstGeom prst="rect">
            <a:avLst/>
          </a:prstGeom>
          <a:noFill/>
        </p:spPr>
        <p:txBody>
          <a:bodyPr wrap="square" rtlCol="0">
            <a:spAutoFit/>
          </a:bodyPr>
          <a:lstStyle/>
          <a:p>
            <a:r>
              <a:rPr lang="en-US" sz="2800" dirty="0" smtClean="0">
                <a:solidFill>
                  <a:schemeClr val="bg1"/>
                </a:solidFill>
              </a:rPr>
              <a:t>Capacitor</a:t>
            </a:r>
          </a:p>
        </p:txBody>
      </p:sp>
      <p:sp>
        <p:nvSpPr>
          <p:cNvPr id="25" name="TextBox 24"/>
          <p:cNvSpPr txBox="1"/>
          <p:nvPr>
            <p:custDataLst>
              <p:tags r:id="rId22"/>
            </p:custDataLst>
          </p:nvPr>
        </p:nvSpPr>
        <p:spPr>
          <a:xfrm>
            <a:off x="2514600" y="1295400"/>
            <a:ext cx="3180056" cy="461665"/>
          </a:xfrm>
          <a:prstGeom prst="rect">
            <a:avLst/>
          </a:prstGeom>
          <a:noFill/>
        </p:spPr>
        <p:txBody>
          <a:bodyPr wrap="square" rtlCol="0">
            <a:spAutoFit/>
          </a:bodyPr>
          <a:lstStyle/>
          <a:p>
            <a:r>
              <a:rPr lang="en-US" sz="2400" dirty="0" smtClean="0">
                <a:solidFill>
                  <a:schemeClr val="accent1"/>
                </a:solidFill>
              </a:rPr>
              <a:t>Disabled (</a:t>
            </a:r>
            <a:r>
              <a:rPr lang="en-US" sz="2400" dirty="0" err="1" smtClean="0">
                <a:solidFill>
                  <a:schemeClr val="accent1"/>
                </a:solidFill>
              </a:rPr>
              <a:t>wordline</a:t>
            </a:r>
            <a:r>
              <a:rPr lang="en-US" sz="2400" dirty="0" smtClean="0">
                <a:solidFill>
                  <a:schemeClr val="accent1"/>
                </a:solidFill>
              </a:rPr>
              <a:t> = 0)</a:t>
            </a:r>
          </a:p>
        </p:txBody>
      </p:sp>
      <mc:AlternateContent xmlns:mc="http://schemas.openxmlformats.org/markup-compatibility/2006" xmlns:a14="http://schemas.microsoft.com/office/drawing/2010/main">
        <mc:Choice Requires="a14">
          <p:sp>
            <p:nvSpPr>
              <p:cNvPr id="26" name="TextBox 25"/>
              <p:cNvSpPr txBox="1"/>
              <p:nvPr>
                <p:custDataLst>
                  <p:tags r:id="rId23"/>
                </p:custDataLst>
              </p:nvPr>
            </p:nvSpPr>
            <p:spPr>
              <a:xfrm>
                <a:off x="228600" y="4191000"/>
                <a:ext cx="8763000" cy="1938992"/>
              </a:xfrm>
              <a:prstGeom prst="rect">
                <a:avLst/>
              </a:prstGeom>
              <a:noFill/>
            </p:spPr>
            <p:txBody>
              <a:bodyPr wrap="square" rtlCol="0">
                <a:spAutoFit/>
              </a:bodyPr>
              <a:lstStyle/>
              <a:p>
                <a:pPr marL="230188" indent="-230188">
                  <a:buClr>
                    <a:schemeClr val="accent1"/>
                  </a:buClr>
                </a:pPr>
                <a:r>
                  <a:rPr lang="en-US" sz="2400" dirty="0" smtClean="0">
                    <a:solidFill>
                      <a:schemeClr val="bg1"/>
                    </a:solidFill>
                  </a:rPr>
                  <a:t>Each cell stores one bit, and requires </a:t>
                </a:r>
                <a:r>
                  <a:rPr lang="en-US" sz="2400" dirty="0">
                    <a:solidFill>
                      <a:schemeClr val="bg1"/>
                    </a:solidFill>
                  </a:rPr>
                  <a:t>1</a:t>
                </a:r>
                <a:r>
                  <a:rPr lang="en-US" sz="2400" dirty="0" smtClean="0">
                    <a:solidFill>
                      <a:schemeClr val="bg1"/>
                    </a:solidFill>
                  </a:rPr>
                  <a:t> transistors</a:t>
                </a:r>
              </a:p>
              <a:p>
                <a:pPr marL="230188" indent="-230188">
                  <a:buClr>
                    <a:schemeClr val="accent1"/>
                  </a:buClr>
                </a:pPr>
                <a:r>
                  <a:rPr lang="en-US" sz="2400" dirty="0" smtClean="0">
                    <a:solidFill>
                      <a:schemeClr val="accent1"/>
                    </a:solidFill>
                  </a:rPr>
                  <a:t>Read:</a:t>
                </a:r>
              </a:p>
              <a:p>
                <a:pPr marL="230188" indent="-230188">
                  <a:buClr>
                    <a:schemeClr val="accent1"/>
                  </a:buClr>
                  <a:buFont typeface="Arial" pitchFamily="34" charset="0"/>
                  <a:buChar char="•"/>
                </a:pPr>
                <a:r>
                  <a:rPr lang="en-US" sz="2400" dirty="0" smtClean="0">
                    <a:solidFill>
                      <a:schemeClr val="bg1"/>
                    </a:solidFill>
                  </a:rPr>
                  <a:t>pre-charge B and </a:t>
                </a:r>
                <a14:m>
                  <m:oMath xmlns:m="http://schemas.openxmlformats.org/officeDocument/2006/math">
                    <m:acc>
                      <m:accPr>
                        <m:chr m:val="̅"/>
                        <m:ctrlPr>
                          <a:rPr lang="en-US" sz="2400" i="1" smtClean="0">
                            <a:solidFill>
                              <a:schemeClr val="bg1"/>
                            </a:solidFill>
                            <a:latin typeface="Cambria Math"/>
                          </a:rPr>
                        </m:ctrlPr>
                      </m:accPr>
                      <m:e>
                        <m:r>
                          <m:rPr>
                            <m:sty m:val="p"/>
                          </m:rPr>
                          <a:rPr lang="en-US" sz="2400" b="0" i="0" smtClean="0">
                            <a:solidFill>
                              <a:schemeClr val="bg1"/>
                            </a:solidFill>
                            <a:latin typeface="Cambria Math"/>
                          </a:rPr>
                          <m:t>B</m:t>
                        </m:r>
                      </m:e>
                    </m:acc>
                  </m:oMath>
                </a14:m>
                <a:r>
                  <a:rPr lang="en-US" sz="2400" dirty="0" smtClean="0">
                    <a:solidFill>
                      <a:schemeClr val="bg1"/>
                    </a:solidFill>
                  </a:rPr>
                  <a:t> to </a:t>
                </a:r>
                <a:r>
                  <a:rPr lang="en-US" sz="2400" dirty="0" err="1" smtClean="0">
                    <a:solidFill>
                      <a:schemeClr val="bg1"/>
                    </a:solidFill>
                  </a:rPr>
                  <a:t>V</a:t>
                </a:r>
                <a:r>
                  <a:rPr lang="en-US" sz="2400" baseline="-25000" dirty="0" err="1" smtClean="0">
                    <a:solidFill>
                      <a:schemeClr val="bg1"/>
                    </a:solidFill>
                  </a:rPr>
                  <a:t>supply</a:t>
                </a:r>
                <a:r>
                  <a:rPr lang="en-US" sz="2400" dirty="0" smtClean="0">
                    <a:solidFill>
                      <a:schemeClr val="bg1"/>
                    </a:solidFill>
                  </a:rPr>
                  <a:t>/2</a:t>
                </a:r>
              </a:p>
              <a:p>
                <a:pPr marL="230188" indent="-230188">
                  <a:buClr>
                    <a:schemeClr val="accent1"/>
                  </a:buClr>
                  <a:buFont typeface="Arial" pitchFamily="34" charset="0"/>
                  <a:buChar char="•"/>
                </a:pPr>
                <a:r>
                  <a:rPr lang="en-US" sz="2400" dirty="0" smtClean="0">
                    <a:solidFill>
                      <a:schemeClr val="bg1"/>
                    </a:solidFill>
                  </a:rPr>
                  <a:t>pull word line high</a:t>
                </a:r>
              </a:p>
              <a:p>
                <a:pPr marL="230188" indent="-230188">
                  <a:buClr>
                    <a:schemeClr val="accent1"/>
                  </a:buClr>
                  <a:buFont typeface="Arial" pitchFamily="34" charset="0"/>
                  <a:buChar char="•"/>
                </a:pPr>
                <a:r>
                  <a:rPr lang="en-US" sz="2400" dirty="0" smtClean="0">
                    <a:solidFill>
                      <a:schemeClr val="bg1"/>
                    </a:solidFill>
                  </a:rPr>
                  <a:t>cell pulls B low, sense amp detects voltage difference</a:t>
                </a:r>
              </a:p>
            </p:txBody>
          </p:sp>
        </mc:Choice>
        <mc:Fallback xmlns="">
          <p:sp>
            <p:nvSpPr>
              <p:cNvPr id="26" name="TextBox 25"/>
              <p:cNvSpPr txBox="1">
                <a:spLocks noRot="1" noChangeAspect="1" noMove="1" noResize="1" noEditPoints="1" noAdjustHandles="1" noChangeArrowheads="1" noChangeShapeType="1" noTextEdit="1"/>
              </p:cNvSpPr>
              <p:nvPr>
                <p:custDataLst>
                  <p:tags r:id="rId32"/>
                </p:custDataLst>
              </p:nvPr>
            </p:nvSpPr>
            <p:spPr>
              <a:xfrm>
                <a:off x="228600" y="4191000"/>
                <a:ext cx="8763000" cy="1938992"/>
              </a:xfrm>
              <a:prstGeom prst="rect">
                <a:avLst/>
              </a:prstGeom>
              <a:blipFill rotWithShape="1">
                <a:blip r:embed="rId33"/>
                <a:stretch>
                  <a:fillRect l="-1113" t="-2516" b="-5975"/>
                </a:stretch>
              </a:blipFill>
            </p:spPr>
            <p:txBody>
              <a:bodyPr/>
              <a:lstStyle/>
              <a:p>
                <a:r>
                  <a:rPr lang="en-US">
                    <a:noFill/>
                  </a:rPr>
                  <a:t> </a:t>
                </a:r>
              </a:p>
            </p:txBody>
          </p:sp>
        </mc:Fallback>
      </mc:AlternateContent>
      <p:sp>
        <p:nvSpPr>
          <p:cNvPr id="27" name="TextBox 26"/>
          <p:cNvSpPr txBox="1"/>
          <p:nvPr>
            <p:custDataLst>
              <p:tags r:id="rId24"/>
            </p:custDataLst>
          </p:nvPr>
        </p:nvSpPr>
        <p:spPr>
          <a:xfrm>
            <a:off x="4572000" y="2143780"/>
            <a:ext cx="457200" cy="523220"/>
          </a:xfrm>
          <a:prstGeom prst="rect">
            <a:avLst/>
          </a:prstGeom>
          <a:noFill/>
        </p:spPr>
        <p:txBody>
          <a:bodyPr wrap="square" rtlCol="0">
            <a:spAutoFit/>
          </a:bodyPr>
          <a:lstStyle/>
          <a:p>
            <a:r>
              <a:rPr lang="en-US" sz="2800" dirty="0">
                <a:solidFill>
                  <a:schemeClr val="accent1"/>
                </a:solidFill>
              </a:rPr>
              <a:t>0</a:t>
            </a:r>
            <a:endParaRPr lang="en-US" sz="2800" dirty="0" smtClean="0">
              <a:solidFill>
                <a:schemeClr val="accent1"/>
              </a:solidFill>
            </a:endParaRPr>
          </a:p>
        </p:txBody>
      </p:sp>
      <p:sp>
        <p:nvSpPr>
          <p:cNvPr id="28" name="TextBox 27"/>
          <p:cNvSpPr txBox="1"/>
          <p:nvPr>
            <p:custDataLst>
              <p:tags r:id="rId25"/>
            </p:custDataLst>
          </p:nvPr>
        </p:nvSpPr>
        <p:spPr>
          <a:xfrm>
            <a:off x="2514600" y="1367135"/>
            <a:ext cx="3180056" cy="461665"/>
          </a:xfrm>
          <a:prstGeom prst="rect">
            <a:avLst/>
          </a:prstGeom>
          <a:solidFill>
            <a:schemeClr val="bg2"/>
          </a:solidFill>
        </p:spPr>
        <p:txBody>
          <a:bodyPr wrap="square" rtlCol="0">
            <a:spAutoFit/>
          </a:bodyPr>
          <a:lstStyle/>
          <a:p>
            <a:r>
              <a:rPr lang="en-US" sz="2400" dirty="0" smtClean="0">
                <a:solidFill>
                  <a:schemeClr val="accent1"/>
                </a:solidFill>
              </a:rPr>
              <a:t>2) Enable (</a:t>
            </a:r>
            <a:r>
              <a:rPr lang="en-US" sz="2400" dirty="0" err="1" smtClean="0">
                <a:solidFill>
                  <a:schemeClr val="accent1"/>
                </a:solidFill>
              </a:rPr>
              <a:t>wordline</a:t>
            </a:r>
            <a:r>
              <a:rPr lang="en-US" sz="2400" dirty="0" smtClean="0">
                <a:solidFill>
                  <a:schemeClr val="accent1"/>
                </a:solidFill>
              </a:rPr>
              <a:t> = 1)</a:t>
            </a:r>
          </a:p>
        </p:txBody>
      </p:sp>
      <p:sp>
        <p:nvSpPr>
          <p:cNvPr id="29" name="TextBox 28"/>
          <p:cNvSpPr txBox="1"/>
          <p:nvPr>
            <p:custDataLst>
              <p:tags r:id="rId26"/>
            </p:custDataLst>
          </p:nvPr>
        </p:nvSpPr>
        <p:spPr>
          <a:xfrm>
            <a:off x="6208873" y="2209800"/>
            <a:ext cx="2875256" cy="707886"/>
          </a:xfrm>
          <a:prstGeom prst="rect">
            <a:avLst/>
          </a:prstGeom>
          <a:noFill/>
        </p:spPr>
        <p:txBody>
          <a:bodyPr wrap="square" rtlCol="0">
            <a:spAutoFit/>
          </a:bodyPr>
          <a:lstStyle/>
          <a:p>
            <a:pPr marL="457200" indent="-457200">
              <a:buAutoNum type="arabicParenR"/>
            </a:pPr>
            <a:r>
              <a:rPr lang="en-US" sz="2000" dirty="0" smtClean="0">
                <a:solidFill>
                  <a:schemeClr val="accent1"/>
                </a:solidFill>
              </a:rPr>
              <a:t>Pre-charge</a:t>
            </a:r>
          </a:p>
          <a:p>
            <a:r>
              <a:rPr lang="en-US" sz="2000" dirty="0">
                <a:solidFill>
                  <a:schemeClr val="accent1"/>
                </a:solidFill>
              </a:rPr>
              <a:t> </a:t>
            </a:r>
            <a:r>
              <a:rPr lang="en-US" sz="2000" dirty="0" smtClean="0">
                <a:solidFill>
                  <a:schemeClr val="accent1"/>
                </a:solidFill>
              </a:rPr>
              <a:t>        B = </a:t>
            </a:r>
            <a:r>
              <a:rPr lang="en-US" sz="2000" dirty="0" err="1" smtClean="0">
                <a:solidFill>
                  <a:schemeClr val="accent1"/>
                </a:solidFill>
              </a:rPr>
              <a:t>V</a:t>
            </a:r>
            <a:r>
              <a:rPr lang="en-US" sz="2000" baseline="-25000" dirty="0" err="1" smtClean="0">
                <a:solidFill>
                  <a:schemeClr val="accent1"/>
                </a:solidFill>
              </a:rPr>
              <a:t>supply</a:t>
            </a:r>
            <a:r>
              <a:rPr lang="en-US" sz="2000" dirty="0" smtClean="0">
                <a:solidFill>
                  <a:schemeClr val="accent1"/>
                </a:solidFill>
              </a:rPr>
              <a:t>/2</a:t>
            </a:r>
          </a:p>
        </p:txBody>
      </p:sp>
      <p:cxnSp>
        <p:nvCxnSpPr>
          <p:cNvPr id="30" name="Straight Connector 29"/>
          <p:cNvCxnSpPr/>
          <p:nvPr/>
        </p:nvCxnSpPr>
        <p:spPr>
          <a:xfrm>
            <a:off x="5458280" y="2667000"/>
            <a:ext cx="284840" cy="170156"/>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V="1">
            <a:off x="5486400" y="2667000"/>
            <a:ext cx="256720" cy="170156"/>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5348405" y="2891135"/>
            <a:ext cx="532710" cy="461665"/>
          </a:xfrm>
          <a:prstGeom prst="rect">
            <a:avLst/>
          </a:prstGeom>
          <a:solidFill>
            <a:schemeClr val="bg2"/>
          </a:solidFill>
        </p:spPr>
        <p:txBody>
          <a:bodyPr wrap="none" rtlCol="0">
            <a:spAutoFit/>
          </a:bodyPr>
          <a:lstStyle/>
          <a:p>
            <a:r>
              <a:rPr lang="en-US" sz="2400" dirty="0" smtClean="0">
                <a:solidFill>
                  <a:schemeClr val="accent1"/>
                </a:solidFill>
              </a:rPr>
              <a:t>off</a:t>
            </a:r>
            <a:endParaRPr lang="en-US" sz="2400" dirty="0">
              <a:solidFill>
                <a:schemeClr val="accent1"/>
              </a:solidFill>
            </a:endParaRPr>
          </a:p>
        </p:txBody>
      </p:sp>
      <p:sp>
        <p:nvSpPr>
          <p:cNvPr id="36" name="TextBox 35"/>
          <p:cNvSpPr txBox="1"/>
          <p:nvPr>
            <p:custDataLst>
              <p:tags r:id="rId27"/>
            </p:custDataLst>
          </p:nvPr>
        </p:nvSpPr>
        <p:spPr>
          <a:xfrm>
            <a:off x="6172200" y="2782534"/>
            <a:ext cx="2875256" cy="707886"/>
          </a:xfrm>
          <a:prstGeom prst="rect">
            <a:avLst/>
          </a:prstGeom>
          <a:noFill/>
        </p:spPr>
        <p:txBody>
          <a:bodyPr wrap="square" rtlCol="0">
            <a:spAutoFit/>
          </a:bodyPr>
          <a:lstStyle/>
          <a:p>
            <a:r>
              <a:rPr lang="en-US" sz="2000" dirty="0">
                <a:solidFill>
                  <a:schemeClr val="accent1"/>
                </a:solidFill>
              </a:rPr>
              <a:t>3</a:t>
            </a:r>
            <a:r>
              <a:rPr lang="en-US" sz="2000" dirty="0" smtClean="0">
                <a:solidFill>
                  <a:schemeClr val="accent1"/>
                </a:solidFill>
              </a:rPr>
              <a:t>) Cell pulls B low</a:t>
            </a:r>
          </a:p>
          <a:p>
            <a:r>
              <a:rPr lang="en-US" sz="2000" dirty="0">
                <a:solidFill>
                  <a:schemeClr val="accent1"/>
                </a:solidFill>
              </a:rPr>
              <a:t> </a:t>
            </a:r>
            <a:r>
              <a:rPr lang="en-US" sz="2000" dirty="0" smtClean="0">
                <a:solidFill>
                  <a:schemeClr val="accent1"/>
                </a:solidFill>
              </a:rPr>
              <a:t>         i.e. B = 0</a:t>
            </a:r>
          </a:p>
        </p:txBody>
      </p:sp>
      <p:cxnSp>
        <p:nvCxnSpPr>
          <p:cNvPr id="31" name="Straight Connector 30"/>
          <p:cNvCxnSpPr/>
          <p:nvPr>
            <p:custDataLst>
              <p:tags r:id="rId28"/>
            </p:custDataLst>
          </p:nvPr>
        </p:nvCxnSpPr>
        <p:spPr>
          <a:xfrm>
            <a:off x="990600" y="1828800"/>
            <a:ext cx="5157035"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custDataLst>
              <p:tags r:id="rId29"/>
            </p:custDataLst>
          </p:nvPr>
        </p:nvCxnSpPr>
        <p:spPr>
          <a:xfrm rot="5400000" flipH="1" flipV="1">
            <a:off x="5306847" y="2171700"/>
            <a:ext cx="685800" cy="0"/>
          </a:xfrm>
          <a:prstGeom prst="line">
            <a:avLst/>
          </a:prstGeom>
          <a:ln w="28575">
            <a:solidFill>
              <a:schemeClr val="accent1"/>
            </a:solidFil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16179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6">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6">
                                            <p:txEl>
                                              <p:pRg st="3" end="3"/>
                                            </p:txEl>
                                          </p:spTgt>
                                        </p:tgtEl>
                                        <p:attrNameLst>
                                          <p:attrName>style.visibility</p:attrName>
                                        </p:attrNameLst>
                                      </p:cBhvr>
                                      <p:to>
                                        <p:strVal val="visible"/>
                                      </p:to>
                                    </p:set>
                                  </p:childTnLst>
                                </p:cTn>
                              </p:par>
                              <p:par>
                                <p:cTn id="19" presetID="1" presetClass="exit" presetSubtype="0" fill="hold" grpId="0" nodeType="withEffect">
                                  <p:stCondLst>
                                    <p:cond delay="0"/>
                                  </p:stCondLst>
                                  <p:childTnLst>
                                    <p:set>
                                      <p:cBhvr>
                                        <p:cTn id="20" dur="1" fill="hold">
                                          <p:stCondLst>
                                            <p:cond delay="0"/>
                                          </p:stCondLst>
                                        </p:cTn>
                                        <p:tgtEl>
                                          <p:spTgt spid="25"/>
                                        </p:tgtEl>
                                        <p:attrNameLst>
                                          <p:attrName>style.visibility</p:attrName>
                                        </p:attrNameLst>
                                      </p:cBhvr>
                                      <p:to>
                                        <p:strVal val="hidden"/>
                                      </p:to>
                                    </p:set>
                                  </p:childTnLst>
                                </p:cTn>
                              </p:par>
                              <p:par>
                                <p:cTn id="21" presetID="1" presetClass="exit" presetSubtype="0" fill="hold" grpId="0" nodeType="withEffect">
                                  <p:stCondLst>
                                    <p:cond delay="0"/>
                                  </p:stCondLst>
                                  <p:childTnLst>
                                    <p:set>
                                      <p:cBhvr>
                                        <p:cTn id="22" dur="1" fill="hold">
                                          <p:stCondLst>
                                            <p:cond delay="0"/>
                                          </p:stCondLst>
                                        </p:cTn>
                                        <p:tgtEl>
                                          <p:spTgt spid="35"/>
                                        </p:tgtEl>
                                        <p:attrNameLst>
                                          <p:attrName>style.visibility</p:attrName>
                                        </p:attrNameLst>
                                      </p:cBhvr>
                                      <p:to>
                                        <p:strVal val="hidden"/>
                                      </p:to>
                                    </p:set>
                                  </p:childTnLst>
                                </p:cTn>
                              </p:par>
                              <p:par>
                                <p:cTn id="23" presetID="1" presetClass="exit" presetSubtype="0" fill="hold" nodeType="withEffect">
                                  <p:stCondLst>
                                    <p:cond delay="0"/>
                                  </p:stCondLst>
                                  <p:childTnLst>
                                    <p:set>
                                      <p:cBhvr>
                                        <p:cTn id="24" dur="1" fill="hold">
                                          <p:stCondLst>
                                            <p:cond delay="0"/>
                                          </p:stCondLst>
                                        </p:cTn>
                                        <p:tgtEl>
                                          <p:spTgt spid="30"/>
                                        </p:tgtEl>
                                        <p:attrNameLst>
                                          <p:attrName>style.visibility</p:attrName>
                                        </p:attrNameLst>
                                      </p:cBhvr>
                                      <p:to>
                                        <p:strVal val="hidden"/>
                                      </p:to>
                                    </p:set>
                                  </p:childTnLst>
                                </p:cTn>
                              </p:par>
                              <p:par>
                                <p:cTn id="25" presetID="1" presetClass="exit" presetSubtype="0" fill="hold" nodeType="withEffect">
                                  <p:stCondLst>
                                    <p:cond delay="0"/>
                                  </p:stCondLst>
                                  <p:childTnLst>
                                    <p:set>
                                      <p:cBhvr>
                                        <p:cTn id="26" dur="1" fill="hold">
                                          <p:stCondLst>
                                            <p:cond delay="0"/>
                                          </p:stCondLst>
                                        </p:cTn>
                                        <p:tgtEl>
                                          <p:spTgt spid="33"/>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6"/>
                                        </p:tgtEl>
                                        <p:attrNameLst>
                                          <p:attrName>style.visibility</p:attrName>
                                        </p:attrNameLst>
                                      </p:cBhvr>
                                      <p:to>
                                        <p:strVal val="visible"/>
                                      </p:to>
                                    </p:set>
                                  </p:childTnLst>
                                </p:cTn>
                              </p:par>
                              <p:par>
                                <p:cTn id="31" presetID="1" presetClass="exit" presetSubtype="0" fill="hold" grpId="1" nodeType="withEffect">
                                  <p:stCondLst>
                                    <p:cond delay="0"/>
                                  </p:stCondLst>
                                  <p:childTnLst>
                                    <p:set>
                                      <p:cBhvr>
                                        <p:cTn id="32" dur="1" fill="hold">
                                          <p:stCondLst>
                                            <p:cond delay="0"/>
                                          </p:stCondLst>
                                        </p:cTn>
                                        <p:tgtEl>
                                          <p:spTgt spid="29"/>
                                        </p:tgtEl>
                                        <p:attrNameLst>
                                          <p:attrName>style.visibility</p:attrName>
                                        </p:attrNameLst>
                                      </p:cBhvr>
                                      <p:to>
                                        <p:strVal val="hidden"/>
                                      </p:to>
                                    </p:set>
                                  </p:childTnLst>
                                </p:cTn>
                              </p:par>
                              <p:par>
                                <p:cTn id="33" presetID="1" presetClass="entr" presetSubtype="0" fill="hold" nodeType="withEffect">
                                  <p:stCondLst>
                                    <p:cond delay="0"/>
                                  </p:stCondLst>
                                  <p:childTnLst>
                                    <p:set>
                                      <p:cBhvr>
                                        <p:cTn id="34" dur="1" fill="hold">
                                          <p:stCondLst>
                                            <p:cond delay="0"/>
                                          </p:stCondLst>
                                        </p:cTn>
                                        <p:tgtEl>
                                          <p:spTgt spid="26">
                                            <p:txEl>
                                              <p:pRg st="4" end="4"/>
                                            </p:txEl>
                                          </p:spTgt>
                                        </p:tgtEl>
                                        <p:attrNameLst>
                                          <p:attrName>style.visibility</p:attrName>
                                        </p:attrNameLst>
                                      </p:cBhvr>
                                      <p:to>
                                        <p:strVal val="visible"/>
                                      </p:to>
                                    </p:set>
                                  </p:childTnLst>
                                </p:cTn>
                              </p:par>
                              <p:par>
                                <p:cTn id="35" presetID="1" presetClass="exit" presetSubtype="0" fill="hold" grpId="0" nodeType="withEffect">
                                  <p:stCondLst>
                                    <p:cond delay="0"/>
                                  </p:stCondLst>
                                  <p:childTnLst>
                                    <p:set>
                                      <p:cBhvr>
                                        <p:cTn id="36" dur="1" fill="hold">
                                          <p:stCondLst>
                                            <p:cond delay="0"/>
                                          </p:stCondLst>
                                        </p:cTn>
                                        <p:tgtEl>
                                          <p:spTgt spid="3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25" grpId="0"/>
      <p:bldP spid="28" grpId="0" animBg="1"/>
      <p:bldP spid="29" grpId="0"/>
      <p:bldP spid="29" grpId="1"/>
      <p:bldP spid="35" grpId="0" animBg="1"/>
      <p:bldP spid="36" grpId="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0355" name="Rectangle 3"/>
          <p:cNvSpPr>
            <a:spLocks noGrp="1" noChangeArrowheads="1"/>
          </p:cNvSpPr>
          <p:nvPr>
            <p:ph idx="1"/>
            <p:custDataLst>
              <p:tags r:id="rId1"/>
            </p:custDataLst>
          </p:nvPr>
        </p:nvSpPr>
        <p:spPr>
          <a:xfrm>
            <a:off x="228600" y="990600"/>
            <a:ext cx="8686800" cy="5791200"/>
          </a:xfrm>
        </p:spPr>
        <p:txBody>
          <a:bodyPr/>
          <a:lstStyle/>
          <a:p>
            <a:pPr>
              <a:lnSpc>
                <a:spcPct val="82000"/>
              </a:lnSpc>
            </a:pPr>
            <a:r>
              <a:rPr lang="en-US" dirty="0" smtClean="0">
                <a:solidFill>
                  <a:schemeClr val="accent1"/>
                </a:solidFill>
              </a:rPr>
              <a:t>Dynamic-RAM (DRAM)</a:t>
            </a:r>
            <a:endParaRPr lang="en-US" dirty="0" smtClean="0"/>
          </a:p>
          <a:p>
            <a:endParaRPr lang="en-US" dirty="0"/>
          </a:p>
        </p:txBody>
      </p:sp>
      <p:sp>
        <p:nvSpPr>
          <p:cNvPr id="43" name="TextBox 42"/>
          <p:cNvSpPr txBox="1"/>
          <p:nvPr/>
        </p:nvSpPr>
        <p:spPr>
          <a:xfrm>
            <a:off x="5334000" y="2895600"/>
            <a:ext cx="508473" cy="461665"/>
          </a:xfrm>
          <a:prstGeom prst="rect">
            <a:avLst/>
          </a:prstGeom>
          <a:noFill/>
        </p:spPr>
        <p:txBody>
          <a:bodyPr wrap="none" rtlCol="0">
            <a:spAutoFit/>
          </a:bodyPr>
          <a:lstStyle/>
          <a:p>
            <a:r>
              <a:rPr lang="en-US" sz="2400" dirty="0" smtClean="0">
                <a:solidFill>
                  <a:schemeClr val="accent1"/>
                </a:solidFill>
              </a:rPr>
              <a:t>on</a:t>
            </a:r>
            <a:endParaRPr lang="en-US" sz="2400" dirty="0">
              <a:solidFill>
                <a:schemeClr val="accent1"/>
              </a:solidFill>
            </a:endParaRPr>
          </a:p>
        </p:txBody>
      </p:sp>
      <p:sp>
        <p:nvSpPr>
          <p:cNvPr id="5" name="Title 4"/>
          <p:cNvSpPr>
            <a:spLocks noGrp="1"/>
          </p:cNvSpPr>
          <p:nvPr>
            <p:ph type="title"/>
            <p:custDataLst>
              <p:tags r:id="rId2"/>
            </p:custDataLst>
          </p:nvPr>
        </p:nvSpPr>
        <p:spPr/>
        <p:txBody>
          <a:bodyPr>
            <a:normAutofit fontScale="90000"/>
          </a:bodyPr>
          <a:lstStyle/>
          <a:p>
            <a:r>
              <a:rPr lang="en-US" dirty="0" smtClean="0"/>
              <a:t>Dynamic RAM: DRAM</a:t>
            </a:r>
            <a:endParaRPr lang="en-US" dirty="0"/>
          </a:p>
        </p:txBody>
      </p:sp>
      <p:cxnSp>
        <p:nvCxnSpPr>
          <p:cNvPr id="15" name="Straight Connector 14"/>
          <p:cNvCxnSpPr/>
          <p:nvPr>
            <p:custDataLst>
              <p:tags r:id="rId3"/>
            </p:custDataLst>
          </p:nvPr>
        </p:nvCxnSpPr>
        <p:spPr>
          <a:xfrm rot="5400000">
            <a:off x="4572000" y="2895600"/>
            <a:ext cx="3048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custDataLst>
              <p:tags r:id="rId4"/>
            </p:custDataLst>
          </p:nvPr>
        </p:nvCxnSpPr>
        <p:spPr>
          <a:xfrm rot="10800000">
            <a:off x="4724401" y="2743200"/>
            <a:ext cx="737435" cy="0"/>
          </a:xfrm>
          <a:prstGeom prst="line">
            <a:avLst/>
          </a:prstGeom>
          <a:ln w="28575">
            <a:solidFill>
              <a:schemeClr val="bg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custDataLst>
              <p:tags r:id="rId5"/>
            </p:custDataLst>
          </p:nvPr>
        </p:nvCxnSpPr>
        <p:spPr>
          <a:xfrm rot="5400000" flipH="1" flipV="1">
            <a:off x="5385635" y="2667000"/>
            <a:ext cx="1524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custDataLst>
              <p:tags r:id="rId6"/>
            </p:custDataLst>
          </p:nvPr>
        </p:nvCxnSpPr>
        <p:spPr>
          <a:xfrm>
            <a:off x="5461835" y="2590800"/>
            <a:ext cx="3810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custDataLst>
              <p:tags r:id="rId7"/>
            </p:custDataLst>
          </p:nvPr>
        </p:nvCxnSpPr>
        <p:spPr>
          <a:xfrm rot="5400000">
            <a:off x="5766635" y="2667000"/>
            <a:ext cx="1524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custDataLst>
              <p:tags r:id="rId8"/>
            </p:custDataLst>
          </p:nvPr>
        </p:nvCxnSpPr>
        <p:spPr>
          <a:xfrm>
            <a:off x="5842835" y="2743200"/>
            <a:ext cx="381000" cy="0"/>
          </a:xfrm>
          <a:prstGeom prst="line">
            <a:avLst/>
          </a:prstGeom>
          <a:ln w="28575">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custDataLst>
              <p:tags r:id="rId9"/>
            </p:custDataLst>
          </p:nvPr>
        </p:nvCxnSpPr>
        <p:spPr>
          <a:xfrm>
            <a:off x="5461835" y="2514600"/>
            <a:ext cx="3810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custDataLst>
              <p:tags r:id="rId10"/>
            </p:custDataLst>
          </p:nvPr>
        </p:nvCxnSpPr>
        <p:spPr>
          <a:xfrm rot="5400000">
            <a:off x="4661735" y="2781300"/>
            <a:ext cx="31242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custDataLst>
              <p:tags r:id="rId11"/>
            </p:custDataLst>
          </p:nvPr>
        </p:nvCxnSpPr>
        <p:spPr>
          <a:xfrm>
            <a:off x="6300035" y="1828800"/>
            <a:ext cx="20574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37" name="TextBox 36"/>
          <p:cNvSpPr txBox="1"/>
          <p:nvPr>
            <p:custDataLst>
              <p:tags r:id="rId12"/>
            </p:custDataLst>
          </p:nvPr>
        </p:nvSpPr>
        <p:spPr>
          <a:xfrm>
            <a:off x="3581400" y="3581400"/>
            <a:ext cx="938965" cy="523221"/>
          </a:xfrm>
          <a:prstGeom prst="rect">
            <a:avLst/>
          </a:prstGeom>
          <a:noFill/>
        </p:spPr>
        <p:txBody>
          <a:bodyPr wrap="square" rtlCol="0">
            <a:spAutoFit/>
          </a:bodyPr>
          <a:lstStyle/>
          <a:p>
            <a:r>
              <a:rPr lang="en-US" sz="2800" dirty="0" err="1" smtClean="0">
                <a:solidFill>
                  <a:schemeClr val="bg1"/>
                </a:solidFill>
              </a:rPr>
              <a:t>Gnd</a:t>
            </a:r>
            <a:endParaRPr lang="en-US" sz="2800" dirty="0" smtClean="0">
              <a:solidFill>
                <a:schemeClr val="bg1"/>
              </a:solidFill>
            </a:endParaRPr>
          </a:p>
        </p:txBody>
      </p:sp>
      <p:sp>
        <p:nvSpPr>
          <p:cNvPr id="39" name="TextBox 38"/>
          <p:cNvSpPr txBox="1"/>
          <p:nvPr>
            <p:custDataLst>
              <p:tags r:id="rId13"/>
            </p:custDataLst>
          </p:nvPr>
        </p:nvSpPr>
        <p:spPr>
          <a:xfrm>
            <a:off x="6909635" y="1381780"/>
            <a:ext cx="1548565" cy="523221"/>
          </a:xfrm>
          <a:prstGeom prst="rect">
            <a:avLst/>
          </a:prstGeom>
          <a:noFill/>
          <a:ln>
            <a:noFill/>
          </a:ln>
        </p:spPr>
        <p:txBody>
          <a:bodyPr wrap="none" rtlCol="0">
            <a:spAutoFit/>
          </a:bodyPr>
          <a:lstStyle/>
          <a:p>
            <a:r>
              <a:rPr lang="en-US" sz="2800" dirty="0" smtClean="0">
                <a:solidFill>
                  <a:schemeClr val="bg1"/>
                </a:solidFill>
              </a:rPr>
              <a:t>word line</a:t>
            </a:r>
          </a:p>
        </p:txBody>
      </p:sp>
      <p:sp>
        <p:nvSpPr>
          <p:cNvPr id="40" name="TextBox 39"/>
          <p:cNvSpPr txBox="1"/>
          <p:nvPr>
            <p:custDataLst>
              <p:tags r:id="rId14"/>
            </p:custDataLst>
          </p:nvPr>
        </p:nvSpPr>
        <p:spPr>
          <a:xfrm>
            <a:off x="6166247" y="609600"/>
            <a:ext cx="615553" cy="1095813"/>
          </a:xfrm>
          <a:prstGeom prst="rect">
            <a:avLst/>
          </a:prstGeom>
          <a:noFill/>
        </p:spPr>
        <p:txBody>
          <a:bodyPr vert="vert270" wrap="none" rtlCol="0">
            <a:spAutoFit/>
          </a:bodyPr>
          <a:lstStyle/>
          <a:p>
            <a:r>
              <a:rPr lang="en-US" sz="2800" dirty="0" smtClean="0">
                <a:solidFill>
                  <a:schemeClr val="bg1"/>
                </a:solidFill>
              </a:rPr>
              <a:t>bit line</a:t>
            </a:r>
          </a:p>
        </p:txBody>
      </p:sp>
      <p:cxnSp>
        <p:nvCxnSpPr>
          <p:cNvPr id="44" name="Straight Connector 43"/>
          <p:cNvCxnSpPr/>
          <p:nvPr>
            <p:custDataLst>
              <p:tags r:id="rId15"/>
            </p:custDataLst>
          </p:nvPr>
        </p:nvCxnSpPr>
        <p:spPr>
          <a:xfrm>
            <a:off x="4419600" y="3048000"/>
            <a:ext cx="6096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custDataLst>
              <p:tags r:id="rId16"/>
            </p:custDataLst>
          </p:nvPr>
        </p:nvCxnSpPr>
        <p:spPr>
          <a:xfrm>
            <a:off x="4419600" y="3200400"/>
            <a:ext cx="6096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custDataLst>
              <p:tags r:id="rId17"/>
            </p:custDataLst>
          </p:nvPr>
        </p:nvCxnSpPr>
        <p:spPr>
          <a:xfrm rot="5400000">
            <a:off x="4419600" y="3505200"/>
            <a:ext cx="6096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custDataLst>
              <p:tags r:id="rId18"/>
            </p:custDataLst>
          </p:nvPr>
        </p:nvCxnSpPr>
        <p:spPr>
          <a:xfrm>
            <a:off x="4495800" y="3810000"/>
            <a:ext cx="4572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custDataLst>
              <p:tags r:id="rId19"/>
            </p:custDataLst>
          </p:nvPr>
        </p:nvCxnSpPr>
        <p:spPr>
          <a:xfrm>
            <a:off x="4572000" y="3886200"/>
            <a:ext cx="3048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custDataLst>
              <p:tags r:id="rId20"/>
            </p:custDataLst>
          </p:nvPr>
        </p:nvCxnSpPr>
        <p:spPr>
          <a:xfrm>
            <a:off x="4648200" y="3962400"/>
            <a:ext cx="1524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59" name="TextBox 58"/>
          <p:cNvSpPr txBox="1"/>
          <p:nvPr>
            <p:custDataLst>
              <p:tags r:id="rId21"/>
            </p:custDataLst>
          </p:nvPr>
        </p:nvSpPr>
        <p:spPr>
          <a:xfrm>
            <a:off x="2794835" y="2819400"/>
            <a:ext cx="1777165" cy="523221"/>
          </a:xfrm>
          <a:prstGeom prst="rect">
            <a:avLst/>
          </a:prstGeom>
          <a:noFill/>
        </p:spPr>
        <p:txBody>
          <a:bodyPr wrap="square" rtlCol="0">
            <a:spAutoFit/>
          </a:bodyPr>
          <a:lstStyle/>
          <a:p>
            <a:r>
              <a:rPr lang="en-US" sz="2800" dirty="0" smtClean="0">
                <a:solidFill>
                  <a:schemeClr val="bg1"/>
                </a:solidFill>
              </a:rPr>
              <a:t>Capacitor</a:t>
            </a:r>
          </a:p>
        </p:txBody>
      </p:sp>
      <p:sp>
        <p:nvSpPr>
          <p:cNvPr id="27" name="TextBox 26"/>
          <p:cNvSpPr txBox="1"/>
          <p:nvPr>
            <p:custDataLst>
              <p:tags r:id="rId22"/>
            </p:custDataLst>
          </p:nvPr>
        </p:nvSpPr>
        <p:spPr>
          <a:xfrm>
            <a:off x="2514600" y="1295400"/>
            <a:ext cx="3180056" cy="461665"/>
          </a:xfrm>
          <a:prstGeom prst="rect">
            <a:avLst/>
          </a:prstGeom>
          <a:noFill/>
        </p:spPr>
        <p:txBody>
          <a:bodyPr wrap="square" rtlCol="0">
            <a:spAutoFit/>
          </a:bodyPr>
          <a:lstStyle/>
          <a:p>
            <a:r>
              <a:rPr lang="en-US" sz="2400" dirty="0" smtClean="0">
                <a:solidFill>
                  <a:schemeClr val="accent1"/>
                </a:solidFill>
              </a:rPr>
              <a:t>Disabled (</a:t>
            </a:r>
            <a:r>
              <a:rPr lang="en-US" sz="2400" dirty="0" err="1" smtClean="0">
                <a:solidFill>
                  <a:schemeClr val="accent1"/>
                </a:solidFill>
              </a:rPr>
              <a:t>wordline</a:t>
            </a:r>
            <a:r>
              <a:rPr lang="en-US" sz="2400" dirty="0" smtClean="0">
                <a:solidFill>
                  <a:schemeClr val="accent1"/>
                </a:solidFill>
              </a:rPr>
              <a:t> = 0)</a:t>
            </a:r>
          </a:p>
        </p:txBody>
      </p:sp>
      <mc:AlternateContent xmlns:mc="http://schemas.openxmlformats.org/markup-compatibility/2006" xmlns:a14="http://schemas.microsoft.com/office/drawing/2010/main">
        <mc:Choice Requires="a14">
          <p:sp>
            <p:nvSpPr>
              <p:cNvPr id="28" name="TextBox 27"/>
              <p:cNvSpPr txBox="1"/>
              <p:nvPr>
                <p:custDataLst>
                  <p:tags r:id="rId23"/>
                </p:custDataLst>
              </p:nvPr>
            </p:nvSpPr>
            <p:spPr>
              <a:xfrm>
                <a:off x="228600" y="3887212"/>
                <a:ext cx="8763000" cy="3046988"/>
              </a:xfrm>
              <a:prstGeom prst="rect">
                <a:avLst/>
              </a:prstGeom>
              <a:noFill/>
            </p:spPr>
            <p:txBody>
              <a:bodyPr wrap="square" rtlCol="0">
                <a:spAutoFit/>
              </a:bodyPr>
              <a:lstStyle/>
              <a:p>
                <a:pPr marL="230188" indent="-230188">
                  <a:buClr>
                    <a:schemeClr val="accent1"/>
                  </a:buClr>
                </a:pPr>
                <a:r>
                  <a:rPr lang="en-US" sz="2400" dirty="0" smtClean="0">
                    <a:solidFill>
                      <a:schemeClr val="bg1"/>
                    </a:solidFill>
                  </a:rPr>
                  <a:t>Each cell stores one bit, and requires 4 – 8 transistors (6 is typical)</a:t>
                </a:r>
              </a:p>
              <a:p>
                <a:pPr marL="230188" indent="-230188">
                  <a:buClr>
                    <a:schemeClr val="accent1"/>
                  </a:buClr>
                </a:pPr>
                <a:r>
                  <a:rPr lang="en-US" sz="2400" dirty="0" smtClean="0">
                    <a:solidFill>
                      <a:schemeClr val="accent1"/>
                    </a:solidFill>
                  </a:rPr>
                  <a:t>Read:</a:t>
                </a:r>
              </a:p>
              <a:p>
                <a:pPr marL="230188" indent="-230188">
                  <a:buClr>
                    <a:schemeClr val="accent1"/>
                  </a:buClr>
                  <a:buFont typeface="Arial" pitchFamily="34" charset="0"/>
                  <a:buChar char="•"/>
                </a:pPr>
                <a:r>
                  <a:rPr lang="en-US" sz="2400" dirty="0" smtClean="0">
                    <a:solidFill>
                      <a:schemeClr val="bg1"/>
                    </a:solidFill>
                  </a:rPr>
                  <a:t>pre-charge B and </a:t>
                </a:r>
                <a14:m>
                  <m:oMath xmlns:m="http://schemas.openxmlformats.org/officeDocument/2006/math">
                    <m:acc>
                      <m:accPr>
                        <m:chr m:val="̅"/>
                        <m:ctrlPr>
                          <a:rPr lang="en-US" sz="2400" i="1" smtClean="0">
                            <a:solidFill>
                              <a:schemeClr val="bg1"/>
                            </a:solidFill>
                            <a:latin typeface="Cambria Math"/>
                          </a:rPr>
                        </m:ctrlPr>
                      </m:accPr>
                      <m:e>
                        <m:r>
                          <m:rPr>
                            <m:sty m:val="p"/>
                          </m:rPr>
                          <a:rPr lang="en-US" sz="2400" b="0" i="0" smtClean="0">
                            <a:solidFill>
                              <a:schemeClr val="bg1"/>
                            </a:solidFill>
                            <a:latin typeface="Cambria Math"/>
                          </a:rPr>
                          <m:t>B</m:t>
                        </m:r>
                      </m:e>
                    </m:acc>
                  </m:oMath>
                </a14:m>
                <a:r>
                  <a:rPr lang="en-US" sz="2400" dirty="0" smtClean="0">
                    <a:solidFill>
                      <a:schemeClr val="bg1"/>
                    </a:solidFill>
                  </a:rPr>
                  <a:t> to </a:t>
                </a:r>
                <a:r>
                  <a:rPr lang="en-US" sz="2400" dirty="0" err="1" smtClean="0">
                    <a:solidFill>
                      <a:schemeClr val="bg1"/>
                    </a:solidFill>
                  </a:rPr>
                  <a:t>V</a:t>
                </a:r>
                <a:r>
                  <a:rPr lang="en-US" sz="2400" baseline="-25000" dirty="0" err="1" smtClean="0">
                    <a:solidFill>
                      <a:schemeClr val="bg1"/>
                    </a:solidFill>
                  </a:rPr>
                  <a:t>supply</a:t>
                </a:r>
                <a:r>
                  <a:rPr lang="en-US" sz="2400" dirty="0" smtClean="0">
                    <a:solidFill>
                      <a:schemeClr val="bg1"/>
                    </a:solidFill>
                  </a:rPr>
                  <a:t>/2</a:t>
                </a:r>
              </a:p>
              <a:p>
                <a:pPr marL="230188" indent="-230188">
                  <a:buClr>
                    <a:schemeClr val="accent1"/>
                  </a:buClr>
                  <a:buFont typeface="Arial" pitchFamily="34" charset="0"/>
                  <a:buChar char="•"/>
                </a:pPr>
                <a:r>
                  <a:rPr lang="en-US" sz="2400" dirty="0" smtClean="0">
                    <a:solidFill>
                      <a:schemeClr val="bg1"/>
                    </a:solidFill>
                  </a:rPr>
                  <a:t>pull word line high</a:t>
                </a:r>
              </a:p>
              <a:p>
                <a:pPr marL="230188" indent="-230188">
                  <a:buClr>
                    <a:schemeClr val="accent1"/>
                  </a:buClr>
                  <a:buFont typeface="Arial" pitchFamily="34" charset="0"/>
                  <a:buChar char="•"/>
                </a:pPr>
                <a:r>
                  <a:rPr lang="en-US" sz="2400" dirty="0" smtClean="0">
                    <a:solidFill>
                      <a:schemeClr val="bg1"/>
                    </a:solidFill>
                  </a:rPr>
                  <a:t>cell pulls B or </a:t>
                </a:r>
                <a14:m>
                  <m:oMath xmlns:m="http://schemas.openxmlformats.org/officeDocument/2006/math">
                    <m:acc>
                      <m:accPr>
                        <m:chr m:val="̅"/>
                        <m:ctrlPr>
                          <a:rPr lang="en-US" sz="2400" i="1">
                            <a:solidFill>
                              <a:schemeClr val="bg1"/>
                            </a:solidFill>
                            <a:latin typeface="Cambria Math"/>
                          </a:rPr>
                        </m:ctrlPr>
                      </m:accPr>
                      <m:e>
                        <m:r>
                          <m:rPr>
                            <m:sty m:val="p"/>
                          </m:rPr>
                          <a:rPr lang="en-US" sz="2400">
                            <a:solidFill>
                              <a:schemeClr val="bg1"/>
                            </a:solidFill>
                            <a:latin typeface="Cambria Math"/>
                          </a:rPr>
                          <m:t>B</m:t>
                        </m:r>
                      </m:e>
                    </m:acc>
                  </m:oMath>
                </a14:m>
                <a:r>
                  <a:rPr lang="en-US" sz="2400" dirty="0" smtClean="0">
                    <a:solidFill>
                      <a:schemeClr val="bg1"/>
                    </a:solidFill>
                  </a:rPr>
                  <a:t> low, sense amp detects voltage difference</a:t>
                </a:r>
              </a:p>
              <a:p>
                <a:pPr marL="230188" indent="-230188">
                  <a:buClr>
                    <a:schemeClr val="accent1"/>
                  </a:buClr>
                </a:pPr>
                <a:r>
                  <a:rPr lang="en-US" sz="2400" dirty="0" smtClean="0">
                    <a:solidFill>
                      <a:schemeClr val="accent1"/>
                    </a:solidFill>
                  </a:rPr>
                  <a:t>Write:</a:t>
                </a:r>
              </a:p>
              <a:p>
                <a:pPr marL="230188" indent="-230188">
                  <a:buClr>
                    <a:schemeClr val="accent1"/>
                  </a:buClr>
                  <a:buFont typeface="Arial" pitchFamily="34" charset="0"/>
                  <a:buChar char="•"/>
                </a:pPr>
                <a:r>
                  <a:rPr lang="en-US" sz="2400" dirty="0" smtClean="0">
                    <a:solidFill>
                      <a:schemeClr val="bg1"/>
                    </a:solidFill>
                  </a:rPr>
                  <a:t>pull word line high</a:t>
                </a:r>
              </a:p>
              <a:p>
                <a:pPr marL="230188" indent="-230188">
                  <a:buClr>
                    <a:schemeClr val="accent1"/>
                  </a:buClr>
                  <a:buFont typeface="Arial" pitchFamily="34" charset="0"/>
                  <a:buChar char="•"/>
                </a:pPr>
                <a:r>
                  <a:rPr lang="en-US" sz="2400" dirty="0" smtClean="0">
                    <a:solidFill>
                      <a:schemeClr val="bg1"/>
                    </a:solidFill>
                  </a:rPr>
                  <a:t>drive B charges capacitor</a:t>
                </a:r>
              </a:p>
            </p:txBody>
          </p:sp>
        </mc:Choice>
        <mc:Fallback xmlns="">
          <p:sp>
            <p:nvSpPr>
              <p:cNvPr id="28" name="TextBox 27"/>
              <p:cNvSpPr txBox="1">
                <a:spLocks noRot="1" noChangeAspect="1" noMove="1" noResize="1" noEditPoints="1" noAdjustHandles="1" noChangeArrowheads="1" noChangeShapeType="1" noTextEdit="1"/>
              </p:cNvSpPr>
              <p:nvPr>
                <p:custDataLst>
                  <p:tags r:id="rId33"/>
                </p:custDataLst>
              </p:nvPr>
            </p:nvSpPr>
            <p:spPr>
              <a:xfrm>
                <a:off x="228600" y="3887212"/>
                <a:ext cx="8763000" cy="3046988"/>
              </a:xfrm>
              <a:prstGeom prst="rect">
                <a:avLst/>
              </a:prstGeom>
              <a:blipFill rotWithShape="1">
                <a:blip r:embed="rId34"/>
                <a:stretch>
                  <a:fillRect l="-1113" t="-1600" b="-3600"/>
                </a:stretch>
              </a:blipFill>
            </p:spPr>
            <p:txBody>
              <a:bodyPr/>
              <a:lstStyle/>
              <a:p>
                <a:r>
                  <a:rPr lang="en-US">
                    <a:noFill/>
                  </a:rPr>
                  <a:t> </a:t>
                </a:r>
              </a:p>
            </p:txBody>
          </p:sp>
        </mc:Fallback>
      </mc:AlternateContent>
      <p:sp>
        <p:nvSpPr>
          <p:cNvPr id="29" name="TextBox 28"/>
          <p:cNvSpPr txBox="1"/>
          <p:nvPr>
            <p:custDataLst>
              <p:tags r:id="rId24"/>
            </p:custDataLst>
          </p:nvPr>
        </p:nvSpPr>
        <p:spPr>
          <a:xfrm>
            <a:off x="4495800" y="2143780"/>
            <a:ext cx="457200" cy="523220"/>
          </a:xfrm>
          <a:prstGeom prst="rect">
            <a:avLst/>
          </a:prstGeom>
          <a:noFill/>
        </p:spPr>
        <p:txBody>
          <a:bodyPr wrap="square" rtlCol="0">
            <a:spAutoFit/>
          </a:bodyPr>
          <a:lstStyle/>
          <a:p>
            <a:r>
              <a:rPr lang="en-US" sz="2800" dirty="0">
                <a:solidFill>
                  <a:schemeClr val="accent1"/>
                </a:solidFill>
              </a:rPr>
              <a:t>0</a:t>
            </a:r>
            <a:endParaRPr lang="en-US" sz="2800" dirty="0" smtClean="0">
              <a:solidFill>
                <a:schemeClr val="accent1"/>
              </a:solidFill>
            </a:endParaRPr>
          </a:p>
        </p:txBody>
      </p:sp>
      <p:sp>
        <p:nvSpPr>
          <p:cNvPr id="30" name="TextBox 29"/>
          <p:cNvSpPr txBox="1"/>
          <p:nvPr>
            <p:custDataLst>
              <p:tags r:id="rId25"/>
            </p:custDataLst>
          </p:nvPr>
        </p:nvSpPr>
        <p:spPr>
          <a:xfrm>
            <a:off x="2514600" y="1367135"/>
            <a:ext cx="3180056" cy="461665"/>
          </a:xfrm>
          <a:prstGeom prst="rect">
            <a:avLst/>
          </a:prstGeom>
          <a:solidFill>
            <a:schemeClr val="bg2"/>
          </a:solidFill>
        </p:spPr>
        <p:txBody>
          <a:bodyPr wrap="square" rtlCol="0">
            <a:spAutoFit/>
          </a:bodyPr>
          <a:lstStyle/>
          <a:p>
            <a:r>
              <a:rPr lang="en-US" sz="2400" dirty="0">
                <a:solidFill>
                  <a:schemeClr val="accent1"/>
                </a:solidFill>
              </a:rPr>
              <a:t>1</a:t>
            </a:r>
            <a:r>
              <a:rPr lang="en-US" sz="2400" dirty="0" smtClean="0">
                <a:solidFill>
                  <a:schemeClr val="accent1"/>
                </a:solidFill>
              </a:rPr>
              <a:t>) Enable (</a:t>
            </a:r>
            <a:r>
              <a:rPr lang="en-US" sz="2400" dirty="0" err="1" smtClean="0">
                <a:solidFill>
                  <a:schemeClr val="accent1"/>
                </a:solidFill>
              </a:rPr>
              <a:t>wordline</a:t>
            </a:r>
            <a:r>
              <a:rPr lang="en-US" sz="2400" dirty="0" smtClean="0">
                <a:solidFill>
                  <a:schemeClr val="accent1"/>
                </a:solidFill>
              </a:rPr>
              <a:t> = 1)</a:t>
            </a:r>
          </a:p>
        </p:txBody>
      </p:sp>
      <p:cxnSp>
        <p:nvCxnSpPr>
          <p:cNvPr id="33" name="Straight Connector 32"/>
          <p:cNvCxnSpPr/>
          <p:nvPr/>
        </p:nvCxnSpPr>
        <p:spPr>
          <a:xfrm>
            <a:off x="5458280" y="2667000"/>
            <a:ext cx="284840" cy="170156"/>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flipV="1">
            <a:off x="5486400" y="2667000"/>
            <a:ext cx="256720" cy="170156"/>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5348405" y="2895600"/>
            <a:ext cx="532710" cy="461665"/>
          </a:xfrm>
          <a:prstGeom prst="rect">
            <a:avLst/>
          </a:prstGeom>
          <a:solidFill>
            <a:schemeClr val="bg2"/>
          </a:solidFill>
        </p:spPr>
        <p:txBody>
          <a:bodyPr wrap="none" rtlCol="0">
            <a:spAutoFit/>
          </a:bodyPr>
          <a:lstStyle/>
          <a:p>
            <a:r>
              <a:rPr lang="en-US" sz="2400" dirty="0" smtClean="0">
                <a:solidFill>
                  <a:schemeClr val="accent1"/>
                </a:solidFill>
              </a:rPr>
              <a:t>off</a:t>
            </a:r>
            <a:endParaRPr lang="en-US" sz="2400" dirty="0">
              <a:solidFill>
                <a:schemeClr val="accent1"/>
              </a:solidFill>
            </a:endParaRPr>
          </a:p>
        </p:txBody>
      </p:sp>
      <p:sp>
        <p:nvSpPr>
          <p:cNvPr id="38" name="TextBox 37"/>
          <p:cNvSpPr txBox="1"/>
          <p:nvPr>
            <p:custDataLst>
              <p:tags r:id="rId26"/>
            </p:custDataLst>
          </p:nvPr>
        </p:nvSpPr>
        <p:spPr>
          <a:xfrm>
            <a:off x="6172200" y="2782534"/>
            <a:ext cx="2875256" cy="1015663"/>
          </a:xfrm>
          <a:prstGeom prst="rect">
            <a:avLst/>
          </a:prstGeom>
          <a:noFill/>
        </p:spPr>
        <p:txBody>
          <a:bodyPr wrap="square" rtlCol="0">
            <a:spAutoFit/>
          </a:bodyPr>
          <a:lstStyle/>
          <a:p>
            <a:r>
              <a:rPr lang="en-US" sz="2000" dirty="0" smtClean="0">
                <a:solidFill>
                  <a:schemeClr val="accent1"/>
                </a:solidFill>
              </a:rPr>
              <a:t>2) Drive B high</a:t>
            </a:r>
          </a:p>
          <a:p>
            <a:r>
              <a:rPr lang="en-US" sz="2000" dirty="0">
                <a:solidFill>
                  <a:schemeClr val="accent1"/>
                </a:solidFill>
              </a:rPr>
              <a:t> </a:t>
            </a:r>
            <a:r>
              <a:rPr lang="en-US" sz="2000" dirty="0" smtClean="0">
                <a:solidFill>
                  <a:schemeClr val="accent1"/>
                </a:solidFill>
              </a:rPr>
              <a:t>         i.e. B = 1</a:t>
            </a:r>
          </a:p>
          <a:p>
            <a:r>
              <a:rPr lang="en-US" sz="2000" dirty="0" smtClean="0">
                <a:solidFill>
                  <a:schemeClr val="accent1"/>
                </a:solidFill>
              </a:rPr>
              <a:t>         Charges capacitor</a:t>
            </a:r>
          </a:p>
        </p:txBody>
      </p:sp>
      <p:sp>
        <p:nvSpPr>
          <p:cNvPr id="41" name="TextBox 40"/>
          <p:cNvSpPr txBox="1"/>
          <p:nvPr>
            <p:custDataLst>
              <p:tags r:id="rId27"/>
            </p:custDataLst>
          </p:nvPr>
        </p:nvSpPr>
        <p:spPr>
          <a:xfrm>
            <a:off x="5001080" y="2143780"/>
            <a:ext cx="409120" cy="523220"/>
          </a:xfrm>
          <a:prstGeom prst="rect">
            <a:avLst/>
          </a:prstGeom>
          <a:noFill/>
        </p:spPr>
        <p:txBody>
          <a:bodyPr wrap="square" rtlCol="0">
            <a:spAutoFit/>
          </a:bodyPr>
          <a:lstStyle/>
          <a:p>
            <a:r>
              <a:rPr lang="en-US" sz="2800" dirty="0" smtClean="0">
                <a:solidFill>
                  <a:schemeClr val="accent1"/>
                </a:solidFill>
              </a:rPr>
              <a:t>1</a:t>
            </a:r>
          </a:p>
        </p:txBody>
      </p:sp>
      <p:sp>
        <p:nvSpPr>
          <p:cNvPr id="42" name="TextBox 41"/>
          <p:cNvSpPr txBox="1"/>
          <p:nvPr>
            <p:custDataLst>
              <p:tags r:id="rId28"/>
            </p:custDataLst>
          </p:nvPr>
        </p:nvSpPr>
        <p:spPr>
          <a:xfrm>
            <a:off x="4696280" y="2143780"/>
            <a:ext cx="433160" cy="523220"/>
          </a:xfrm>
          <a:prstGeom prst="rect">
            <a:avLst/>
          </a:prstGeom>
          <a:noFill/>
        </p:spPr>
        <p:txBody>
          <a:bodyPr wrap="square" rtlCol="0">
            <a:spAutoFit/>
          </a:bodyPr>
          <a:lstStyle/>
          <a:p>
            <a:r>
              <a:rPr lang="en-US" sz="2800" dirty="0" smtClean="0">
                <a:solidFill>
                  <a:schemeClr val="accent1"/>
                </a:solidFill>
              </a:rPr>
              <a:t>→</a:t>
            </a:r>
          </a:p>
        </p:txBody>
      </p:sp>
      <p:cxnSp>
        <p:nvCxnSpPr>
          <p:cNvPr id="31" name="Straight Connector 30"/>
          <p:cNvCxnSpPr/>
          <p:nvPr>
            <p:custDataLst>
              <p:tags r:id="rId29"/>
            </p:custDataLst>
          </p:nvPr>
        </p:nvCxnSpPr>
        <p:spPr>
          <a:xfrm>
            <a:off x="990600" y="1828800"/>
            <a:ext cx="5157035"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custDataLst>
              <p:tags r:id="rId30"/>
            </p:custDataLst>
          </p:nvPr>
        </p:nvCxnSpPr>
        <p:spPr>
          <a:xfrm rot="5400000" flipH="1" flipV="1">
            <a:off x="5306847" y="2171700"/>
            <a:ext cx="685800" cy="0"/>
          </a:xfrm>
          <a:prstGeom prst="line">
            <a:avLst/>
          </a:prstGeom>
          <a:ln w="28575">
            <a:solidFill>
              <a:schemeClr val="accent1"/>
            </a:solidFil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74922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par>
                                <p:cTn id="7" presetID="1" presetClass="exit" presetSubtype="0" fill="hold" grpId="0" nodeType="withEffect">
                                  <p:stCondLst>
                                    <p:cond delay="0"/>
                                  </p:stCondLst>
                                  <p:childTnLst>
                                    <p:set>
                                      <p:cBhvr>
                                        <p:cTn id="8" dur="1" fill="hold">
                                          <p:stCondLst>
                                            <p:cond delay="0"/>
                                          </p:stCondLst>
                                        </p:cTn>
                                        <p:tgtEl>
                                          <p:spTgt spid="27"/>
                                        </p:tgtEl>
                                        <p:attrNameLst>
                                          <p:attrName>style.visibility</p:attrName>
                                        </p:attrNameLst>
                                      </p:cBhvr>
                                      <p:to>
                                        <p:strVal val="hidden"/>
                                      </p:to>
                                    </p:set>
                                  </p:childTnLst>
                                </p:cTn>
                              </p:par>
                              <p:par>
                                <p:cTn id="9" presetID="1" presetClass="entr" presetSubtype="0" fill="hold" nodeType="withEffect">
                                  <p:stCondLst>
                                    <p:cond delay="0"/>
                                  </p:stCondLst>
                                  <p:childTnLst>
                                    <p:set>
                                      <p:cBhvr>
                                        <p:cTn id="10" dur="1" fill="hold">
                                          <p:stCondLst>
                                            <p:cond delay="0"/>
                                          </p:stCondLst>
                                        </p:cTn>
                                        <p:tgtEl>
                                          <p:spTgt spid="28">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35"/>
                                        </p:tgtEl>
                                        <p:attrNameLst>
                                          <p:attrName>style.visibility</p:attrName>
                                        </p:attrNameLst>
                                      </p:cBhvr>
                                      <p:to>
                                        <p:strVal val="hidden"/>
                                      </p:to>
                                    </p:set>
                                  </p:childTnLst>
                                </p:cTn>
                              </p:par>
                              <p:par>
                                <p:cTn id="15" presetID="1" presetClass="exit" presetSubtype="0" fill="hold" nodeType="withEffect">
                                  <p:stCondLst>
                                    <p:cond delay="0"/>
                                  </p:stCondLst>
                                  <p:childTnLst>
                                    <p:set>
                                      <p:cBhvr>
                                        <p:cTn id="16" dur="1" fill="hold">
                                          <p:stCondLst>
                                            <p:cond delay="0"/>
                                          </p:stCondLst>
                                        </p:cTn>
                                        <p:tgtEl>
                                          <p:spTgt spid="33"/>
                                        </p:tgtEl>
                                        <p:attrNameLst>
                                          <p:attrName>style.visibility</p:attrName>
                                        </p:attrNameLst>
                                      </p:cBhvr>
                                      <p:to>
                                        <p:strVal val="hidden"/>
                                      </p:to>
                                    </p:set>
                                  </p:childTnLst>
                                </p:cTn>
                              </p:par>
                              <p:par>
                                <p:cTn id="17" presetID="1" presetClass="exit" presetSubtype="0" fill="hold" grpId="0" nodeType="withEffect">
                                  <p:stCondLst>
                                    <p:cond delay="0"/>
                                  </p:stCondLst>
                                  <p:childTnLst>
                                    <p:set>
                                      <p:cBhvr>
                                        <p:cTn id="18" dur="1" fill="hold">
                                          <p:stCondLst>
                                            <p:cond delay="0"/>
                                          </p:stCondLst>
                                        </p:cTn>
                                        <p:tgtEl>
                                          <p:spTgt spid="36"/>
                                        </p:tgtEl>
                                        <p:attrNameLst>
                                          <p:attrName>style.visibility</p:attrName>
                                        </p:attrNameLst>
                                      </p:cBhvr>
                                      <p:to>
                                        <p:strVal val="hidden"/>
                                      </p:to>
                                    </p:set>
                                  </p:childTnLst>
                                </p:cTn>
                              </p:par>
                              <p:par>
                                <p:cTn id="19" presetID="1"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8"/>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8">
                                            <p:txEl>
                                              <p:pRg st="7" end="7"/>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1"/>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grpId="1" nodeType="clickEffect">
                                  <p:stCondLst>
                                    <p:cond delay="0"/>
                                  </p:stCondLst>
                                  <p:childTnLst>
                                    <p:set>
                                      <p:cBhvr>
                                        <p:cTn id="34" dur="1" fill="hold">
                                          <p:stCondLst>
                                            <p:cond delay="0"/>
                                          </p:stCondLst>
                                        </p:cTn>
                                        <p:tgtEl>
                                          <p:spTgt spid="42"/>
                                        </p:tgtEl>
                                        <p:attrNameLst>
                                          <p:attrName>style.visibility</p:attrName>
                                        </p:attrNameLst>
                                      </p:cBhvr>
                                      <p:to>
                                        <p:strVal val="hidden"/>
                                      </p:to>
                                    </p:set>
                                  </p:childTnLst>
                                </p:cTn>
                              </p:par>
                              <p:par>
                                <p:cTn id="35" presetID="1" presetClass="exit" presetSubtype="0" fill="hold" grpId="0" nodeType="withEffect">
                                  <p:stCondLst>
                                    <p:cond delay="0"/>
                                  </p:stCondLst>
                                  <p:childTnLst>
                                    <p:set>
                                      <p:cBhvr>
                                        <p:cTn id="36" dur="1" fill="hold">
                                          <p:stCondLst>
                                            <p:cond delay="0"/>
                                          </p:stCondLst>
                                        </p:cTn>
                                        <p:tgtEl>
                                          <p:spTgt spid="2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P spid="27" grpId="0"/>
      <p:bldP spid="29" grpId="0"/>
      <p:bldP spid="30" grpId="0" animBg="1"/>
      <p:bldP spid="36" grpId="0" animBg="1"/>
      <p:bldP spid="38" grpId="0"/>
      <p:bldP spid="41" grpId="0"/>
      <p:bldP spid="42" grpId="0"/>
      <p:bldP spid="42" grpId="1"/>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2403" name="Rectangle 3"/>
          <p:cNvSpPr>
            <a:spLocks noGrp="1" noChangeArrowheads="1"/>
          </p:cNvSpPr>
          <p:nvPr>
            <p:ph idx="1"/>
            <p:custDataLst>
              <p:tags r:id="rId1"/>
            </p:custDataLst>
          </p:nvPr>
        </p:nvSpPr>
        <p:spPr/>
        <p:txBody>
          <a:bodyPr/>
          <a:lstStyle/>
          <a:p>
            <a:pPr>
              <a:lnSpc>
                <a:spcPct val="90000"/>
              </a:lnSpc>
            </a:pPr>
            <a:r>
              <a:rPr lang="en-US" dirty="0"/>
              <a:t>Single transistor vs. many gates</a:t>
            </a:r>
          </a:p>
          <a:p>
            <a:pPr lvl="1">
              <a:lnSpc>
                <a:spcPct val="90000"/>
              </a:lnSpc>
            </a:pPr>
            <a:r>
              <a:rPr lang="en-US" dirty="0" smtClean="0"/>
              <a:t>Denser, cheaper ($30/1GB vs. $30/2MB)</a:t>
            </a:r>
          </a:p>
          <a:p>
            <a:pPr lvl="1">
              <a:lnSpc>
                <a:spcPct val="90000"/>
              </a:lnSpc>
            </a:pPr>
            <a:r>
              <a:rPr lang="en-US" dirty="0" smtClean="0"/>
              <a:t>But more complicated, and has analog sensing</a:t>
            </a:r>
            <a:endParaRPr lang="en-US" dirty="0"/>
          </a:p>
          <a:p>
            <a:pPr lvl="1">
              <a:lnSpc>
                <a:spcPct val="90000"/>
              </a:lnSpc>
            </a:pPr>
            <a:endParaRPr lang="en-US" dirty="0"/>
          </a:p>
          <a:p>
            <a:pPr>
              <a:lnSpc>
                <a:spcPct val="90000"/>
              </a:lnSpc>
            </a:pPr>
            <a:r>
              <a:rPr lang="en-US" dirty="0" smtClean="0"/>
              <a:t>Also needs </a:t>
            </a:r>
            <a:r>
              <a:rPr lang="en-US" dirty="0"/>
              <a:t>refresh</a:t>
            </a:r>
          </a:p>
          <a:p>
            <a:pPr lvl="1">
              <a:lnSpc>
                <a:spcPct val="90000"/>
              </a:lnSpc>
            </a:pPr>
            <a:r>
              <a:rPr lang="en-US" dirty="0" smtClean="0"/>
              <a:t>Read </a:t>
            </a:r>
            <a:r>
              <a:rPr lang="en-US" dirty="0"/>
              <a:t>and write </a:t>
            </a:r>
            <a:r>
              <a:rPr lang="en-US" dirty="0" smtClean="0"/>
              <a:t>back…</a:t>
            </a:r>
            <a:endParaRPr lang="en-US" dirty="0"/>
          </a:p>
          <a:p>
            <a:pPr lvl="1">
              <a:lnSpc>
                <a:spcPct val="90000"/>
              </a:lnSpc>
            </a:pPr>
            <a:r>
              <a:rPr lang="en-US" dirty="0" smtClean="0"/>
              <a:t>…every </a:t>
            </a:r>
            <a:r>
              <a:rPr lang="en-US" dirty="0"/>
              <a:t>few </a:t>
            </a:r>
            <a:r>
              <a:rPr lang="en-US" dirty="0" smtClean="0"/>
              <a:t>milliseconds</a:t>
            </a:r>
            <a:endParaRPr lang="en-US" dirty="0"/>
          </a:p>
          <a:p>
            <a:pPr lvl="1">
              <a:lnSpc>
                <a:spcPct val="90000"/>
              </a:lnSpc>
            </a:pPr>
            <a:r>
              <a:rPr lang="en-US" dirty="0" smtClean="0"/>
              <a:t>Organized </a:t>
            </a:r>
            <a:r>
              <a:rPr lang="en-US" dirty="0"/>
              <a:t>in 2D grid, so can do rows at a time</a:t>
            </a:r>
          </a:p>
          <a:p>
            <a:pPr lvl="1">
              <a:lnSpc>
                <a:spcPct val="90000"/>
              </a:lnSpc>
            </a:pPr>
            <a:r>
              <a:rPr lang="en-US" dirty="0" smtClean="0"/>
              <a:t>Chip can do refresh internally</a:t>
            </a:r>
            <a:endParaRPr lang="en-US" dirty="0"/>
          </a:p>
          <a:p>
            <a:pPr>
              <a:lnSpc>
                <a:spcPct val="90000"/>
              </a:lnSpc>
            </a:pPr>
            <a:endParaRPr lang="en-US" dirty="0" smtClean="0"/>
          </a:p>
          <a:p>
            <a:pPr>
              <a:lnSpc>
                <a:spcPct val="90000"/>
              </a:lnSpc>
            </a:pPr>
            <a:r>
              <a:rPr lang="en-US" dirty="0" smtClean="0"/>
              <a:t>Hence… slower and energy inefficient</a:t>
            </a:r>
            <a:endParaRPr lang="en-US" dirty="0"/>
          </a:p>
        </p:txBody>
      </p:sp>
      <p:sp>
        <p:nvSpPr>
          <p:cNvPr id="4" name="Title 3"/>
          <p:cNvSpPr>
            <a:spLocks noGrp="1"/>
          </p:cNvSpPr>
          <p:nvPr>
            <p:ph type="title"/>
            <p:custDataLst>
              <p:tags r:id="rId2"/>
            </p:custDataLst>
          </p:nvPr>
        </p:nvSpPr>
        <p:spPr/>
        <p:txBody>
          <a:bodyPr>
            <a:normAutofit fontScale="90000"/>
          </a:bodyPr>
          <a:lstStyle/>
          <a:p>
            <a:r>
              <a:rPr lang="en-US" dirty="0" smtClean="0"/>
              <a:t>DRAM vs. SRAM</a:t>
            </a:r>
            <a:endParaRPr lang="en-US" dirty="0"/>
          </a:p>
        </p:txBody>
      </p:sp>
    </p:spTree>
    <p:extLst>
      <p:ext uri="{BB962C8B-B14F-4D97-AF65-F5344CB8AC3E}">
        <p14:creationId xmlns:p14="http://schemas.microsoft.com/office/powerpoint/2010/main" val="4010048466"/>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3970" name="Rectangle 2"/>
          <p:cNvSpPr>
            <a:spLocks noGrp="1" noChangeArrowheads="1"/>
          </p:cNvSpPr>
          <p:nvPr>
            <p:ph type="title"/>
            <p:custDataLst>
              <p:tags r:id="rId1"/>
            </p:custDataLst>
          </p:nvPr>
        </p:nvSpPr>
        <p:spPr/>
        <p:txBody>
          <a:bodyPr>
            <a:noAutofit/>
          </a:bodyPr>
          <a:lstStyle/>
          <a:p>
            <a:r>
              <a:rPr lang="en-US"/>
              <a:t>Memory</a:t>
            </a:r>
          </a:p>
        </p:txBody>
      </p:sp>
      <p:sp>
        <p:nvSpPr>
          <p:cNvPr id="2003971" name="Rectangle 3"/>
          <p:cNvSpPr>
            <a:spLocks noGrp="1" noChangeArrowheads="1"/>
          </p:cNvSpPr>
          <p:nvPr>
            <p:ph idx="1"/>
            <p:custDataLst>
              <p:tags r:id="rId2"/>
            </p:custDataLst>
          </p:nvPr>
        </p:nvSpPr>
        <p:spPr/>
        <p:txBody>
          <a:bodyPr>
            <a:noAutofit/>
          </a:bodyPr>
          <a:lstStyle/>
          <a:p>
            <a:pPr>
              <a:lnSpc>
                <a:spcPct val="82000"/>
              </a:lnSpc>
            </a:pPr>
            <a:r>
              <a:rPr lang="en-US" sz="2800" dirty="0" smtClean="0">
                <a:solidFill>
                  <a:schemeClr val="accent1"/>
                </a:solidFill>
              </a:rPr>
              <a:t>Register File </a:t>
            </a:r>
            <a:r>
              <a:rPr lang="en-US" sz="2800" dirty="0" smtClean="0"/>
              <a:t>tradeoffs</a:t>
            </a:r>
          </a:p>
          <a:p>
            <a:pPr lvl="1">
              <a:lnSpc>
                <a:spcPct val="82000"/>
              </a:lnSpc>
              <a:buNone/>
            </a:pPr>
            <a:r>
              <a:rPr lang="en-US" sz="2400" dirty="0" smtClean="0">
                <a:solidFill>
                  <a:schemeClr val="accent1"/>
                </a:solidFill>
              </a:rPr>
              <a:t>+</a:t>
            </a:r>
            <a:r>
              <a:rPr lang="en-US" sz="2400" dirty="0" smtClean="0"/>
              <a:t>	Very fast (a few gate delays for both read and write)</a:t>
            </a:r>
          </a:p>
          <a:p>
            <a:pPr lvl="1">
              <a:lnSpc>
                <a:spcPct val="82000"/>
              </a:lnSpc>
              <a:buNone/>
            </a:pPr>
            <a:r>
              <a:rPr lang="en-US" sz="2400" dirty="0" smtClean="0">
                <a:solidFill>
                  <a:schemeClr val="accent1"/>
                </a:solidFill>
              </a:rPr>
              <a:t>+</a:t>
            </a:r>
            <a:r>
              <a:rPr lang="en-US" sz="2400" dirty="0" smtClean="0"/>
              <a:t>	Adding extra ports is straightforward</a:t>
            </a:r>
          </a:p>
          <a:p>
            <a:pPr lvl="1">
              <a:lnSpc>
                <a:spcPct val="82000"/>
              </a:lnSpc>
              <a:buNone/>
            </a:pPr>
            <a:r>
              <a:rPr lang="en-US" sz="2400" dirty="0" smtClean="0">
                <a:solidFill>
                  <a:schemeClr val="accent1"/>
                </a:solidFill>
              </a:rPr>
              <a:t>–</a:t>
            </a:r>
            <a:r>
              <a:rPr lang="en-US" sz="2400" dirty="0" smtClean="0"/>
              <a:t> 	Expensive, doesn’t scale</a:t>
            </a:r>
          </a:p>
          <a:p>
            <a:pPr lvl="1">
              <a:lnSpc>
                <a:spcPct val="82000"/>
              </a:lnSpc>
              <a:buNone/>
            </a:pPr>
            <a:r>
              <a:rPr lang="en-US" sz="2400" dirty="0" smtClean="0">
                <a:solidFill>
                  <a:schemeClr val="accent1"/>
                </a:solidFill>
              </a:rPr>
              <a:t>–</a:t>
            </a:r>
            <a:r>
              <a:rPr lang="en-US" sz="2400" dirty="0" smtClean="0"/>
              <a:t> 	Volatile</a:t>
            </a:r>
          </a:p>
          <a:p>
            <a:pPr>
              <a:lnSpc>
                <a:spcPct val="82000"/>
              </a:lnSpc>
            </a:pPr>
            <a:endParaRPr lang="en-US" sz="2800" dirty="0" smtClean="0"/>
          </a:p>
          <a:p>
            <a:pPr>
              <a:lnSpc>
                <a:spcPct val="82000"/>
              </a:lnSpc>
            </a:pPr>
            <a:r>
              <a:rPr lang="en-US" sz="2800" dirty="0" smtClean="0">
                <a:solidFill>
                  <a:schemeClr val="accent1"/>
                </a:solidFill>
              </a:rPr>
              <a:t>Volatile Memory </a:t>
            </a:r>
            <a:r>
              <a:rPr lang="en-US" sz="2800" dirty="0" smtClean="0"/>
              <a:t>alternatives: SRAM, DRAM, …</a:t>
            </a:r>
          </a:p>
          <a:p>
            <a:pPr lvl="1">
              <a:lnSpc>
                <a:spcPct val="82000"/>
              </a:lnSpc>
              <a:buNone/>
            </a:pPr>
            <a:r>
              <a:rPr lang="en-US" sz="2400" dirty="0" smtClean="0">
                <a:solidFill>
                  <a:schemeClr val="accent1"/>
                </a:solidFill>
              </a:rPr>
              <a:t>–</a:t>
            </a:r>
            <a:r>
              <a:rPr lang="en-US" sz="2400" dirty="0" smtClean="0"/>
              <a:t> 	Slower</a:t>
            </a:r>
          </a:p>
          <a:p>
            <a:pPr lvl="1">
              <a:lnSpc>
                <a:spcPct val="82000"/>
              </a:lnSpc>
              <a:buNone/>
            </a:pPr>
            <a:r>
              <a:rPr lang="en-US" sz="2400" dirty="0" smtClean="0">
                <a:solidFill>
                  <a:schemeClr val="accent1"/>
                </a:solidFill>
              </a:rPr>
              <a:t>+</a:t>
            </a:r>
            <a:r>
              <a:rPr lang="en-US" sz="2400" dirty="0" smtClean="0"/>
              <a:t>	Cheaper, and scales well</a:t>
            </a:r>
          </a:p>
          <a:p>
            <a:pPr lvl="1">
              <a:lnSpc>
                <a:spcPct val="82000"/>
              </a:lnSpc>
              <a:buNone/>
            </a:pPr>
            <a:r>
              <a:rPr lang="en-US" sz="2400" dirty="0" smtClean="0">
                <a:solidFill>
                  <a:schemeClr val="accent1"/>
                </a:solidFill>
              </a:rPr>
              <a:t>–</a:t>
            </a:r>
            <a:r>
              <a:rPr lang="en-US" sz="2400" dirty="0" smtClean="0"/>
              <a:t> 	Volatile</a:t>
            </a:r>
          </a:p>
          <a:p>
            <a:pPr>
              <a:lnSpc>
                <a:spcPct val="82000"/>
              </a:lnSpc>
            </a:pPr>
            <a:endParaRPr lang="en-US" sz="2800" dirty="0" smtClean="0"/>
          </a:p>
          <a:p>
            <a:pPr marL="342900" lvl="1" indent="-342900">
              <a:lnSpc>
                <a:spcPct val="82000"/>
              </a:lnSpc>
              <a:buClrTx/>
              <a:buSzPct val="80000"/>
              <a:buNone/>
            </a:pPr>
            <a:r>
              <a:rPr lang="en-US" sz="2800" dirty="0" smtClean="0">
                <a:solidFill>
                  <a:schemeClr val="accent1"/>
                </a:solidFill>
              </a:rPr>
              <a:t>Non-Volatile Memory (NV-RAM): </a:t>
            </a:r>
            <a:r>
              <a:rPr lang="en-US" sz="2400" dirty="0" smtClean="0"/>
              <a:t>Flash, EEPROM, …</a:t>
            </a:r>
          </a:p>
          <a:p>
            <a:pPr lvl="1">
              <a:lnSpc>
                <a:spcPct val="82000"/>
              </a:lnSpc>
              <a:buNone/>
            </a:pPr>
            <a:r>
              <a:rPr lang="en-US" sz="2400" dirty="0" smtClean="0">
                <a:solidFill>
                  <a:schemeClr val="accent1"/>
                </a:solidFill>
              </a:rPr>
              <a:t>+</a:t>
            </a:r>
            <a:r>
              <a:rPr lang="en-US" sz="2400" dirty="0" smtClean="0"/>
              <a:t>	Scales well</a:t>
            </a:r>
            <a:endParaRPr lang="en-US" sz="2400" dirty="0"/>
          </a:p>
          <a:p>
            <a:pPr lvl="1">
              <a:lnSpc>
                <a:spcPct val="82000"/>
              </a:lnSpc>
              <a:buNone/>
            </a:pPr>
            <a:r>
              <a:rPr lang="en-US" sz="2400" dirty="0" smtClean="0">
                <a:solidFill>
                  <a:schemeClr val="accent1"/>
                </a:solidFill>
              </a:rPr>
              <a:t>–</a:t>
            </a:r>
            <a:r>
              <a:rPr lang="en-US" sz="2400" dirty="0" smtClean="0"/>
              <a:t> 	Limited </a:t>
            </a:r>
            <a:r>
              <a:rPr lang="en-US" sz="2400" dirty="0"/>
              <a:t>lifetime; </a:t>
            </a:r>
            <a:r>
              <a:rPr lang="en-US" sz="2400" dirty="0" smtClean="0"/>
              <a:t>degrades after </a:t>
            </a:r>
            <a:r>
              <a:rPr lang="en-US" sz="2400" dirty="0"/>
              <a:t>100000 to 1M </a:t>
            </a:r>
            <a:r>
              <a:rPr lang="en-US" sz="2400" dirty="0" smtClean="0"/>
              <a:t>writes</a:t>
            </a:r>
            <a:endParaRPr lang="en-US" sz="2400" dirty="0"/>
          </a:p>
        </p:txBody>
      </p:sp>
    </p:spTree>
    <p:extLst>
      <p:ext uri="{BB962C8B-B14F-4D97-AF65-F5344CB8AC3E}">
        <p14:creationId xmlns:p14="http://schemas.microsoft.com/office/powerpoint/2010/main" val="2977519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03971">
                                            <p:txEl>
                                              <p:pRg st="11" end="1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03971">
                                            <p:txEl>
                                              <p:pRg st="12" end="1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003971">
                                            <p:txEl>
                                              <p:pRg st="13" end="1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003971">
                                            <p:txEl>
                                              <p:pRg st="9" end="9"/>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00397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6498" name="Rectangle 2"/>
          <p:cNvSpPr>
            <a:spLocks noGrp="1" noChangeArrowheads="1"/>
          </p:cNvSpPr>
          <p:nvPr>
            <p:ph type="title"/>
            <p:custDataLst>
              <p:tags r:id="rId1"/>
            </p:custDataLst>
          </p:nvPr>
        </p:nvSpPr>
        <p:spPr/>
        <p:txBody>
          <a:bodyPr>
            <a:normAutofit fontScale="90000"/>
          </a:bodyPr>
          <a:lstStyle/>
          <a:p>
            <a:r>
              <a:rPr lang="en-US"/>
              <a:t>Summary</a:t>
            </a:r>
          </a:p>
        </p:txBody>
      </p:sp>
      <p:sp>
        <p:nvSpPr>
          <p:cNvPr id="2026499" name="Rectangle 3"/>
          <p:cNvSpPr>
            <a:spLocks noGrp="1" noChangeArrowheads="1"/>
          </p:cNvSpPr>
          <p:nvPr>
            <p:ph idx="1"/>
            <p:custDataLst>
              <p:tags r:id="rId2"/>
            </p:custDataLst>
          </p:nvPr>
        </p:nvSpPr>
        <p:spPr/>
        <p:txBody>
          <a:bodyPr>
            <a:normAutofit lnSpcReduction="10000"/>
          </a:bodyPr>
          <a:lstStyle/>
          <a:p>
            <a:r>
              <a:rPr lang="en-US" dirty="0"/>
              <a:t>We now have enough building blocks to build machines that can perform non-trivial computational tasks</a:t>
            </a:r>
          </a:p>
          <a:p>
            <a:endParaRPr lang="en-US" dirty="0" smtClean="0"/>
          </a:p>
          <a:p>
            <a:r>
              <a:rPr lang="en-US" dirty="0" smtClean="0"/>
              <a:t>Register File: Tens of words of working memory</a:t>
            </a:r>
            <a:endParaRPr lang="en-US" dirty="0"/>
          </a:p>
          <a:p>
            <a:r>
              <a:rPr lang="en-US" dirty="0"/>
              <a:t>SRAM: </a:t>
            </a:r>
            <a:r>
              <a:rPr lang="en-US" dirty="0" smtClean="0"/>
              <a:t>Millions of words of working memory</a:t>
            </a:r>
            <a:endParaRPr lang="en-US" dirty="0"/>
          </a:p>
          <a:p>
            <a:r>
              <a:rPr lang="en-US" dirty="0"/>
              <a:t>DRAM: </a:t>
            </a:r>
            <a:r>
              <a:rPr lang="en-US" dirty="0" smtClean="0"/>
              <a:t>Billions of words of working memory</a:t>
            </a:r>
          </a:p>
          <a:p>
            <a:r>
              <a:rPr lang="en-US" dirty="0" smtClean="0"/>
              <a:t>NVRAM: long term storage </a:t>
            </a:r>
            <a:br>
              <a:rPr lang="en-US" dirty="0" smtClean="0"/>
            </a:br>
            <a:r>
              <a:rPr lang="en-US" dirty="0" smtClean="0"/>
              <a:t>	(</a:t>
            </a:r>
            <a:r>
              <a:rPr lang="en-US" dirty="0" err="1" smtClean="0"/>
              <a:t>usb</a:t>
            </a:r>
            <a:r>
              <a:rPr lang="en-US" dirty="0" smtClean="0"/>
              <a:t> fob, solid state disks, BIOS, …)</a:t>
            </a:r>
          </a:p>
          <a:p>
            <a:endParaRPr lang="en-US" dirty="0"/>
          </a:p>
          <a:p>
            <a:r>
              <a:rPr lang="en-US" dirty="0" smtClean="0">
                <a:solidFill>
                  <a:schemeClr val="accent1"/>
                </a:solidFill>
              </a:rPr>
              <a:t>Next time we will build a simple processor!</a:t>
            </a:r>
          </a:p>
          <a:p>
            <a:endParaRPr lang="en-US" dirty="0"/>
          </a:p>
        </p:txBody>
      </p:sp>
    </p:spTree>
    <p:extLst>
      <p:ext uri="{BB962C8B-B14F-4D97-AF65-F5344CB8AC3E}">
        <p14:creationId xmlns:p14="http://schemas.microsoft.com/office/powerpoint/2010/main" val="123294642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normAutofit fontScale="90000"/>
          </a:bodyPr>
          <a:lstStyle/>
          <a:p>
            <a:r>
              <a:rPr lang="en-US" dirty="0" smtClean="0"/>
              <a:t>Door Lock: Inputs</a:t>
            </a:r>
            <a:endParaRPr lang="en-US" dirty="0"/>
          </a:p>
        </p:txBody>
      </p:sp>
      <p:sp>
        <p:nvSpPr>
          <p:cNvPr id="24" name="Content Placeholder 23"/>
          <p:cNvSpPr>
            <a:spLocks noGrp="1"/>
          </p:cNvSpPr>
          <p:nvPr>
            <p:ph idx="1"/>
            <p:custDataLst>
              <p:tags r:id="rId2"/>
            </p:custDataLst>
          </p:nvPr>
        </p:nvSpPr>
        <p:spPr>
          <a:xfrm>
            <a:off x="2971800" y="609600"/>
            <a:ext cx="5943600" cy="2971800"/>
          </a:xfrm>
        </p:spPr>
        <p:txBody>
          <a:bodyPr/>
          <a:lstStyle/>
          <a:p>
            <a:r>
              <a:rPr lang="en-US" dirty="0" smtClean="0"/>
              <a:t>Assumptions:</a:t>
            </a:r>
          </a:p>
          <a:p>
            <a:pPr lvl="1"/>
            <a:r>
              <a:rPr lang="en-US" dirty="0" smtClean="0"/>
              <a:t>signals are synchronized to clock</a:t>
            </a:r>
          </a:p>
          <a:p>
            <a:pPr lvl="1"/>
            <a:r>
              <a:rPr lang="en-US" dirty="0" smtClean="0"/>
              <a:t>Password is B-A-B</a:t>
            </a:r>
          </a:p>
        </p:txBody>
      </p:sp>
      <p:cxnSp>
        <p:nvCxnSpPr>
          <p:cNvPr id="7" name="Straight Connector 6"/>
          <p:cNvCxnSpPr/>
          <p:nvPr>
            <p:custDataLst>
              <p:tags r:id="rId3"/>
            </p:custDataLst>
          </p:nvPr>
        </p:nvCxnSpPr>
        <p:spPr>
          <a:xfrm rot="5400000">
            <a:off x="152400" y="3657600"/>
            <a:ext cx="9144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custDataLst>
              <p:tags r:id="rId4"/>
            </p:custDataLst>
          </p:nvPr>
        </p:nvCxnSpPr>
        <p:spPr>
          <a:xfrm>
            <a:off x="609600" y="4114800"/>
            <a:ext cx="20574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custDataLst>
              <p:tags r:id="rId5"/>
            </p:custDataLst>
          </p:nvPr>
        </p:nvCxnSpPr>
        <p:spPr>
          <a:xfrm rot="5400000">
            <a:off x="495300" y="3390900"/>
            <a:ext cx="8382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custDataLst>
              <p:tags r:id="rId6"/>
            </p:custDataLst>
          </p:nvPr>
        </p:nvCxnSpPr>
        <p:spPr>
          <a:xfrm>
            <a:off x="914400" y="3810000"/>
            <a:ext cx="17526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custDataLst>
              <p:tags r:id="rId7"/>
            </p:custDataLst>
          </p:nvPr>
        </p:nvCxnSpPr>
        <p:spPr>
          <a:xfrm rot="5400000">
            <a:off x="800100" y="3086100"/>
            <a:ext cx="8382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custDataLst>
              <p:tags r:id="rId8"/>
            </p:custDataLst>
          </p:nvPr>
        </p:nvCxnSpPr>
        <p:spPr>
          <a:xfrm>
            <a:off x="1219200" y="3505200"/>
            <a:ext cx="14478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pic>
        <p:nvPicPr>
          <p:cNvPr id="16" name="Picture 5"/>
          <p:cNvPicPr>
            <a:picLocks noChangeAspect="1" noChangeArrowheads="1"/>
          </p:cNvPicPr>
          <p:nvPr>
            <p:custDataLst>
              <p:tags r:id="rId9"/>
            </p:custDataLst>
          </p:nvPr>
        </p:nvPicPr>
        <p:blipFill>
          <a:blip r:embed="rId16" cstate="print"/>
          <a:srcRect l="12241" t="-1" r="46954" b="46067"/>
          <a:stretch>
            <a:fillRect/>
          </a:stretch>
        </p:blipFill>
        <p:spPr bwMode="auto">
          <a:xfrm>
            <a:off x="381000" y="1600200"/>
            <a:ext cx="1066800" cy="1600200"/>
          </a:xfrm>
          <a:prstGeom prst="rect">
            <a:avLst/>
          </a:prstGeom>
          <a:noFill/>
          <a:ln w="9525">
            <a:noFill/>
            <a:miter lim="800000"/>
            <a:headEnd/>
            <a:tailEnd/>
          </a:ln>
          <a:effectLst/>
        </p:spPr>
      </p:pic>
      <p:sp>
        <p:nvSpPr>
          <p:cNvPr id="21" name="TextBox 20"/>
          <p:cNvSpPr txBox="1"/>
          <p:nvPr>
            <p:custDataLst>
              <p:tags r:id="rId10"/>
            </p:custDataLst>
          </p:nvPr>
        </p:nvSpPr>
        <p:spPr>
          <a:xfrm>
            <a:off x="2667000" y="3124200"/>
            <a:ext cx="304800" cy="584775"/>
          </a:xfrm>
          <a:prstGeom prst="rect">
            <a:avLst/>
          </a:prstGeom>
          <a:noFill/>
        </p:spPr>
        <p:txBody>
          <a:bodyPr wrap="square" rtlCol="0">
            <a:spAutoFit/>
          </a:bodyPr>
          <a:lstStyle/>
          <a:p>
            <a:r>
              <a:rPr lang="en-US" sz="3200" dirty="0" smtClean="0">
                <a:solidFill>
                  <a:prstClr val="white"/>
                </a:solidFill>
              </a:rPr>
              <a:t>K</a:t>
            </a:r>
            <a:endParaRPr lang="en-US" sz="3200" dirty="0">
              <a:solidFill>
                <a:prstClr val="white"/>
              </a:solidFill>
            </a:endParaRPr>
          </a:p>
        </p:txBody>
      </p:sp>
      <p:sp>
        <p:nvSpPr>
          <p:cNvPr id="22" name="TextBox 21"/>
          <p:cNvSpPr txBox="1"/>
          <p:nvPr>
            <p:custDataLst>
              <p:tags r:id="rId11"/>
            </p:custDataLst>
          </p:nvPr>
        </p:nvSpPr>
        <p:spPr>
          <a:xfrm>
            <a:off x="2667000" y="3505200"/>
            <a:ext cx="304800" cy="584775"/>
          </a:xfrm>
          <a:prstGeom prst="rect">
            <a:avLst/>
          </a:prstGeom>
          <a:noFill/>
        </p:spPr>
        <p:txBody>
          <a:bodyPr wrap="square" rtlCol="0">
            <a:spAutoFit/>
          </a:bodyPr>
          <a:lstStyle/>
          <a:p>
            <a:r>
              <a:rPr lang="en-US" sz="3200" dirty="0" smtClean="0">
                <a:solidFill>
                  <a:prstClr val="white"/>
                </a:solidFill>
              </a:rPr>
              <a:t>A</a:t>
            </a:r>
            <a:endParaRPr lang="en-US" sz="3200" dirty="0">
              <a:solidFill>
                <a:prstClr val="white"/>
              </a:solidFill>
            </a:endParaRPr>
          </a:p>
        </p:txBody>
      </p:sp>
      <p:sp>
        <p:nvSpPr>
          <p:cNvPr id="23" name="TextBox 22"/>
          <p:cNvSpPr txBox="1"/>
          <p:nvPr>
            <p:custDataLst>
              <p:tags r:id="rId12"/>
            </p:custDataLst>
          </p:nvPr>
        </p:nvSpPr>
        <p:spPr>
          <a:xfrm>
            <a:off x="2667000" y="3886200"/>
            <a:ext cx="304800" cy="584775"/>
          </a:xfrm>
          <a:prstGeom prst="rect">
            <a:avLst/>
          </a:prstGeom>
          <a:noFill/>
        </p:spPr>
        <p:txBody>
          <a:bodyPr wrap="square" rtlCol="0">
            <a:spAutoFit/>
          </a:bodyPr>
          <a:lstStyle/>
          <a:p>
            <a:r>
              <a:rPr lang="en-US" sz="3200" dirty="0" smtClean="0">
                <a:solidFill>
                  <a:prstClr val="white"/>
                </a:solidFill>
              </a:rPr>
              <a:t>B</a:t>
            </a:r>
            <a:endParaRPr lang="en-US" sz="3200" dirty="0">
              <a:solidFill>
                <a:prstClr val="white"/>
              </a:solidFill>
            </a:endParaRPr>
          </a:p>
        </p:txBody>
      </p:sp>
      <p:graphicFrame>
        <p:nvGraphicFramePr>
          <p:cNvPr id="25" name="Table 24"/>
          <p:cNvGraphicFramePr>
            <a:graphicFrameLocks noGrp="1"/>
          </p:cNvGraphicFramePr>
          <p:nvPr>
            <p:custDataLst>
              <p:tags r:id="rId13"/>
            </p:custDataLst>
            <p:extLst>
              <p:ext uri="{D42A27DB-BD31-4B8C-83A1-F6EECF244321}">
                <p14:modId xmlns:p14="http://schemas.microsoft.com/office/powerpoint/2010/main" val="189807238"/>
              </p:ext>
            </p:extLst>
          </p:nvPr>
        </p:nvGraphicFramePr>
        <p:xfrm>
          <a:off x="4800600" y="2667000"/>
          <a:ext cx="3124200" cy="1828800"/>
        </p:xfrm>
        <a:graphic>
          <a:graphicData uri="http://schemas.openxmlformats.org/drawingml/2006/table">
            <a:tbl>
              <a:tblPr firstRow="1" bandRow="1">
                <a:tableStyleId>{5C22544A-7EE6-4342-B048-85BDC9FD1C3A}</a:tableStyleId>
              </a:tblPr>
              <a:tblGrid>
                <a:gridCol w="365760"/>
                <a:gridCol w="365760"/>
                <a:gridCol w="365760"/>
                <a:gridCol w="2026920"/>
              </a:tblGrid>
              <a:tr h="365760">
                <a:tc>
                  <a:txBody>
                    <a:bodyPr/>
                    <a:lstStyle/>
                    <a:p>
                      <a:pPr algn="ctr"/>
                      <a:r>
                        <a:rPr lang="en-US" sz="2400" dirty="0" smtClean="0">
                          <a:solidFill>
                            <a:schemeClr val="tx1"/>
                          </a:solidFill>
                        </a:rPr>
                        <a:t>K</a:t>
                      </a:r>
                      <a:endParaRPr lang="en-US" sz="2400" dirty="0">
                        <a:solidFill>
                          <a:schemeClr val="tx1"/>
                        </a:solidFill>
                      </a:endParaRPr>
                    </a:p>
                  </a:txBody>
                  <a:tcPr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dirty="0" smtClean="0">
                          <a:solidFill>
                            <a:schemeClr val="tx1"/>
                          </a:solidFill>
                        </a:rPr>
                        <a:t>A</a:t>
                      </a:r>
                      <a:endParaRPr lang="en-US" sz="2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dirty="0" smtClean="0">
                          <a:solidFill>
                            <a:schemeClr val="tx1"/>
                          </a:solidFill>
                        </a:rPr>
                        <a:t>B</a:t>
                      </a:r>
                      <a:endParaRPr lang="en-US" sz="2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400" dirty="0" smtClean="0">
                          <a:solidFill>
                            <a:schemeClr val="tx1"/>
                          </a:solidFill>
                        </a:rPr>
                        <a:t>Meaning</a:t>
                      </a:r>
                      <a:endParaRPr lang="en-US" sz="2400" dirty="0">
                        <a:solidFill>
                          <a:schemeClr val="tx1"/>
                        </a:solidFill>
                      </a:endParaRPr>
                    </a:p>
                  </a:txBody>
                  <a:tcPr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65760">
                <a:tc>
                  <a:txBody>
                    <a:bodyPr/>
                    <a:lstStyle/>
                    <a:p>
                      <a:pPr algn="ctr"/>
                      <a:r>
                        <a:rPr lang="en-US" sz="2400" dirty="0" smtClean="0">
                          <a:solidFill>
                            <a:schemeClr val="tx1"/>
                          </a:solidFill>
                        </a:rPr>
                        <a:t>0</a:t>
                      </a:r>
                      <a:endParaRPr lang="en-US" sz="2400" dirty="0">
                        <a:solidFill>
                          <a:schemeClr val="tx1"/>
                        </a:solidFill>
                      </a:endParaRPr>
                    </a:p>
                  </a:txBody>
                  <a:tcPr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dirty="0" smtClean="0">
                          <a:solidFill>
                            <a:schemeClr val="tx1"/>
                          </a:solidFill>
                        </a:rPr>
                        <a:t>0</a:t>
                      </a:r>
                      <a:endParaRPr lang="en-US" sz="2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dirty="0" smtClean="0">
                          <a:solidFill>
                            <a:schemeClr val="tx1"/>
                          </a:solidFill>
                        </a:rPr>
                        <a:t>0</a:t>
                      </a:r>
                      <a:endParaRPr lang="en-US" sz="2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400" dirty="0" smtClean="0">
                          <a:solidFill>
                            <a:schemeClr val="tx1"/>
                          </a:solidFill>
                        </a:rPr>
                        <a:t>Ø </a:t>
                      </a:r>
                      <a:r>
                        <a:rPr lang="en-US" sz="2400" baseline="0" dirty="0" smtClean="0">
                          <a:solidFill>
                            <a:schemeClr val="tx1"/>
                          </a:solidFill>
                        </a:rPr>
                        <a:t> (</a:t>
                      </a:r>
                      <a:r>
                        <a:rPr lang="en-US" sz="2400" dirty="0" smtClean="0">
                          <a:solidFill>
                            <a:schemeClr val="tx1"/>
                          </a:solidFill>
                        </a:rPr>
                        <a:t>no key)</a:t>
                      </a:r>
                      <a:endParaRPr lang="en-US" sz="2400" dirty="0">
                        <a:solidFill>
                          <a:schemeClr val="tx1"/>
                        </a:solidFill>
                      </a:endParaRPr>
                    </a:p>
                  </a:txBody>
                  <a:tcPr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65760">
                <a:tc>
                  <a:txBody>
                    <a:bodyPr/>
                    <a:lstStyle/>
                    <a:p>
                      <a:pPr algn="ctr"/>
                      <a:r>
                        <a:rPr lang="en-US" sz="2400" dirty="0" smtClean="0">
                          <a:solidFill>
                            <a:schemeClr val="tx1"/>
                          </a:solidFill>
                        </a:rPr>
                        <a:t>1</a:t>
                      </a:r>
                      <a:endParaRPr lang="en-US" sz="2400" dirty="0">
                        <a:solidFill>
                          <a:schemeClr val="tx1"/>
                        </a:solidFill>
                      </a:endParaRPr>
                    </a:p>
                  </a:txBody>
                  <a:tcPr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dirty="0" smtClean="0">
                          <a:solidFill>
                            <a:schemeClr val="tx1"/>
                          </a:solidFill>
                        </a:rPr>
                        <a:t>1</a:t>
                      </a:r>
                      <a:endParaRPr lang="en-US" sz="2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dirty="0" smtClean="0">
                          <a:solidFill>
                            <a:schemeClr val="tx1"/>
                          </a:solidFill>
                        </a:rPr>
                        <a:t>0</a:t>
                      </a:r>
                      <a:endParaRPr lang="en-US" sz="2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400" dirty="0" smtClean="0">
                          <a:solidFill>
                            <a:schemeClr val="tx1"/>
                          </a:solidFill>
                        </a:rPr>
                        <a:t>‘A’ pressed</a:t>
                      </a:r>
                      <a:endParaRPr lang="en-US" sz="2400" dirty="0">
                        <a:solidFill>
                          <a:schemeClr val="tx1"/>
                        </a:solidFill>
                      </a:endParaRPr>
                    </a:p>
                  </a:txBody>
                  <a:tcPr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65760">
                <a:tc>
                  <a:txBody>
                    <a:bodyPr/>
                    <a:lstStyle/>
                    <a:p>
                      <a:pPr algn="ctr"/>
                      <a:r>
                        <a:rPr lang="en-US" sz="2400" dirty="0" smtClean="0">
                          <a:solidFill>
                            <a:schemeClr val="tx1"/>
                          </a:solidFill>
                        </a:rPr>
                        <a:t>1</a:t>
                      </a:r>
                      <a:endParaRPr lang="en-US" sz="2400" dirty="0">
                        <a:solidFill>
                          <a:schemeClr val="tx1"/>
                        </a:solidFill>
                      </a:endParaRPr>
                    </a:p>
                  </a:txBody>
                  <a:tcPr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r>
                        <a:rPr lang="en-US" sz="2400" dirty="0" smtClean="0">
                          <a:solidFill>
                            <a:schemeClr val="tx1"/>
                          </a:solidFill>
                        </a:rPr>
                        <a:t>0</a:t>
                      </a:r>
                      <a:endParaRPr lang="en-US" sz="2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r>
                        <a:rPr lang="en-US" sz="2400" dirty="0" smtClean="0">
                          <a:solidFill>
                            <a:schemeClr val="tx1"/>
                          </a:solidFill>
                        </a:rPr>
                        <a:t>1</a:t>
                      </a:r>
                      <a:endParaRPr lang="en-US" sz="2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r>
                        <a:rPr lang="en-US" sz="2400" dirty="0" smtClean="0">
                          <a:solidFill>
                            <a:schemeClr val="tx1"/>
                          </a:solidFill>
                        </a:rPr>
                        <a:t>‘B’ pressed</a:t>
                      </a:r>
                      <a:endParaRPr lang="en-US" sz="2400" dirty="0">
                        <a:solidFill>
                          <a:schemeClr val="tx1"/>
                        </a:solidFill>
                      </a:endParaRPr>
                    </a:p>
                  </a:txBody>
                  <a:tcPr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93723718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normAutofit fontScale="90000"/>
          </a:bodyPr>
          <a:lstStyle/>
          <a:p>
            <a:r>
              <a:rPr lang="en-US" dirty="0" smtClean="0"/>
              <a:t>Door Lock: Outputs</a:t>
            </a:r>
            <a:endParaRPr lang="en-US" dirty="0"/>
          </a:p>
        </p:txBody>
      </p:sp>
      <p:sp>
        <p:nvSpPr>
          <p:cNvPr id="24" name="Content Placeholder 23"/>
          <p:cNvSpPr>
            <a:spLocks noGrp="1"/>
          </p:cNvSpPr>
          <p:nvPr>
            <p:ph idx="1"/>
            <p:custDataLst>
              <p:tags r:id="rId2"/>
            </p:custDataLst>
          </p:nvPr>
        </p:nvSpPr>
        <p:spPr>
          <a:xfrm>
            <a:off x="2971800" y="609600"/>
            <a:ext cx="5867400" cy="2819400"/>
          </a:xfrm>
        </p:spPr>
        <p:txBody>
          <a:bodyPr/>
          <a:lstStyle/>
          <a:p>
            <a:r>
              <a:rPr lang="en-US" dirty="0" smtClean="0"/>
              <a:t>Assumptions:</a:t>
            </a:r>
          </a:p>
          <a:p>
            <a:pPr lvl="1"/>
            <a:r>
              <a:rPr lang="en-US" dirty="0" smtClean="0"/>
              <a:t>High pulse on U unlocks door</a:t>
            </a:r>
          </a:p>
        </p:txBody>
      </p:sp>
      <p:cxnSp>
        <p:nvCxnSpPr>
          <p:cNvPr id="7" name="Straight Connector 6"/>
          <p:cNvCxnSpPr/>
          <p:nvPr>
            <p:custDataLst>
              <p:tags r:id="rId3"/>
            </p:custDataLst>
          </p:nvPr>
        </p:nvCxnSpPr>
        <p:spPr>
          <a:xfrm rot="5400000" flipH="1" flipV="1">
            <a:off x="3086100" y="2933700"/>
            <a:ext cx="9906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custDataLst>
              <p:tags r:id="rId4"/>
            </p:custDataLst>
          </p:nvPr>
        </p:nvCxnSpPr>
        <p:spPr>
          <a:xfrm rot="10800000">
            <a:off x="3124200" y="2438400"/>
            <a:ext cx="4572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custDataLst>
              <p:tags r:id="rId5"/>
            </p:custDataLst>
          </p:nvPr>
        </p:nvCxnSpPr>
        <p:spPr>
          <a:xfrm rot="16200000">
            <a:off x="2628900" y="3238500"/>
            <a:ext cx="8382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custDataLst>
              <p:tags r:id="rId6"/>
            </p:custDataLst>
          </p:nvPr>
        </p:nvCxnSpPr>
        <p:spPr>
          <a:xfrm rot="10800000">
            <a:off x="1905000" y="2819400"/>
            <a:ext cx="1143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pic>
        <p:nvPicPr>
          <p:cNvPr id="16" name="Picture 5"/>
          <p:cNvPicPr>
            <a:picLocks noChangeAspect="1" noChangeArrowheads="1"/>
          </p:cNvPicPr>
          <p:nvPr>
            <p:custDataLst>
              <p:tags r:id="rId7"/>
            </p:custDataLst>
          </p:nvPr>
        </p:nvPicPr>
        <p:blipFill>
          <a:blip r:embed="rId18" cstate="print"/>
          <a:srcRect l="5440" t="47941" r="-653" b="4118"/>
          <a:stretch>
            <a:fillRect/>
          </a:stretch>
        </p:blipFill>
        <p:spPr bwMode="auto">
          <a:xfrm>
            <a:off x="2819400" y="3429000"/>
            <a:ext cx="2133600" cy="1219200"/>
          </a:xfrm>
          <a:prstGeom prst="rect">
            <a:avLst/>
          </a:prstGeom>
          <a:noFill/>
          <a:ln w="9525">
            <a:noFill/>
            <a:miter lim="800000"/>
            <a:headEnd/>
            <a:tailEnd/>
          </a:ln>
          <a:effectLst/>
        </p:spPr>
      </p:pic>
      <p:sp>
        <p:nvSpPr>
          <p:cNvPr id="18" name="TextBox 17"/>
          <p:cNvSpPr txBox="1"/>
          <p:nvPr>
            <p:custDataLst>
              <p:tags r:id="rId8"/>
            </p:custDataLst>
          </p:nvPr>
        </p:nvSpPr>
        <p:spPr>
          <a:xfrm>
            <a:off x="1524000" y="2590800"/>
            <a:ext cx="304800" cy="584775"/>
          </a:xfrm>
          <a:prstGeom prst="rect">
            <a:avLst/>
          </a:prstGeom>
          <a:noFill/>
        </p:spPr>
        <p:txBody>
          <a:bodyPr wrap="square" rtlCol="0">
            <a:spAutoFit/>
          </a:bodyPr>
          <a:lstStyle/>
          <a:p>
            <a:r>
              <a:rPr lang="en-US" sz="3200" dirty="0" smtClean="0">
                <a:solidFill>
                  <a:prstClr val="white"/>
                </a:solidFill>
              </a:rPr>
              <a:t>U</a:t>
            </a:r>
            <a:endParaRPr lang="en-US" sz="3200" dirty="0">
              <a:solidFill>
                <a:prstClr val="white"/>
              </a:solidFill>
            </a:endParaRPr>
          </a:p>
        </p:txBody>
      </p:sp>
      <p:sp>
        <p:nvSpPr>
          <p:cNvPr id="19" name="TextBox 18"/>
          <p:cNvSpPr txBox="1"/>
          <p:nvPr>
            <p:custDataLst>
              <p:tags r:id="rId9"/>
            </p:custDataLst>
          </p:nvPr>
        </p:nvSpPr>
        <p:spPr>
          <a:xfrm>
            <a:off x="381000" y="2133600"/>
            <a:ext cx="1676400" cy="523220"/>
          </a:xfrm>
          <a:prstGeom prst="rect">
            <a:avLst/>
          </a:prstGeom>
          <a:noFill/>
        </p:spPr>
        <p:txBody>
          <a:bodyPr wrap="square" rtlCol="0">
            <a:spAutoFit/>
          </a:bodyPr>
          <a:lstStyle/>
          <a:p>
            <a:r>
              <a:rPr lang="en-US" sz="2800" dirty="0" smtClean="0">
                <a:solidFill>
                  <a:prstClr val="white"/>
                </a:solidFill>
              </a:rPr>
              <a:t>D</a:t>
            </a:r>
            <a:r>
              <a:rPr lang="en-US" sz="2800" baseline="-25000" dirty="0" smtClean="0">
                <a:solidFill>
                  <a:prstClr val="white"/>
                </a:solidFill>
              </a:rPr>
              <a:t>3</a:t>
            </a:r>
            <a:r>
              <a:rPr lang="en-US" sz="2800" dirty="0" smtClean="0">
                <a:solidFill>
                  <a:prstClr val="white"/>
                </a:solidFill>
              </a:rPr>
              <a:t>D</a:t>
            </a:r>
            <a:r>
              <a:rPr lang="en-US" sz="2800" baseline="-25000" dirty="0" smtClean="0">
                <a:solidFill>
                  <a:prstClr val="white"/>
                </a:solidFill>
              </a:rPr>
              <a:t>2</a:t>
            </a:r>
            <a:r>
              <a:rPr lang="en-US" sz="2800" dirty="0" smtClean="0">
                <a:solidFill>
                  <a:prstClr val="white"/>
                </a:solidFill>
              </a:rPr>
              <a:t>D</a:t>
            </a:r>
            <a:r>
              <a:rPr lang="en-US" sz="2800" baseline="-25000" dirty="0" smtClean="0">
                <a:solidFill>
                  <a:prstClr val="white"/>
                </a:solidFill>
              </a:rPr>
              <a:t>1</a:t>
            </a:r>
            <a:r>
              <a:rPr lang="en-US" sz="2800" dirty="0" smtClean="0">
                <a:solidFill>
                  <a:prstClr val="white"/>
                </a:solidFill>
              </a:rPr>
              <a:t>D</a:t>
            </a:r>
            <a:r>
              <a:rPr lang="en-US" sz="2800" baseline="-25000" dirty="0" smtClean="0">
                <a:solidFill>
                  <a:prstClr val="white"/>
                </a:solidFill>
              </a:rPr>
              <a:t>0</a:t>
            </a:r>
            <a:endParaRPr lang="en-US" sz="2800" baseline="-25000" dirty="0">
              <a:solidFill>
                <a:prstClr val="white"/>
              </a:solidFill>
            </a:endParaRPr>
          </a:p>
        </p:txBody>
      </p:sp>
      <p:cxnSp>
        <p:nvCxnSpPr>
          <p:cNvPr id="29" name="Straight Connector 28"/>
          <p:cNvCxnSpPr/>
          <p:nvPr>
            <p:custDataLst>
              <p:tags r:id="rId10"/>
            </p:custDataLst>
          </p:nvPr>
        </p:nvCxnSpPr>
        <p:spPr>
          <a:xfrm rot="5400000">
            <a:off x="2136342" y="2400300"/>
            <a:ext cx="152400" cy="762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3" name="TextBox 32"/>
          <p:cNvSpPr txBox="1"/>
          <p:nvPr>
            <p:custDataLst>
              <p:tags r:id="rId11"/>
            </p:custDataLst>
          </p:nvPr>
        </p:nvSpPr>
        <p:spPr>
          <a:xfrm>
            <a:off x="2022042" y="1981200"/>
            <a:ext cx="340158" cy="461665"/>
          </a:xfrm>
          <a:prstGeom prst="rect">
            <a:avLst/>
          </a:prstGeom>
          <a:noFill/>
        </p:spPr>
        <p:txBody>
          <a:bodyPr wrap="none" rtlCol="0">
            <a:spAutoFit/>
          </a:bodyPr>
          <a:lstStyle/>
          <a:p>
            <a:r>
              <a:rPr lang="en-US" sz="2400" dirty="0" smtClean="0">
                <a:solidFill>
                  <a:prstClr val="white"/>
                </a:solidFill>
              </a:rPr>
              <a:t>4</a:t>
            </a:r>
          </a:p>
        </p:txBody>
      </p:sp>
      <p:sp>
        <p:nvSpPr>
          <p:cNvPr id="34" name="Rectangle 33"/>
          <p:cNvSpPr/>
          <p:nvPr>
            <p:custDataLst>
              <p:tags r:id="rId12"/>
            </p:custDataLst>
          </p:nvPr>
        </p:nvSpPr>
        <p:spPr>
          <a:xfrm>
            <a:off x="2438400" y="1905000"/>
            <a:ext cx="685800" cy="68580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prstClr val="white"/>
                </a:solidFill>
              </a:rPr>
              <a:t>LED</a:t>
            </a:r>
            <a:br>
              <a:rPr lang="en-US" sz="2400" dirty="0" smtClean="0">
                <a:solidFill>
                  <a:prstClr val="white"/>
                </a:solidFill>
              </a:rPr>
            </a:br>
            <a:r>
              <a:rPr lang="en-US" sz="2400" dirty="0" err="1" smtClean="0">
                <a:solidFill>
                  <a:prstClr val="white"/>
                </a:solidFill>
              </a:rPr>
              <a:t>dec</a:t>
            </a:r>
            <a:endParaRPr lang="en-US" sz="2400" dirty="0">
              <a:solidFill>
                <a:prstClr val="white"/>
              </a:solidFill>
            </a:endParaRPr>
          </a:p>
        </p:txBody>
      </p:sp>
      <p:cxnSp>
        <p:nvCxnSpPr>
          <p:cNvPr id="39" name="Straight Connector 38"/>
          <p:cNvCxnSpPr/>
          <p:nvPr>
            <p:custDataLst>
              <p:tags r:id="rId13"/>
            </p:custDataLst>
          </p:nvPr>
        </p:nvCxnSpPr>
        <p:spPr>
          <a:xfrm rot="10800000">
            <a:off x="1905000" y="2438400"/>
            <a:ext cx="5334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custDataLst>
              <p:tags r:id="rId14"/>
            </p:custDataLst>
          </p:nvPr>
        </p:nvCxnSpPr>
        <p:spPr>
          <a:xfrm rot="5400000">
            <a:off x="3279342" y="2400300"/>
            <a:ext cx="152400" cy="762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5" name="TextBox 44"/>
          <p:cNvSpPr txBox="1"/>
          <p:nvPr>
            <p:custDataLst>
              <p:tags r:id="rId15"/>
            </p:custDataLst>
          </p:nvPr>
        </p:nvSpPr>
        <p:spPr>
          <a:xfrm>
            <a:off x="3165042" y="1981200"/>
            <a:ext cx="340158" cy="461665"/>
          </a:xfrm>
          <a:prstGeom prst="rect">
            <a:avLst/>
          </a:prstGeom>
          <a:noFill/>
        </p:spPr>
        <p:txBody>
          <a:bodyPr wrap="none" rtlCol="0">
            <a:spAutoFit/>
          </a:bodyPr>
          <a:lstStyle/>
          <a:p>
            <a:r>
              <a:rPr lang="en-US" sz="2400" dirty="0" smtClean="0">
                <a:solidFill>
                  <a:prstClr val="white"/>
                </a:solidFill>
              </a:rPr>
              <a:t>8</a:t>
            </a:r>
          </a:p>
        </p:txBody>
      </p:sp>
      <p:sp>
        <p:nvSpPr>
          <p:cNvPr id="17" name="Rectangle 16"/>
          <p:cNvSpPr/>
          <p:nvPr>
            <p:custDataLst>
              <p:tags r:id="rId16"/>
            </p:custDataLst>
          </p:nvPr>
        </p:nvSpPr>
        <p:spPr>
          <a:xfrm>
            <a:off x="457200" y="4382631"/>
            <a:ext cx="8534400" cy="2246769"/>
          </a:xfrm>
          <a:prstGeom prst="rect">
            <a:avLst/>
          </a:prstGeom>
        </p:spPr>
        <p:txBody>
          <a:bodyPr wrap="square">
            <a:spAutoFit/>
          </a:bodyPr>
          <a:lstStyle/>
          <a:p>
            <a:r>
              <a:rPr lang="en-US" sz="2800" dirty="0" smtClean="0">
                <a:solidFill>
                  <a:srgbClr val="FFFF00"/>
                </a:solidFill>
              </a:rPr>
              <a:t>Strategy</a:t>
            </a:r>
            <a:r>
              <a:rPr lang="en-US" sz="2800" dirty="0" smtClean="0">
                <a:solidFill>
                  <a:prstClr val="white"/>
                </a:solidFill>
              </a:rPr>
              <a:t>:</a:t>
            </a:r>
          </a:p>
          <a:p>
            <a:pPr marL="233363" indent="-233363"/>
            <a:r>
              <a:rPr lang="en-US" sz="2800" dirty="0" smtClean="0">
                <a:solidFill>
                  <a:prstClr val="white"/>
                </a:solidFill>
              </a:rPr>
              <a:t>(1) Draw a state diagram (e.g. Moore Machine)</a:t>
            </a:r>
          </a:p>
          <a:p>
            <a:pPr marL="233363" indent="-233363"/>
            <a:r>
              <a:rPr lang="en-US" sz="2800" dirty="0" smtClean="0">
                <a:solidFill>
                  <a:prstClr val="white"/>
                </a:solidFill>
              </a:rPr>
              <a:t>(2) Write output and next-state tables</a:t>
            </a:r>
          </a:p>
          <a:p>
            <a:pPr marL="233363" indent="-233363"/>
            <a:r>
              <a:rPr lang="en-US" sz="2800" dirty="0" smtClean="0">
                <a:solidFill>
                  <a:prstClr val="white"/>
                </a:solidFill>
              </a:rPr>
              <a:t>(3) Encode states, inputs, and outputs as bits</a:t>
            </a:r>
          </a:p>
          <a:p>
            <a:pPr marL="233363" indent="-233363"/>
            <a:r>
              <a:rPr lang="en-US" sz="2800" dirty="0" smtClean="0">
                <a:solidFill>
                  <a:prstClr val="white"/>
                </a:solidFill>
              </a:rPr>
              <a:t>(4) Determine logic equations for next state and outputs</a:t>
            </a:r>
            <a:endParaRPr lang="en-US" sz="2800" dirty="0">
              <a:solidFill>
                <a:prstClr val="white"/>
              </a:solidFill>
            </a:endParaRPr>
          </a:p>
        </p:txBody>
      </p:sp>
    </p:spTree>
    <p:extLst>
      <p:ext uri="{BB962C8B-B14F-4D97-AF65-F5344CB8AC3E}">
        <p14:creationId xmlns:p14="http://schemas.microsoft.com/office/powerpoint/2010/main" val="741580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tags/tag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80.xml><?xml version="1.0" encoding="utf-8"?>
<p:tagLst xmlns:a="http://schemas.openxmlformats.org/drawingml/2006/main" xmlns:r="http://schemas.openxmlformats.org/officeDocument/2006/relationships" xmlns:p="http://schemas.openxmlformats.org/presentationml/2006/main">
  <p:tag name="CP3_INK_TAG" val="base64:AI4DHAOAgAQdBLQB6gEBECgfoL3gzchIkrfkBXAr08ADCEgQRP//A0U1BQM4C2QZIDIJAJCbAwE3wB5FMwkAkIICAdvFHkU4CAD+AwB7hdI0Ek7ApD/TAKQ/CrQCsgGD/iVo/iVp6xW+G+ng+B16ceHi8Ms3c7m2azTUxERWYTUxU4VFKq4mphCIqojDE4nSKimoisMKmBNxdIRRVxcwym5jizNt3mZynOM1NzM7zvOdztNbre973x49ZzGWeXWJ2IP9Ex+ixzPLfTfid+2cb14uspiK05VjVRiIqJ1HDGI1HCbiRlVTFpubmEVAm1yuN44xnLc3lnNzebuZucrmbuZ4t5zFzE5bZvdTpisNXFzOZ3nO8pxw5dPE6cuXLhrg1hi+3PQAg69brzupiFzmSLTE1cTNXExMBKJIlMCVTIJqLAmIXV1dXSYmJhMTExdRIRcTCaupIIupiSJiYupuomAmYCYmrgBMTM59fxygITYRiauGzjKwarWLPG3WtGzPEtw42GFaxZYcbNjmbM8bDIA="/>
</p:tagLst>
</file>

<file path=ppt/tags/tag12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9.xml><?xml version="1.0" encoding="utf-8"?>
<p:tagLst xmlns:a="http://schemas.openxmlformats.org/drawingml/2006/main" xmlns:r="http://schemas.openxmlformats.org/officeDocument/2006/relationships" xmlns:p="http://schemas.openxmlformats.org/presentationml/2006/main">
  <p:tag name="CP3_INK_TAG" val="base64:AO0pHAOAgAQdBLADjgMBEPtqM42hSWdPlnOPQpc6p/oDCEgQRP//A0U1BQM4C2QZIDIJAJCbAwE3wB5FMwkAkIICAdvFHkU4CAD+AwB7hdI0Ek7ApD/TAKQ/CmIigv8ADdH+ABukAlu8953O8qSXnv0AhPwz3fhnvA0acmXiVotKKFYXjeefNnCD1q5RIi0wRcWmLmZvd+H4fjAhNhDFvlZ4m2JutwscrJa0x5Gq1w0bN1rlmww42TVrlYZWYAqcAUKD/jiW/jip3jNKrVRqtFTicXUwiZrKc3d7JvKbi4ioxUYjj4V77eDyoIT8NUH4ak4WlKEpwrDCrG7HPDXHXDPDVOEpUyYMGDQcCWKmS1EYTw3x1vXbbDrwa7wAg/GmbmbSuJmEERcxMkxFwBAImIkXEyud749fB9ghNhDVllbuGuJutxsWDRa0Yt2a3CxzOVuRq4wtGbfJlctXAApxI4P+PVL+PU+3OZvM86543pwxrXDhWGs4zrr03ICD/hdW/hdJicVXCOUcGrrM7u83ueMeDXfHdPGE6miHgeKEEIIwijGEUU4VRTnlz49wITYQwxMGjHKwxrcLBk0WtMuFytcOcrRbmb42bjMyZt8TliAKkwE4g/49Qv49JbvlPLPLjy64zO65xxnd5zcZi6zC7oxquHDXDXLljHJxnwyD/hrA/hqp3Mccc6668PHHHGFqmIitRwdGsaxWI1UXF3e931x3431AhNFrpxRIRRjGEYhCKEYRIhCMEJyjGUYq8flwj4QAITYQ3x5MOZwzxrcuJi4WtGLHKtcYmTFayb4WzXG3x5m7fCAKqQFIg/45qv45pdxMb14fhejy4xtdZoqMRwqOHCK4NREVExKY4znN8b47m+MXE4iOV+FmPICE/Dy9+Hm+GTfu4PA4fC4OiVGKeSOCkpSjacLyrWNZ1rG8byvCsJpwrCKEo4o4JWhCiWPFfTkAg/GrKcsriUSJSExMABEhEomJgmJiUSleefsvGCE2ENnGPM0YssK1u3yuVrRm2wrXONm3Ws8bfHhx5mjFmxwgCl4Xg/49Dv49Je05Z1z1urqbxfDPCMiE/Dt1+Hb/ZGlsFpZKyhLDK9YaYyxghcphGnjiQEEcEaGVPbk2SCE2EZHLfC2c5sq1q5cMVrRxlyrXGFvlWuXOJrjzN8rnHicgCpIBRIP+OTb+OU3UzGazjet1MFKTrOIqq4RURExMXCLZXO22W4nNTq/AAIP+I6j+I7VjOt8L1eGmJ5NVilI2zmuc5cW5mczlbMXDERjHKcNc+Xggg/G6eehAmyYkTF1IKtExMBExMTEwkkTM3nn4PfoAITYRja4cTbI0yLXLRm4WtGeNitcuWrdazZtnLBtkctMOJkAKjwE0g/47sP47sc4vhnxOPK8TMTd3vOc3zneM4quFdLrwoxPCqi45665ghPxH9fiP7y5NMM3FzTlBghkhgpgpS9IxTvFhjPTu35sMqoxTphyVjICE1cyHXuiIRjCMIwjAQRgiiRgIEIxTjfTx48ghNhDPCzysm7PMtxNmuFa0zY2q3CwyZFrPJkxY2LhqwbuWQAqxAVGD/jl+/jl/zcTw58vF8T0e1xupVKIzSZq8UrhGIxUYnE1dbi4nMZTm5zNrSq6pqol4wIT8UpH4pSc9aV2cXib92nQpPAlSFJUlKEIQmVnOdZzrGNYTjGJOcU8MqxlGUrQwWWSnScteza1Ag+Xueb3TFosmLJRImpRJFxMJgCJIkiYlVwTCZJTO+vh9fIAhNhDBi3ZN8WVstaNHLRa0c5WK1y5zN1rJxlzNceFg5ZNMIAqlAUqD/juA/juB6unh+Ec+XgU1HCdZm83zvjnjmbuKisdOvSJ5XETC0zdxxjLN5XZjPLFAg/4pSv4pS+8dOvQ8XxO9TF01FVjEFKlMtzPHt38DwfEzVxiYKmZlM5rdZuM666qgg/Y6e6mJiUzAlMkwmESiQkiSAiYRdTEiYmU3fm+XXrAhNhDHM5aNm7nEtZs2mNa0x5ca3DlxtlrbE1ZsczNxjctMQAq0AVSD/jjA/jjBLrv28XSZRMJ1eoxGKjV1a53m8yvt4viB4k6RFbuNyu5m83dzc0nhntx6YyCE/F1l+LrMyZc2fjXwSlKUaVjONZ1je8bzrlXheNJUhgzbdgUTlOMY1jWN43TrGUoWhilijgro2y4XDIPzpXe7ZXF1cAmCamJhImAiUwmAggQlMXEhMszvwfJn4EAhNhGFq2zOGDXGtyuGbNa0YNXK1yyyZFrFm5Z48rRo2cucwApeGIP+OtD+OtHt3N5rizMIxienPoCE/Fyh+LlG9jhYckskcF6Tmw4NNpwAhcRkMnKQSwwyiOCVHXicKzwhNhDlmyZt8ObCtyNXLZa0c42C1yzb5lrHK4yY3LRlicOcwAqpAVGD/ji4/ji5OPDnWa3V1NNMVUUhEpjc5m7uUOXPkeZxqsTEzOZzOY61zjNomMT28nyM4IP+M6b+M6c8KM8mIxeEWzGZvd5nje7vc5TOKxGvA79jxupN2zbNzeZm5nEYrHBwzjt3g/Yz4NyzFwiyZiUwEESJRIJRMTAIlABF1dXGb34Pi8fAITYRibsWeVi0bLcmNgzWtHDZotxZsrJa1ZsMzXHmasm2RkAKjwE7g/465v4652cTWlMXSCN623M8W7u1xNMPC8XxDtw1quFYrPTd8YP+M+r+M+t37eHEWiKxGtRq+CJwhNTs3cbm7xk8Dd4uLZvXOZCE5HEn18c5JTIIwiQihGEYIwihGEYRlGEYIIhGK/T2w4ghNhGFkxaN27FmtcNsjBa0bZGi3DjZNlrZxkb48jRjkYucQAqjAUGE/Jup+TdONMtsuTi4MtMsphCEpSpiwYMFsFqUhKSMZ1w1zzz1z1w4azuglLFh1JCE/DOB+GdOdr7OLxNeq+BaVJUwSjaEYwnWc8NcNcNazqnFGacK4I2pLBbBDFPRe2S4g+mkzM2SlcXExdCYmLgRIiYmKuriUkpmZ49/Nn4GITYQ5buWTDG2cLczFtjWtMThwtwucmZa3aYWzhi4bMnLVuAKZB6D/kzW/kzXMZDnw3rOLxNGL4c+nOMAhPw9Gfh6NM+YNUoYoYJyjK85Y8GnNjWAhOhxYwhAnBOMURNGsa4cOm/aITYRlYZGLlvhyrcmRqzWtHDTKtwscrhaxxtcWPFiw5HLFkAKnQFJg/5LoP5Ljazq8XTG9TEoZbjrHW+bje2YIqo4V4Xh+Fw4+dxhhUVEKzFzc136cZiD/iSO/iSh1mpi8TV6nDE6a1EanGatOZbnLcyb14PgeLirwxOCMTERBvtndIPGIJuCZiZJggiYuLiUxJEhMExEwBMSGb4+P472ACE2EZcOZu5bMGC1kycOFrTLmcrcORzmW42WXK5atGmViycACqUBS4P+TMb+TKdjOrxep1mJne+d9b8GeczcVita6HRwUrK7zHG9xu83nd5tmFJ4c+Uwg/4piP4plVZxvp15bwqtI5RGJia41u5u5ydszUaipiLjaVxdcdbXVyVvtzwAhMkkZwiiTRijKKEYRhEjBGMIwigQRgjAhCMBFCcEUUV79usO4CE2ENWeVjjx4nC3C5aMVrRy4xLcWbFkWtMbJixZOHGNuzyACocBUoL/ADq1/gB1bAAAAAAABuPl+T4eCxZzczeSpFz4fm78IIP+Lub+LucAAAAAAAHTq8TxfGyxSITMzMkkM8PH8LPUg3BATIRNpSiYqYmJSmJABEwmJi4mJq4EwTCZnj4Pl38BACE2EZMblgzyZsS1pjbZVrRzixLcWZk5W5mjBuwbNcTJu4agCqMBQoT8l735Lz8uTDix6MtK0z8TGlCSMZwwzrOt4xTlGUGbTox4pytfdWVoUlBGF4YXD3bwhPxqAfjUNrTLiz5L5K2tHBCEkoRhSsISBGcap49WvNn1a92/gZYxijGEYTwZdGWMAIP0OO0RMzmZSExMSiUTEhEgCJgmCYmZnfH1b0AhNhDJrlwtm2VytYNMzFa0bN3C3C2Y5FrBkzwsmjbNmY5XAAprI4P+Udj+UeeovG9ceXHW8ZqaziUxNpqe3j+NvQCD/iwW/iwFmFTi63rnw3WcXCUTLMZs8mCEghKEoEIxmRTIkUIozw4eXPoAITYRmcY2mFrjarWTTK0WtGeRotxM8rNa0aMmmJhhyOGLZiAKqwFWg/5U0P5U0QDl4PDjjOBiMTGrqZiInSiZzmblM5xaQd+3PUsFRU4YrVaisd43zIP+KQz+KQ0A8bfhZ8C+GanK7bvccZzd5ud3LNTCKvTUdvF8QHpcdYxGphupnc5vPGPHneyDj3vXlCAi1riUokETCYlEkTCYkiUTCYlExMJiYkCc9fN8WPcAITYRlctWmHJkzLW+Vi1WtGWNitwsm+VbjxtWzdxhc48TduAKWBaE/JE1+SJsyZc2GyEIwQrTXwOChPxQifihFM2fiYaME5Jzvbh5s4CE0KxhEThNFONa5dvEITYQ0YMsOZjkYLWjlswWtMjNmtwtMjdaxy5MTjI4aMGOVyAKWBSE/JQ1+SjPdvwUhaFpUlKUITYgg/4oEP4oC8+NdahiUZc8deughdFFm5Y4IRCQwxy4u3MAITYQzx4cLZoybrczDCzWtGrdstwsWuFawYZcuTNja5GjDMAKUhGD/lAS/lAT69OuscaSirxyhfijy+KPOqu6G3IXzQoUODxghc1JoY0EKCAhlntqITYQ1yt8jdyyYrceNxlWtMznEtcYsbha2w4WDdnhYt3DDEAKXhiE/KN1+UbsM7Nw814TghG0rY8QhPxRsfijZDdrnsjO0YRhGtNvCvrAhZMxmY4IIIBGhhQwwzz34HMAITYQ3cNG7bK0xrcrlviWtMLVktc42+Ra5Y43LdxixOWGFwAKVBeD/kmY/kmZDV1V4QiYXXg9AIP+I2L+I2MPAmtYpE5vN7vPUIOuWZLiYiUlzmd+HoAhNhDluycOWDJgtb4sTFa0yNma3E0ZsluVoyZscuLCzyYmIApSEYP+Str+SuPSNSpMTF78oIT8RXH4ip9OaFKQwThNHHt3AIamkFvCkEIGDh5eTnAhNhDHHiwuHGNqtb5mbha0cOGy1w3bZFuNqxysHLJriZOHAApRE4P+UFb+UG/ptuckxEavpHCD/iL8/iL55XiNUq1254nuhbMw06GBAIYY6bcHhCE2EOcmJpkaYsK1w4ZMlrRqxZLcLdu5W5WbDM0aMsjhk4YgClQThPyjRflGVyt+TCvGaSkqZLiE/EWZ+IsergFKSJsMMufIhbspBp44EECGBHDTPh5gITYQwyNceHKwzLWblziWtGzDGtxYW+Ja2zN2jDHhb5mLVgAKRw2C/wAzPf4AZozMTklwg/4dtP4dm3K9TU7vjkCDxSZkub48wCE2EOcOFq0auca1m1bZFrRszaLcOZliW5m7bM3cMmrhgzZACkYNgv8ANXn+AGrfkyxYyoP+HTr+HSXEcLhPGdiD9L05gTC57iE2EZGuFpmc4WK1hmb5VrRi5arcTZgzW4mLXJiaY2jfE2agCmEbhPyhbflC3G/cz5t9ITvOKMaQlmw6gIT8Otn4dbRezZt5GWykZTiqy2w3AITmaYJxrGMYxlOBGETHh49eICE2ENG2PC2wuca3Ixa41rTDiYrXLBm2W4sjbG4wucjNlmZACl0Xg/5Sgv5Sg7rjF7jmzW+F1VYdtoT8OiH4dEdGnQhS0bY8mOU4yx2z49iEt0tPNhCEJEJozmnOfDxgITYQyYZXLdpiaLcrjDiWtMTHCtcZHDdawb4WLjHkbt8LdiAKTBCD/kiY/kiPvCoxEVnHHWyD/hh0/hhXzrEVE7vnnfPIgvo7Ztu3btvQITYRlas8LJxharcTBy4WtG2FotcYnDhbixYWDVuxZ4srfIAKURKD/koE/koXYxhqeCNMTrKD/hfa/he/2pETiWa5xvwwhYM9oYEMUKCFChjrxYAhNhDdljcYWjDEtxtcLFa0YuMS3E3xMVrNniYN3GHHmbZGoApLDoL/AEHZ/gCEF6uu4zJgg/4Xpv4Xi61GlZnjPHuAg/K8e0TExa+egCE2EM8TNiwZYWC1w4x4VrRgwarXDBu3Ws2jFvhct2rhm3agClsXg/5TgP5Tge9W3fG73OauqrhjHgCD/hc+/hc/7TUaVCNRGoqV8+SGoJC3IKAggQKDQcHCysnaACE2ENWubJlascq1jmZYVrRxhzLXGTK2WscmNk4ytHDFu0cAClkThfko6+SjswWDxGJyGDmhhgjmnhmAhPxcvfi5fMmXZt5GWlIynKeOQIXIWxykMEaFGlnzLQAhNhDZyybYsmLMtZYnGZa0YZHC3DhYNVrbG5bZWjNvkYt8QApSEYT8lxn5Ljduy0oQSleSNcyE/Fr9+LX/Vr2VlSRFCuGwhcJjMrLGQoUMM+NnzwAhNhDdribNcOTEtzYseFa0YNmS1zmYZFuTGwZOGbdkyZ5HIApRD4T8niH5PIcuCcEp0ngw6tKE/F1l+Lp3LGiMp2rS+HjAhcBlmhlhQRpY8Dh7gCE2EOWzPDlbtWq3JhYuVrRo0ZrXDNixWsW7HG3cY8TDE3YAClIUg/5Qjv5Qjx4aZnMIMZqgg/4uiP4uiRq9RhURG+W2AIWbQM/GIUEaWGeXB4PFACE2ENWmVu0csW61nmw41rRgzZrXLBjlW5GbBuyzNcrFxjZAClQThPyTxfknjM2dqywjJSKjWIT8aTX40mytHCx2ngjFhthygIXMUaFBFDAQpUtODwuEITYQxZMsTZtjarXDhw3WtMbdwtw5GmVawcuWGZvlY42ubCAKUg6D/krg/krhmOiImcc8AIX4zvPjO9wWDxls0MlNVcMIhraAibGBgIFCwMXHyNsAITYQwaZGuHM5yLcWFriWtMTJmtcN3LlawZuXOJpmbMGjFqAKVhOD/lFm/lF5raZnNcZtXPlQg/4ykv4yh4SjDEYpjrTIhqiSg7GHQUDAQcBAoeHk5eBvACE2ENnGVgxctca1y4wuVrTHkbrXLBg1WucTfKzzZWrDM1bAClQQg/5SEP5R/fDdZcb3eby5gIT8ZQH4ygTdnwWpCWC9FYaqjqmDQMHBwsBCwcvMwN4AITYQzZs22NxjbrWebE2WtGTDKtcYszJa4xs2zbGyzZMTlwA="/>
</p:tagLst>
</file>

<file path=ppt/tags/tag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0.xml><?xml version="1.0" encoding="utf-8"?>
<p:tagLst xmlns:a="http://schemas.openxmlformats.org/drawingml/2006/main" xmlns:r="http://schemas.openxmlformats.org/officeDocument/2006/relationships" xmlns:p="http://schemas.openxmlformats.org/presentationml/2006/main">
  <p:tag name="CP3_INK_TAG" val="base64:APpFHAOAgAQdBMwEvgYBEPtqM42hSWdPlnOPQpc6p/oDCEgQRP//A0U1BQM4C2QZIDIJAJCbAwE3wB5FMwkAkIICAdvFHkU4CAD+AwB7hdI0Ek7ApD/TAKQ/CloXg/4sMP4sPeXPXHXOomJpRgcghPwCzfgFZgzT2R1TxTleePHXLXLw7IPhEVEpmbmV1mb34vh4ITYQ2aM3LnJicLWWNlkWtGeFytwssmVa5aYsLNhlx4XLnEAKOAOG8Xbni7dmQIT8BIX4CQ9IhNnPyCE2EZHDVpmZZmS3LhbtVrTK1arcORo4W5Gzhzhx5srJvkcACooBNYP+LYj+Lcng6V04duHDtHCMI2vLObzm+Z1MrrOJ1FRVTy59MIT8BT34Cd05TVjWtcN748eGtZ1inghgtgxcC/AxaMVsVKXaWWt8rfkwgIPpU5ubi4kRMTAhMTESiYJRMJEt3vx+QCE2EMGGZjhYZGC3E5at1rRtmwrXGZq0WtsuVmzbN8TBs0aACl4Xg/4yLv4yRem8zdddXjeL5K4Ry11Ag/3/n7/Xtw5OGpqpzrrO8z3m+4CFsx2TlhiQEMCGFHLHbhZ84CE2ENsuJo3ctGq1m1yZFrRmwcLcLnC4W42zNi4y42GXNmwgCnQlhPxlNfjJ7lKMi7DDDe88tcM8KqVMGLNg0YNEGLWAg/4Dlv4Dl7nd2uZInF9I5a7cu3LVYXvm8XN+GISVIoRgjBFEjCcEYRRhGE4Rvr4sO8AhNhGRm5ys8OPEtcsWjVa0x5Gq3FkZZlrHG5cuWznNjatcwApYGYP+LED+LEEduOYzF1YmE8JAg/4GKP4GKR4UY4RyYzW83xnjXhiE7Do3ghBCKYiVjl15eQAhNhDdk0ctmbLKtzZMuRa0c5ca3EwcuVubM1YZmOFnmxZMYAqUATiD/i3e/i3f8fFpGIxjFaqKqooqZu8zxtsnMxmJxEYnhx8TxfEAhPwO2fgdtvaVoWlK0EV54758OW98c6znZgtgxYtTNitiwUpGN7x204+bPvCE7mB4HjCMIwjAEEYEIxhGEYRQijBEhCcEYxurfi5AITYQwbOWLVm0zLWeJsxWtGbTCtctsuVazYMWuJvmZsmLlgAKWRWD/jFc/jFt1u4mbiE64X0vGeyE/Aq5+BUW1I4pSlCcZ3rllw92+ACE0c516iMYRRjhnXO0ACE2ENmzXI5cs261m1buFrRthbrcOPHlW5nDFpkZsnGJy1xACm4fhPxkVfjH7w5MODLbPDG11w3vPDGEqWxYsktUZoT8EE34IJ8sNdtdr2riYJZqYrYJWlCMI48ELoTiYYQjGc0ZwmEUYRhOE54+vCQhNhDhwxyN8bPKtYtWuZa0yuMy1xhxsFuLG3xZsmZvhaY8YApoGIP+LUL+LUN2d/A47xzbxzxdRPCcQIT8FQX4Kk808FeNOWBatMNLwjhth4PChqqAuYCEhIRAQMJCwEDAwMChYeNl4e0AITYRmwuMjXFjYrcLdy3WtMWXKtxMm2FayxM3GJq4ctsbjGAKlAE3hPxdsfi7ZNOjbs4+KaEKUpLJK0pJQjGdV41rGaESCEo0jgvi387OhPwXdfgu7K0pXiTlRSbDHHfLlrnnljNDBS1MlMzNbBDBCU4xww14ODgxgITwJCfgOMIwjCMBGAhFATlEhEQjKcIwjCqeFfLXACE2ENW7nM2wsGK1jiyYlrRrkcrXLbFhW5sORy2YMcbloycACmcXg/4zAv4zA7rwaZvcyjU8I5VvhICF+CXj4JebLcpTVNRBBHHDLLHXRkchg7SGiLaDgsDkFBQMFBwUHAQcHBxMXFx9ICE2ENGmFk2zZsa1llzOVrTLicLcLPFhWtWebKxwucTfJmagCoQBK4T8Zcn4y5eVjtBBGsMcMdMtMdMeLPm27OHmQlRklTBbFhtDGIP+C/7+C//lm5uczLeN4mkT4Hi+IeVnhisXUonGd11AhcpdmayAggQQIIIYyGFDDBHBDBDAhgR06OFrACE2ENMWLKwbMma1tkw5lrRzlcLXGJsyW4mbbNhY5W2ZjkYgCpwBQ4P+MEL+MENx4OfLvWY45nm3e6NRjhiuFVjFaxVVEwzM3OZnjw4szrMRGrrkg/4PJv4PJ3g+A79vF1NDGI4VrGq1WqmLjrPPPHPG85nNyvWeE+F4PgPAmcRDHHPAg/CStczYmIJqxITExMARMTE1cRJKJTFzx8fxdCE2EMcbfG1bZm61phcYVrTFicrXLhi3WsGLZhjctMzDE0ZgClUPg/4xWv4xT+fLjje853HFoIX4OWvg4/xeKjukkmmXWy0AhqqOhL+DgICBgIGJh42bhCE2EN3DHCzZ5Mi1m5c5VrTHicrcTdowWsm7lm0zZGWJvhcgCpMBO4P+LqD+LqG82zO4uSmMYxrGKikTa6zUri42zGcdenj67eb4m+wAhPwpofhTR5ehalqWwQwQpOVZxnGqsYxjWM2GV0YxlGEM3D4WXJKV908eTaCE6GLvzggUQEUwAgjKMIwjCMBBFFGMaxvfTl8BACE2EOGbDG3zMsy1uzZNVrTE5crcTPNhW427lm2atm7LFmxAClcTg/4xRv4xR5ubbjaUQ4Vxg/4Twv4Tw/EvhXDXCFbTzjPUhrCKhMBoGAgIGAgUCi4OXk5IITYQ2ZtGLbC0YrW7nG4WtGuHEtwtWmVbib5nLRqzaMGDVmAKmgE+hPxe4fi9xx4t9sdssrwnFCkpYI2tCikIQhGEJ0mnKsYxnOEWnRt2cHga9SMHCIT8MXn4Yvc+bTirivknihSkoUnKMJxuuvVWc4VTjOUaRpi06Fr5s+jTkytWtQCC5kzKrdtbmzc2G5YBKZssipVVbfO/D8fwgCE2EMMTBrkbNXK3G2bsVrRrlxLcLJi0WucuXHmYNWuHDicAClUUhPxg1fjBrateONJxEpVzZ8FQhPwwdfhg7HKvipKUJ1hhhjtUg/S4pm8zlK295475gCE2EY3DhjlcuGS3CwbMFrRhlyrXDDJlWtXGZiyw4mbJjlagCq8BQIX4t4Pi3hvuwuEw9lM0+CxeKw+GwckEqGBBFFJJBIkjtxmNxWLxGJxFMcEsKOONJfdg8FicRh8BXVAAhfh4c+Hh3E4jG4zJ4SeRdgcAZCOaSSCSGOCmGGeOeGG+6+SWurEzRwoI5IZobsLhJ5iyamKIgvs5vbqq1WpsFlllQsAllRZZVbvfl8/P8QAhNhGRtiaOMuLEtasnLVa0yZcK3C0aY1uLLkZZmzXKzat3IAqQATaD/i9i/i9jPB8DGeHHwOOpqdTjcTd5y5zlZEVWMco4RyqcbrvjnzCE/D0V+Hos16tOjh8Lg4JTkhKVlKSpCVJVwVhOM2EnWcZzqvTDgXCE6Vu3OEIRkQIwjFEIRgjKMIwjKMYRCKc51w68vaAhNhDXK4xuHDhytw5mbda0bN2i3FjbtVuRm1ZMGePHhbtMYAqOATiE/Fyt+LmHBt2cvNWIpOkIJSUlCkoUlCAhWcY1x6NMYadHFwFMO7PmhPxESfiI93a9U8kcEMCkkoIRnOdbzjhnhYYxijSEs23ZlyTliShLDj4HBIPwtLnM2tcTIJgBEkSETAmJTO/D8+fWITYQ2cZmWFyxxrcLTFkWtMePCtxNMzda5wsMLfIxy5MbHEAKhgEuhPxfRfi+j1ThKEoTivOs8MMcscsMopSpDBLFaGJKV6acHH3bwIP+Iqb+IqfnDMKnhXCsVGpxcXjMcZZeD43ebnPDjjPTcwCE6GyffmAlGCEYThOU4RQihGEYJxjOs44ePoAhNhGPMzx5HOFmtY4mmJa0cN261wyaZVuJzhzYnDZk0Z4WIAqRATqE/Fw1+Lh2GOOTk6MtMOC9pyjZCUJUolKEJ2jFBFVGs6zji4+isILXzYSE/E49+JzHRrpk16p5oWhaEpIyTRjWNasLDG8LozhBCEIZMuSULTyT18CD4Ui4mJTa5JiLqQETUkSEwJTEzfg+jfsAITYQyZ5WDlzlYrWDXFhWtGTJwtw5cuNbiytmLVnic5WLlkAKiAE5g/4vjv4vjzwPB8LakFCLm873e72uYphw7eH4TwKajhOGa68uu4P+J0L+J0M8vyvD5b1x4MTTEYqo4Kmrjcy23HPlzeB1msxMrxxrEoOuzNrIurEkxMTARMTVouAiYLi5vn7rxiE2ENcLllkzOWC1i1csVrRxmbrXORliW4XLXG3xZMjTIzaACqABQIT8XcX4u49Ojbs5OjDS8J2rCNIRhSeKELMCU6TjCMUowhKMZqzrWnBtNG09EY0Ag/4rXv4rX+/bw/C49r6XpqanE8LiIhbLOdzmc5ltm7iJRGu3g+BqMa49M76ghIcDfKEoIRjOKMxFCJCIjAQjAjCKEQgjCJGeHj6YeAghNhDHK1zZW7Bstx5GbBa0YtWi1w1bM1uNtmws8zFpmZtWoAqVAT6D/jCI/jCJ8XXQPElU8MzN7cbzOUzCPA8fxuvQ48LrcTi1Tltnc8eW5IT8VtX4ra5VgZ82G0KVwQpO1cmHFOlZLp1y7t+DCaNObPwsMkkJXkqvLPBMg9fAWffuAISTEwkExImJiYCJiYmJiU3vr5u/GCE2EN2Dlm1bZMa3M4zOFrRs3ZrcTVw3W5G7nHjbZm+XK3ZgCqwBU4P+Ljr+Lj2CrAeLqYMRisVVRUxd569u97lKOnj+McoxEQuM3d3Nzc3aU4nwvL9DPPkAhPxiPfjEvzGfMDNn5WO0YThFGCcIzVrOMddLooQlmz5jPkjFOKMU6VhOMUSUoYFpZtejSIN6U8c3YiyZkmJTEwARIRcJhMTEwiSJqUSTEphbOefrz6ghNhGZw5bt2LLCtzMWeJa0asWi3Czy5FuVq3aY2GJg5cucQApYFIP+MPj+MQ3XHhdWTML116Tog/4wfP4wX+eMRwjSLOOPFrOQhrKMXMLACBQMBBwcTNysDaAhNhGNqxb42jnMtzNsjBa0ZY8a1y1bN1rDDmYYmrJpiZMMIAq8AWKD/i6A/i6Z8YOvTNR4Ok1MREQxNKQhMV4fleCuMxJJExNW1sAAm6tmrXEx08Pwjr0eF4fiAIT8ajH41J8gSnmZ+NnpNCdEKRlGM41jVdOduHac4xjCEIUoyb92XIz5gz5gNOjbCWGUYykhJix4jDgUriCD9bwSd5sQRKUxcEwBAiYkmJJgTCJiUTEzAgiQlEoklMzvv6b2ACE2EMWzTGyat2y1vhZ5VrRswZrXDXNjW4szVvjcYmjdy5yACmMahPxg5fjCF0Z8zTojKspyjGUSE7Y8EYT8adn40+cWPEx4tiOJaMsKE41tlhpAhOVwOfVK8YpwmQnCaNc/ThoAITYQ1ytGTlvhyrXOZtkWtHGZotctmjBblZsm7XDhctWuHIAK2QFzhPxeyfi9l06DXqyyrCMZynKtpwhKNI4IyklBJFKMECMBCKcaxxzrGMowzadAGTLwroJTqz5ssaicIxnFGMIy0cHgbdWfRlyAg/4zyP4zyQ8TxfKzGmrxnCIVKZm7zN2vMzN3N7xuazMrnNTVVqMViLoDt3iZuM4zGvFqsszNkKqOGIrGezjnxPFAg/U3m85mZhCJEkkxITExMTBExMTEokARIJiUSgCJhExISATCU3x9njHwcCE2EMmrRtjwtWK3C2aMlrRrhxLcLPKwWs2zHGzauMOTEyYACr4BWoP+Ln7+Ln9EzeN1mLrdXUYitYRTNZiSrxlOZzeOfJ4PgDwvD9DqTPfwPBXMzNzkiSpw7eP5mc4AhPxyrfjlXZs/G06K4J2tKNIwmw1neeOd8Na1jHHAohLIpk16l7DFjlOEYoZ0ZxmhGkZJKQhKUWLFv4XDg/A9b2bRK1kiauJiYmJhMTWauEwAExMTBBEwkSiSJIszff2Y8YAhNhDVuzaNWTVitZsnOFa0YOHK3DmYZFuVziauWWVg4Yt24AqQATWE/GCF+MF3gNOi19l4ShBAnObDOt4zVkpDJnzLX416ShSMJ3ybQIT8c0n45nbsuTbs22SpC0LUhSFIwjCE4zjOsc+TKyZcEZwnCKmPVWyE6GyXgOcYThEhGEYRgIwjCMIoRhEQjAEU54+jhoAhNhDbI5c5mjZmtxuc2Ja0bOcK1yxyNluFnjYsm7Zo0bY8YArHAV6E/F5V+LyvPmbdmG0M9ITlNKMoyhCCiGHgcHgcHdlinFCcIISSjKSBJWEYo59WGM11Z3irGMoWhoz5tUL4oyCE/H11+PrvBhGZn6GW0oQgunOM1YRnl2bbX2rzvBC0JQkwyjCUpQtKMpxVhTbSMU0bTkpGiCEpyri4Oi8Ag/O8T2ZgktKSYuhNXUyQmYmJi6ASiUTE1JExMCYEwmEpF583yXsAITYQ5xOGWXMyYrW7bDmWtMeFwtcMmDZbkwtHLdg1cuHLZkAKnQFHg/4yGP4yLfC8HwB4fhDwPB8jjiMMTiYuc3uec73d5u9zdpxWOGtcOFajhXCNRSt1xyCD/j5y/j5vu6HPkPD8Lx+CanEYY01UVEalFpc07nc7ytulYjWKjThnSoP0PC92ampE3MSmCUSCExMTF1ImATAIkiU339+vCCE2EZMrNnmyt2K3Kzb4VrTK2yLXDfDkWsW+Jg4yYW2ZjjbgCrABSIT8gtH5BaWLGXtr1cnNeFU4TRQhRgswZGBSUowQQhGUZzVjWGGl4zrW+HHhyx4N76SE/AMB+AYFr1a9W/dweBw9k6QpCkoSlKCVI0UrCcK1jOc8M61rhjOc43hWUUEIKRhmpDEAhHCVrERlNVNGEUYEYRgjAQnKMZRjKMIwjCE4ITgjCMIka4+rOHgQITYQ0YNsrRyxarWrJyyWtMzditc5s2Ja2yucmXFiat82TGAKbyKE/KA9+UB/Jl2bTVrYcF5VldFOMEpSsnalQIT8A+X4B88eK9icmhHFLAwSlKF61w34ebk1jcCE5E98YUkIRrNOCMIownCaeHfvdAAhNhDhw3ZYcWRytaMXLNa0aNHC3E2c5FuNi1w48rRzma5nIAq8AU2D/lII/lIJd+3h+F5dTtx1vk5cOHDhycpqCYmN1M3F2vi3s8GczkRTWMcNY6arW+XfhnaE/AUx+AqnNOWfNXRCmBknkvirCdb48u3Drw47454YxjGOCWTFgyZocA2YsmLViyWlOuHDjx5cOe+eO2m2U8aD170+X5pFQqJrK0pRMEJhMSImrqcZq4jNZq6uJgJhMznj178/ICE2ENG7hwwYtW63LhcYlrTFmarXDRiwWt2mZjhbtcTPHiYACnkkg/5XCP5XCZm5bzxvji4nhWsaxrhrGMTrny8PpmyD/eifvMc44XjhWqxyngrM3x3xz1zzvq68O/CdgIW7QSybOGCCCCCGKOBGhgjghQRwQpY6bcDLliE2EZWrZs1b5Wa3K5cMVrTCzyLcLjK0WssbNnjytMTDEyZgCqwBQYT8r8H5X4U8mHZt4mWE5ad2/gY4IJXjOc41tlyb93FxTjOE4xklJa1KZMWTNgwZK0x4dYCE/AX9+Auffojn3b92WKc5y2wrWcIwlCUKR0cPha9WXIpClJSxSpbEtGK+HDj0x3xw3iCE0c6XPzoiJCEYRIxhGAhGEYRCKCMBCcpynBEnPH25w5QhNhGFjiyMsrZytzYmWRa0b5cy3E3Z4lrRqxxtcjByzYt8wAq1AVmD/lNK/lNLBx4ZjMZZra4mZiMpmJqMVwqqYiEUpEVJcS3GZu7vXk6iauJhF+B5fld+3Dj4AIP+Byb+BycHi+J5es1vE01GKqsa1UaiEbwiUXHG7veZ3ObjMzMxdXiJx08nwlVFQpfHt31vt32Ag/Q4jNzMphKYlKRMTEwTEoJq4ARKJiYmJhMTEglEotee/rvAITYQ3ZYXOJu2ZLXDfM0WtGOTMtxNmzNbmaMHOXC3wtsbNgAKXBaD/lTO/lTP68uPLeuON1MzqXJugIT8C2n4FtdSequieCOKspxjlpny54SHIlPHVOM4xRhWNdvLbiE2EZXOHE1YOMS3E4a4VrRxlxrcOFhlW42jJjlytGbPKycgCrsBWoP+QYb+QYd4viG9bxvG6yZxmojhWtanURdcYzec83OyYx28XxHiRWKgzmdszd5cZ4uNzMNZ8DjjAIP+Bi7+Bi9MHTr5G8cHKNRV1uc3u73OeN8b5xmc4mqisVGMDtxurtkuJtutsxeLxUVWL8DnhkCD9TvFzlmxExMwETExcCJiYkTExKYkImCJQmpRMTEpiRMzfX3YfBwhNhGJi5ZNMzhutc4s2Za0Z4WK3E1aNlrNxkbsszBrkws8QAppG4T8eun49dd2/dcjK+KspwjNj1a8WGkMIIP+BbT+BbXW+xwxWNZq87vn11vwbvHggIVoIdDBFBBAghQxxwRwo4Ka8PLpgCE2EM2zJuxaNGq3DlZsVrRjiaLXLVg3WscrRswys8mLNjcAClcTg/4+xv4+x3LeL1nUMTidR1CE/Asx+BZluvgngjBONYY5NoCFg0GRngQwwwxwxo57cLngITYRhYuMznE1bLWznG2WtMOXKtw4muRbhy5m7NzlbtmThyAKXRWE/Ij5+RH3Lk4eCc01YTtOmCWQhPwKHfgUPzZ+FjpG2HJeU0qr5QCFqxGVlikkiihjjhQyy14ufQAhNhDFk1yZcTJytxNmTVa0at263C4b4lrHI4ZuGuLJjcNGQApUEYT8jo35HPdcdMsscd61QrTAg/4E5P4Ew+/CeUREKzq+eoaUqoFgVAICBQMHIzMTTCE2ENWuLLicsWq3G4yuVrRmyarcTHE5Ws2DHLiaMmbXLhYgCpgBOoP+P17+P1/wJ4ThV43w48Mwm4u7m+fTqDU3hMWlMxGJ118jyem8gIT8Gj34NH44azjhphphthlGUUISwVxM2XIDItgtgpSSE7zrXDPg7t+/BhCE2cTk60oSjKAhWF5VhGEZEIxhMEq0nKtKwhMnOt9uuPgIITYQ1xtWWZjjyLcONuwWtGuZotcZsTRbhc427hsyc43LbMAKUxKD/kC4/kC57RwrWpxuZznq6oP+C9j+C9nt1piYVbeOfHkAhchiGnlgEMKGNXj6ACE2ENsuXM5aN2i1s1xOVrRm3yLXOZgzWtsjHNkxNMmVi3YgCk4OhPx7xfj3VteUU4Rjh4HBhPwUkfgorlC2GU61np3bwITJROsZxjGuXg8gITYQybucbbDkxrc2bK5WtMuZutcsnLhbjcNWGbFmxZnORyAKTxCD/j7Y/j7Z8TMYIrOLhyCE/BN1+CbvlVlBGF2GWFKFszEejgIYI4J4ba7QITYQwats2Jq0YrWGVpkWtMrLCtcOG+Vbjw42DFg1cMWjfEAKWhSD/kWO/kWPOe7vnHPlx4K4NeEAg/4J/P4J/TpvWJ1Oric43xqFwmKl08UUkEkEEKWWe/B344AhNhDTDlb42WNgtb5mjBa0w5Wi3EwZsVuPG4c5mLRk2aOWgApVEIT8j035Hnd98s41gnmvslmAhPwTsfgnDraFFp0w0xwcMIaQsEBgWBQEDAwsLJx8XNAhNhDJkxytMzjKtaNmmNa0yOci3Dmat1uXJkwsMeJi3wtnAAqyAVOD/lI8/lI7lV9YjMZq8NRitVrUagzPO+t955zd1HCPAuvIuqpE1eWbzu83u9sojDyPL8o8IIP+CmD+CnHs8DwfKzwcFImbjc8b5zvnuc3NXieDEVVVV9OvibuJyu7jjW5m2ZGlVwnlz5HQg/Q60Tc5nNZq5iYEJgJgiRMWBNTAiVTF1dXEoTEzN7vv4+/OITYQ0bYWTFo3brcTXJkWtGmZitxNcWZbhb5GmbFiYs8bfMAKXhWE/K09+Vp/ZtthTrPCujHBXBSIhPwS/fgl/0aeVOlNFKQQnGudHGCFi10MWrphiihgjilglnwuTgqAITYRhct2+HNkaLWGXMzWtMLbEtwuGeRaxxOWrNriZYWLFwAKlQE/g/5CoP5CofJ5ca4sxckRpHCOGsa4ajhFRcSm03njPWe++sdV5ieW/Ezy6aCD/g+g/g+h78J1nlOMRpqp1cMxmd24znd3nOY3W9b1nWeU6jGKxFXwzWPBg/W7ru7mUiQTEwTETExEiJhAFkple+/r16AhNhDhs3xtm2JstwuXGJa0a48K1y0w5VrdswcMcbZwzy4cIAqnAVCD/lD+/lD5zwvrrrjjXFOVs1arcJrUY4VwitRUQiqRMW4zxc7zfGMzkzNRGI8Ie1zkg/4PjP4Pne3l8uNbxep5NVqMY1UKVMxdbiZzbK723d3dymp4TieDVaYouOuxzcyD9jwTM3KyUyiU1cTEwJgmCEwmEwmCaurhMSRcJWu+Pn8/CCE2EN2mRmxxtHC1uxyNVrTG5ZrcTjI3W42TnLlZNMLZywxACl8bg/5T4v5T4w4cdq3W0ym0Z4dddIT8HeH4O8QxY+RjyRwRsjKcCMMOGwCD8TXixSmYmbmZi4mLnj5fh4AhNhDTK5cNMOFotZuMTBa0zNMi1zlasFrdu2aYsuZw4atcIAq1AVGE/KH5+UQu2HFhwZdHDyVpfZweBrwQnCMJyRolKVJRtGUZKQKVhOc4yuhWFZ3jjnhjOdSUIYJ7rACD/hQS/hQnxx4ceF+B4vSKvHLn5Wa1pwgJubznHOJm53d3uJTUyubZrOGK1GKqIq8c+XguwIOPQ3e1hcrJmEwTV1dSETEolEiYJiLpMAlFwlOePk+LHwUAITYRlZM2THNlcLWbjK3WtMjTMtxMWONbhbZm2LC2yOMOLEAKrwFQhPyoLflQXz5tOhnzLKTxVtGScIwhOCEZxnO951rddGEpQpTNr1F7Zs/CvSEqJSgnDDGseDwuGIP+FCD+FCGY58nfs7zw643jNVGGqjFanThMRUXF3ObznM3N0c+W9IxEVFSmLRx13ACDj2vgGkUipRMStdXMJmpiYmISEkSRITUkTCJCYmV3z9u/CCE2ENGuJoyzMWy3G0yuFrTMwbLcLZs2W5GrLC4zNGjhuyZACoYBMYP+QP7+QPfdVeIxPBEM1luO/geD4HFMTBJCauM43rYAhPwrYfhXF1c3NeOGGOUZ2QtaUsGDPmxWtbFKUIVmurHDDCz5MoCE5GUrOKKMIoVlWU4RhBKtKynCcAThONZ324+8ITYQ4ZOGrhnhxrWebEzWtGGLGtcZcbVayZ4crDI0YucLFwAKWBWD/kG4/kGn8HsrWeE4zSZup3qD/hTq/hTnvCauF3GWTHh+EIagkq+FQRAQKBgIGBQMXUrYITYQ3aMG7LJhaLWuLNlWtMrJmtws2Lha5b4cjVs2zZmzfGAKtgFbg/5CXv5CXZq8ZA8GG5mYVGKxquVYrCY3O55zud3F46eP4w8zOmImZze55zm83mtxcTGHB0rl0IP+F/z+GBPxO/br0A8rjqNYTwlUpvd9b65zxvcTmJxNYjHgeD4AilzN3lN1nGcXU0iIiIVMdt4Ag68rruIRErvKSJCLgmAiYmAmJiSUSiYESQESCYkmWefuz4AhNhDDK4zYXLPCtzNWrla0ZtWK3Fha4VuRozyZG7FuyyM2IAq0AVSE/J/d+T+8L0rCcoQShKlI2jKtLp1rGsbqwjCGbbsNEKSwCFZ1vO9a1vPDGsIxpSktm3Y5W3Fig/4YyP4YyTxF8mlTWYm4zN53O+7jO2YMVWMdOfI8TeUzlxZi13MWmoiMVWL1vSrcgIP2vFTN3cxMzEipiaski4q0SiRMTEwImETCLiYkmJJm5m89fD5/AwAhNhGNi2xOcOLCtYsMrRa0aM3K3CxZMFrPJlx4cebE5YNmIAqOATqE/KeR+U8kTlaU6MVbQpCEYVne973w3ndhpGEpUpbNr1bqWzYtVKSxxntAg/4Ykv4Ykx4vien4GYYarFarVVE1WauJm7vc7mTOGGJ1COqeYIS3ej25wjCYCIjCMBCIjCIhFGBAQTjPX10gITYQxZ4nDfG0ZrWjByxWtMmPItcsWWJaxZtXDJvmxtmGPIA="/>
</p:tagLst>
</file>

<file path=ppt/tags/tag4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3.xml><?xml version="1.0" encoding="utf-8"?>
<p:tagLst xmlns:a="http://schemas.openxmlformats.org/drawingml/2006/main" xmlns:r="http://schemas.openxmlformats.org/officeDocument/2006/relationships" xmlns:p="http://schemas.openxmlformats.org/presentationml/2006/main">
  <p:tag name="CP3_INK_TAG" val="base64:APpFHAOAgAQdBMwEvgYBEPtqM42hSWdPlnOPQpc6p/oDCEgQRP//A0U1BQM4C2QZIDIJAJCbAwE3wB5FMwkAkIICAdvFHkU4CAD+AwB7hdI0Ek7ApD/TAKQ/CloXg/4sMP4sPeXPXHXOomJpRgcghPwCzfgFZgzT2R1TxTleePHXLXLw7IPhEVEpmbmV1mb34vh4ITYQ2aM3LnJicLWWNlkWtGeFytwssmVa5aYsLNhlx4XLnEAKOAOG8Xbni7dmQIT8BIX4CQ9IhNnPyCE2EZHDVpmZZmS3LhbtVrTK1arcORo4W5Gzhzhx5srJvkcACooBNYP+LYj+Lcng6V04duHDtHCMI2vLObzm+Z1MrrOJ1FRVTy59MIT8BT34Cd05TVjWtcN748eGtZ1inghgtgxcC/AxaMVsVKXaWWt8rfkwgIPpU5ubi4kRMTAhMTESiYJRMJEt3vx+QCE2EMGGZjhYZGC3E5at1rRtmwrXGZq0WtsuVmzbN8TBs0aACl4Xg/4yLv4yRem8zdddXjeL5K4Ry11Ag/3/n7/Xtw5OGpqpzrrO8z3m+4CFsx2TlhiQEMCGFHLHbhZ84CE2ENsuJo3ctGq1m1yZFrRmwcLcLnC4W42zNi4y42GXNmwgCnQlhPxlNfjJ7lKMi7DDDe88tcM8KqVMGLNg0YNEGLWAg/4Dlv4Dl7nd2uZInF9I5a7cu3LVYXvm8XN+GISVIoRgjBFEjCcEYRRhGE4Rvr4sO8AhNhGRm5ys8OPEtcsWjVa0x5Gq3FkZZlrHG5cuWznNjatcwApYGYP+LED+LEEduOYzF1YmE8JAg/4GKP4GKR4UY4RyYzW83xnjXhiE7Do3ghBCKYiVjl15eQAhNhDdk0ctmbLKtzZMuRa0c5ca3EwcuVubM1YZmOFnmxZMYAqUATiD/i3e/i3f8fFpGIxjFaqKqooqZu8zxtsnMxmJxEYnhx8TxfEAhPwO2fgdtvaVoWlK0EV54758OW98c6znZgtgxYtTNitiwUpGN7x204+bPvCE7mB4HjCMIwjAEEYEIxhGEYRQijBEhCcEYxurfi5AITYQwbOWLVm0zLWeJsxWtGbTCtctsuVazYMWuJvmZsmLlgAKWRWD/jFc/jFt1u4mbiE64X0vGeyE/Aq5+BUW1I4pSlCcZ3rllw92+ACE0c516iMYRRjhnXO0ACE2ENmzXI5cs261m1buFrRthbrcOPHlW5nDFpkZsnGJy1xACm4fhPxkVfjH7w5MODLbPDG11w3vPDGEqWxYsktUZoT8EE34IJ8sNdtdr2riYJZqYrYJWlCMI48ELoTiYYQjGc0ZwmEUYRhOE54+vCQhNhDhwxyN8bPKtYtWuZa0yuMy1xhxsFuLG3xZsmZvhaY8YApoGIP+LUL+LUN2d/A47xzbxzxdRPCcQIT8FQX4Kk808FeNOWBatMNLwjhth4PChqqAuYCEhIRAQMJCwEDAwMChYeNl4e0AITYRmwuMjXFjYrcLdy3WtMWXKtxMm2FayxM3GJq4ctsbjGAKlAE3hPxdsfi7ZNOjbs4+KaEKUpLJK0pJQjGdV41rGaESCEo0jgvi387OhPwXdfgu7K0pXiTlRSbDHHfLlrnnljNDBS1MlMzNbBDBCU4xww14ODgxgITwJCfgOMIwjCMBGAhFATlEhEQjKcIwjCqeFfLXACE2ENW7nM2wsGK1jiyYlrRrkcrXLbFhW5sORy2YMcbloycACmcXg/4zAv4zA7rwaZvcyjU8I5VvhICF+CXj4JebLcpTVNRBBHHDLLHXRkchg7SGiLaDgsDkFBQMFBwUHAQcHBxMXFx9ICE2ENGmFk2zZsa1llzOVrTLicLcLPFhWtWebKxwucTfJmagCoQBK4T8Zcn4y5eVjtBBGsMcMdMtMdMeLPm27OHmQlRklTBbFhtDGIP+C/7+C//lm5uczLeN4mkT4Hi+IeVnhisXUonGd11AhcpdmayAggQQIIIYyGFDDBHBDBDAhgR06OFrACE2ENMWLKwbMma1tkw5lrRzlcLXGJsyW4mbbNhY5W2ZjkYgCpwBQ4P+MEL+MENx4OfLvWY45nm3e6NRjhiuFVjFaxVVEwzM3OZnjw4szrMRGrrkg/4PJv4PJ3g+A79vF1NDGI4VrGq1WqmLjrPPPHPG85nNyvWeE+F4PgPAmcRDHHPAg/CStczYmIJqxITExMARMTE1cRJKJTFzx8fxdCE2EMcbfG1bZm61phcYVrTFicrXLhi3WsGLZhjctMzDE0ZgClUPg/4xWv4xT+fLjje853HFoIX4OWvg4/xeKjukkmmXWy0AhqqOhL+DgICBgIGJh42bhCE2EN3DHCzZ5Mi1m5c5VrTHicrcTdowWsm7lm0zZGWJvhcgCpMBO4P+LqD+LqG82zO4uSmMYxrGKikTa6zUri42zGcdenj67eb4m+wAhPwpofhTR5ehalqWwQwQpOVZxnGqsYxjWM2GV0YxlGEM3D4WXJKV908eTaCE6GLvzggUQEUwAgjKMIwjCMBBFFGMaxvfTl8BACE2EOGbDG3zMsy1uzZNVrTE5crcTPNhW427lm2atm7LFmxAClcTg/4xRv4xR5ubbjaUQ4Vxg/4Twv4Tw/EvhXDXCFbTzjPUhrCKhMBoGAgIGAgUCi4OXk5IITYQ2ZtGLbC0YrW7nG4WtGuHEtwtWmVbib5nLRqzaMGDVmAKmgE+hPxe4fi9xx4t9sdssrwnFCkpYI2tCikIQhGEJ0mnKsYxnOEWnRt2cHga9SMHCIT8MXn4Yvc+bTirivknihSkoUnKMJxuuvVWc4VTjOUaRpi06Fr5s+jTkytWtQCC5kzKrdtbmzc2G5YBKZssipVVbfO/D8fwgCE2EMMTBrkbNXK3G2bsVrRrlxLcLJi0WucuXHmYNWuHDicAClUUhPxg1fjBrateONJxEpVzZ8FQhPwwdfhg7HKvipKUJ1hhhjtUg/S4pm8zlK295475gCE2EY3DhjlcuGS3CwbMFrRhlyrXDDJlWtXGZiyw4mbJjlagCq8BQIX4t4Pi3hvuwuEw9lM0+CxeKw+GwckEqGBBFFJJBIkjtxmNxWLxGJxFMcEsKOONJfdg8FicRh8BXVAAhfh4c+Hh3E4jG4zJ4SeRdgcAZCOaSSCSGOCmGGeOeGG+6+SWurEzRwoI5IZobsLhJ5iyamKIgvs5vbqq1WpsFlllQsAllRZZVbvfl8/P8QAhNhGRtiaOMuLEtasnLVa0yZcK3C0aY1uLLkZZmzXKzat3IAqQATaD/i9i/i9jPB8DGeHHwOOpqdTjcTd5y5zlZEVWMco4RyqcbrvjnzCE/D0V+Hos16tOjh8Lg4JTkhKVlKSpCVJVwVhOM2EnWcZzqvTDgXCE6Vu3OEIRkQIwjFEIRgjKMIwjKMYRCKc51w68vaAhNhDXK4xuHDhytw5mbda0bN2i3FjbtVuRm1ZMGePHhbtMYAqOATiE/Fyt+LmHBt2cvNWIpOkIJSUlCkoUlCAhWcY1x6NMYadHFwFMO7PmhPxESfiI93a9U8kcEMCkkoIRnOdbzjhnhYYxijSEs23ZlyTliShLDj4HBIPwtLnM2tcTIJgBEkSETAmJTO/D8+fWITYQ2cZmWFyxxrcLTFkWtMePCtxNMzda5wsMLfIxy5MbHEAKhgEuhPxfRfi+j1ThKEoTivOs8MMcscsMopSpDBLFaGJKV6acHH3bwIP+Iqb+IqfnDMKnhXCsVGpxcXjMcZZeD43ebnPDjjPTcwCE6GyffmAlGCEYThOU4RQihGEYJxjOs44ePoAhNhGPMzx5HOFmtY4mmJa0cN261wyaZVuJzhzYnDZk0Z4WIAqRATqE/Fw1+Lh2GOOTk6MtMOC9pyjZCUJUolKEJ2jFBFVGs6zji4+isILXzYSE/E49+JzHRrpk16p5oWhaEpIyTRjWNasLDG8LozhBCEIZMuSULTyT18CD4Ui4mJTa5JiLqQETUkSEwJTEzfg+jfsAITYQyZ5WDlzlYrWDXFhWtGTJwtw5cuNbiytmLVnic5WLlkAKiAE5g/4vjv4vjzwPB8LakFCLm873e72uYphw7eH4TwKajhOGa68uu4P+J0L+J0M8vyvD5b1x4MTTEYqo4Kmrjcy23HPlzeB1msxMrxxrEoOuzNrIurEkxMTARMTVouAiYLi5vn7rxiE2ENcLllkzOWC1i1csVrRxmbrXORliW4XLXG3xZMjTIzaACqABQIT8XcX4u49Ojbs5OjDS8J2rCNIRhSeKELMCU6TjCMUowhKMZqzrWnBtNG09EY0Ag/4rXv4rX+/bw/C49r6XpqanE8LiIhbLOdzmc5ltm7iJRGu3g+BqMa49M76ghIcDfKEoIRjOKMxFCJCIjAQjAjCKEQgjCJGeHj6YeAghNhDHK1zZW7Bstx5GbBa0YtWi1w1bM1uNtmws8zFpmZtWoAqVAT6D/jCI/jCJ8XXQPElU8MzN7cbzOUzCPA8fxuvQ48LrcTi1Tltnc8eW5IT8VtX4ra5VgZ82G0KVwQpO1cmHFOlZLp1y7t+DCaNObPwsMkkJXkqvLPBMg9fAWffuAISTEwkExImJiYCJiYmJiU3vr5u/GCE2EN2Dlm1bZMa3M4zOFrRs3ZrcTVw3W5G7nHjbZm+XK3ZgCqwBU4P+Ljr+Lj2CrAeLqYMRisVVRUxd569u97lKOnj+McoxEQuM3d3Nzc3aU4nwvL9DPPkAhPxiPfjEvzGfMDNn5WO0YThFGCcIzVrOMddLooQlmz5jPkjFOKMU6VhOMUSUoYFpZtejSIN6U8c3YiyZkmJTEwARIRcJhMTEwiSJqUSTEphbOefrz6ghNhGZw5bt2LLCtzMWeJa0asWi3Czy5FuVq3aY2GJg5cucQApYFIP+MPj+MQ3XHhdWTML116Tog/4wfP4wX+eMRwjSLOOPFrOQhrKMXMLACBQMBBwcTNysDaAhNhGNqxb42jnMtzNsjBa0ZY8a1y1bN1rDDmYYmrJpiZMMIAq8AWKD/i6A/i6Z8YOvTNR4Ok1MREQxNKQhMV4fleCuMxJJExNW1sAAm6tmrXEx08Pwjr0eF4fiAIT8ajH41J8gSnmZ+NnpNCdEKRlGM41jVdOduHac4xjCEIUoyb92XIz5gz5gNOjbCWGUYykhJix4jDgUriCD9bwSd5sQRKUxcEwBAiYkmJJgTCJiUTEzAgiQlEoklMzvv6b2ACE2EMWzTGyat2y1vhZ5VrRswZrXDXNjW4szVvjcYmjdy5yACmMahPxg5fjCF0Z8zTojKspyjGUSE7Y8EYT8adn40+cWPEx4tiOJaMsKE41tlhpAhOVwOfVK8YpwmQnCaNc/ThoAITYQ1ytGTlvhyrXOZtkWtHGZotctmjBblZsm7XDhctWuHIAK2QFzhPxeyfi9l06DXqyyrCMZynKtpwhKNI4IyklBJFKMECMBCKcaxxzrGMowzadAGTLwroJTqz5ssaicIxnFGMIy0cHgbdWfRlyAg/4zyP4zyQ8TxfKzGmrxnCIVKZm7zN2vMzN3N7xuazMrnNTVVqMViLoDt3iZuM4zGvFqsszNkKqOGIrGezjnxPFAg/U3m85mZhCJEkkxITExMTBExMTEokARIJiUSgCJhExISATCU3x9njHwcCE2EMmrRtjwtWK3C2aMlrRrhxLcLPKwWs2zHGzauMOTEyYACr4BWoP+Ln7+Ln9EzeN1mLrdXUYitYRTNZiSrxlOZzeOfJ4PgDwvD9DqTPfwPBXMzNzkiSpw7eP5mc4AhPxyrfjlXZs/G06K4J2tKNIwmw1neeOd8Na1jHHAohLIpk16l7DFjlOEYoZ0ZxmhGkZJKQhKUWLFv4XDg/A9b2bRK1kiauJiYmJhMTWauEwAExMTBBEwkSiSJIszff2Y8YAhNhDVuzaNWTVitZsnOFa0YOHK3DmYZFuVziauWWVg4Yt24AqQATWE/GCF+MF3gNOi19l4ShBAnObDOt4zVkpDJnzLX416ShSMJ3ybQIT8c0n45nbsuTbs22SpC0LUhSFIwjCE4zjOsc+TKyZcEZwnCKmPVWyE6GyXgOcYThEhGEYRgIwjCMIoRhEQjAEU54+jhoAhNhDbI5c5mjZmtxuc2Ja0bOcK1yxyNluFnjYsm7Zo0bY8YArHAV6E/F5V+LyvPmbdmG0M9ITlNKMoyhCCiGHgcHgcHdlinFCcIISSjKSBJWEYo59WGM11Z3irGMoWhoz5tUL4oyCE/H11+PrvBhGZn6GW0oQgunOM1YRnl2bbX2rzvBC0JQkwyjCUpQtKMpxVhTbSMU0bTkpGiCEpyri4Oi8Ag/O8T2ZgktKSYuhNXUyQmYmJi6ASiUTE1JExMCYEwmEpF583yXsAITYQ5xOGWXMyYrW7bDmWtMeFwtcMmDZbkwtHLdg1cuHLZkAKnQFHg/4yGP4yLfC8HwB4fhDwPB8jjiMMTiYuc3uec73d5u9zdpxWOGtcOFajhXCNRSt1xyCD/j5y/j5vu6HPkPD8Lx+CanEYY01UVEalFpc07nc7ytulYjWKjThnSoP0PC92ampE3MSmCUSCExMTF1ImATAIkiU339+vCCE2EZMrNnmyt2K3Kzb4VrTK2yLXDfDkWsW+Jg4yYW2ZjjbgCrABSIT8gtH5BaWLGXtr1cnNeFU4TRQhRgswZGBSUowQQhGUZzVjWGGl4zrW+HHhyx4N76SE/AMB+AYFr1a9W/dweBw9k6QpCkoSlKCVI0UrCcK1jOc8M61rhjOc43hWUUEIKRhmpDEAhHCVrERlNVNGEUYEYRgjAQnKMZRjKMIwjCE4ITgjCMIka4+rOHgQITYQ0YNsrRyxarWrJyyWtMzditc5s2Ja2yucmXFiat82TGAKbyKE/KA9+UB/Jl2bTVrYcF5VldFOMEpSsnalQIT8A+X4B88eK9icmhHFLAwSlKF61w34ebk1jcCE5E98YUkIRrNOCMIownCaeHfvdAAhNhDhw3ZYcWRytaMXLNa0aNHC3E2c5FuNi1w48rRzma5nIAq8AU2D/lII/lIJd+3h+F5dTtx1vk5cOHDhycpqCYmN1M3F2vi3s8GczkRTWMcNY6arW+XfhnaE/AUx+AqnNOWfNXRCmBknkvirCdb48u3Drw47454YxjGOCWTFgyZocA2YsmLViyWlOuHDjx5cOe+eO2m2U8aD170+X5pFQqJrK0pRMEJhMSImrqcZq4jNZq6uJgJhMznj178/ICE2ENG7hwwYtW63LhcYlrTFmarXDRiwWt2mZjhbtcTPHiYACnkkg/5XCP5XCZm5bzxvji4nhWsaxrhrGMTrny8PpmyD/eifvMc44XjhWqxyngrM3x3xz1zzvq68O/CdgIW7QSybOGCCCCCGKOBGhgjghQRwQpY6bcDLliE2EZWrZs1b5Wa3K5cMVrTCzyLcLjK0WssbNnjytMTDEyZgCqwBQYT8r8H5X4U8mHZt4mWE5ad2/gY4IJXjOc41tlyb93FxTjOE4xklJa1KZMWTNgwZK0x4dYCE/AX9+Auffojn3b92WKc5y2wrWcIwlCUKR0cPha9WXIpClJSxSpbEtGK+HDj0x3xw3iCE0c6XPzoiJCEYRIxhGAhGEYRCKCMBCcpynBEnPH25w5QhNhGFjiyMsrZytzYmWRa0b5cy3E3Z4lrRqxxtcjByzYt8wAq1AVmD/lNK/lNLBx4ZjMZZra4mZiMpmJqMVwqqYiEUpEVJcS3GZu7vXk6iauJhF+B5fld+3Dj4AIP+Byb+BycHi+J5es1vE01GKqsa1UaiEbwiUXHG7veZ3ObjMzMxdXiJx08nwlVFQpfHt31vt32Ag/Q4jNzMphKYlKRMTEwTEoJq4ARKJiYmJhMTEglEotee/rvAITYQ3ZYXOJu2ZLXDfM0WtGOTMtxNmzNbmaMHOXC3wtsbNgAKXBaD/lTO/lTP68uPLeuON1MzqXJugIT8C2n4FtdSequieCOKspxjlpny54SHIlPHVOM4xRhWNdvLbiE2EZXOHE1YOMS3E4a4VrRxlxrcOFhlW42jJjlytGbPKycgCrsBWoP+QYb+QYd4viG9bxvG6yZxmojhWtanURdcYzec83OyYx28XxHiRWKgzmdszd5cZ4uNzMNZ8DjjAIP+Bi7+Bi9MHTr5G8cHKNRV1uc3u73OeN8b5xmc4mqisVGMDtxurtkuJtutsxeLxUVWL8DnhkCD9TvFzlmxExMwETExcCJiYkTExKYkImCJQmpRMTEpiRMzfX3YfBwhNhGJi5ZNMzhutc4s2Za0Z4WK3E1aNlrNxkbsszBrkws8QAppG4T8eun49dd2/dcjK+KspwjNj1a8WGkMIIP+BbT+BbXW+xwxWNZq87vn11vwbvHggIVoIdDBFBBAghQxxwRwo4Ka8PLpgCE2EM2zJuxaNGq3DlZsVrRjiaLXLVg3WscrRswys8mLNjcAClcTg/4+xv4+x3LeL1nUMTidR1CE/Asx+BZluvgngjBONYY5NoCFg0GRngQwwwxwxo57cLngITYRhYuMznE1bLWznG2WtMOXKtw4muRbhy5m7NzlbtmThyAKXRWE/Ij5+RH3Lk4eCc01YTtOmCWQhPwKHfgUPzZ+FjpG2HJeU0qr5QCFqxGVlikkiihjjhQyy14ufQAhNhDFk1yZcTJytxNmTVa0at263C4b4lrHI4ZuGuLJjcNGQApUEYT8jo35HPdcdMsscd61QrTAg/4E5P4Ew+/CeUREKzq+eoaUqoFgVAICBQMHIzMTTCE2ENWuLLicsWq3G4yuVrRmyarcTHE5Ws2DHLiaMmbXLhYgCpgBOoP+P17+P1/wJ4ThV43w48Mwm4u7m+fTqDU3hMWlMxGJ118jyem8gIT8Gj34NH44azjhphphthlGUUISwVxM2XIDItgtgpSSE7zrXDPg7t+/BhCE2cTk60oSjKAhWF5VhGEZEIxhMEq0nKtKwhMnOt9uuPgIITYQ1xtWWZjjyLcONuwWtGuZotcZsTRbhc427hsyc43LbMAKUxKD/kC4/kC57RwrWpxuZznq6oP+C9j+C9nt1piYVbeOfHkAhchiGnlgEMKGNXj6ACE2ENsuXM5aN2i1s1xOVrRm3yLXOZgzWtsjHNkxNMmVi3YgCk4OhPx7xfj3VteUU4Rjh4HBhPwUkfgorlC2GU61np3bwITJROsZxjGuXg8gITYQybucbbDkxrc2bK5WtMuZutcsnLhbjcNWGbFmxZnORyAKTxCD/j7Y/j7Z8TMYIrOLhyCE/BN1+CbvlVlBGF2GWFKFszEejgIYI4J4ba7QITYQwats2Jq0YrWGVpkWtMrLCtcOG+Vbjw42DFg1cMWjfEAKWhSD/kWO/kWPOe7vnHPlx4K4NeEAg/4J/P4J/TpvWJ1Oric43xqFwmKl08UUkEkEEKWWe/B344AhNhDTDlb42WNgtb5mjBa0w5Wi3EwZsVuPG4c5mLRk2aOWgApVEIT8j035Hnd98s41gnmvslmAhPwTsfgnDraFFp0w0xwcMIaQsEBgWBQEDAwsLJx8XNAhNhDJkxytMzjKtaNmmNa0yOci3Dmat1uXJkwsMeJi3wtnAAqyAVOD/lI8/lI7lV9YjMZq8NRitVrUagzPO+t955zd1HCPAuvIuqpE1eWbzu83u9sojDyPL8o8IIP+CmD+CnHs8DwfKzwcFImbjc8b5zvnuc3NXieDEVVVV9OvibuJyu7jjW5m2ZGlVwnlz5HQg/Q60Tc5nNZq5iYEJgJgiRMWBNTAiVTF1dXEoTEzN7vv4+/OITYQ0bYWTFo3brcTXJkWtGmZitxNcWZbhb5GmbFiYs8bfMAKXhWE/K09+Vp/ZtthTrPCujHBXBSIhPwS/fgl/0aeVOlNFKQQnGudHGCFi10MWrphiihgjilglnwuTgqAITYRhct2+HNkaLWGXMzWtMLbEtwuGeRaxxOWrNriZYWLFwAKlQE/g/5CoP5CofJ5ca4sxckRpHCOGsa4ajhFRcSm03njPWe++sdV5ieW/Ezy6aCD/g+g/g+h78J1nlOMRpqp1cMxmd24znd3nOY3W9b1nWeU6jGKxFXwzWPBg/W7ru7mUiQTEwTETExEiJhAFkple+/r16AhNhDhs3xtm2JstwuXGJa0a48K1y0w5VrdswcMcbZwzy4cIAqnAVCD/lD+/lD5zwvrrrjjXFOVs1arcJrUY4VwitRUQiqRMW4zxc7zfGMzkzNRGI8Ie1zkg/4PjP4Pne3l8uNbxep5NVqMY1UKVMxdbiZzbK723d3dymp4TieDVaYouOuxzcyD9jwTM3KyUyiU1cTEwJgmCEwmEwmCaurhMSRcJWu+Pn8/CCE2EN2mRmxxtHC1uxyNVrTG5ZrcTjI3W42TnLlZNMLZywxACl8bg/5T4v5T4w4cdq3W0ym0Z4dddIT8HeH4O8QxY+RjyRwRsjKcCMMOGwCD8TXixSmYmbmZi4mLnj5fh4AhNhDTK5cNMOFotZuMTBa0zNMi1zlasFrdu2aYsuZw4atcIAq1AVGE/KH5+UQu2HFhwZdHDyVpfZweBrwQnCMJyRolKVJRtGUZKQKVhOc4yuhWFZ3jjnhjOdSUIYJ7rACD/hQS/hQnxx4ceF+B4vSKvHLn5Wa1pwgJubznHOJm53d3uJTUyubZrOGK1GKqIq8c+XguwIOPQ3e1hcrJmEwTV1dSETEolEiYJiLpMAlFwlOePk+LHwUAITYRlZM2THNlcLWbjK3WtMjTMtxMWONbhbZm2LC2yOMOLEAKrwFQhPyoLflQXz5tOhnzLKTxVtGScIwhOCEZxnO951rddGEpQpTNr1F7Zs/CvSEqJSgnDDGseDwuGIP+FCD+FCGY58nfs7zw643jNVGGqjFanThMRUXF3ObznM3N0c+W9IxEVFSmLRx13ACDj2vgGkUipRMStdXMJmpiYmISEkSRITUkTCJCYmV3z9u/CCE2ENGuJoyzMWy3G0yuFrTMwbLcLZs2W5GrLC4zNGjhuyZACoYBMYP+QP7+QPfdVeIxPBEM1luO/geD4HFMTBJCauM43rYAhPwrYfhXF1c3NeOGGOUZ2QtaUsGDPmxWtbFKUIVmurHDDCz5MoCE5GUrOKKMIoVlWU4RhBKtKynCcAThONZ324+8ITYQ4ZOGrhnhxrWebEzWtGGLGtcZcbVayZ4crDI0YucLFwAKWBWD/kG4/kGn8HsrWeE4zSZup3qD/hTq/hTnvCauF3GWTHh+EIagkq+FQRAQKBgIGBQMXUrYITYQ3aMG7LJhaLWuLNlWtMrJmtws2Lha5b4cjVs2zZmzfGAKtgFbg/5CXv5CXZq8ZA8GG5mYVGKxquVYrCY3O55zud3F46eP4w8zOmImZze55zm83mtxcTGHB0rl0IP+F/z+GBPxO/br0A8rjqNYTwlUpvd9b65zxvcTmJxNYjHgeD4AilzN3lN1nGcXU0iIiIVMdt4Ag68rruIRErvKSJCLgmAiYmAmJiSUSiYESQESCYkmWefuz4AhNhDDK4zYXLPCtzNWrla0ZtWK3Fha4VuRozyZG7FuyyM2IAq0AVSE/J/d+T+8L0rCcoQShKlI2jKtLp1rGsbqwjCGbbsNEKSwCFZ1vO9a1vPDGsIxpSktm3Y5W3Fig/4YyP4YyTxF8mlTWYm4zN53O+7jO2YMVWMdOfI8TeUzlxZi13MWmoiMVWL1vSrcgIP2vFTN3cxMzEipiaski4q0SiRMTEwImETCLiYkmJJm5m89fD5/AwAhNhGNi2xOcOLCtYsMrRa0aM3K3CxZMFrPJlx4cebE5YNmIAqOATqE/KeR+U8kTlaU6MVbQpCEYVne973w3ndhpGEpUpbNr1bqWzYtVKSxxntAg/4Ykv4Ykx4vien4GYYarFarVVE1WauJm7vc7mTOGGJ1COqeYIS3ej25wjCYCIjCMBCIjCIhFGBAQTjPX10gITYQxZ4nDfG0ZrWjByxWtMmPItcsWWJaxZtXDJvmxtmGPIA="/>
</p:tagLst>
</file>

<file path=ppt/tags/tag4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51.xml><?xml version="1.0" encoding="utf-8"?>
<p:tagLst xmlns:a="http://schemas.openxmlformats.org/drawingml/2006/main" xmlns:r="http://schemas.openxmlformats.org/officeDocument/2006/relationships" xmlns:p="http://schemas.openxmlformats.org/presentationml/2006/main">
  <p:tag name="CP3_INK_TAG" val="base64:AMgZHAOAgAQdBJYGngUBECgfoL3gzchIkrfkBXAr08ADCEgQRP//A0U1BQM4C2QZIDIJAJCbAwE3wB5FMwkAkIICAdvFHkU4CAD+AwB7hdI0Ek7ApD/TAKQ/Cq8BT4P+RXr+RY+pi8bjM7jjEpiJXMzVa6cO3TlrGsYYxiqjMXlxZjrjOeOee+fPwc9ePPju6npHbxiD/hzu/hz/1mkXpTVVGK1Gq1hwmZXVwTccc31vjPHjnOec8c5XCFXExdRWq4OmIwCD8jMZm5i4lMyEXVwSiYiUTEpiYmEEVcTFhEwJTKYvPf148wAhNhDJozcsW7jKtx4sTVa0cY2i1xjbZVuHDlw5MOZjibuMYArAAU+E/J7V+T4HZxbTXrHCrLDgjadpwleM4pQpbBalKUpS0slMEMjFGklq4McsdM88uXDp068+vPnx5Z1UiIP+HVb+HXHyPF0q4liUYvVaxjhjFErpFVq+kIXjd73z3z8Pfi58PPhuc3aKjWMcOGumOHhQhId6ffIwgklARhWMZpTlOSV4QnAnCMYJyQjCEqQlBGFazhFCMESq+/hy7wAhNhGZw3wucWFqty5cTFa0xMcq3FibZVuZvizM3DPG1wsmoAqNATqD/jqo/jqV0xrPK9brLcc64tzxnjxvObgRqoxrldelvtXScWvOOsWAg/4zdP4zi0XV4zyzyjhjhXKOEUqU3c5zOZu1ufieL4HOsrTmevDwc7CD8jx1RAkSiYmZiwAFXCICYuU3vxfNekAhNhDhywzN8mTCty5cWVa0YsmS1y0ZYVrHG3Z4s2RthxY8QAqCATWD/j/8/j/9xk7xxjnrOK1WNX4mYqCJuM3GZtu3FOVpvlcAg/4xFv4xK8dCvAjhjV1nc8d9a45bpVYxWNThCLq4ybrvOdiE61urGKMowiRRjFCMEYACAQiRIp4erHMAITYQ0b5cbNrlbLcrRk4WtMrlitxZMeVa3YZmGVywxY3DByAKWRaD/j+2/j+fuNXynU4iKFcYjmCD/jEY/jEhzC4mpqEUnhz5RQCFszEGjghghhijQkMNODxrNCE2EM3LDIyc5si1hhbsVrTNjxrcLHLmWtGzJs1Yt8TlniaACmAbhPyEnfkJfgyZchwMOCVME6TTnXHbHloAg/40ZP40X871MCYzVzBU6zyvPQCFa5Lo4UMIghCEljw+LgzgITYRhYt3DJvjwrcLBy0WtGWXGtcucLla0bZcTlvicNGbfCAKVhKD/kJo/kJpeFGOUarCqzicgIP+NTT+NSXumUzF1eOepsCGuoKBuSAg4CBQcHByc/BzQCE2EZczjI3cNmy3CyxNlrRxiyLcLnDkWtWebC2YtMzDLlbACqEBSYP+Ryb+RydVavhPC9VhiU7zvnx48eO8kY4VjoPG46Ymrluc3vOc8XG5TGJ8Dj4GNIP+M5j+M5l3is43jNXU4qNRqoxFItOZzd5dOupqqjTERFxussrc7njfPh4erIPzuPeDE1czEzMpQBFxIkiYmAi4BCaJiZXeePh+G+DgITYRhcYmbJgwyLcObC4WtHGXItc5WTJa1aMcmPMwaNMLTCAKoQFDg/5K9P5K9fA8GJIqeFaxqqRlnc75748euerKGMVWK1GOXPk8i9Y1VRM5jnE2g/4zkP4zkePDv28PwvH5XMzdNOVcq1iNUqUZu83u7zdzGeHHgxTFQxc3XfW8gITZzI9PCSmjCMYERCKCMIwiEEYTlEIwBGU5TlNG+3jw5gAhNhDjC0xOczdktwtXDRa0xOGy3C0yZFrhyzbuGLXDmyMMgAqWAUCD/lCm/lCjvON6mt8kOE1isYxWrib43vfHPPPHe9xmaiNYrWMYqsMTrPLNgIP+NdT+NePp37eL4ni63G5zO4zExEarhXCtVrFRUXVzmszbNQw1FRZxZsCD8LzvPzJDK4lJMSSiSSCIEXEgELguevtx4AAhNhDFxkw4cLdgtaYWjFa0aNHC3C5zMFrXCzxZMLbGxcOGoAqBAS+D/lK0/lK18Lw/MzGrpE1tc8b45znjGV1FVqtVrFavpvtxwIP+Nb7+Nb/t3iZjNWtmZtmkYrWOFarE4usxe6768Hh4MIOPgCvgHjVEEi4uJqYYlMTcTEplnOc7zgAhNhDNnmaNmLTCtzYsmJa0YsHK3CxbslrPCzatm7Fw2yNmgAqQAT2D/lbc/lbd9Hh4fDryvWOUcsYqqpESttm7sLq6zFzbjM7q5XrjyvSD/jUg/jUh4+BvwN8Jq6yZXnN5vM3V8GK5HjXrWsaUm7zvd7u+Lw64yIP0tTvfO8riSYEShcXUwmAurqSCBFxd78fy3vAhNhGbCxYYmDhqty5WDJa0cMsi1wyxOFuXE4zY8eNkzaNcwApWEoP+WHr+WGvwZtdzcIp0AIP+NTz+NSnM4jSKM48HG+qGtIqBvYOCg4JAwEDBw8fPwdQAITYQ2Y42rFw2YLWjfCzWtMjFytwtc2Za1cZHLhniYY22ZmAKgQEug/5a0P5a0TyY55vjTVcuHgRw6Vwzwu5zmc5u88Z71mU6iIP+NXb+NXc1c6hq6tPXxu9Z1vW+FwiJxnG6zHGM96uwhHgqcPA80EIRhNGcIxRlGUYQQgJEEY318ufGITYQzyNGbNnhxLXGTE4WtHLZitcs2ONblxMnOFriZ48rBuAKcCOE/Lup+XdXLky5GXJhlhXYU5RhRgpSlLYI6M+KYIP+M4L+M4OYB2xfSOUcJ1cZrNzm7z114OdghMUYwkgRjNGUyJFGE4RjHHn4c+wAITYRlw5m7NtmZLWuPI2WtMeRgtcNGjFbja4XLFrhcOXDNyAKUBGD/luO/luB6+BcYqqiJboAg/41UP41UXRnE1mJuuc0hOpPPhrGpGE54du/iCE2EM8jJzlzOMq1q1ZYlrRpkwrcWNoxWt8rHG5YMseRmyxgCnwqg/5d0P5dxefiTikZq5mcr5uc3mM4nURhVUxOEIP+Nij+Nhnv054zMZZjiuZmlcHJ2nhGJqZrdeHjPECFwmQj1KCCKBAQwpUUMSCCCKWCWCFCRwz4PFw6ICE2ENmzRmwzZnK3LkcN1rRtjxLcLDM4WsmjdyyytW2PDiZACmkgg/5fXP5faaiavEGJxFKilSiJuOvLiIP+Np7+NoXU7jjHg9u/Wb5zxi4qsaiqntz4QITB1p9eMEI0jFFFFERhGNcfD14AITYQ4Y42jjHkZLWDDK0WtGzZitxNmGVayytmLFphzZszDIAKdyeE/MN5+Yb1s5dt9NMrwpS1MFsUMC0YTYb4ceXPhy5b3uCD/jX6/jX7dO/gde29TVomEXrOrjKb59Od24wkhMnW5c4kaxqTIxQnKsEEEICu/lx5QCE2EY27HFmy5Ma3HhZt1rRy2ZLXOVwzW5HOPHjaYsTVq0xgCnA3gv8AA+3+AAhOomXiTZu3bN4kySGa0STnjPT1MYSC/se7+x67mpouScvjMxJEZjkzkmWVViGzd0CC+z4e7LllNWWEqVLKFgFVrZLjgCE2EY2GJzmxuGi1pia5VrTEwyLXOJy0W5W+Nk3b5czbIyYACo8BRIP+MLL+MIHBOOOEsGoVMTcze7znPG+M8XWtxxi7mbtcQmEZi6VNa5iD/isQ/irxvLnWa4xmc3ebu1yyu2WYmMwQmomETUp1NRUU0wrpsIOERMExIlMEipVNXSYJhM2uJIQmYzCYiW/F6/AAITYQ2bsMWTEwaLczBo4WtMmFqtcs8bFbhyMnDfFjctWrhwAKyQFgg/4ziv4zo3LfheT5Hh6cY3W0xE0Vdszut9M8o4YxVUxnU6zyiq1UYRgxNMbjM854zuOeNxu88989+Hny58XjIIP+G4r+G33w+WWt+NvE4vWbi4QrFVVYmt4zGZzCcRV4tO7neOK5nLMbca4ztmbjLMbJmInWfA34WXKD8qcxN5zebiYikRExMJRShLK0puLrNKRU1NTAklElShJKSWczd78Xr8EAITYQ2c4WLNy1YrWLRkyWtHDVutxY3LVbhzZsbTNjZY8zTKAKhQKQAYP+KeT+Kd/Pa8IiZ8HwPBBvTr08Gt3nebXE1nW2U5mYnThGGJhEVXCODTUxVVwjVajVRVVjF6nUYjFRhSEJjjm758+++/Xvz58et9Z5313nrvjnrHOO+uvUg/4ChP4Cde9WlEwzg48Hg+A69OOriJiKnElIhSCYmYjFVjWIxGL4Z01OM4RlmZze5znec5ze27ucxnNZu7uc2tNZret1mriSmKjhOs9OesUAg/I9KHwbKEESLiZi4EFTBFgM4uLrOBMSBcTF1KEoTRF6tBAmLiUwExNSQQQC4uJJStd37cYAITYQ0xMMLTI1zLWTTNjWtMWJotcssrlawaY2jTJiYMGLfGA="/>
</p:tagLst>
</file>

<file path=ppt/tags/tag7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heme/theme1.xml><?xml version="1.0" encoding="utf-8"?>
<a:theme xmlns:a="http://schemas.openxmlformats.org/drawingml/2006/main" name="Office Theme">
  <a:themeElements>
    <a:clrScheme name="3410">
      <a:dk1>
        <a:srgbClr val="FFFFFF"/>
      </a:dk1>
      <a:lt1>
        <a:sysClr val="window" lastClr="FFFFFF"/>
      </a:lt1>
      <a:dk2>
        <a:srgbClr val="000000"/>
      </a:dk2>
      <a:lt2>
        <a:srgbClr val="D8D8D8"/>
      </a:lt2>
      <a:accent1>
        <a:srgbClr val="FFFF00"/>
      </a:accent1>
      <a:accent2>
        <a:srgbClr val="FF0000"/>
      </a:accent2>
      <a:accent3>
        <a:srgbClr val="7030A0"/>
      </a:accent3>
      <a:accent4>
        <a:srgbClr val="0070C0"/>
      </a:accent4>
      <a:accent5>
        <a:srgbClr val="00B0F0"/>
      </a:accent5>
      <a:accent6>
        <a:srgbClr val="FFC000"/>
      </a:accent6>
      <a:hlink>
        <a:srgbClr val="6565FF"/>
      </a:hlink>
      <a:folHlink>
        <a:srgbClr val="A2A2A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3410">
      <a:dk1>
        <a:sysClr val="windowText" lastClr="000000"/>
      </a:dk1>
      <a:lt1>
        <a:sysClr val="window" lastClr="FFFFFF"/>
      </a:lt1>
      <a:dk2>
        <a:srgbClr val="000000"/>
      </a:dk2>
      <a:lt2>
        <a:srgbClr val="D8D8D8"/>
      </a:lt2>
      <a:accent1>
        <a:srgbClr val="FFFF00"/>
      </a:accent1>
      <a:accent2>
        <a:srgbClr val="FF0000"/>
      </a:accent2>
      <a:accent3>
        <a:srgbClr val="7030A0"/>
      </a:accent3>
      <a:accent4>
        <a:srgbClr val="0070C0"/>
      </a:accent4>
      <a:accent5>
        <a:srgbClr val="00B0F0"/>
      </a:accent5>
      <a:accent6>
        <a:srgbClr val="FFC000"/>
      </a:accent6>
      <a:hlink>
        <a:srgbClr val="6565FF"/>
      </a:hlink>
      <a:folHlink>
        <a:srgbClr val="A2A2A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5559</TotalTime>
  <Words>6129</Words>
  <Application>Microsoft Office PowerPoint</Application>
  <PresentationFormat>On-screen Show (4:3)</PresentationFormat>
  <Paragraphs>2288</Paragraphs>
  <Slides>74</Slides>
  <Notes>52</Notes>
  <HiddenSlides>3</HiddenSlides>
  <MMClips>0</MMClips>
  <ScaleCrop>false</ScaleCrop>
  <HeadingPairs>
    <vt:vector size="4" baseType="variant">
      <vt:variant>
        <vt:lpstr>Theme</vt:lpstr>
      </vt:variant>
      <vt:variant>
        <vt:i4>2</vt:i4>
      </vt:variant>
      <vt:variant>
        <vt:lpstr>Slide Titles</vt:lpstr>
      </vt:variant>
      <vt:variant>
        <vt:i4>74</vt:i4>
      </vt:variant>
    </vt:vector>
  </HeadingPairs>
  <TitlesOfParts>
    <vt:vector size="76" baseType="lpstr">
      <vt:lpstr>Office Theme</vt:lpstr>
      <vt:lpstr>1_Office Theme</vt:lpstr>
      <vt:lpstr>Memory</vt:lpstr>
      <vt:lpstr>Big Picture:  Building a Processor</vt:lpstr>
      <vt:lpstr>Goals for today</vt:lpstr>
      <vt:lpstr>Which statement(s) is true</vt:lpstr>
      <vt:lpstr>Mealy Machine</vt:lpstr>
      <vt:lpstr>Moore Machine</vt:lpstr>
      <vt:lpstr>Example #2: Digital Door Lock</vt:lpstr>
      <vt:lpstr>Door Lock: Inputs</vt:lpstr>
      <vt:lpstr>Door Lock: Outputs</vt:lpstr>
      <vt:lpstr>Door Lock: Simplified State Diagram</vt:lpstr>
      <vt:lpstr>Door Lock: Simplified State Diagram</vt:lpstr>
      <vt:lpstr>Door Lock: Simplified State Diagram</vt:lpstr>
      <vt:lpstr>Door Lock: Simplified State Diagram</vt:lpstr>
      <vt:lpstr>Door Lock: Simplified State Diagram</vt:lpstr>
      <vt:lpstr>Door Lock: Simplified State Diagram</vt:lpstr>
      <vt:lpstr>State Table Encoding</vt:lpstr>
      <vt:lpstr>Door Lock: Implementation</vt:lpstr>
      <vt:lpstr>Door Lock: Implementation</vt:lpstr>
      <vt:lpstr>Door Lock: Implementation</vt:lpstr>
      <vt:lpstr>Administrivia</vt:lpstr>
      <vt:lpstr>Administrivia</vt:lpstr>
      <vt:lpstr>Administrivia</vt:lpstr>
      <vt:lpstr>Collaboration, Late, Re-grading Policies</vt:lpstr>
      <vt:lpstr>Lab1: Thoughts thus far</vt:lpstr>
      <vt:lpstr>Goals for today</vt:lpstr>
      <vt:lpstr>Goal:</vt:lpstr>
      <vt:lpstr>Goals for Today</vt:lpstr>
      <vt:lpstr>Memory</vt:lpstr>
      <vt:lpstr>Big Picture:  Building a Processor</vt:lpstr>
      <vt:lpstr>Register File</vt:lpstr>
      <vt:lpstr>Register File</vt:lpstr>
      <vt:lpstr>Register File</vt:lpstr>
      <vt:lpstr>Activity# write truth table for 3-to-8 decoder</vt:lpstr>
      <vt:lpstr>Register File</vt:lpstr>
      <vt:lpstr>Register File</vt:lpstr>
      <vt:lpstr>Register File</vt:lpstr>
      <vt:lpstr>Register File</vt:lpstr>
      <vt:lpstr>Tradeoffs</vt:lpstr>
      <vt:lpstr>Takeway</vt:lpstr>
      <vt:lpstr>Goals for today</vt:lpstr>
      <vt:lpstr>Next Goal</vt:lpstr>
      <vt:lpstr>Building Large Memories</vt:lpstr>
      <vt:lpstr>Tri-State Devices</vt:lpstr>
      <vt:lpstr>Activity#2: Tri-State Buffer from an Inverter</vt:lpstr>
      <vt:lpstr>Tri-State Devices</vt:lpstr>
      <vt:lpstr>Tri-State Devices</vt:lpstr>
      <vt:lpstr>Tri-State Devices</vt:lpstr>
      <vt:lpstr>Tri-State Devices</vt:lpstr>
      <vt:lpstr>Shared Bus</vt:lpstr>
      <vt:lpstr>Takeway</vt:lpstr>
      <vt:lpstr>Goals for today</vt:lpstr>
      <vt:lpstr>Next Goal</vt:lpstr>
      <vt:lpstr>SRAM</vt:lpstr>
      <vt:lpstr>SRAM</vt:lpstr>
      <vt:lpstr>SRAM</vt:lpstr>
      <vt:lpstr>SRAM</vt:lpstr>
      <vt:lpstr>SRAM</vt:lpstr>
      <vt:lpstr>SRAM Cell</vt:lpstr>
      <vt:lpstr>SRAM Cell</vt:lpstr>
      <vt:lpstr>SRAM Cell</vt:lpstr>
      <vt:lpstr>SRAM</vt:lpstr>
      <vt:lpstr>SRAM</vt:lpstr>
      <vt:lpstr>SRAM</vt:lpstr>
      <vt:lpstr>SRAM</vt:lpstr>
      <vt:lpstr>SRAM</vt:lpstr>
      <vt:lpstr>SRAM Modules and Arrays</vt:lpstr>
      <vt:lpstr>SRAM Summary</vt:lpstr>
      <vt:lpstr>Dynamic RAM: DRAM</vt:lpstr>
      <vt:lpstr>Dynamic RAM: DRAM</vt:lpstr>
      <vt:lpstr>Dynamic RAM: DRAM</vt:lpstr>
      <vt:lpstr>Dynamic RAM: DRAM</vt:lpstr>
      <vt:lpstr>DRAM vs. SRAM</vt:lpstr>
      <vt:lpstr>Memory</vt:lpstr>
      <vt:lpstr>Summary</vt:lpstr>
    </vt:vector>
  </TitlesOfParts>
  <Company>Cornell University Computing and Information Science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Hakim Weatherspoon</dc:creator>
  <cp:lastModifiedBy>Hakim Weatherspoon</cp:lastModifiedBy>
  <cp:revision>86</cp:revision>
  <cp:lastPrinted>2013-02-06T05:33:29Z</cp:lastPrinted>
  <dcterms:created xsi:type="dcterms:W3CDTF">2012-11-28T14:27:55Z</dcterms:created>
  <dcterms:modified xsi:type="dcterms:W3CDTF">2013-02-06T05:34:13Z</dcterms:modified>
</cp:coreProperties>
</file>