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5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8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9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10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notesSlides/notesSlide11.xml" ContentType="application/vnd.openxmlformats-officedocument.presentationml.notesSlide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2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notesSlides/notesSlide17.xml" ContentType="application/vnd.openxmlformats-officedocument.presentationml.notesSlid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18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notesSlides/notesSlide19.xml" ContentType="application/vnd.openxmlformats-officedocument.presentationml.notesSlide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notesSlides/notesSlide20.xml" ContentType="application/vnd.openxmlformats-officedocument.presentationml.notesSlide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21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notesSlides/notesSlide22.xml" ContentType="application/vnd.openxmlformats-officedocument.presentationml.notesSlide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notesSlides/notesSlide23.xml" ContentType="application/vnd.openxmlformats-officedocument.presentationml.notesSlide+xml"/>
  <Override PartName="/ppt/tags/tag653.xml" ContentType="application/vnd.openxmlformats-officedocument.presentationml.tags+xml"/>
  <Override PartName="/ppt/notesSlides/notesSlide24.xml" ContentType="application/vnd.openxmlformats-officedocument.presentationml.notesSlide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notesSlides/notesSlide25.xml" ContentType="application/vnd.openxmlformats-officedocument.presentationml.notesSlide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notesSlides/notesSlide26.xml" ContentType="application/vnd.openxmlformats-officedocument.presentationml.notesSlide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notesSlides/notesSlide27.xml" ContentType="application/vnd.openxmlformats-officedocument.presentationml.notesSlide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notesSlides/notesSlide28.xml" ContentType="application/vnd.openxmlformats-officedocument.presentationml.notesSlide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notesSlides/notesSlide29.xml" ContentType="application/vnd.openxmlformats-officedocument.presentationml.notesSlide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notesSlides/notesSlide30.xml" ContentType="application/vnd.openxmlformats-officedocument.presentationml.notesSlide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notesSlides/notesSlide31.xml" ContentType="application/vnd.openxmlformats-officedocument.presentationml.notesSlide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notesSlides/notesSlide32.xml" ContentType="application/vnd.openxmlformats-officedocument.presentationml.notesSlide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notesSlides/notesSlide33.xml" ContentType="application/vnd.openxmlformats-officedocument.presentationml.notesSlide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notesSlides/notesSlide34.xml" ContentType="application/vnd.openxmlformats-officedocument.presentationml.notesSlide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notesSlides/notesSlide35.xml" ContentType="application/vnd.openxmlformats-officedocument.presentationml.notesSlide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notesSlides/notesSlide36.xml" ContentType="application/vnd.openxmlformats-officedocument.presentationml.notesSlide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21.xml" ContentType="application/vnd.openxmlformats-officedocument.presentationml.tags+xml"/>
  <Override PartName="/ppt/tags/tag69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8" r:id="rId3"/>
    <p:sldId id="339" r:id="rId4"/>
    <p:sldId id="342" r:id="rId5"/>
    <p:sldId id="260" r:id="rId6"/>
    <p:sldId id="261" r:id="rId7"/>
    <p:sldId id="326" r:id="rId8"/>
    <p:sldId id="307" r:id="rId9"/>
    <p:sldId id="346" r:id="rId10"/>
    <p:sldId id="345" r:id="rId11"/>
    <p:sldId id="314" r:id="rId12"/>
    <p:sldId id="315" r:id="rId13"/>
    <p:sldId id="316" r:id="rId14"/>
    <p:sldId id="318" r:id="rId15"/>
    <p:sldId id="319" r:id="rId16"/>
    <p:sldId id="267" r:id="rId17"/>
    <p:sldId id="268" r:id="rId18"/>
    <p:sldId id="269" r:id="rId19"/>
    <p:sldId id="320" r:id="rId20"/>
    <p:sldId id="321" r:id="rId21"/>
    <p:sldId id="324" r:id="rId22"/>
    <p:sldId id="337" r:id="rId23"/>
    <p:sldId id="338" r:id="rId24"/>
    <p:sldId id="273" r:id="rId25"/>
    <p:sldId id="323" r:id="rId26"/>
    <p:sldId id="276" r:id="rId27"/>
    <p:sldId id="277" r:id="rId28"/>
    <p:sldId id="278" r:id="rId29"/>
    <p:sldId id="279" r:id="rId30"/>
    <p:sldId id="280" r:id="rId31"/>
    <p:sldId id="340" r:id="rId32"/>
    <p:sldId id="281" r:id="rId33"/>
    <p:sldId id="336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327" r:id="rId44"/>
    <p:sldId id="328" r:id="rId45"/>
    <p:sldId id="334" r:id="rId46"/>
    <p:sldId id="347" r:id="rId47"/>
    <p:sldId id="332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6" r:id="rId58"/>
    <p:sldId id="304" r:id="rId59"/>
    <p:sldId id="343" r:id="rId60"/>
    <p:sldId id="344" r:id="rId61"/>
    <p:sldId id="30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869" autoAdjust="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97646-F4EE-49DF-A5AB-254F5EABE1D8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614CF-AF73-443C-9A7B-A7C4BEC62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94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2" tIns="45201" rIns="90402" bIns="45201"/>
          <a:lstStyle/>
          <a:p>
            <a:r>
              <a:rPr lang="en-US" dirty="0" smtClean="0"/>
              <a:t>How are we going to stably store state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 smtClean="0"/>
              <a:t>Master-Slave</a:t>
            </a:r>
            <a:r>
              <a:rPr lang="en-US" baseline="0" dirty="0" smtClean="0"/>
              <a:t> Flip Flop</a:t>
            </a:r>
          </a:p>
          <a:p>
            <a:r>
              <a:rPr lang="en-US" dirty="0" smtClean="0"/>
              <a:t>- Outputs change only on falling edges</a:t>
            </a:r>
          </a:p>
          <a:p>
            <a:r>
              <a:rPr lang="en-US" dirty="0" smtClean="0"/>
              <a:t>- Data is captured on rising edges</a:t>
            </a:r>
          </a:p>
          <a:p>
            <a:r>
              <a:rPr lang="en-US" dirty="0" smtClean="0"/>
              <a:t>1 cycle delay</a:t>
            </a:r>
          </a:p>
          <a:p>
            <a:r>
              <a:rPr lang="en-US" dirty="0" smtClean="0"/>
              <a:t>but works out perfectly – data for the next stage is ready 1 cycle ahead of time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49743" y="687988"/>
            <a:ext cx="4556960" cy="342743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862" tIns="44932" rIns="89862" bIns="44932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815" y="4343714"/>
            <a:ext cx="5026815" cy="41122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0402" tIns="45201" rIns="90402" bIns="45201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6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r>
              <a:rPr lang="en-US" dirty="0" smtClean="0"/>
              <a:t>Say left of slash is input and right is output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2151"/>
            <a:ext cx="5028370" cy="411542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06" tIns="46153" rIns="92306" bIns="46153"/>
          <a:lstStyle/>
          <a:p>
            <a:r>
              <a:rPr lang="en-US" dirty="0" smtClean="0"/>
              <a:t>Also</a:t>
            </a:r>
            <a:r>
              <a:rPr lang="en-US" baseline="0" dirty="0" smtClean="0"/>
              <a:t> show a mealy machine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as a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30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70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Practice minimizing</a:t>
            </a:r>
            <a:r>
              <a:rPr lang="en-US" baseline="0" dirty="0" smtClean="0"/>
              <a:t> circuit w/a </a:t>
            </a:r>
            <a:r>
              <a:rPr lang="en-US" baseline="0" dirty="0" err="1" smtClean="0"/>
              <a:t>Karnaugh</a:t>
            </a:r>
            <a:r>
              <a:rPr lang="en-US" baseline="0" dirty="0" smtClean="0"/>
              <a:t>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17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states, another clicker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614CF-AF73-443C-9A7B-A7C4BEC62E3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78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 smtClean="0"/>
              <a:t>Works, but gives extra</a:t>
            </a:r>
            <a:r>
              <a:rPr lang="en-US" baseline="0" dirty="0" smtClean="0"/>
              <a:t> information revealing a secret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 smtClean="0"/>
              <a:t>Write down and compare S</a:t>
            </a:r>
            <a:r>
              <a:rPr lang="en-US" baseline="-25000" dirty="0" smtClean="0"/>
              <a:t>2</a:t>
            </a:r>
            <a:r>
              <a:rPr lang="en-US" dirty="0" smtClean="0"/>
              <a:t>’</a:t>
            </a:r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/>
              <a:t>How to create state? Feedback. </a:t>
            </a:r>
          </a:p>
          <a:p>
            <a:endParaRPr lang="en-US" dirty="0"/>
          </a:p>
          <a:p>
            <a:r>
              <a:rPr lang="en-US" dirty="0"/>
              <a:t>Show how the signal works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in</a:t>
            </a:r>
            <a:r>
              <a:rPr lang="en-US" baseline="0" dirty="0" smtClean="0"/>
              <a:t> </a:t>
            </a:r>
            <a:r>
              <a:rPr lang="en-US" dirty="0" smtClean="0"/>
              <a:t>0, 0, 1</a:t>
            </a:r>
          </a:p>
          <a:p>
            <a:r>
              <a:rPr lang="en-US" dirty="0" smtClean="0"/>
              <a:t>Change</a:t>
            </a:r>
            <a:r>
              <a:rPr lang="en-US" baseline="0" dirty="0" smtClean="0"/>
              <a:t> to </a:t>
            </a:r>
            <a:r>
              <a:rPr lang="en-US" dirty="0" smtClean="0"/>
              <a:t>D = 1</a:t>
            </a:r>
          </a:p>
          <a:p>
            <a:r>
              <a:rPr lang="en-US" dirty="0" smtClean="0"/>
              <a:t>After NOT</a:t>
            </a:r>
            <a:r>
              <a:rPr lang="en-US" baseline="0" dirty="0" smtClean="0"/>
              <a:t> </a:t>
            </a:r>
            <a:r>
              <a:rPr lang="en-US" dirty="0" smtClean="0"/>
              <a:t>gate, R = 0</a:t>
            </a:r>
          </a:p>
          <a:p>
            <a:r>
              <a:rPr lang="en-US" dirty="0" smtClean="0"/>
              <a:t>After </a:t>
            </a:r>
            <a:r>
              <a:rPr lang="en-US" baseline="0" dirty="0" smtClean="0"/>
              <a:t>OR+NOT </a:t>
            </a:r>
            <a:r>
              <a:rPr lang="en-US" dirty="0" smtClean="0"/>
              <a:t>gates, /Q = 0 (R is already ready then), Q goes to 1</a:t>
            </a:r>
          </a:p>
          <a:p>
            <a:r>
              <a:rPr lang="en-US" dirty="0" smtClean="0"/>
              <a:t>Problem:</a:t>
            </a:r>
            <a:r>
              <a:rPr lang="en-US" baseline="0" dirty="0" smtClean="0"/>
              <a:t> No way to hold 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BE562-429C-4B64-8B1D-A17CEEECF4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97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68825" cy="34274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4"/>
            <a:ext cx="5025259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2" tIns="45201" rIns="90402" bIns="45201"/>
          <a:lstStyle/>
          <a:p>
            <a:r>
              <a:rPr lang="en-US" dirty="0" smtClean="0"/>
              <a:t>Any forbidden S=R=1 inputs? No</a:t>
            </a:r>
          </a:p>
          <a:p>
            <a:r>
              <a:rPr lang="en-US" dirty="0" smtClean="0"/>
              <a:t>Need</a:t>
            </a:r>
            <a:r>
              <a:rPr lang="en-US" baseline="0" dirty="0" smtClean="0"/>
              <a:t> both truth tables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22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image" Target="../media/image50.png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8.xml"/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tags" Target="../tags/tag71.xml"/><Relationship Id="rId3" Type="http://schemas.openxmlformats.org/officeDocument/2006/relationships/tags" Target="../tags/tag53.xml"/><Relationship Id="rId21" Type="http://schemas.openxmlformats.org/officeDocument/2006/relationships/tags" Target="../tags/tag71.xml"/><Relationship Id="rId7" Type="http://schemas.openxmlformats.org/officeDocument/2006/relationships/tags" Target="../tags/tag57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tags" Target="../tags/tag73.xml"/><Relationship Id="rId28" Type="http://schemas.openxmlformats.org/officeDocument/2006/relationships/image" Target="../media/image50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tags" Target="../tags/tag72.xml"/><Relationship Id="rId27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tags" Target="../tags/tag86.xml"/><Relationship Id="rId18" Type="http://schemas.openxmlformats.org/officeDocument/2006/relationships/tags" Target="../tags/tag91.xml"/><Relationship Id="rId26" Type="http://schemas.openxmlformats.org/officeDocument/2006/relationships/tags" Target="../tags/tag99.xml"/><Relationship Id="rId3" Type="http://schemas.openxmlformats.org/officeDocument/2006/relationships/tags" Target="../tags/tag76.xml"/><Relationship Id="rId21" Type="http://schemas.openxmlformats.org/officeDocument/2006/relationships/tags" Target="../tags/tag94.xml"/><Relationship Id="rId34" Type="http://schemas.openxmlformats.org/officeDocument/2006/relationships/tags" Target="../tags/tag107.xml"/><Relationship Id="rId7" Type="http://schemas.openxmlformats.org/officeDocument/2006/relationships/tags" Target="../tags/tag80.xml"/><Relationship Id="rId12" Type="http://schemas.openxmlformats.org/officeDocument/2006/relationships/tags" Target="../tags/tag85.xml"/><Relationship Id="rId17" Type="http://schemas.openxmlformats.org/officeDocument/2006/relationships/tags" Target="../tags/tag90.xml"/><Relationship Id="rId25" Type="http://schemas.openxmlformats.org/officeDocument/2006/relationships/tags" Target="../tags/tag98.xml"/><Relationship Id="rId33" Type="http://schemas.openxmlformats.org/officeDocument/2006/relationships/tags" Target="../tags/tag106.xml"/><Relationship Id="rId2" Type="http://schemas.openxmlformats.org/officeDocument/2006/relationships/tags" Target="../tags/tag75.xml"/><Relationship Id="rId16" Type="http://schemas.openxmlformats.org/officeDocument/2006/relationships/tags" Target="../tags/tag89.xml"/><Relationship Id="rId20" Type="http://schemas.openxmlformats.org/officeDocument/2006/relationships/tags" Target="../tags/tag93.xml"/><Relationship Id="rId29" Type="http://schemas.openxmlformats.org/officeDocument/2006/relationships/tags" Target="../tags/tag102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tags" Target="../tags/tag84.xml"/><Relationship Id="rId24" Type="http://schemas.openxmlformats.org/officeDocument/2006/relationships/tags" Target="../tags/tag97.xml"/><Relationship Id="rId32" Type="http://schemas.openxmlformats.org/officeDocument/2006/relationships/tags" Target="../tags/tag105.xml"/><Relationship Id="rId5" Type="http://schemas.openxmlformats.org/officeDocument/2006/relationships/tags" Target="../tags/tag78.xml"/><Relationship Id="rId15" Type="http://schemas.openxmlformats.org/officeDocument/2006/relationships/tags" Target="../tags/tag88.xml"/><Relationship Id="rId23" Type="http://schemas.openxmlformats.org/officeDocument/2006/relationships/tags" Target="../tags/tag96.xml"/><Relationship Id="rId28" Type="http://schemas.openxmlformats.org/officeDocument/2006/relationships/tags" Target="../tags/tag101.xml"/><Relationship Id="rId36" Type="http://schemas.openxmlformats.org/officeDocument/2006/relationships/notesSlide" Target="../notesSlides/notesSlide6.xml"/><Relationship Id="rId10" Type="http://schemas.openxmlformats.org/officeDocument/2006/relationships/tags" Target="../tags/tag83.xml"/><Relationship Id="rId19" Type="http://schemas.openxmlformats.org/officeDocument/2006/relationships/tags" Target="../tags/tag92.xml"/><Relationship Id="rId31" Type="http://schemas.openxmlformats.org/officeDocument/2006/relationships/tags" Target="../tags/tag104.xml"/><Relationship Id="rId4" Type="http://schemas.openxmlformats.org/officeDocument/2006/relationships/tags" Target="../tags/tag77.xml"/><Relationship Id="rId9" Type="http://schemas.openxmlformats.org/officeDocument/2006/relationships/tags" Target="../tags/tag82.xml"/><Relationship Id="rId14" Type="http://schemas.openxmlformats.org/officeDocument/2006/relationships/tags" Target="../tags/tag87.xml"/><Relationship Id="rId22" Type="http://schemas.openxmlformats.org/officeDocument/2006/relationships/tags" Target="../tags/tag95.xml"/><Relationship Id="rId27" Type="http://schemas.openxmlformats.org/officeDocument/2006/relationships/tags" Target="../tags/tag100.xml"/><Relationship Id="rId30" Type="http://schemas.openxmlformats.org/officeDocument/2006/relationships/tags" Target="../tags/tag103.xml"/><Relationship Id="rId35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2" Type="http://schemas.openxmlformats.org/officeDocument/2006/relationships/tags" Target="../tags/tag109.xml"/><Relationship Id="rId16" Type="http://schemas.openxmlformats.org/officeDocument/2006/relationships/notesSlide" Target="../notesSlides/notesSlide8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7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tags" Target="../tags/tag160.xml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tags" Target="../tags/tag155.xml"/><Relationship Id="rId42" Type="http://schemas.openxmlformats.org/officeDocument/2006/relationships/tags" Target="../tags/tag140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tags" Target="../tags/tag154.xml"/><Relationship Id="rId38" Type="http://schemas.openxmlformats.org/officeDocument/2006/relationships/tags" Target="../tags/tag159.xml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tags" Target="../tags/tag150.xml"/><Relationship Id="rId41" Type="http://schemas.openxmlformats.org/officeDocument/2006/relationships/notesSlide" Target="../notesSlides/notesSlide9.xml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tags" Target="../tags/tag153.xml"/><Relationship Id="rId37" Type="http://schemas.openxmlformats.org/officeDocument/2006/relationships/tags" Target="../tags/tag158.xml"/><Relationship Id="rId40" Type="http://schemas.openxmlformats.org/officeDocument/2006/relationships/slideLayout" Target="../slideLayouts/slideLayout6.xml"/><Relationship Id="rId45" Type="http://schemas.openxmlformats.org/officeDocument/2006/relationships/image" Target="../media/image25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tags" Target="../tags/tag149.xml"/><Relationship Id="rId36" Type="http://schemas.openxmlformats.org/officeDocument/2006/relationships/tags" Target="../tags/tag157.xml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tags" Target="../tags/tag152.xml"/><Relationship Id="rId44" Type="http://schemas.openxmlformats.org/officeDocument/2006/relationships/tags" Target="../tags/tag159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tags" Target="../tags/tag148.xml"/><Relationship Id="rId30" Type="http://schemas.openxmlformats.org/officeDocument/2006/relationships/tags" Target="../tags/tag151.xml"/><Relationship Id="rId35" Type="http://schemas.openxmlformats.org/officeDocument/2006/relationships/tags" Target="../tags/tag156.xml"/><Relationship Id="rId4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tags" Target="../tags/tag202.xml"/><Relationship Id="rId47" Type="http://schemas.openxmlformats.org/officeDocument/2006/relationships/tags" Target="../tags/tag207.xml"/><Relationship Id="rId50" Type="http://schemas.openxmlformats.org/officeDocument/2006/relationships/tags" Target="../tags/tag210.xml"/><Relationship Id="rId55" Type="http://schemas.openxmlformats.org/officeDocument/2006/relationships/tags" Target="../tags/tag215.xml"/><Relationship Id="rId63" Type="http://schemas.openxmlformats.org/officeDocument/2006/relationships/tags" Target="../tags/tag224.xml"/><Relationship Id="rId68" Type="http://schemas.openxmlformats.org/officeDocument/2006/relationships/tags" Target="../tags/tag229.xml"/><Relationship Id="rId76" Type="http://schemas.openxmlformats.org/officeDocument/2006/relationships/tags" Target="../tags/tag237.xml"/><Relationship Id="rId84" Type="http://schemas.openxmlformats.org/officeDocument/2006/relationships/tags" Target="../tags/tag246.xml"/><Relationship Id="rId89" Type="http://schemas.openxmlformats.org/officeDocument/2006/relationships/image" Target="../media/image24.png"/><Relationship Id="rId7" Type="http://schemas.openxmlformats.org/officeDocument/2006/relationships/tags" Target="../tags/tag167.xml"/><Relationship Id="rId71" Type="http://schemas.openxmlformats.org/officeDocument/2006/relationships/tags" Target="../tags/tag232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9" Type="http://schemas.openxmlformats.org/officeDocument/2006/relationships/tags" Target="../tags/tag189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45" Type="http://schemas.openxmlformats.org/officeDocument/2006/relationships/tags" Target="../tags/tag205.xml"/><Relationship Id="rId53" Type="http://schemas.openxmlformats.org/officeDocument/2006/relationships/tags" Target="../tags/tag213.xml"/><Relationship Id="rId58" Type="http://schemas.openxmlformats.org/officeDocument/2006/relationships/tags" Target="../tags/tag218.xml"/><Relationship Id="rId66" Type="http://schemas.openxmlformats.org/officeDocument/2006/relationships/tags" Target="../tags/tag227.xml"/><Relationship Id="rId74" Type="http://schemas.openxmlformats.org/officeDocument/2006/relationships/tags" Target="../tags/tag235.xml"/><Relationship Id="rId79" Type="http://schemas.openxmlformats.org/officeDocument/2006/relationships/tags" Target="../tags/tag240.xml"/><Relationship Id="rId87" Type="http://schemas.openxmlformats.org/officeDocument/2006/relationships/notesSlide" Target="../notesSlides/notesSlide10.xml"/><Relationship Id="rId5" Type="http://schemas.openxmlformats.org/officeDocument/2006/relationships/tags" Target="../tags/tag165.xml"/><Relationship Id="rId61" Type="http://schemas.openxmlformats.org/officeDocument/2006/relationships/tags" Target="../tags/tag222.xml"/><Relationship Id="rId82" Type="http://schemas.openxmlformats.org/officeDocument/2006/relationships/tags" Target="../tags/tag243.xml"/><Relationship Id="rId90" Type="http://schemas.openxmlformats.org/officeDocument/2006/relationships/tags" Target="../tags/tag198.xml"/><Relationship Id="rId19" Type="http://schemas.openxmlformats.org/officeDocument/2006/relationships/tags" Target="../tags/tag17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tags" Target="../tags/tag203.xml"/><Relationship Id="rId48" Type="http://schemas.openxmlformats.org/officeDocument/2006/relationships/tags" Target="../tags/tag208.xml"/><Relationship Id="rId56" Type="http://schemas.openxmlformats.org/officeDocument/2006/relationships/tags" Target="../tags/tag216.xml"/><Relationship Id="rId64" Type="http://schemas.openxmlformats.org/officeDocument/2006/relationships/tags" Target="../tags/tag225.xml"/><Relationship Id="rId69" Type="http://schemas.openxmlformats.org/officeDocument/2006/relationships/tags" Target="../tags/tag230.xml"/><Relationship Id="rId77" Type="http://schemas.openxmlformats.org/officeDocument/2006/relationships/tags" Target="../tags/tag238.xml"/><Relationship Id="rId8" Type="http://schemas.openxmlformats.org/officeDocument/2006/relationships/tags" Target="../tags/tag168.xml"/><Relationship Id="rId51" Type="http://schemas.openxmlformats.org/officeDocument/2006/relationships/tags" Target="../tags/tag211.xml"/><Relationship Id="rId72" Type="http://schemas.openxmlformats.org/officeDocument/2006/relationships/tags" Target="../tags/tag233.xml"/><Relationship Id="rId80" Type="http://schemas.openxmlformats.org/officeDocument/2006/relationships/tags" Target="../tags/tag241.xml"/><Relationship Id="rId85" Type="http://schemas.openxmlformats.org/officeDocument/2006/relationships/tags" Target="../tags/tag247.xml"/><Relationship Id="rId3" Type="http://schemas.openxmlformats.org/officeDocument/2006/relationships/tags" Target="../tags/tag163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46" Type="http://schemas.openxmlformats.org/officeDocument/2006/relationships/tags" Target="../tags/tag206.xml"/><Relationship Id="rId59" Type="http://schemas.openxmlformats.org/officeDocument/2006/relationships/tags" Target="../tags/tag219.xml"/><Relationship Id="rId67" Type="http://schemas.openxmlformats.org/officeDocument/2006/relationships/tags" Target="../tags/tag228.xml"/><Relationship Id="rId20" Type="http://schemas.openxmlformats.org/officeDocument/2006/relationships/tags" Target="../tags/tag180.xml"/><Relationship Id="rId41" Type="http://schemas.openxmlformats.org/officeDocument/2006/relationships/tags" Target="../tags/tag201.xml"/><Relationship Id="rId54" Type="http://schemas.openxmlformats.org/officeDocument/2006/relationships/tags" Target="../tags/tag214.xml"/><Relationship Id="rId62" Type="http://schemas.openxmlformats.org/officeDocument/2006/relationships/tags" Target="../tags/tag223.xml"/><Relationship Id="rId70" Type="http://schemas.openxmlformats.org/officeDocument/2006/relationships/tags" Target="../tags/tag231.xml"/><Relationship Id="rId75" Type="http://schemas.openxmlformats.org/officeDocument/2006/relationships/tags" Target="../tags/tag236.xml"/><Relationship Id="rId83" Type="http://schemas.openxmlformats.org/officeDocument/2006/relationships/tags" Target="../tags/tag245.xml"/><Relationship Id="rId88" Type="http://schemas.openxmlformats.org/officeDocument/2006/relationships/tags" Target="../tags/tag179.xml"/><Relationship Id="rId91" Type="http://schemas.openxmlformats.org/officeDocument/2006/relationships/image" Target="../media/image27.png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49" Type="http://schemas.openxmlformats.org/officeDocument/2006/relationships/tags" Target="../tags/tag209.xml"/><Relationship Id="rId57" Type="http://schemas.openxmlformats.org/officeDocument/2006/relationships/tags" Target="../tags/tag217.xml"/><Relationship Id="rId10" Type="http://schemas.openxmlformats.org/officeDocument/2006/relationships/tags" Target="../tags/tag170.xml"/><Relationship Id="rId31" Type="http://schemas.openxmlformats.org/officeDocument/2006/relationships/tags" Target="../tags/tag191.xml"/><Relationship Id="rId44" Type="http://schemas.openxmlformats.org/officeDocument/2006/relationships/tags" Target="../tags/tag204.xml"/><Relationship Id="rId52" Type="http://schemas.openxmlformats.org/officeDocument/2006/relationships/tags" Target="../tags/tag212.xml"/><Relationship Id="rId60" Type="http://schemas.openxmlformats.org/officeDocument/2006/relationships/tags" Target="../tags/tag220.xml"/><Relationship Id="rId65" Type="http://schemas.openxmlformats.org/officeDocument/2006/relationships/tags" Target="../tags/tag226.xml"/><Relationship Id="rId73" Type="http://schemas.openxmlformats.org/officeDocument/2006/relationships/tags" Target="../tags/tag234.xml"/><Relationship Id="rId78" Type="http://schemas.openxmlformats.org/officeDocument/2006/relationships/tags" Target="../tags/tag239.xml"/><Relationship Id="rId81" Type="http://schemas.openxmlformats.org/officeDocument/2006/relationships/tags" Target="../tags/tag242.xml"/><Relationship Id="rId86" Type="http://schemas.openxmlformats.org/officeDocument/2006/relationships/slideLayout" Target="../slideLayouts/slideLayout6.xml"/><Relationship Id="rId4" Type="http://schemas.openxmlformats.org/officeDocument/2006/relationships/tags" Target="../tags/tag164.xml"/><Relationship Id="rId9" Type="http://schemas.openxmlformats.org/officeDocument/2006/relationships/tags" Target="../tags/tag169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273.xml"/><Relationship Id="rId21" Type="http://schemas.openxmlformats.org/officeDocument/2006/relationships/tags" Target="../tags/tag268.xml"/><Relationship Id="rId42" Type="http://schemas.openxmlformats.org/officeDocument/2006/relationships/tags" Target="../tags/tag289.xml"/><Relationship Id="rId47" Type="http://schemas.openxmlformats.org/officeDocument/2006/relationships/tags" Target="../tags/tag294.xml"/><Relationship Id="rId63" Type="http://schemas.openxmlformats.org/officeDocument/2006/relationships/tags" Target="../tags/tag310.xml"/><Relationship Id="rId68" Type="http://schemas.openxmlformats.org/officeDocument/2006/relationships/tags" Target="../tags/tag315.xml"/><Relationship Id="rId84" Type="http://schemas.openxmlformats.org/officeDocument/2006/relationships/tags" Target="../tags/tag331.xml"/><Relationship Id="rId89" Type="http://schemas.openxmlformats.org/officeDocument/2006/relationships/tags" Target="../tags/tag336.xml"/><Relationship Id="rId7" Type="http://schemas.openxmlformats.org/officeDocument/2006/relationships/tags" Target="../tags/tag254.xml"/><Relationship Id="rId71" Type="http://schemas.openxmlformats.org/officeDocument/2006/relationships/tags" Target="../tags/tag318.xml"/><Relationship Id="rId92" Type="http://schemas.openxmlformats.org/officeDocument/2006/relationships/tags" Target="../tags/tag340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9" Type="http://schemas.openxmlformats.org/officeDocument/2006/relationships/tags" Target="../tags/tag276.xml"/><Relationship Id="rId11" Type="http://schemas.openxmlformats.org/officeDocument/2006/relationships/tags" Target="../tags/tag258.xml"/><Relationship Id="rId24" Type="http://schemas.openxmlformats.org/officeDocument/2006/relationships/tags" Target="../tags/tag271.xml"/><Relationship Id="rId32" Type="http://schemas.openxmlformats.org/officeDocument/2006/relationships/tags" Target="../tags/tag279.xml"/><Relationship Id="rId37" Type="http://schemas.openxmlformats.org/officeDocument/2006/relationships/tags" Target="../tags/tag284.xml"/><Relationship Id="rId40" Type="http://schemas.openxmlformats.org/officeDocument/2006/relationships/tags" Target="../tags/tag287.xml"/><Relationship Id="rId45" Type="http://schemas.openxmlformats.org/officeDocument/2006/relationships/tags" Target="../tags/tag292.xml"/><Relationship Id="rId53" Type="http://schemas.openxmlformats.org/officeDocument/2006/relationships/tags" Target="../tags/tag300.xml"/><Relationship Id="rId58" Type="http://schemas.openxmlformats.org/officeDocument/2006/relationships/tags" Target="../tags/tag305.xml"/><Relationship Id="rId66" Type="http://schemas.openxmlformats.org/officeDocument/2006/relationships/tags" Target="../tags/tag313.xml"/><Relationship Id="rId74" Type="http://schemas.openxmlformats.org/officeDocument/2006/relationships/tags" Target="../tags/tag321.xml"/><Relationship Id="rId79" Type="http://schemas.openxmlformats.org/officeDocument/2006/relationships/tags" Target="../tags/tag326.xml"/><Relationship Id="rId87" Type="http://schemas.openxmlformats.org/officeDocument/2006/relationships/tags" Target="../tags/tag334.xml"/><Relationship Id="rId102" Type="http://schemas.openxmlformats.org/officeDocument/2006/relationships/tags" Target="../tags/tag257.xml"/><Relationship Id="rId5" Type="http://schemas.openxmlformats.org/officeDocument/2006/relationships/tags" Target="../tags/tag252.xml"/><Relationship Id="rId61" Type="http://schemas.openxmlformats.org/officeDocument/2006/relationships/tags" Target="../tags/tag308.xml"/><Relationship Id="rId82" Type="http://schemas.openxmlformats.org/officeDocument/2006/relationships/tags" Target="../tags/tag329.xml"/><Relationship Id="rId90" Type="http://schemas.openxmlformats.org/officeDocument/2006/relationships/tags" Target="../tags/tag338.xml"/><Relationship Id="rId95" Type="http://schemas.openxmlformats.org/officeDocument/2006/relationships/tags" Target="../tags/tag343.xml"/><Relationship Id="rId19" Type="http://schemas.openxmlformats.org/officeDocument/2006/relationships/tags" Target="../tags/tag266.xml"/><Relationship Id="rId14" Type="http://schemas.openxmlformats.org/officeDocument/2006/relationships/tags" Target="../tags/tag261.xml"/><Relationship Id="rId22" Type="http://schemas.openxmlformats.org/officeDocument/2006/relationships/tags" Target="../tags/tag269.xml"/><Relationship Id="rId27" Type="http://schemas.openxmlformats.org/officeDocument/2006/relationships/tags" Target="../tags/tag274.xml"/><Relationship Id="rId30" Type="http://schemas.openxmlformats.org/officeDocument/2006/relationships/tags" Target="../tags/tag277.xml"/><Relationship Id="rId35" Type="http://schemas.openxmlformats.org/officeDocument/2006/relationships/tags" Target="../tags/tag282.xml"/><Relationship Id="rId43" Type="http://schemas.openxmlformats.org/officeDocument/2006/relationships/tags" Target="../tags/tag290.xml"/><Relationship Id="rId48" Type="http://schemas.openxmlformats.org/officeDocument/2006/relationships/tags" Target="../tags/tag295.xml"/><Relationship Id="rId56" Type="http://schemas.openxmlformats.org/officeDocument/2006/relationships/tags" Target="../tags/tag303.xml"/><Relationship Id="rId64" Type="http://schemas.openxmlformats.org/officeDocument/2006/relationships/tags" Target="../tags/tag311.xml"/><Relationship Id="rId69" Type="http://schemas.openxmlformats.org/officeDocument/2006/relationships/tags" Target="../tags/tag316.xml"/><Relationship Id="rId77" Type="http://schemas.openxmlformats.org/officeDocument/2006/relationships/tags" Target="../tags/tag324.xml"/><Relationship Id="rId100" Type="http://schemas.openxmlformats.org/officeDocument/2006/relationships/tags" Target="../tags/tag253.xml"/><Relationship Id="rId126" Type="http://schemas.openxmlformats.org/officeDocument/2006/relationships/tags" Target="../tags/tag698.xml"/><Relationship Id="rId8" Type="http://schemas.openxmlformats.org/officeDocument/2006/relationships/tags" Target="../tags/tag255.xml"/><Relationship Id="rId51" Type="http://schemas.openxmlformats.org/officeDocument/2006/relationships/tags" Target="../tags/tag298.xml"/><Relationship Id="rId72" Type="http://schemas.openxmlformats.org/officeDocument/2006/relationships/tags" Target="../tags/tag319.xml"/><Relationship Id="rId80" Type="http://schemas.openxmlformats.org/officeDocument/2006/relationships/tags" Target="../tags/tag327.xml"/><Relationship Id="rId85" Type="http://schemas.openxmlformats.org/officeDocument/2006/relationships/tags" Target="../tags/tag332.xml"/><Relationship Id="rId93" Type="http://schemas.openxmlformats.org/officeDocument/2006/relationships/tags" Target="../tags/tag341.xml"/><Relationship Id="rId98" Type="http://schemas.openxmlformats.org/officeDocument/2006/relationships/slideLayout" Target="../slideLayouts/slideLayout2.xml"/><Relationship Id="rId3" Type="http://schemas.openxmlformats.org/officeDocument/2006/relationships/tags" Target="../tags/tag250.xml"/><Relationship Id="rId12" Type="http://schemas.openxmlformats.org/officeDocument/2006/relationships/tags" Target="../tags/tag259.xml"/><Relationship Id="rId17" Type="http://schemas.openxmlformats.org/officeDocument/2006/relationships/tags" Target="../tags/tag264.xml"/><Relationship Id="rId25" Type="http://schemas.openxmlformats.org/officeDocument/2006/relationships/tags" Target="../tags/tag272.xml"/><Relationship Id="rId33" Type="http://schemas.openxmlformats.org/officeDocument/2006/relationships/tags" Target="../tags/tag280.xml"/><Relationship Id="rId38" Type="http://schemas.openxmlformats.org/officeDocument/2006/relationships/tags" Target="../tags/tag285.xml"/><Relationship Id="rId46" Type="http://schemas.openxmlformats.org/officeDocument/2006/relationships/tags" Target="../tags/tag293.xml"/><Relationship Id="rId59" Type="http://schemas.openxmlformats.org/officeDocument/2006/relationships/tags" Target="../tags/tag306.xml"/><Relationship Id="rId67" Type="http://schemas.openxmlformats.org/officeDocument/2006/relationships/tags" Target="../tags/tag314.xml"/><Relationship Id="rId103" Type="http://schemas.openxmlformats.org/officeDocument/2006/relationships/image" Target="../media/image28.png"/><Relationship Id="rId20" Type="http://schemas.openxmlformats.org/officeDocument/2006/relationships/tags" Target="../tags/tag267.xml"/><Relationship Id="rId41" Type="http://schemas.openxmlformats.org/officeDocument/2006/relationships/tags" Target="../tags/tag288.xml"/><Relationship Id="rId54" Type="http://schemas.openxmlformats.org/officeDocument/2006/relationships/tags" Target="../tags/tag301.xml"/><Relationship Id="rId62" Type="http://schemas.openxmlformats.org/officeDocument/2006/relationships/tags" Target="../tags/tag309.xml"/><Relationship Id="rId70" Type="http://schemas.openxmlformats.org/officeDocument/2006/relationships/tags" Target="../tags/tag317.xml"/><Relationship Id="rId75" Type="http://schemas.openxmlformats.org/officeDocument/2006/relationships/tags" Target="../tags/tag322.xml"/><Relationship Id="rId83" Type="http://schemas.openxmlformats.org/officeDocument/2006/relationships/tags" Target="../tags/tag330.xml"/><Relationship Id="rId88" Type="http://schemas.openxmlformats.org/officeDocument/2006/relationships/tags" Target="../tags/tag335.xml"/><Relationship Id="rId91" Type="http://schemas.openxmlformats.org/officeDocument/2006/relationships/tags" Target="../tags/tag339.xml"/><Relationship Id="rId96" Type="http://schemas.openxmlformats.org/officeDocument/2006/relationships/tags" Target="../tags/tag344.xml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5" Type="http://schemas.openxmlformats.org/officeDocument/2006/relationships/tags" Target="../tags/tag262.xml"/><Relationship Id="rId23" Type="http://schemas.openxmlformats.org/officeDocument/2006/relationships/tags" Target="../tags/tag270.xml"/><Relationship Id="rId28" Type="http://schemas.openxmlformats.org/officeDocument/2006/relationships/tags" Target="../tags/tag275.xml"/><Relationship Id="rId36" Type="http://schemas.openxmlformats.org/officeDocument/2006/relationships/tags" Target="../tags/tag283.xml"/><Relationship Id="rId49" Type="http://schemas.openxmlformats.org/officeDocument/2006/relationships/tags" Target="../tags/tag296.xml"/><Relationship Id="rId57" Type="http://schemas.openxmlformats.org/officeDocument/2006/relationships/tags" Target="../tags/tag304.xml"/><Relationship Id="rId127" Type="http://schemas.openxmlformats.org/officeDocument/2006/relationships/image" Target="../media/image31.png"/><Relationship Id="rId10" Type="http://schemas.openxmlformats.org/officeDocument/2006/relationships/tags" Target="../tags/tag257.xml"/><Relationship Id="rId31" Type="http://schemas.openxmlformats.org/officeDocument/2006/relationships/tags" Target="../tags/tag278.xml"/><Relationship Id="rId44" Type="http://schemas.openxmlformats.org/officeDocument/2006/relationships/tags" Target="../tags/tag291.xml"/><Relationship Id="rId52" Type="http://schemas.openxmlformats.org/officeDocument/2006/relationships/tags" Target="../tags/tag299.xml"/><Relationship Id="rId60" Type="http://schemas.openxmlformats.org/officeDocument/2006/relationships/tags" Target="../tags/tag307.xml"/><Relationship Id="rId65" Type="http://schemas.openxmlformats.org/officeDocument/2006/relationships/tags" Target="../tags/tag312.xml"/><Relationship Id="rId73" Type="http://schemas.openxmlformats.org/officeDocument/2006/relationships/tags" Target="../tags/tag320.xml"/><Relationship Id="rId78" Type="http://schemas.openxmlformats.org/officeDocument/2006/relationships/tags" Target="../tags/tag325.xml"/><Relationship Id="rId81" Type="http://schemas.openxmlformats.org/officeDocument/2006/relationships/tags" Target="../tags/tag328.xml"/><Relationship Id="rId86" Type="http://schemas.openxmlformats.org/officeDocument/2006/relationships/tags" Target="../tags/tag333.xml"/><Relationship Id="rId94" Type="http://schemas.openxmlformats.org/officeDocument/2006/relationships/tags" Target="../tags/tag342.xml"/><Relationship Id="rId99" Type="http://schemas.openxmlformats.org/officeDocument/2006/relationships/notesSlide" Target="../notesSlides/notesSlide11.xml"/><Relationship Id="rId101" Type="http://schemas.openxmlformats.org/officeDocument/2006/relationships/image" Target="../media/image23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3" Type="http://schemas.openxmlformats.org/officeDocument/2006/relationships/tags" Target="../tags/tag260.xml"/><Relationship Id="rId18" Type="http://schemas.openxmlformats.org/officeDocument/2006/relationships/tags" Target="../tags/tag265.xml"/><Relationship Id="rId39" Type="http://schemas.openxmlformats.org/officeDocument/2006/relationships/tags" Target="../tags/tag286.xml"/><Relationship Id="rId34" Type="http://schemas.openxmlformats.org/officeDocument/2006/relationships/tags" Target="../tags/tag281.xml"/><Relationship Id="rId50" Type="http://schemas.openxmlformats.org/officeDocument/2006/relationships/tags" Target="../tags/tag297.xml"/><Relationship Id="rId55" Type="http://schemas.openxmlformats.org/officeDocument/2006/relationships/tags" Target="../tags/tag302.xml"/><Relationship Id="rId76" Type="http://schemas.openxmlformats.org/officeDocument/2006/relationships/tags" Target="../tags/tag323.xml"/><Relationship Id="rId97" Type="http://schemas.openxmlformats.org/officeDocument/2006/relationships/tags" Target="../tags/tag3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359.xml"/><Relationship Id="rId18" Type="http://schemas.openxmlformats.org/officeDocument/2006/relationships/tags" Target="../tags/tag364.xml"/><Relationship Id="rId26" Type="http://schemas.openxmlformats.org/officeDocument/2006/relationships/tags" Target="../tags/tag372.xml"/><Relationship Id="rId39" Type="http://schemas.openxmlformats.org/officeDocument/2006/relationships/tags" Target="../tags/tag385.xml"/><Relationship Id="rId21" Type="http://schemas.openxmlformats.org/officeDocument/2006/relationships/tags" Target="../tags/tag367.xml"/><Relationship Id="rId34" Type="http://schemas.openxmlformats.org/officeDocument/2006/relationships/tags" Target="../tags/tag380.xml"/><Relationship Id="rId42" Type="http://schemas.openxmlformats.org/officeDocument/2006/relationships/tags" Target="../tags/tag388.xml"/><Relationship Id="rId47" Type="http://schemas.openxmlformats.org/officeDocument/2006/relationships/tags" Target="../tags/tag393.xml"/><Relationship Id="rId50" Type="http://schemas.openxmlformats.org/officeDocument/2006/relationships/tags" Target="../tags/tag396.xml"/><Relationship Id="rId55" Type="http://schemas.openxmlformats.org/officeDocument/2006/relationships/tags" Target="../tags/tag401.xml"/><Relationship Id="rId63" Type="http://schemas.openxmlformats.org/officeDocument/2006/relationships/tags" Target="../tags/tag409.xml"/><Relationship Id="rId68" Type="http://schemas.openxmlformats.org/officeDocument/2006/relationships/tags" Target="../tags/tag414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6" Type="http://schemas.openxmlformats.org/officeDocument/2006/relationships/tags" Target="../tags/tag362.xml"/><Relationship Id="rId29" Type="http://schemas.openxmlformats.org/officeDocument/2006/relationships/tags" Target="../tags/tag375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11" Type="http://schemas.openxmlformats.org/officeDocument/2006/relationships/tags" Target="../tags/tag357.xml"/><Relationship Id="rId24" Type="http://schemas.openxmlformats.org/officeDocument/2006/relationships/tags" Target="../tags/tag370.xml"/><Relationship Id="rId32" Type="http://schemas.openxmlformats.org/officeDocument/2006/relationships/tags" Target="../tags/tag378.xml"/><Relationship Id="rId37" Type="http://schemas.openxmlformats.org/officeDocument/2006/relationships/tags" Target="../tags/tag383.xml"/><Relationship Id="rId40" Type="http://schemas.openxmlformats.org/officeDocument/2006/relationships/tags" Target="../tags/tag386.xml"/><Relationship Id="rId45" Type="http://schemas.openxmlformats.org/officeDocument/2006/relationships/tags" Target="../tags/tag391.xml"/><Relationship Id="rId53" Type="http://schemas.openxmlformats.org/officeDocument/2006/relationships/tags" Target="../tags/tag399.xml"/><Relationship Id="rId58" Type="http://schemas.openxmlformats.org/officeDocument/2006/relationships/tags" Target="../tags/tag404.xml"/><Relationship Id="rId66" Type="http://schemas.openxmlformats.org/officeDocument/2006/relationships/tags" Target="../tags/tag412.xml"/><Relationship Id="rId5" Type="http://schemas.openxmlformats.org/officeDocument/2006/relationships/tags" Target="../tags/tag350.xml"/><Relationship Id="rId15" Type="http://schemas.openxmlformats.org/officeDocument/2006/relationships/tags" Target="../tags/tag361.xml"/><Relationship Id="rId23" Type="http://schemas.openxmlformats.org/officeDocument/2006/relationships/tags" Target="../tags/tag369.xml"/><Relationship Id="rId28" Type="http://schemas.openxmlformats.org/officeDocument/2006/relationships/tags" Target="../tags/tag374.xml"/><Relationship Id="rId36" Type="http://schemas.openxmlformats.org/officeDocument/2006/relationships/tags" Target="../tags/tag382.xml"/><Relationship Id="rId49" Type="http://schemas.openxmlformats.org/officeDocument/2006/relationships/tags" Target="../tags/tag395.xml"/><Relationship Id="rId57" Type="http://schemas.openxmlformats.org/officeDocument/2006/relationships/tags" Target="../tags/tag403.xml"/><Relationship Id="rId61" Type="http://schemas.openxmlformats.org/officeDocument/2006/relationships/tags" Target="../tags/tag407.xml"/><Relationship Id="rId10" Type="http://schemas.openxmlformats.org/officeDocument/2006/relationships/tags" Target="../tags/tag355.xml"/><Relationship Id="rId19" Type="http://schemas.openxmlformats.org/officeDocument/2006/relationships/tags" Target="../tags/tag365.xml"/><Relationship Id="rId31" Type="http://schemas.openxmlformats.org/officeDocument/2006/relationships/tags" Target="../tags/tag377.xml"/><Relationship Id="rId44" Type="http://schemas.openxmlformats.org/officeDocument/2006/relationships/tags" Target="../tags/tag390.xml"/><Relationship Id="rId52" Type="http://schemas.openxmlformats.org/officeDocument/2006/relationships/tags" Target="../tags/tag398.xml"/><Relationship Id="rId60" Type="http://schemas.openxmlformats.org/officeDocument/2006/relationships/tags" Target="../tags/tag406.xml"/><Relationship Id="rId65" Type="http://schemas.openxmlformats.org/officeDocument/2006/relationships/tags" Target="../tags/tag411.xml"/><Relationship Id="rId4" Type="http://schemas.openxmlformats.org/officeDocument/2006/relationships/tags" Target="../tags/tag349.xml"/><Relationship Id="rId9" Type="http://schemas.openxmlformats.org/officeDocument/2006/relationships/tags" Target="../tags/tag354.xml"/><Relationship Id="rId14" Type="http://schemas.openxmlformats.org/officeDocument/2006/relationships/tags" Target="../tags/tag360.xml"/><Relationship Id="rId22" Type="http://schemas.openxmlformats.org/officeDocument/2006/relationships/tags" Target="../tags/tag368.xml"/><Relationship Id="rId27" Type="http://schemas.openxmlformats.org/officeDocument/2006/relationships/tags" Target="../tags/tag373.xml"/><Relationship Id="rId30" Type="http://schemas.openxmlformats.org/officeDocument/2006/relationships/tags" Target="../tags/tag376.xml"/><Relationship Id="rId35" Type="http://schemas.openxmlformats.org/officeDocument/2006/relationships/tags" Target="../tags/tag381.xml"/><Relationship Id="rId43" Type="http://schemas.openxmlformats.org/officeDocument/2006/relationships/tags" Target="../tags/tag389.xml"/><Relationship Id="rId48" Type="http://schemas.openxmlformats.org/officeDocument/2006/relationships/tags" Target="../tags/tag394.xml"/><Relationship Id="rId56" Type="http://schemas.openxmlformats.org/officeDocument/2006/relationships/tags" Target="../tags/tag402.xml"/><Relationship Id="rId64" Type="http://schemas.openxmlformats.org/officeDocument/2006/relationships/tags" Target="../tags/tag410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353.xml"/><Relationship Id="rId51" Type="http://schemas.openxmlformats.org/officeDocument/2006/relationships/tags" Target="../tags/tag397.xml"/><Relationship Id="rId3" Type="http://schemas.openxmlformats.org/officeDocument/2006/relationships/tags" Target="../tags/tag348.xml"/><Relationship Id="rId12" Type="http://schemas.openxmlformats.org/officeDocument/2006/relationships/tags" Target="../tags/tag358.xml"/><Relationship Id="rId17" Type="http://schemas.openxmlformats.org/officeDocument/2006/relationships/tags" Target="../tags/tag363.xml"/><Relationship Id="rId25" Type="http://schemas.openxmlformats.org/officeDocument/2006/relationships/tags" Target="../tags/tag371.xml"/><Relationship Id="rId33" Type="http://schemas.openxmlformats.org/officeDocument/2006/relationships/tags" Target="../tags/tag379.xml"/><Relationship Id="rId38" Type="http://schemas.openxmlformats.org/officeDocument/2006/relationships/tags" Target="../tags/tag384.xml"/><Relationship Id="rId46" Type="http://schemas.openxmlformats.org/officeDocument/2006/relationships/tags" Target="../tags/tag392.xml"/><Relationship Id="rId59" Type="http://schemas.openxmlformats.org/officeDocument/2006/relationships/tags" Target="../tags/tag405.xml"/><Relationship Id="rId67" Type="http://schemas.openxmlformats.org/officeDocument/2006/relationships/tags" Target="../tags/tag413.xml"/><Relationship Id="rId20" Type="http://schemas.openxmlformats.org/officeDocument/2006/relationships/tags" Target="../tags/tag366.xml"/><Relationship Id="rId41" Type="http://schemas.openxmlformats.org/officeDocument/2006/relationships/tags" Target="../tags/tag387.xml"/><Relationship Id="rId54" Type="http://schemas.openxmlformats.org/officeDocument/2006/relationships/tags" Target="../tags/tag400.xml"/><Relationship Id="rId62" Type="http://schemas.openxmlformats.org/officeDocument/2006/relationships/tags" Target="../tags/tag408.xml"/><Relationship Id="rId70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23.xml"/><Relationship Id="rId13" Type="http://schemas.openxmlformats.org/officeDocument/2006/relationships/tags" Target="../tags/tag428.xml"/><Relationship Id="rId18" Type="http://schemas.openxmlformats.org/officeDocument/2006/relationships/tags" Target="../tags/tag433.xml"/><Relationship Id="rId26" Type="http://schemas.openxmlformats.org/officeDocument/2006/relationships/tags" Target="../tags/tag442.xml"/><Relationship Id="rId3" Type="http://schemas.openxmlformats.org/officeDocument/2006/relationships/tags" Target="../tags/tag418.xml"/><Relationship Id="rId21" Type="http://schemas.openxmlformats.org/officeDocument/2006/relationships/tags" Target="../tags/tag437.xml"/><Relationship Id="rId7" Type="http://schemas.openxmlformats.org/officeDocument/2006/relationships/tags" Target="../tags/tag422.xml"/><Relationship Id="rId12" Type="http://schemas.openxmlformats.org/officeDocument/2006/relationships/tags" Target="../tags/tag427.xml"/><Relationship Id="rId17" Type="http://schemas.openxmlformats.org/officeDocument/2006/relationships/tags" Target="../tags/tag432.xml"/><Relationship Id="rId25" Type="http://schemas.openxmlformats.org/officeDocument/2006/relationships/tags" Target="../tags/tag441.xml"/><Relationship Id="rId33" Type="http://schemas.openxmlformats.org/officeDocument/2006/relationships/image" Target="../media/image1.jpeg"/><Relationship Id="rId2" Type="http://schemas.openxmlformats.org/officeDocument/2006/relationships/tags" Target="../tags/tag416.xml"/><Relationship Id="rId16" Type="http://schemas.openxmlformats.org/officeDocument/2006/relationships/tags" Target="../tags/tag431.xml"/><Relationship Id="rId20" Type="http://schemas.openxmlformats.org/officeDocument/2006/relationships/tags" Target="../tags/tag435.xml"/><Relationship Id="rId29" Type="http://schemas.openxmlformats.org/officeDocument/2006/relationships/tags" Target="../tags/tag445.xml"/><Relationship Id="rId1" Type="http://schemas.openxmlformats.org/officeDocument/2006/relationships/tags" Target="../tags/tag415.xml"/><Relationship Id="rId6" Type="http://schemas.openxmlformats.org/officeDocument/2006/relationships/tags" Target="../tags/tag421.xml"/><Relationship Id="rId11" Type="http://schemas.openxmlformats.org/officeDocument/2006/relationships/tags" Target="../tags/tag426.xml"/><Relationship Id="rId24" Type="http://schemas.openxmlformats.org/officeDocument/2006/relationships/tags" Target="../tags/tag440.xml"/><Relationship Id="rId32" Type="http://schemas.openxmlformats.org/officeDocument/2006/relationships/slideLayout" Target="../slideLayouts/slideLayout6.xml"/><Relationship Id="rId5" Type="http://schemas.openxmlformats.org/officeDocument/2006/relationships/tags" Target="../tags/tag420.xml"/><Relationship Id="rId15" Type="http://schemas.openxmlformats.org/officeDocument/2006/relationships/tags" Target="../tags/tag430.xml"/><Relationship Id="rId23" Type="http://schemas.openxmlformats.org/officeDocument/2006/relationships/tags" Target="../tags/tag439.xml"/><Relationship Id="rId28" Type="http://schemas.openxmlformats.org/officeDocument/2006/relationships/tags" Target="../tags/tag444.xml"/><Relationship Id="rId10" Type="http://schemas.openxmlformats.org/officeDocument/2006/relationships/tags" Target="../tags/tag425.xml"/><Relationship Id="rId19" Type="http://schemas.openxmlformats.org/officeDocument/2006/relationships/tags" Target="../tags/tag434.xml"/><Relationship Id="rId31" Type="http://schemas.openxmlformats.org/officeDocument/2006/relationships/tags" Target="../tags/tag447.xml"/><Relationship Id="rId4" Type="http://schemas.openxmlformats.org/officeDocument/2006/relationships/tags" Target="../tags/tag419.xml"/><Relationship Id="rId9" Type="http://schemas.openxmlformats.org/officeDocument/2006/relationships/tags" Target="../tags/tag424.xml"/><Relationship Id="rId14" Type="http://schemas.openxmlformats.org/officeDocument/2006/relationships/tags" Target="../tags/tag429.xml"/><Relationship Id="rId22" Type="http://schemas.openxmlformats.org/officeDocument/2006/relationships/tags" Target="../tags/tag438.xml"/><Relationship Id="rId27" Type="http://schemas.openxmlformats.org/officeDocument/2006/relationships/tags" Target="../tags/tag443.xml"/><Relationship Id="rId30" Type="http://schemas.openxmlformats.org/officeDocument/2006/relationships/tags" Target="../tags/tag4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55.xml"/><Relationship Id="rId13" Type="http://schemas.openxmlformats.org/officeDocument/2006/relationships/tags" Target="../tags/tag460.xml"/><Relationship Id="rId18" Type="http://schemas.openxmlformats.org/officeDocument/2006/relationships/tags" Target="../tags/tag465.xml"/><Relationship Id="rId3" Type="http://schemas.openxmlformats.org/officeDocument/2006/relationships/tags" Target="../tags/tag450.xml"/><Relationship Id="rId7" Type="http://schemas.openxmlformats.org/officeDocument/2006/relationships/tags" Target="../tags/tag454.xml"/><Relationship Id="rId12" Type="http://schemas.openxmlformats.org/officeDocument/2006/relationships/tags" Target="../tags/tag459.xml"/><Relationship Id="rId17" Type="http://schemas.openxmlformats.org/officeDocument/2006/relationships/tags" Target="../tags/tag464.xml"/><Relationship Id="rId2" Type="http://schemas.openxmlformats.org/officeDocument/2006/relationships/tags" Target="../tags/tag449.xml"/><Relationship Id="rId16" Type="http://schemas.openxmlformats.org/officeDocument/2006/relationships/tags" Target="../tags/tag463.xml"/><Relationship Id="rId20" Type="http://schemas.openxmlformats.org/officeDocument/2006/relationships/notesSlide" Target="../notesSlides/notesSlide17.xml"/><Relationship Id="rId1" Type="http://schemas.openxmlformats.org/officeDocument/2006/relationships/tags" Target="../tags/tag448.xml"/><Relationship Id="rId6" Type="http://schemas.openxmlformats.org/officeDocument/2006/relationships/tags" Target="../tags/tag453.xml"/><Relationship Id="rId11" Type="http://schemas.openxmlformats.org/officeDocument/2006/relationships/tags" Target="../tags/tag458.xml"/><Relationship Id="rId5" Type="http://schemas.openxmlformats.org/officeDocument/2006/relationships/tags" Target="../tags/tag452.xml"/><Relationship Id="rId15" Type="http://schemas.openxmlformats.org/officeDocument/2006/relationships/tags" Target="../tags/tag462.xml"/><Relationship Id="rId10" Type="http://schemas.openxmlformats.org/officeDocument/2006/relationships/tags" Target="../tags/tag45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51.xml"/><Relationship Id="rId9" Type="http://schemas.openxmlformats.org/officeDocument/2006/relationships/tags" Target="../tags/tag456.xml"/><Relationship Id="rId14" Type="http://schemas.openxmlformats.org/officeDocument/2006/relationships/tags" Target="../tags/tag46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473.xml"/><Relationship Id="rId13" Type="http://schemas.openxmlformats.org/officeDocument/2006/relationships/tags" Target="../tags/tag478.xml"/><Relationship Id="rId18" Type="http://schemas.openxmlformats.org/officeDocument/2006/relationships/tags" Target="../tags/tag483.xml"/><Relationship Id="rId26" Type="http://schemas.openxmlformats.org/officeDocument/2006/relationships/tags" Target="../tags/tag492.xml"/><Relationship Id="rId3" Type="http://schemas.openxmlformats.org/officeDocument/2006/relationships/tags" Target="../tags/tag468.xml"/><Relationship Id="rId21" Type="http://schemas.openxmlformats.org/officeDocument/2006/relationships/tags" Target="../tags/tag486.xml"/><Relationship Id="rId34" Type="http://schemas.openxmlformats.org/officeDocument/2006/relationships/tags" Target="../tags/tag501.xml"/><Relationship Id="rId7" Type="http://schemas.openxmlformats.org/officeDocument/2006/relationships/tags" Target="../tags/tag472.xml"/><Relationship Id="rId12" Type="http://schemas.openxmlformats.org/officeDocument/2006/relationships/tags" Target="../tags/tag477.xml"/><Relationship Id="rId17" Type="http://schemas.openxmlformats.org/officeDocument/2006/relationships/tags" Target="../tags/tag482.xml"/><Relationship Id="rId25" Type="http://schemas.openxmlformats.org/officeDocument/2006/relationships/tags" Target="../tags/tag491.xml"/><Relationship Id="rId33" Type="http://schemas.openxmlformats.org/officeDocument/2006/relationships/tags" Target="../tags/tag500.xml"/><Relationship Id="rId38" Type="http://schemas.openxmlformats.org/officeDocument/2006/relationships/notesSlide" Target="../notesSlides/notesSlide18.xml"/><Relationship Id="rId2" Type="http://schemas.openxmlformats.org/officeDocument/2006/relationships/tags" Target="../tags/tag467.xml"/><Relationship Id="rId16" Type="http://schemas.openxmlformats.org/officeDocument/2006/relationships/tags" Target="../tags/tag481.xml"/><Relationship Id="rId20" Type="http://schemas.openxmlformats.org/officeDocument/2006/relationships/tags" Target="../tags/tag485.xml"/><Relationship Id="rId29" Type="http://schemas.openxmlformats.org/officeDocument/2006/relationships/tags" Target="../tags/tag496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11" Type="http://schemas.openxmlformats.org/officeDocument/2006/relationships/tags" Target="../tags/tag476.xml"/><Relationship Id="rId24" Type="http://schemas.openxmlformats.org/officeDocument/2006/relationships/tags" Target="../tags/tag490.xml"/><Relationship Id="rId32" Type="http://schemas.openxmlformats.org/officeDocument/2006/relationships/tags" Target="../tags/tag499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470.xml"/><Relationship Id="rId15" Type="http://schemas.openxmlformats.org/officeDocument/2006/relationships/tags" Target="../tags/tag480.xml"/><Relationship Id="rId23" Type="http://schemas.openxmlformats.org/officeDocument/2006/relationships/tags" Target="../tags/tag488.xml"/><Relationship Id="rId28" Type="http://schemas.openxmlformats.org/officeDocument/2006/relationships/tags" Target="../tags/tag495.xml"/><Relationship Id="rId36" Type="http://schemas.openxmlformats.org/officeDocument/2006/relationships/tags" Target="../tags/tag503.xml"/><Relationship Id="rId10" Type="http://schemas.openxmlformats.org/officeDocument/2006/relationships/tags" Target="../tags/tag475.xml"/><Relationship Id="rId19" Type="http://schemas.openxmlformats.org/officeDocument/2006/relationships/tags" Target="../tags/tag484.xml"/><Relationship Id="rId31" Type="http://schemas.openxmlformats.org/officeDocument/2006/relationships/tags" Target="../tags/tag498.xml"/><Relationship Id="rId4" Type="http://schemas.openxmlformats.org/officeDocument/2006/relationships/tags" Target="../tags/tag469.xml"/><Relationship Id="rId9" Type="http://schemas.openxmlformats.org/officeDocument/2006/relationships/tags" Target="../tags/tag474.xml"/><Relationship Id="rId14" Type="http://schemas.openxmlformats.org/officeDocument/2006/relationships/tags" Target="../tags/tag479.xml"/><Relationship Id="rId22" Type="http://schemas.openxmlformats.org/officeDocument/2006/relationships/tags" Target="../tags/tag487.xml"/><Relationship Id="rId27" Type="http://schemas.openxmlformats.org/officeDocument/2006/relationships/tags" Target="../tags/tag494.xml"/><Relationship Id="rId30" Type="http://schemas.openxmlformats.org/officeDocument/2006/relationships/tags" Target="../tags/tag497.xml"/><Relationship Id="rId35" Type="http://schemas.openxmlformats.org/officeDocument/2006/relationships/tags" Target="../tags/tag50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notesSlide" Target="../notesSlides/notesSlide19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34" Type="http://schemas.openxmlformats.org/officeDocument/2006/relationships/tags" Target="../tags/tag537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tags" Target="../tags/tag536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tags" Target="../tags/tag540.xml"/><Relationship Id="rId40" Type="http://schemas.openxmlformats.org/officeDocument/2006/relationships/image" Target="../media/image2.emf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tags" Target="../tags/tag539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tags" Target="../tags/tag53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tags" Target="../tags/tag566.xml"/><Relationship Id="rId3" Type="http://schemas.openxmlformats.org/officeDocument/2006/relationships/tags" Target="../tags/tag543.xml"/><Relationship Id="rId21" Type="http://schemas.openxmlformats.org/officeDocument/2006/relationships/tags" Target="../tags/tag561.xml"/><Relationship Id="rId34" Type="http://schemas.openxmlformats.org/officeDocument/2006/relationships/tags" Target="../tags/tag574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notesSlide" Target="../notesSlides/notesSlide20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tags" Target="../tags/tag569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tags" Target="../tags/tag571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tags" Target="../tags/tag589.xml"/><Relationship Id="rId18" Type="http://schemas.openxmlformats.org/officeDocument/2006/relationships/tags" Target="../tags/tag594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tags" Target="../tags/tag593.xml"/><Relationship Id="rId2" Type="http://schemas.openxmlformats.org/officeDocument/2006/relationships/tags" Target="../tags/tag578.xml"/><Relationship Id="rId16" Type="http://schemas.openxmlformats.org/officeDocument/2006/relationships/tags" Target="../tags/tag592.xml"/><Relationship Id="rId20" Type="http://schemas.openxmlformats.org/officeDocument/2006/relationships/notesSlide" Target="../notesSlides/notesSlide21.xml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5" Type="http://schemas.openxmlformats.org/officeDocument/2006/relationships/tags" Target="../tags/tag581.xml"/><Relationship Id="rId15" Type="http://schemas.openxmlformats.org/officeDocument/2006/relationships/tags" Target="../tags/tag591.xml"/><Relationship Id="rId10" Type="http://schemas.openxmlformats.org/officeDocument/2006/relationships/tags" Target="../tags/tag586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tags" Target="../tags/tag59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18" Type="http://schemas.openxmlformats.org/officeDocument/2006/relationships/tags" Target="../tags/tag612.xml"/><Relationship Id="rId3" Type="http://schemas.openxmlformats.org/officeDocument/2006/relationships/tags" Target="../tags/tag597.xml"/><Relationship Id="rId21" Type="http://schemas.openxmlformats.org/officeDocument/2006/relationships/tags" Target="../tags/tag615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17" Type="http://schemas.openxmlformats.org/officeDocument/2006/relationships/tags" Target="../tags/tag611.xml"/><Relationship Id="rId2" Type="http://schemas.openxmlformats.org/officeDocument/2006/relationships/tags" Target="../tags/tag596.xml"/><Relationship Id="rId16" Type="http://schemas.openxmlformats.org/officeDocument/2006/relationships/tags" Target="../tags/tag610.xml"/><Relationship Id="rId20" Type="http://schemas.openxmlformats.org/officeDocument/2006/relationships/tags" Target="../tags/tag614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24" Type="http://schemas.openxmlformats.org/officeDocument/2006/relationships/notesSlide" Target="../notesSlides/notesSlide22.xml"/><Relationship Id="rId5" Type="http://schemas.openxmlformats.org/officeDocument/2006/relationships/tags" Target="../tags/tag599.xml"/><Relationship Id="rId15" Type="http://schemas.openxmlformats.org/officeDocument/2006/relationships/tags" Target="../tags/tag60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04.xml"/><Relationship Id="rId19" Type="http://schemas.openxmlformats.org/officeDocument/2006/relationships/tags" Target="../tags/tag613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Relationship Id="rId22" Type="http://schemas.openxmlformats.org/officeDocument/2006/relationships/tags" Target="../tags/tag6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" Type="http://schemas.openxmlformats.org/officeDocument/2006/relationships/tags" Target="../tags/tag619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notesSlide" Target="../notesSlides/notesSlide23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slideLayout" Target="../slideLayouts/slideLayout6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61.xml"/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3" Type="http://schemas.openxmlformats.org/officeDocument/2006/relationships/tags" Target="../tags/tag656.xml"/><Relationship Id="rId7" Type="http://schemas.openxmlformats.org/officeDocument/2006/relationships/tags" Target="../tags/tag660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654.xml"/><Relationship Id="rId6" Type="http://schemas.openxmlformats.org/officeDocument/2006/relationships/tags" Target="../tags/tag659.xml"/><Relationship Id="rId11" Type="http://schemas.openxmlformats.org/officeDocument/2006/relationships/tags" Target="../tags/tag664.xml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10" Type="http://schemas.openxmlformats.org/officeDocument/2006/relationships/tags" Target="../tags/tag66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79.xml"/><Relationship Id="rId13" Type="http://schemas.openxmlformats.org/officeDocument/2006/relationships/tags" Target="../tags/tag684.xml"/><Relationship Id="rId18" Type="http://schemas.openxmlformats.org/officeDocument/2006/relationships/tags" Target="../tags/tag689.xml"/><Relationship Id="rId3" Type="http://schemas.openxmlformats.org/officeDocument/2006/relationships/tags" Target="../tags/tag674.xml"/><Relationship Id="rId7" Type="http://schemas.openxmlformats.org/officeDocument/2006/relationships/tags" Target="../tags/tag678.xml"/><Relationship Id="rId12" Type="http://schemas.openxmlformats.org/officeDocument/2006/relationships/tags" Target="../tags/tag683.xml"/><Relationship Id="rId17" Type="http://schemas.openxmlformats.org/officeDocument/2006/relationships/tags" Target="../tags/tag688.xml"/><Relationship Id="rId2" Type="http://schemas.openxmlformats.org/officeDocument/2006/relationships/tags" Target="../tags/tag673.xml"/><Relationship Id="rId16" Type="http://schemas.openxmlformats.org/officeDocument/2006/relationships/tags" Target="../tags/tag687.xml"/><Relationship Id="rId1" Type="http://schemas.openxmlformats.org/officeDocument/2006/relationships/tags" Target="../tags/tag672.xml"/><Relationship Id="rId6" Type="http://schemas.openxmlformats.org/officeDocument/2006/relationships/tags" Target="../tags/tag677.xml"/><Relationship Id="rId11" Type="http://schemas.openxmlformats.org/officeDocument/2006/relationships/tags" Target="../tags/tag682.xml"/><Relationship Id="rId5" Type="http://schemas.openxmlformats.org/officeDocument/2006/relationships/tags" Target="../tags/tag676.xml"/><Relationship Id="rId15" Type="http://schemas.openxmlformats.org/officeDocument/2006/relationships/tags" Target="../tags/tag686.xml"/><Relationship Id="rId10" Type="http://schemas.openxmlformats.org/officeDocument/2006/relationships/tags" Target="../tags/tag68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75.xml"/><Relationship Id="rId9" Type="http://schemas.openxmlformats.org/officeDocument/2006/relationships/tags" Target="../tags/tag680.xml"/><Relationship Id="rId14" Type="http://schemas.openxmlformats.org/officeDocument/2006/relationships/tags" Target="../tags/tag68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3" Type="http://schemas.openxmlformats.org/officeDocument/2006/relationships/tags" Target="../tags/tag692.xml"/><Relationship Id="rId7" Type="http://schemas.openxmlformats.org/officeDocument/2006/relationships/tags" Target="../tags/tag696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" Type="http://schemas.openxmlformats.org/officeDocument/2006/relationships/tags" Target="../tags/tag691.xml"/><Relationship Id="rId16" Type="http://schemas.openxmlformats.org/officeDocument/2006/relationships/tags" Target="../tags/tag706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tags" Target="../tags/tag701.xml"/><Relationship Id="rId5" Type="http://schemas.openxmlformats.org/officeDocument/2006/relationships/tags" Target="../tags/tag694.xml"/><Relationship Id="rId15" Type="http://schemas.openxmlformats.org/officeDocument/2006/relationships/tags" Target="../tags/tag705.xml"/><Relationship Id="rId10" Type="http://schemas.openxmlformats.org/officeDocument/2006/relationships/tags" Target="../tags/tag70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693.xml"/><Relationship Id="rId9" Type="http://schemas.openxmlformats.org/officeDocument/2006/relationships/tags" Target="../tags/tag699.xml"/><Relationship Id="rId14" Type="http://schemas.openxmlformats.org/officeDocument/2006/relationships/tags" Target="../tags/tag704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716.xml"/><Relationship Id="rId13" Type="http://schemas.openxmlformats.org/officeDocument/2006/relationships/tags" Target="../tags/tag721.xml"/><Relationship Id="rId18" Type="http://schemas.openxmlformats.org/officeDocument/2006/relationships/tags" Target="../tags/tag726.xml"/><Relationship Id="rId26" Type="http://schemas.openxmlformats.org/officeDocument/2006/relationships/tags" Target="../tags/tag734.xml"/><Relationship Id="rId3" Type="http://schemas.openxmlformats.org/officeDocument/2006/relationships/tags" Target="../tags/tag711.xml"/><Relationship Id="rId21" Type="http://schemas.openxmlformats.org/officeDocument/2006/relationships/tags" Target="../tags/tag729.xml"/><Relationship Id="rId7" Type="http://schemas.openxmlformats.org/officeDocument/2006/relationships/tags" Target="../tags/tag715.xml"/><Relationship Id="rId12" Type="http://schemas.openxmlformats.org/officeDocument/2006/relationships/tags" Target="../tags/tag720.xml"/><Relationship Id="rId17" Type="http://schemas.openxmlformats.org/officeDocument/2006/relationships/tags" Target="../tags/tag725.xml"/><Relationship Id="rId25" Type="http://schemas.openxmlformats.org/officeDocument/2006/relationships/tags" Target="../tags/tag733.xml"/><Relationship Id="rId2" Type="http://schemas.openxmlformats.org/officeDocument/2006/relationships/tags" Target="../tags/tag710.xml"/><Relationship Id="rId16" Type="http://schemas.openxmlformats.org/officeDocument/2006/relationships/tags" Target="../tags/tag724.xml"/><Relationship Id="rId20" Type="http://schemas.openxmlformats.org/officeDocument/2006/relationships/tags" Target="../tags/tag728.xml"/><Relationship Id="rId1" Type="http://schemas.openxmlformats.org/officeDocument/2006/relationships/tags" Target="../tags/tag709.xml"/><Relationship Id="rId6" Type="http://schemas.openxmlformats.org/officeDocument/2006/relationships/tags" Target="../tags/tag714.xml"/><Relationship Id="rId11" Type="http://schemas.openxmlformats.org/officeDocument/2006/relationships/tags" Target="../tags/tag719.xml"/><Relationship Id="rId24" Type="http://schemas.openxmlformats.org/officeDocument/2006/relationships/tags" Target="../tags/tag732.xml"/><Relationship Id="rId5" Type="http://schemas.openxmlformats.org/officeDocument/2006/relationships/tags" Target="../tags/tag713.xml"/><Relationship Id="rId15" Type="http://schemas.openxmlformats.org/officeDocument/2006/relationships/tags" Target="../tags/tag723.xml"/><Relationship Id="rId23" Type="http://schemas.openxmlformats.org/officeDocument/2006/relationships/tags" Target="../tags/tag731.xml"/><Relationship Id="rId28" Type="http://schemas.openxmlformats.org/officeDocument/2006/relationships/notesSlide" Target="../notesSlides/notesSlide26.xml"/><Relationship Id="rId10" Type="http://schemas.openxmlformats.org/officeDocument/2006/relationships/tags" Target="../tags/tag718.xml"/><Relationship Id="rId19" Type="http://schemas.openxmlformats.org/officeDocument/2006/relationships/tags" Target="../tags/tag727.xml"/><Relationship Id="rId4" Type="http://schemas.openxmlformats.org/officeDocument/2006/relationships/tags" Target="../tags/tag712.xml"/><Relationship Id="rId9" Type="http://schemas.openxmlformats.org/officeDocument/2006/relationships/tags" Target="../tags/tag717.xml"/><Relationship Id="rId14" Type="http://schemas.openxmlformats.org/officeDocument/2006/relationships/tags" Target="../tags/tag722.xml"/><Relationship Id="rId22" Type="http://schemas.openxmlformats.org/officeDocument/2006/relationships/tags" Target="../tags/tag730.xml"/><Relationship Id="rId27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737.xml"/><Relationship Id="rId2" Type="http://schemas.openxmlformats.org/officeDocument/2006/relationships/tags" Target="../tags/tag736.xml"/><Relationship Id="rId1" Type="http://schemas.openxmlformats.org/officeDocument/2006/relationships/tags" Target="../tags/tag735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745.xml"/><Relationship Id="rId13" Type="http://schemas.openxmlformats.org/officeDocument/2006/relationships/tags" Target="../tags/tag750.xml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12" Type="http://schemas.openxmlformats.org/officeDocument/2006/relationships/tags" Target="../tags/tag749.xml"/><Relationship Id="rId2" Type="http://schemas.openxmlformats.org/officeDocument/2006/relationships/tags" Target="../tags/tag739.xml"/><Relationship Id="rId16" Type="http://schemas.openxmlformats.org/officeDocument/2006/relationships/image" Target="../media/image3.png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11" Type="http://schemas.openxmlformats.org/officeDocument/2006/relationships/tags" Target="../tags/tag748.xml"/><Relationship Id="rId5" Type="http://schemas.openxmlformats.org/officeDocument/2006/relationships/tags" Target="../tags/tag742.xml"/><Relationship Id="rId15" Type="http://schemas.openxmlformats.org/officeDocument/2006/relationships/notesSlide" Target="../notesSlides/notesSlide27.xml"/><Relationship Id="rId10" Type="http://schemas.openxmlformats.org/officeDocument/2006/relationships/tags" Target="../tags/tag747.xml"/><Relationship Id="rId4" Type="http://schemas.openxmlformats.org/officeDocument/2006/relationships/tags" Target="../tags/tag741.xml"/><Relationship Id="rId9" Type="http://schemas.openxmlformats.org/officeDocument/2006/relationships/tags" Target="../tags/tag746.xml"/><Relationship Id="rId1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21" Type="http://schemas.openxmlformats.org/officeDocument/2006/relationships/tags" Target="../tags/tag31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tags" Target="../tags/tag30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24" Type="http://schemas.openxmlformats.org/officeDocument/2006/relationships/notesSlide" Target="../notesSlides/notesSlide2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20.xml"/><Relationship Id="rId19" Type="http://schemas.openxmlformats.org/officeDocument/2006/relationships/tags" Target="../tags/tag29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Relationship Id="rId22" Type="http://schemas.openxmlformats.org/officeDocument/2006/relationships/tags" Target="../tags/tag3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758.xml"/><Relationship Id="rId13" Type="http://schemas.openxmlformats.org/officeDocument/2006/relationships/tags" Target="../tags/tag763.xml"/><Relationship Id="rId18" Type="http://schemas.openxmlformats.org/officeDocument/2006/relationships/image" Target="../media/image3.png"/><Relationship Id="rId3" Type="http://schemas.openxmlformats.org/officeDocument/2006/relationships/tags" Target="../tags/tag753.xml"/><Relationship Id="rId7" Type="http://schemas.openxmlformats.org/officeDocument/2006/relationships/tags" Target="../tags/tag757.xml"/><Relationship Id="rId12" Type="http://schemas.openxmlformats.org/officeDocument/2006/relationships/tags" Target="../tags/tag76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52.xml"/><Relationship Id="rId16" Type="http://schemas.openxmlformats.org/officeDocument/2006/relationships/tags" Target="../tags/tag766.xml"/><Relationship Id="rId1" Type="http://schemas.openxmlformats.org/officeDocument/2006/relationships/tags" Target="../tags/tag751.xml"/><Relationship Id="rId6" Type="http://schemas.openxmlformats.org/officeDocument/2006/relationships/tags" Target="../tags/tag756.xml"/><Relationship Id="rId11" Type="http://schemas.openxmlformats.org/officeDocument/2006/relationships/tags" Target="../tags/tag761.xml"/><Relationship Id="rId5" Type="http://schemas.openxmlformats.org/officeDocument/2006/relationships/tags" Target="../tags/tag755.xml"/><Relationship Id="rId15" Type="http://schemas.openxmlformats.org/officeDocument/2006/relationships/tags" Target="../tags/tag765.xml"/><Relationship Id="rId10" Type="http://schemas.openxmlformats.org/officeDocument/2006/relationships/tags" Target="../tags/tag760.xml"/><Relationship Id="rId4" Type="http://schemas.openxmlformats.org/officeDocument/2006/relationships/tags" Target="../tags/tag754.xml"/><Relationship Id="rId9" Type="http://schemas.openxmlformats.org/officeDocument/2006/relationships/tags" Target="../tags/tag759.xml"/><Relationship Id="rId14" Type="http://schemas.openxmlformats.org/officeDocument/2006/relationships/tags" Target="../tags/tag764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tags" Target="../tags/tag779.xml"/><Relationship Id="rId18" Type="http://schemas.openxmlformats.org/officeDocument/2006/relationships/tags" Target="../tags/tag784.xml"/><Relationship Id="rId26" Type="http://schemas.openxmlformats.org/officeDocument/2006/relationships/tags" Target="../tags/tag792.xml"/><Relationship Id="rId39" Type="http://schemas.openxmlformats.org/officeDocument/2006/relationships/tags" Target="../tags/tag805.xml"/><Relationship Id="rId21" Type="http://schemas.openxmlformats.org/officeDocument/2006/relationships/tags" Target="../tags/tag787.xml"/><Relationship Id="rId34" Type="http://schemas.openxmlformats.org/officeDocument/2006/relationships/tags" Target="../tags/tag800.xml"/><Relationship Id="rId42" Type="http://schemas.openxmlformats.org/officeDocument/2006/relationships/tags" Target="../tags/tag808.xml"/><Relationship Id="rId47" Type="http://schemas.openxmlformats.org/officeDocument/2006/relationships/tags" Target="../tags/tag813.xml"/><Relationship Id="rId50" Type="http://schemas.openxmlformats.org/officeDocument/2006/relationships/tags" Target="../tags/tag816.xml"/><Relationship Id="rId55" Type="http://schemas.openxmlformats.org/officeDocument/2006/relationships/slideLayout" Target="../slideLayouts/slideLayout6.xml"/><Relationship Id="rId7" Type="http://schemas.openxmlformats.org/officeDocument/2006/relationships/tags" Target="../tags/tag773.xml"/><Relationship Id="rId12" Type="http://schemas.openxmlformats.org/officeDocument/2006/relationships/tags" Target="../tags/tag778.xml"/><Relationship Id="rId17" Type="http://schemas.openxmlformats.org/officeDocument/2006/relationships/tags" Target="../tags/tag783.xml"/><Relationship Id="rId25" Type="http://schemas.openxmlformats.org/officeDocument/2006/relationships/tags" Target="../tags/tag791.xml"/><Relationship Id="rId33" Type="http://schemas.openxmlformats.org/officeDocument/2006/relationships/tags" Target="../tags/tag799.xml"/><Relationship Id="rId38" Type="http://schemas.openxmlformats.org/officeDocument/2006/relationships/tags" Target="../tags/tag804.xml"/><Relationship Id="rId46" Type="http://schemas.openxmlformats.org/officeDocument/2006/relationships/tags" Target="../tags/tag812.xml"/><Relationship Id="rId2" Type="http://schemas.openxmlformats.org/officeDocument/2006/relationships/tags" Target="../tags/tag768.xml"/><Relationship Id="rId16" Type="http://schemas.openxmlformats.org/officeDocument/2006/relationships/tags" Target="../tags/tag782.xml"/><Relationship Id="rId20" Type="http://schemas.openxmlformats.org/officeDocument/2006/relationships/tags" Target="../tags/tag786.xml"/><Relationship Id="rId29" Type="http://schemas.openxmlformats.org/officeDocument/2006/relationships/tags" Target="../tags/tag795.xml"/><Relationship Id="rId41" Type="http://schemas.openxmlformats.org/officeDocument/2006/relationships/tags" Target="../tags/tag807.xml"/><Relationship Id="rId54" Type="http://schemas.openxmlformats.org/officeDocument/2006/relationships/tags" Target="../tags/tag820.xml"/><Relationship Id="rId1" Type="http://schemas.openxmlformats.org/officeDocument/2006/relationships/tags" Target="../tags/tag767.xml"/><Relationship Id="rId6" Type="http://schemas.openxmlformats.org/officeDocument/2006/relationships/tags" Target="../tags/tag772.xml"/><Relationship Id="rId11" Type="http://schemas.openxmlformats.org/officeDocument/2006/relationships/tags" Target="../tags/tag777.xml"/><Relationship Id="rId24" Type="http://schemas.openxmlformats.org/officeDocument/2006/relationships/tags" Target="../tags/tag790.xml"/><Relationship Id="rId32" Type="http://schemas.openxmlformats.org/officeDocument/2006/relationships/tags" Target="../tags/tag798.xml"/><Relationship Id="rId37" Type="http://schemas.openxmlformats.org/officeDocument/2006/relationships/tags" Target="../tags/tag803.xml"/><Relationship Id="rId40" Type="http://schemas.openxmlformats.org/officeDocument/2006/relationships/tags" Target="../tags/tag806.xml"/><Relationship Id="rId45" Type="http://schemas.openxmlformats.org/officeDocument/2006/relationships/tags" Target="../tags/tag811.xml"/><Relationship Id="rId53" Type="http://schemas.openxmlformats.org/officeDocument/2006/relationships/tags" Target="../tags/tag819.xml"/><Relationship Id="rId5" Type="http://schemas.openxmlformats.org/officeDocument/2006/relationships/tags" Target="../tags/tag771.xml"/><Relationship Id="rId15" Type="http://schemas.openxmlformats.org/officeDocument/2006/relationships/tags" Target="../tags/tag781.xml"/><Relationship Id="rId23" Type="http://schemas.openxmlformats.org/officeDocument/2006/relationships/tags" Target="../tags/tag789.xml"/><Relationship Id="rId28" Type="http://schemas.openxmlformats.org/officeDocument/2006/relationships/tags" Target="../tags/tag794.xml"/><Relationship Id="rId36" Type="http://schemas.openxmlformats.org/officeDocument/2006/relationships/tags" Target="../tags/tag802.xml"/><Relationship Id="rId49" Type="http://schemas.openxmlformats.org/officeDocument/2006/relationships/tags" Target="../tags/tag815.xml"/><Relationship Id="rId10" Type="http://schemas.openxmlformats.org/officeDocument/2006/relationships/tags" Target="../tags/tag776.xml"/><Relationship Id="rId19" Type="http://schemas.openxmlformats.org/officeDocument/2006/relationships/tags" Target="../tags/tag785.xml"/><Relationship Id="rId31" Type="http://schemas.openxmlformats.org/officeDocument/2006/relationships/tags" Target="../tags/tag797.xml"/><Relationship Id="rId44" Type="http://schemas.openxmlformats.org/officeDocument/2006/relationships/tags" Target="../tags/tag810.xml"/><Relationship Id="rId52" Type="http://schemas.openxmlformats.org/officeDocument/2006/relationships/tags" Target="../tags/tag818.xml"/><Relationship Id="rId4" Type="http://schemas.openxmlformats.org/officeDocument/2006/relationships/tags" Target="../tags/tag770.xml"/><Relationship Id="rId9" Type="http://schemas.openxmlformats.org/officeDocument/2006/relationships/tags" Target="../tags/tag775.xml"/><Relationship Id="rId14" Type="http://schemas.openxmlformats.org/officeDocument/2006/relationships/tags" Target="../tags/tag780.xml"/><Relationship Id="rId22" Type="http://schemas.openxmlformats.org/officeDocument/2006/relationships/tags" Target="../tags/tag788.xml"/><Relationship Id="rId27" Type="http://schemas.openxmlformats.org/officeDocument/2006/relationships/tags" Target="../tags/tag793.xml"/><Relationship Id="rId30" Type="http://schemas.openxmlformats.org/officeDocument/2006/relationships/tags" Target="../tags/tag796.xml"/><Relationship Id="rId35" Type="http://schemas.openxmlformats.org/officeDocument/2006/relationships/tags" Target="../tags/tag801.xml"/><Relationship Id="rId43" Type="http://schemas.openxmlformats.org/officeDocument/2006/relationships/tags" Target="../tags/tag809.xml"/><Relationship Id="rId48" Type="http://schemas.openxmlformats.org/officeDocument/2006/relationships/tags" Target="../tags/tag814.xml"/><Relationship Id="rId56" Type="http://schemas.openxmlformats.org/officeDocument/2006/relationships/notesSlide" Target="../notesSlides/notesSlide28.xml"/><Relationship Id="rId8" Type="http://schemas.openxmlformats.org/officeDocument/2006/relationships/tags" Target="../tags/tag774.xml"/><Relationship Id="rId51" Type="http://schemas.openxmlformats.org/officeDocument/2006/relationships/tags" Target="../tags/tag817.xml"/><Relationship Id="rId3" Type="http://schemas.openxmlformats.org/officeDocument/2006/relationships/tags" Target="../tags/tag769.xml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tags" Target="../tags/tag833.xml"/><Relationship Id="rId18" Type="http://schemas.openxmlformats.org/officeDocument/2006/relationships/tags" Target="../tags/tag838.xml"/><Relationship Id="rId26" Type="http://schemas.openxmlformats.org/officeDocument/2006/relationships/tags" Target="../tags/tag846.xml"/><Relationship Id="rId39" Type="http://schemas.openxmlformats.org/officeDocument/2006/relationships/tags" Target="../tags/tag859.xml"/><Relationship Id="rId3" Type="http://schemas.openxmlformats.org/officeDocument/2006/relationships/tags" Target="../tags/tag823.xml"/><Relationship Id="rId21" Type="http://schemas.openxmlformats.org/officeDocument/2006/relationships/tags" Target="../tags/tag841.xml"/><Relationship Id="rId34" Type="http://schemas.openxmlformats.org/officeDocument/2006/relationships/tags" Target="../tags/tag854.xml"/><Relationship Id="rId42" Type="http://schemas.openxmlformats.org/officeDocument/2006/relationships/tags" Target="../tags/tag862.xml"/><Relationship Id="rId47" Type="http://schemas.openxmlformats.org/officeDocument/2006/relationships/tags" Target="../tags/tag867.xml"/><Relationship Id="rId50" Type="http://schemas.openxmlformats.org/officeDocument/2006/relationships/slideLayout" Target="../slideLayouts/slideLayout6.xml"/><Relationship Id="rId7" Type="http://schemas.openxmlformats.org/officeDocument/2006/relationships/tags" Target="../tags/tag827.xml"/><Relationship Id="rId12" Type="http://schemas.openxmlformats.org/officeDocument/2006/relationships/tags" Target="../tags/tag832.xml"/><Relationship Id="rId17" Type="http://schemas.openxmlformats.org/officeDocument/2006/relationships/tags" Target="../tags/tag837.xml"/><Relationship Id="rId25" Type="http://schemas.openxmlformats.org/officeDocument/2006/relationships/tags" Target="../tags/tag845.xml"/><Relationship Id="rId33" Type="http://schemas.openxmlformats.org/officeDocument/2006/relationships/tags" Target="../tags/tag853.xml"/><Relationship Id="rId38" Type="http://schemas.openxmlformats.org/officeDocument/2006/relationships/tags" Target="../tags/tag858.xml"/><Relationship Id="rId46" Type="http://schemas.openxmlformats.org/officeDocument/2006/relationships/tags" Target="../tags/tag866.xml"/><Relationship Id="rId2" Type="http://schemas.openxmlformats.org/officeDocument/2006/relationships/tags" Target="../tags/tag822.xml"/><Relationship Id="rId16" Type="http://schemas.openxmlformats.org/officeDocument/2006/relationships/tags" Target="../tags/tag836.xml"/><Relationship Id="rId20" Type="http://schemas.openxmlformats.org/officeDocument/2006/relationships/tags" Target="../tags/tag840.xml"/><Relationship Id="rId29" Type="http://schemas.openxmlformats.org/officeDocument/2006/relationships/tags" Target="../tags/tag849.xml"/><Relationship Id="rId41" Type="http://schemas.openxmlformats.org/officeDocument/2006/relationships/tags" Target="../tags/tag861.xml"/><Relationship Id="rId1" Type="http://schemas.openxmlformats.org/officeDocument/2006/relationships/tags" Target="../tags/tag821.xml"/><Relationship Id="rId6" Type="http://schemas.openxmlformats.org/officeDocument/2006/relationships/tags" Target="../tags/tag826.xml"/><Relationship Id="rId11" Type="http://schemas.openxmlformats.org/officeDocument/2006/relationships/tags" Target="../tags/tag831.xml"/><Relationship Id="rId24" Type="http://schemas.openxmlformats.org/officeDocument/2006/relationships/tags" Target="../tags/tag844.xml"/><Relationship Id="rId32" Type="http://schemas.openxmlformats.org/officeDocument/2006/relationships/tags" Target="../tags/tag852.xml"/><Relationship Id="rId37" Type="http://schemas.openxmlformats.org/officeDocument/2006/relationships/tags" Target="../tags/tag857.xml"/><Relationship Id="rId40" Type="http://schemas.openxmlformats.org/officeDocument/2006/relationships/tags" Target="../tags/tag860.xml"/><Relationship Id="rId45" Type="http://schemas.openxmlformats.org/officeDocument/2006/relationships/tags" Target="../tags/tag865.xml"/><Relationship Id="rId5" Type="http://schemas.openxmlformats.org/officeDocument/2006/relationships/tags" Target="../tags/tag825.xml"/><Relationship Id="rId15" Type="http://schemas.openxmlformats.org/officeDocument/2006/relationships/tags" Target="../tags/tag835.xml"/><Relationship Id="rId23" Type="http://schemas.openxmlformats.org/officeDocument/2006/relationships/tags" Target="../tags/tag843.xml"/><Relationship Id="rId28" Type="http://schemas.openxmlformats.org/officeDocument/2006/relationships/tags" Target="../tags/tag848.xml"/><Relationship Id="rId36" Type="http://schemas.openxmlformats.org/officeDocument/2006/relationships/tags" Target="../tags/tag856.xml"/><Relationship Id="rId49" Type="http://schemas.openxmlformats.org/officeDocument/2006/relationships/tags" Target="../tags/tag869.xml"/><Relationship Id="rId10" Type="http://schemas.openxmlformats.org/officeDocument/2006/relationships/tags" Target="../tags/tag830.xml"/><Relationship Id="rId19" Type="http://schemas.openxmlformats.org/officeDocument/2006/relationships/tags" Target="../tags/tag839.xml"/><Relationship Id="rId31" Type="http://schemas.openxmlformats.org/officeDocument/2006/relationships/tags" Target="../tags/tag851.xml"/><Relationship Id="rId44" Type="http://schemas.openxmlformats.org/officeDocument/2006/relationships/tags" Target="../tags/tag864.xml"/><Relationship Id="rId4" Type="http://schemas.openxmlformats.org/officeDocument/2006/relationships/tags" Target="../tags/tag824.xml"/><Relationship Id="rId9" Type="http://schemas.openxmlformats.org/officeDocument/2006/relationships/tags" Target="../tags/tag829.xml"/><Relationship Id="rId14" Type="http://schemas.openxmlformats.org/officeDocument/2006/relationships/tags" Target="../tags/tag834.xml"/><Relationship Id="rId22" Type="http://schemas.openxmlformats.org/officeDocument/2006/relationships/tags" Target="../tags/tag842.xml"/><Relationship Id="rId27" Type="http://schemas.openxmlformats.org/officeDocument/2006/relationships/tags" Target="../tags/tag847.xml"/><Relationship Id="rId30" Type="http://schemas.openxmlformats.org/officeDocument/2006/relationships/tags" Target="../tags/tag850.xml"/><Relationship Id="rId35" Type="http://schemas.openxmlformats.org/officeDocument/2006/relationships/tags" Target="../tags/tag855.xml"/><Relationship Id="rId43" Type="http://schemas.openxmlformats.org/officeDocument/2006/relationships/tags" Target="../tags/tag863.xml"/><Relationship Id="rId48" Type="http://schemas.openxmlformats.org/officeDocument/2006/relationships/tags" Target="../tags/tag868.xml"/><Relationship Id="rId8" Type="http://schemas.openxmlformats.org/officeDocument/2006/relationships/tags" Target="../tags/tag828.xml"/><Relationship Id="rId51" Type="http://schemas.openxmlformats.org/officeDocument/2006/relationships/notesSlide" Target="../notesSlides/notesSlide29.xml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tags" Target="../tags/tag882.xml"/><Relationship Id="rId18" Type="http://schemas.openxmlformats.org/officeDocument/2006/relationships/tags" Target="../tags/tag887.xml"/><Relationship Id="rId26" Type="http://schemas.openxmlformats.org/officeDocument/2006/relationships/tags" Target="../tags/tag895.xml"/><Relationship Id="rId39" Type="http://schemas.openxmlformats.org/officeDocument/2006/relationships/tags" Target="../tags/tag908.xml"/><Relationship Id="rId3" Type="http://schemas.openxmlformats.org/officeDocument/2006/relationships/tags" Target="../tags/tag872.xml"/><Relationship Id="rId21" Type="http://schemas.openxmlformats.org/officeDocument/2006/relationships/tags" Target="../tags/tag890.xml"/><Relationship Id="rId34" Type="http://schemas.openxmlformats.org/officeDocument/2006/relationships/tags" Target="../tags/tag903.xml"/><Relationship Id="rId42" Type="http://schemas.openxmlformats.org/officeDocument/2006/relationships/tags" Target="../tags/tag911.xml"/><Relationship Id="rId47" Type="http://schemas.openxmlformats.org/officeDocument/2006/relationships/tags" Target="../tags/tag916.xml"/><Relationship Id="rId50" Type="http://schemas.openxmlformats.org/officeDocument/2006/relationships/tags" Target="../tags/tag919.xml"/><Relationship Id="rId7" Type="http://schemas.openxmlformats.org/officeDocument/2006/relationships/tags" Target="../tags/tag876.xml"/><Relationship Id="rId12" Type="http://schemas.openxmlformats.org/officeDocument/2006/relationships/tags" Target="../tags/tag881.xml"/><Relationship Id="rId17" Type="http://schemas.openxmlformats.org/officeDocument/2006/relationships/tags" Target="../tags/tag886.xml"/><Relationship Id="rId25" Type="http://schemas.openxmlformats.org/officeDocument/2006/relationships/tags" Target="../tags/tag894.xml"/><Relationship Id="rId33" Type="http://schemas.openxmlformats.org/officeDocument/2006/relationships/tags" Target="../tags/tag902.xml"/><Relationship Id="rId38" Type="http://schemas.openxmlformats.org/officeDocument/2006/relationships/tags" Target="../tags/tag907.xml"/><Relationship Id="rId46" Type="http://schemas.openxmlformats.org/officeDocument/2006/relationships/tags" Target="../tags/tag915.xml"/><Relationship Id="rId2" Type="http://schemas.openxmlformats.org/officeDocument/2006/relationships/tags" Target="../tags/tag871.xml"/><Relationship Id="rId16" Type="http://schemas.openxmlformats.org/officeDocument/2006/relationships/tags" Target="../tags/tag885.xml"/><Relationship Id="rId20" Type="http://schemas.openxmlformats.org/officeDocument/2006/relationships/tags" Target="../tags/tag889.xml"/><Relationship Id="rId29" Type="http://schemas.openxmlformats.org/officeDocument/2006/relationships/tags" Target="../tags/tag898.xml"/><Relationship Id="rId41" Type="http://schemas.openxmlformats.org/officeDocument/2006/relationships/tags" Target="../tags/tag910.xml"/><Relationship Id="rId54" Type="http://schemas.openxmlformats.org/officeDocument/2006/relationships/image" Target="../media/image4.emf"/><Relationship Id="rId1" Type="http://schemas.openxmlformats.org/officeDocument/2006/relationships/tags" Target="../tags/tag870.xml"/><Relationship Id="rId6" Type="http://schemas.openxmlformats.org/officeDocument/2006/relationships/tags" Target="../tags/tag875.xml"/><Relationship Id="rId11" Type="http://schemas.openxmlformats.org/officeDocument/2006/relationships/tags" Target="../tags/tag880.xml"/><Relationship Id="rId24" Type="http://schemas.openxmlformats.org/officeDocument/2006/relationships/tags" Target="../tags/tag893.xml"/><Relationship Id="rId32" Type="http://schemas.openxmlformats.org/officeDocument/2006/relationships/tags" Target="../tags/tag901.xml"/><Relationship Id="rId37" Type="http://schemas.openxmlformats.org/officeDocument/2006/relationships/tags" Target="../tags/tag906.xml"/><Relationship Id="rId40" Type="http://schemas.openxmlformats.org/officeDocument/2006/relationships/tags" Target="../tags/tag909.xml"/><Relationship Id="rId45" Type="http://schemas.openxmlformats.org/officeDocument/2006/relationships/tags" Target="../tags/tag914.xml"/><Relationship Id="rId53" Type="http://schemas.openxmlformats.org/officeDocument/2006/relationships/notesSlide" Target="../notesSlides/notesSlide30.xml"/><Relationship Id="rId5" Type="http://schemas.openxmlformats.org/officeDocument/2006/relationships/tags" Target="../tags/tag874.xml"/><Relationship Id="rId15" Type="http://schemas.openxmlformats.org/officeDocument/2006/relationships/tags" Target="../tags/tag884.xml"/><Relationship Id="rId23" Type="http://schemas.openxmlformats.org/officeDocument/2006/relationships/tags" Target="../tags/tag892.xml"/><Relationship Id="rId28" Type="http://schemas.openxmlformats.org/officeDocument/2006/relationships/tags" Target="../tags/tag897.xml"/><Relationship Id="rId36" Type="http://schemas.openxmlformats.org/officeDocument/2006/relationships/tags" Target="../tags/tag905.xml"/><Relationship Id="rId49" Type="http://schemas.openxmlformats.org/officeDocument/2006/relationships/tags" Target="../tags/tag918.xml"/><Relationship Id="rId10" Type="http://schemas.openxmlformats.org/officeDocument/2006/relationships/tags" Target="../tags/tag879.xml"/><Relationship Id="rId19" Type="http://schemas.openxmlformats.org/officeDocument/2006/relationships/tags" Target="../tags/tag888.xml"/><Relationship Id="rId31" Type="http://schemas.openxmlformats.org/officeDocument/2006/relationships/tags" Target="../tags/tag900.xml"/><Relationship Id="rId44" Type="http://schemas.openxmlformats.org/officeDocument/2006/relationships/tags" Target="../tags/tag913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873.xml"/><Relationship Id="rId9" Type="http://schemas.openxmlformats.org/officeDocument/2006/relationships/tags" Target="../tags/tag878.xml"/><Relationship Id="rId14" Type="http://schemas.openxmlformats.org/officeDocument/2006/relationships/tags" Target="../tags/tag883.xml"/><Relationship Id="rId22" Type="http://schemas.openxmlformats.org/officeDocument/2006/relationships/tags" Target="../tags/tag891.xml"/><Relationship Id="rId27" Type="http://schemas.openxmlformats.org/officeDocument/2006/relationships/tags" Target="../tags/tag896.xml"/><Relationship Id="rId30" Type="http://schemas.openxmlformats.org/officeDocument/2006/relationships/tags" Target="../tags/tag899.xml"/><Relationship Id="rId35" Type="http://schemas.openxmlformats.org/officeDocument/2006/relationships/tags" Target="../tags/tag904.xml"/><Relationship Id="rId43" Type="http://schemas.openxmlformats.org/officeDocument/2006/relationships/tags" Target="../tags/tag912.xml"/><Relationship Id="rId48" Type="http://schemas.openxmlformats.org/officeDocument/2006/relationships/tags" Target="../tags/tag917.xml"/><Relationship Id="rId8" Type="http://schemas.openxmlformats.org/officeDocument/2006/relationships/tags" Target="../tags/tag877.xml"/><Relationship Id="rId51" Type="http://schemas.openxmlformats.org/officeDocument/2006/relationships/tags" Target="../tags/tag920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tags" Target="../tags/tag933.xml"/><Relationship Id="rId18" Type="http://schemas.openxmlformats.org/officeDocument/2006/relationships/tags" Target="../tags/tag938.xml"/><Relationship Id="rId26" Type="http://schemas.openxmlformats.org/officeDocument/2006/relationships/tags" Target="../tags/tag946.xml"/><Relationship Id="rId39" Type="http://schemas.openxmlformats.org/officeDocument/2006/relationships/tags" Target="../tags/tag959.xml"/><Relationship Id="rId3" Type="http://schemas.openxmlformats.org/officeDocument/2006/relationships/tags" Target="../tags/tag923.xml"/><Relationship Id="rId21" Type="http://schemas.openxmlformats.org/officeDocument/2006/relationships/tags" Target="../tags/tag941.xml"/><Relationship Id="rId34" Type="http://schemas.openxmlformats.org/officeDocument/2006/relationships/tags" Target="../tags/tag954.xml"/><Relationship Id="rId42" Type="http://schemas.openxmlformats.org/officeDocument/2006/relationships/tags" Target="../tags/tag962.xml"/><Relationship Id="rId47" Type="http://schemas.openxmlformats.org/officeDocument/2006/relationships/tags" Target="../tags/tag967.xml"/><Relationship Id="rId50" Type="http://schemas.openxmlformats.org/officeDocument/2006/relationships/tags" Target="../tags/tag970.xml"/><Relationship Id="rId7" Type="http://schemas.openxmlformats.org/officeDocument/2006/relationships/tags" Target="../tags/tag927.xml"/><Relationship Id="rId12" Type="http://schemas.openxmlformats.org/officeDocument/2006/relationships/tags" Target="../tags/tag932.xml"/><Relationship Id="rId17" Type="http://schemas.openxmlformats.org/officeDocument/2006/relationships/tags" Target="../tags/tag937.xml"/><Relationship Id="rId25" Type="http://schemas.openxmlformats.org/officeDocument/2006/relationships/tags" Target="../tags/tag945.xml"/><Relationship Id="rId33" Type="http://schemas.openxmlformats.org/officeDocument/2006/relationships/tags" Target="../tags/tag953.xml"/><Relationship Id="rId38" Type="http://schemas.openxmlformats.org/officeDocument/2006/relationships/tags" Target="../tags/tag958.xml"/><Relationship Id="rId46" Type="http://schemas.openxmlformats.org/officeDocument/2006/relationships/tags" Target="../tags/tag966.xml"/><Relationship Id="rId2" Type="http://schemas.openxmlformats.org/officeDocument/2006/relationships/tags" Target="../tags/tag922.xml"/><Relationship Id="rId16" Type="http://schemas.openxmlformats.org/officeDocument/2006/relationships/tags" Target="../tags/tag936.xml"/><Relationship Id="rId20" Type="http://schemas.openxmlformats.org/officeDocument/2006/relationships/tags" Target="../tags/tag940.xml"/><Relationship Id="rId29" Type="http://schemas.openxmlformats.org/officeDocument/2006/relationships/tags" Target="../tags/tag949.xml"/><Relationship Id="rId41" Type="http://schemas.openxmlformats.org/officeDocument/2006/relationships/tags" Target="../tags/tag961.xml"/><Relationship Id="rId1" Type="http://schemas.openxmlformats.org/officeDocument/2006/relationships/tags" Target="../tags/tag921.xml"/><Relationship Id="rId6" Type="http://schemas.openxmlformats.org/officeDocument/2006/relationships/tags" Target="../tags/tag926.xml"/><Relationship Id="rId11" Type="http://schemas.openxmlformats.org/officeDocument/2006/relationships/tags" Target="../tags/tag931.xml"/><Relationship Id="rId24" Type="http://schemas.openxmlformats.org/officeDocument/2006/relationships/tags" Target="../tags/tag944.xml"/><Relationship Id="rId32" Type="http://schemas.openxmlformats.org/officeDocument/2006/relationships/tags" Target="../tags/tag952.xml"/><Relationship Id="rId37" Type="http://schemas.openxmlformats.org/officeDocument/2006/relationships/tags" Target="../tags/tag957.xml"/><Relationship Id="rId40" Type="http://schemas.openxmlformats.org/officeDocument/2006/relationships/tags" Target="../tags/tag960.xml"/><Relationship Id="rId45" Type="http://schemas.openxmlformats.org/officeDocument/2006/relationships/tags" Target="../tags/tag965.xml"/><Relationship Id="rId53" Type="http://schemas.openxmlformats.org/officeDocument/2006/relationships/notesSlide" Target="../notesSlides/notesSlide31.xml"/><Relationship Id="rId5" Type="http://schemas.openxmlformats.org/officeDocument/2006/relationships/tags" Target="../tags/tag925.xml"/><Relationship Id="rId15" Type="http://schemas.openxmlformats.org/officeDocument/2006/relationships/tags" Target="../tags/tag935.xml"/><Relationship Id="rId23" Type="http://schemas.openxmlformats.org/officeDocument/2006/relationships/tags" Target="../tags/tag943.xml"/><Relationship Id="rId28" Type="http://schemas.openxmlformats.org/officeDocument/2006/relationships/tags" Target="../tags/tag948.xml"/><Relationship Id="rId36" Type="http://schemas.openxmlformats.org/officeDocument/2006/relationships/tags" Target="../tags/tag956.xml"/><Relationship Id="rId49" Type="http://schemas.openxmlformats.org/officeDocument/2006/relationships/tags" Target="../tags/tag969.xml"/><Relationship Id="rId10" Type="http://schemas.openxmlformats.org/officeDocument/2006/relationships/tags" Target="../tags/tag930.xml"/><Relationship Id="rId19" Type="http://schemas.openxmlformats.org/officeDocument/2006/relationships/tags" Target="../tags/tag939.xml"/><Relationship Id="rId31" Type="http://schemas.openxmlformats.org/officeDocument/2006/relationships/tags" Target="../tags/tag951.xml"/><Relationship Id="rId44" Type="http://schemas.openxmlformats.org/officeDocument/2006/relationships/tags" Target="../tags/tag964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924.xml"/><Relationship Id="rId9" Type="http://schemas.openxmlformats.org/officeDocument/2006/relationships/tags" Target="../tags/tag929.xml"/><Relationship Id="rId14" Type="http://schemas.openxmlformats.org/officeDocument/2006/relationships/tags" Target="../tags/tag934.xml"/><Relationship Id="rId22" Type="http://schemas.openxmlformats.org/officeDocument/2006/relationships/tags" Target="../tags/tag942.xml"/><Relationship Id="rId27" Type="http://schemas.openxmlformats.org/officeDocument/2006/relationships/tags" Target="../tags/tag947.xml"/><Relationship Id="rId30" Type="http://schemas.openxmlformats.org/officeDocument/2006/relationships/tags" Target="../tags/tag950.xml"/><Relationship Id="rId35" Type="http://schemas.openxmlformats.org/officeDocument/2006/relationships/tags" Target="../tags/tag955.xml"/><Relationship Id="rId43" Type="http://schemas.openxmlformats.org/officeDocument/2006/relationships/tags" Target="../tags/tag963.xml"/><Relationship Id="rId48" Type="http://schemas.openxmlformats.org/officeDocument/2006/relationships/tags" Target="../tags/tag968.xml"/><Relationship Id="rId8" Type="http://schemas.openxmlformats.org/officeDocument/2006/relationships/tags" Target="../tags/tag928.xml"/><Relationship Id="rId51" Type="http://schemas.openxmlformats.org/officeDocument/2006/relationships/tags" Target="../tags/tag971.xml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tags" Target="../tags/tag984.xml"/><Relationship Id="rId18" Type="http://schemas.openxmlformats.org/officeDocument/2006/relationships/tags" Target="../tags/tag989.xml"/><Relationship Id="rId26" Type="http://schemas.openxmlformats.org/officeDocument/2006/relationships/tags" Target="../tags/tag997.xml"/><Relationship Id="rId39" Type="http://schemas.openxmlformats.org/officeDocument/2006/relationships/tags" Target="../tags/tag1010.xml"/><Relationship Id="rId21" Type="http://schemas.openxmlformats.org/officeDocument/2006/relationships/tags" Target="../tags/tag992.xml"/><Relationship Id="rId34" Type="http://schemas.openxmlformats.org/officeDocument/2006/relationships/tags" Target="../tags/tag1005.xml"/><Relationship Id="rId42" Type="http://schemas.openxmlformats.org/officeDocument/2006/relationships/tags" Target="../tags/tag1013.xml"/><Relationship Id="rId47" Type="http://schemas.openxmlformats.org/officeDocument/2006/relationships/tags" Target="../tags/tag1018.xml"/><Relationship Id="rId50" Type="http://schemas.openxmlformats.org/officeDocument/2006/relationships/tags" Target="../tags/tag1021.xml"/><Relationship Id="rId55" Type="http://schemas.openxmlformats.org/officeDocument/2006/relationships/notesSlide" Target="../notesSlides/notesSlide32.xml"/><Relationship Id="rId7" Type="http://schemas.openxmlformats.org/officeDocument/2006/relationships/tags" Target="../tags/tag978.xml"/><Relationship Id="rId12" Type="http://schemas.openxmlformats.org/officeDocument/2006/relationships/tags" Target="../tags/tag983.xml"/><Relationship Id="rId17" Type="http://schemas.openxmlformats.org/officeDocument/2006/relationships/tags" Target="../tags/tag988.xml"/><Relationship Id="rId25" Type="http://schemas.openxmlformats.org/officeDocument/2006/relationships/tags" Target="../tags/tag996.xml"/><Relationship Id="rId33" Type="http://schemas.openxmlformats.org/officeDocument/2006/relationships/tags" Target="../tags/tag1004.xml"/><Relationship Id="rId38" Type="http://schemas.openxmlformats.org/officeDocument/2006/relationships/tags" Target="../tags/tag1009.xml"/><Relationship Id="rId46" Type="http://schemas.openxmlformats.org/officeDocument/2006/relationships/tags" Target="../tags/tag1017.xml"/><Relationship Id="rId2" Type="http://schemas.openxmlformats.org/officeDocument/2006/relationships/tags" Target="../tags/tag973.xml"/><Relationship Id="rId16" Type="http://schemas.openxmlformats.org/officeDocument/2006/relationships/tags" Target="../tags/tag987.xml"/><Relationship Id="rId20" Type="http://schemas.openxmlformats.org/officeDocument/2006/relationships/tags" Target="../tags/tag991.xml"/><Relationship Id="rId29" Type="http://schemas.openxmlformats.org/officeDocument/2006/relationships/tags" Target="../tags/tag1000.xml"/><Relationship Id="rId41" Type="http://schemas.openxmlformats.org/officeDocument/2006/relationships/tags" Target="../tags/tag1012.xml"/><Relationship Id="rId54" Type="http://schemas.openxmlformats.org/officeDocument/2006/relationships/slideLayout" Target="../slideLayouts/slideLayout6.xml"/><Relationship Id="rId1" Type="http://schemas.openxmlformats.org/officeDocument/2006/relationships/tags" Target="../tags/tag972.xml"/><Relationship Id="rId6" Type="http://schemas.openxmlformats.org/officeDocument/2006/relationships/tags" Target="../tags/tag977.xml"/><Relationship Id="rId11" Type="http://schemas.openxmlformats.org/officeDocument/2006/relationships/tags" Target="../tags/tag982.xml"/><Relationship Id="rId24" Type="http://schemas.openxmlformats.org/officeDocument/2006/relationships/tags" Target="../tags/tag995.xml"/><Relationship Id="rId32" Type="http://schemas.openxmlformats.org/officeDocument/2006/relationships/tags" Target="../tags/tag1003.xml"/><Relationship Id="rId37" Type="http://schemas.openxmlformats.org/officeDocument/2006/relationships/tags" Target="../tags/tag1008.xml"/><Relationship Id="rId40" Type="http://schemas.openxmlformats.org/officeDocument/2006/relationships/tags" Target="../tags/tag1011.xml"/><Relationship Id="rId45" Type="http://schemas.openxmlformats.org/officeDocument/2006/relationships/tags" Target="../tags/tag1016.xml"/><Relationship Id="rId53" Type="http://schemas.openxmlformats.org/officeDocument/2006/relationships/tags" Target="../tags/tag1024.xml"/><Relationship Id="rId5" Type="http://schemas.openxmlformats.org/officeDocument/2006/relationships/tags" Target="../tags/tag976.xml"/><Relationship Id="rId15" Type="http://schemas.openxmlformats.org/officeDocument/2006/relationships/tags" Target="../tags/tag986.xml"/><Relationship Id="rId23" Type="http://schemas.openxmlformats.org/officeDocument/2006/relationships/tags" Target="../tags/tag994.xml"/><Relationship Id="rId28" Type="http://schemas.openxmlformats.org/officeDocument/2006/relationships/tags" Target="../tags/tag999.xml"/><Relationship Id="rId36" Type="http://schemas.openxmlformats.org/officeDocument/2006/relationships/tags" Target="../tags/tag1007.xml"/><Relationship Id="rId49" Type="http://schemas.openxmlformats.org/officeDocument/2006/relationships/tags" Target="../tags/tag1020.xml"/><Relationship Id="rId10" Type="http://schemas.openxmlformats.org/officeDocument/2006/relationships/tags" Target="../tags/tag981.xml"/><Relationship Id="rId19" Type="http://schemas.openxmlformats.org/officeDocument/2006/relationships/tags" Target="../tags/tag990.xml"/><Relationship Id="rId31" Type="http://schemas.openxmlformats.org/officeDocument/2006/relationships/tags" Target="../tags/tag1002.xml"/><Relationship Id="rId44" Type="http://schemas.openxmlformats.org/officeDocument/2006/relationships/tags" Target="../tags/tag1015.xml"/><Relationship Id="rId52" Type="http://schemas.openxmlformats.org/officeDocument/2006/relationships/tags" Target="../tags/tag1023.xml"/><Relationship Id="rId4" Type="http://schemas.openxmlformats.org/officeDocument/2006/relationships/tags" Target="../tags/tag975.xml"/><Relationship Id="rId9" Type="http://schemas.openxmlformats.org/officeDocument/2006/relationships/tags" Target="../tags/tag980.xml"/><Relationship Id="rId14" Type="http://schemas.openxmlformats.org/officeDocument/2006/relationships/tags" Target="../tags/tag985.xml"/><Relationship Id="rId22" Type="http://schemas.openxmlformats.org/officeDocument/2006/relationships/tags" Target="../tags/tag993.xml"/><Relationship Id="rId27" Type="http://schemas.openxmlformats.org/officeDocument/2006/relationships/tags" Target="../tags/tag998.xml"/><Relationship Id="rId30" Type="http://schemas.openxmlformats.org/officeDocument/2006/relationships/tags" Target="../tags/tag1001.xml"/><Relationship Id="rId35" Type="http://schemas.openxmlformats.org/officeDocument/2006/relationships/tags" Target="../tags/tag1006.xml"/><Relationship Id="rId43" Type="http://schemas.openxmlformats.org/officeDocument/2006/relationships/tags" Target="../tags/tag1014.xml"/><Relationship Id="rId48" Type="http://schemas.openxmlformats.org/officeDocument/2006/relationships/tags" Target="../tags/tag1019.xml"/><Relationship Id="rId56" Type="http://schemas.openxmlformats.org/officeDocument/2006/relationships/image" Target="../media/image5.emf"/><Relationship Id="rId8" Type="http://schemas.openxmlformats.org/officeDocument/2006/relationships/tags" Target="../tags/tag979.xml"/><Relationship Id="rId51" Type="http://schemas.openxmlformats.org/officeDocument/2006/relationships/tags" Target="../tags/tag1022.xml"/><Relationship Id="rId3" Type="http://schemas.openxmlformats.org/officeDocument/2006/relationships/tags" Target="../tags/tag974.xml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tags" Target="../tags/tag1037.xml"/><Relationship Id="rId18" Type="http://schemas.openxmlformats.org/officeDocument/2006/relationships/tags" Target="../tags/tag1042.xml"/><Relationship Id="rId26" Type="http://schemas.openxmlformats.org/officeDocument/2006/relationships/tags" Target="../tags/tag1050.xml"/><Relationship Id="rId39" Type="http://schemas.openxmlformats.org/officeDocument/2006/relationships/tags" Target="../tags/tag1063.xml"/><Relationship Id="rId3" Type="http://schemas.openxmlformats.org/officeDocument/2006/relationships/tags" Target="../tags/tag1027.xml"/><Relationship Id="rId21" Type="http://schemas.openxmlformats.org/officeDocument/2006/relationships/tags" Target="../tags/tag1045.xml"/><Relationship Id="rId34" Type="http://schemas.openxmlformats.org/officeDocument/2006/relationships/tags" Target="../tags/tag1058.xml"/><Relationship Id="rId42" Type="http://schemas.openxmlformats.org/officeDocument/2006/relationships/tags" Target="../tags/tag1066.xml"/><Relationship Id="rId47" Type="http://schemas.openxmlformats.org/officeDocument/2006/relationships/tags" Target="../tags/tag1071.xml"/><Relationship Id="rId50" Type="http://schemas.openxmlformats.org/officeDocument/2006/relationships/tags" Target="../tags/tag1074.xml"/><Relationship Id="rId7" Type="http://schemas.openxmlformats.org/officeDocument/2006/relationships/tags" Target="../tags/tag1031.xml"/><Relationship Id="rId12" Type="http://schemas.openxmlformats.org/officeDocument/2006/relationships/tags" Target="../tags/tag1036.xml"/><Relationship Id="rId17" Type="http://schemas.openxmlformats.org/officeDocument/2006/relationships/tags" Target="../tags/tag1041.xml"/><Relationship Id="rId25" Type="http://schemas.openxmlformats.org/officeDocument/2006/relationships/tags" Target="../tags/tag1049.xml"/><Relationship Id="rId33" Type="http://schemas.openxmlformats.org/officeDocument/2006/relationships/tags" Target="../tags/tag1057.xml"/><Relationship Id="rId38" Type="http://schemas.openxmlformats.org/officeDocument/2006/relationships/tags" Target="../tags/tag1062.xml"/><Relationship Id="rId46" Type="http://schemas.openxmlformats.org/officeDocument/2006/relationships/tags" Target="../tags/tag1070.xml"/><Relationship Id="rId2" Type="http://schemas.openxmlformats.org/officeDocument/2006/relationships/tags" Target="../tags/tag1026.xml"/><Relationship Id="rId16" Type="http://schemas.openxmlformats.org/officeDocument/2006/relationships/tags" Target="../tags/tag1040.xml"/><Relationship Id="rId20" Type="http://schemas.openxmlformats.org/officeDocument/2006/relationships/tags" Target="../tags/tag1044.xml"/><Relationship Id="rId29" Type="http://schemas.openxmlformats.org/officeDocument/2006/relationships/tags" Target="../tags/tag1053.xml"/><Relationship Id="rId41" Type="http://schemas.openxmlformats.org/officeDocument/2006/relationships/tags" Target="../tags/tag1065.xml"/><Relationship Id="rId1" Type="http://schemas.openxmlformats.org/officeDocument/2006/relationships/tags" Target="../tags/tag1025.xml"/><Relationship Id="rId6" Type="http://schemas.openxmlformats.org/officeDocument/2006/relationships/tags" Target="../tags/tag1030.xml"/><Relationship Id="rId11" Type="http://schemas.openxmlformats.org/officeDocument/2006/relationships/tags" Target="../tags/tag1035.xml"/><Relationship Id="rId24" Type="http://schemas.openxmlformats.org/officeDocument/2006/relationships/tags" Target="../tags/tag1048.xml"/><Relationship Id="rId32" Type="http://schemas.openxmlformats.org/officeDocument/2006/relationships/tags" Target="../tags/tag1056.xml"/><Relationship Id="rId37" Type="http://schemas.openxmlformats.org/officeDocument/2006/relationships/tags" Target="../tags/tag1061.xml"/><Relationship Id="rId40" Type="http://schemas.openxmlformats.org/officeDocument/2006/relationships/tags" Target="../tags/tag1064.xml"/><Relationship Id="rId45" Type="http://schemas.openxmlformats.org/officeDocument/2006/relationships/tags" Target="../tags/tag1069.xml"/><Relationship Id="rId53" Type="http://schemas.openxmlformats.org/officeDocument/2006/relationships/notesSlide" Target="../notesSlides/notesSlide33.xml"/><Relationship Id="rId5" Type="http://schemas.openxmlformats.org/officeDocument/2006/relationships/tags" Target="../tags/tag1029.xml"/><Relationship Id="rId15" Type="http://schemas.openxmlformats.org/officeDocument/2006/relationships/tags" Target="../tags/tag1039.xml"/><Relationship Id="rId23" Type="http://schemas.openxmlformats.org/officeDocument/2006/relationships/tags" Target="../tags/tag1047.xml"/><Relationship Id="rId28" Type="http://schemas.openxmlformats.org/officeDocument/2006/relationships/tags" Target="../tags/tag1052.xml"/><Relationship Id="rId36" Type="http://schemas.openxmlformats.org/officeDocument/2006/relationships/tags" Target="../tags/tag1060.xml"/><Relationship Id="rId49" Type="http://schemas.openxmlformats.org/officeDocument/2006/relationships/tags" Target="../tags/tag1073.xml"/><Relationship Id="rId10" Type="http://schemas.openxmlformats.org/officeDocument/2006/relationships/tags" Target="../tags/tag1034.xml"/><Relationship Id="rId19" Type="http://schemas.openxmlformats.org/officeDocument/2006/relationships/tags" Target="../tags/tag1043.xml"/><Relationship Id="rId31" Type="http://schemas.openxmlformats.org/officeDocument/2006/relationships/tags" Target="../tags/tag1055.xml"/><Relationship Id="rId44" Type="http://schemas.openxmlformats.org/officeDocument/2006/relationships/tags" Target="../tags/tag1068.xml"/><Relationship Id="rId52" Type="http://schemas.openxmlformats.org/officeDocument/2006/relationships/slideLayout" Target="../slideLayouts/slideLayout6.xml"/><Relationship Id="rId4" Type="http://schemas.openxmlformats.org/officeDocument/2006/relationships/tags" Target="../tags/tag1028.xml"/><Relationship Id="rId9" Type="http://schemas.openxmlformats.org/officeDocument/2006/relationships/tags" Target="../tags/tag1033.xml"/><Relationship Id="rId14" Type="http://schemas.openxmlformats.org/officeDocument/2006/relationships/tags" Target="../tags/tag1038.xml"/><Relationship Id="rId22" Type="http://schemas.openxmlformats.org/officeDocument/2006/relationships/tags" Target="../tags/tag1046.xml"/><Relationship Id="rId27" Type="http://schemas.openxmlformats.org/officeDocument/2006/relationships/tags" Target="../tags/tag1051.xml"/><Relationship Id="rId30" Type="http://schemas.openxmlformats.org/officeDocument/2006/relationships/tags" Target="../tags/tag1054.xml"/><Relationship Id="rId35" Type="http://schemas.openxmlformats.org/officeDocument/2006/relationships/tags" Target="../tags/tag1059.xml"/><Relationship Id="rId43" Type="http://schemas.openxmlformats.org/officeDocument/2006/relationships/tags" Target="../tags/tag1067.xml"/><Relationship Id="rId48" Type="http://schemas.openxmlformats.org/officeDocument/2006/relationships/tags" Target="../tags/tag1072.xml"/><Relationship Id="rId8" Type="http://schemas.openxmlformats.org/officeDocument/2006/relationships/tags" Target="../tags/tag1032.xml"/><Relationship Id="rId51" Type="http://schemas.openxmlformats.org/officeDocument/2006/relationships/tags" Target="../tags/tag107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083.xml"/><Relationship Id="rId13" Type="http://schemas.openxmlformats.org/officeDocument/2006/relationships/tags" Target="../tags/tag1088.xml"/><Relationship Id="rId18" Type="http://schemas.openxmlformats.org/officeDocument/2006/relationships/tags" Target="../tags/tag1093.xml"/><Relationship Id="rId26" Type="http://schemas.openxmlformats.org/officeDocument/2006/relationships/tags" Target="../tags/tag1101.xml"/><Relationship Id="rId3" Type="http://schemas.openxmlformats.org/officeDocument/2006/relationships/tags" Target="../tags/tag1078.xml"/><Relationship Id="rId21" Type="http://schemas.openxmlformats.org/officeDocument/2006/relationships/tags" Target="../tags/tag1096.xml"/><Relationship Id="rId34" Type="http://schemas.openxmlformats.org/officeDocument/2006/relationships/tags" Target="../tags/tag1109.xml"/><Relationship Id="rId7" Type="http://schemas.openxmlformats.org/officeDocument/2006/relationships/tags" Target="../tags/tag1082.xml"/><Relationship Id="rId12" Type="http://schemas.openxmlformats.org/officeDocument/2006/relationships/tags" Target="../tags/tag1087.xml"/><Relationship Id="rId17" Type="http://schemas.openxmlformats.org/officeDocument/2006/relationships/tags" Target="../tags/tag1092.xml"/><Relationship Id="rId25" Type="http://schemas.openxmlformats.org/officeDocument/2006/relationships/tags" Target="../tags/tag1100.xml"/><Relationship Id="rId33" Type="http://schemas.openxmlformats.org/officeDocument/2006/relationships/tags" Target="../tags/tag1108.xml"/><Relationship Id="rId2" Type="http://schemas.openxmlformats.org/officeDocument/2006/relationships/tags" Target="../tags/tag1077.xml"/><Relationship Id="rId16" Type="http://schemas.openxmlformats.org/officeDocument/2006/relationships/tags" Target="../tags/tag1091.xml"/><Relationship Id="rId20" Type="http://schemas.openxmlformats.org/officeDocument/2006/relationships/tags" Target="../tags/tag1095.xml"/><Relationship Id="rId29" Type="http://schemas.openxmlformats.org/officeDocument/2006/relationships/tags" Target="../tags/tag1104.xml"/><Relationship Id="rId1" Type="http://schemas.openxmlformats.org/officeDocument/2006/relationships/tags" Target="../tags/tag1076.xml"/><Relationship Id="rId6" Type="http://schemas.openxmlformats.org/officeDocument/2006/relationships/tags" Target="../tags/tag1081.xml"/><Relationship Id="rId11" Type="http://schemas.openxmlformats.org/officeDocument/2006/relationships/tags" Target="../tags/tag1086.xml"/><Relationship Id="rId24" Type="http://schemas.openxmlformats.org/officeDocument/2006/relationships/tags" Target="../tags/tag1099.xml"/><Relationship Id="rId32" Type="http://schemas.openxmlformats.org/officeDocument/2006/relationships/tags" Target="../tags/tag1107.xml"/><Relationship Id="rId37" Type="http://schemas.openxmlformats.org/officeDocument/2006/relationships/image" Target="../media/image3.png"/><Relationship Id="rId5" Type="http://schemas.openxmlformats.org/officeDocument/2006/relationships/tags" Target="../tags/tag1080.xml"/><Relationship Id="rId15" Type="http://schemas.openxmlformats.org/officeDocument/2006/relationships/tags" Target="../tags/tag1090.xml"/><Relationship Id="rId23" Type="http://schemas.openxmlformats.org/officeDocument/2006/relationships/tags" Target="../tags/tag1098.xml"/><Relationship Id="rId28" Type="http://schemas.openxmlformats.org/officeDocument/2006/relationships/tags" Target="../tags/tag1103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085.xml"/><Relationship Id="rId19" Type="http://schemas.openxmlformats.org/officeDocument/2006/relationships/tags" Target="../tags/tag1094.xml"/><Relationship Id="rId31" Type="http://schemas.openxmlformats.org/officeDocument/2006/relationships/tags" Target="../tags/tag1106.xml"/><Relationship Id="rId4" Type="http://schemas.openxmlformats.org/officeDocument/2006/relationships/tags" Target="../tags/tag1079.xml"/><Relationship Id="rId9" Type="http://schemas.openxmlformats.org/officeDocument/2006/relationships/tags" Target="../tags/tag1084.xml"/><Relationship Id="rId14" Type="http://schemas.openxmlformats.org/officeDocument/2006/relationships/tags" Target="../tags/tag1089.xml"/><Relationship Id="rId22" Type="http://schemas.openxmlformats.org/officeDocument/2006/relationships/tags" Target="../tags/tag1097.xml"/><Relationship Id="rId27" Type="http://schemas.openxmlformats.org/officeDocument/2006/relationships/tags" Target="../tags/tag1102.xml"/><Relationship Id="rId30" Type="http://schemas.openxmlformats.org/officeDocument/2006/relationships/tags" Target="../tags/tag1105.xml"/><Relationship Id="rId35" Type="http://schemas.openxmlformats.org/officeDocument/2006/relationships/tags" Target="../tags/tag1110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1118.xml"/><Relationship Id="rId13" Type="http://schemas.openxmlformats.org/officeDocument/2006/relationships/tags" Target="../tags/tag1123.xml"/><Relationship Id="rId18" Type="http://schemas.openxmlformats.org/officeDocument/2006/relationships/tags" Target="../tags/tag1128.xml"/><Relationship Id="rId26" Type="http://schemas.openxmlformats.org/officeDocument/2006/relationships/tags" Target="../tags/tag1136.xml"/><Relationship Id="rId39" Type="http://schemas.openxmlformats.org/officeDocument/2006/relationships/notesSlide" Target="../notesSlides/notesSlide34.xml"/><Relationship Id="rId3" Type="http://schemas.openxmlformats.org/officeDocument/2006/relationships/tags" Target="../tags/tag1113.xml"/><Relationship Id="rId21" Type="http://schemas.openxmlformats.org/officeDocument/2006/relationships/tags" Target="../tags/tag1131.xml"/><Relationship Id="rId34" Type="http://schemas.openxmlformats.org/officeDocument/2006/relationships/tags" Target="../tags/tag1144.xml"/><Relationship Id="rId7" Type="http://schemas.openxmlformats.org/officeDocument/2006/relationships/tags" Target="../tags/tag1117.xml"/><Relationship Id="rId12" Type="http://schemas.openxmlformats.org/officeDocument/2006/relationships/tags" Target="../tags/tag1122.xml"/><Relationship Id="rId17" Type="http://schemas.openxmlformats.org/officeDocument/2006/relationships/tags" Target="../tags/tag1127.xml"/><Relationship Id="rId25" Type="http://schemas.openxmlformats.org/officeDocument/2006/relationships/tags" Target="../tags/tag1135.xml"/><Relationship Id="rId33" Type="http://schemas.openxmlformats.org/officeDocument/2006/relationships/tags" Target="../tags/tag1143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1112.xml"/><Relationship Id="rId16" Type="http://schemas.openxmlformats.org/officeDocument/2006/relationships/tags" Target="../tags/tag1126.xml"/><Relationship Id="rId20" Type="http://schemas.openxmlformats.org/officeDocument/2006/relationships/tags" Target="../tags/tag1130.xml"/><Relationship Id="rId29" Type="http://schemas.openxmlformats.org/officeDocument/2006/relationships/tags" Target="../tags/tag1139.xml"/><Relationship Id="rId1" Type="http://schemas.openxmlformats.org/officeDocument/2006/relationships/tags" Target="../tags/tag1111.xml"/><Relationship Id="rId6" Type="http://schemas.openxmlformats.org/officeDocument/2006/relationships/tags" Target="../tags/tag1116.xml"/><Relationship Id="rId11" Type="http://schemas.openxmlformats.org/officeDocument/2006/relationships/tags" Target="../tags/tag1121.xml"/><Relationship Id="rId24" Type="http://schemas.openxmlformats.org/officeDocument/2006/relationships/tags" Target="../tags/tag1134.xml"/><Relationship Id="rId32" Type="http://schemas.openxmlformats.org/officeDocument/2006/relationships/tags" Target="../tags/tag1142.xml"/><Relationship Id="rId37" Type="http://schemas.openxmlformats.org/officeDocument/2006/relationships/tags" Target="../tags/tag1147.xml"/><Relationship Id="rId40" Type="http://schemas.openxmlformats.org/officeDocument/2006/relationships/image" Target="../media/image3.png"/><Relationship Id="rId5" Type="http://schemas.openxmlformats.org/officeDocument/2006/relationships/tags" Target="../tags/tag1115.xml"/><Relationship Id="rId15" Type="http://schemas.openxmlformats.org/officeDocument/2006/relationships/tags" Target="../tags/tag1125.xml"/><Relationship Id="rId23" Type="http://schemas.openxmlformats.org/officeDocument/2006/relationships/tags" Target="../tags/tag1133.xml"/><Relationship Id="rId28" Type="http://schemas.openxmlformats.org/officeDocument/2006/relationships/tags" Target="../tags/tag1138.xml"/><Relationship Id="rId36" Type="http://schemas.openxmlformats.org/officeDocument/2006/relationships/tags" Target="../tags/tag1146.xml"/><Relationship Id="rId10" Type="http://schemas.openxmlformats.org/officeDocument/2006/relationships/tags" Target="../tags/tag1120.xml"/><Relationship Id="rId19" Type="http://schemas.openxmlformats.org/officeDocument/2006/relationships/tags" Target="../tags/tag1129.xml"/><Relationship Id="rId31" Type="http://schemas.openxmlformats.org/officeDocument/2006/relationships/tags" Target="../tags/tag1141.xml"/><Relationship Id="rId4" Type="http://schemas.openxmlformats.org/officeDocument/2006/relationships/tags" Target="../tags/tag1114.xml"/><Relationship Id="rId9" Type="http://schemas.openxmlformats.org/officeDocument/2006/relationships/tags" Target="../tags/tag1119.xml"/><Relationship Id="rId14" Type="http://schemas.openxmlformats.org/officeDocument/2006/relationships/tags" Target="../tags/tag1124.xml"/><Relationship Id="rId22" Type="http://schemas.openxmlformats.org/officeDocument/2006/relationships/tags" Target="../tags/tag1132.xml"/><Relationship Id="rId27" Type="http://schemas.openxmlformats.org/officeDocument/2006/relationships/tags" Target="../tags/tag1137.xml"/><Relationship Id="rId30" Type="http://schemas.openxmlformats.org/officeDocument/2006/relationships/tags" Target="../tags/tag1140.xml"/><Relationship Id="rId35" Type="http://schemas.openxmlformats.org/officeDocument/2006/relationships/tags" Target="../tags/tag1145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tags" Target="../tags/tag1155.xml"/><Relationship Id="rId13" Type="http://schemas.openxmlformats.org/officeDocument/2006/relationships/tags" Target="../tags/tag1160.xml"/><Relationship Id="rId18" Type="http://schemas.openxmlformats.org/officeDocument/2006/relationships/tags" Target="../tags/tag1165.xml"/><Relationship Id="rId26" Type="http://schemas.openxmlformats.org/officeDocument/2006/relationships/tags" Target="../tags/tag1173.xml"/><Relationship Id="rId39" Type="http://schemas.openxmlformats.org/officeDocument/2006/relationships/tags" Target="../tags/tag1186.xml"/><Relationship Id="rId3" Type="http://schemas.openxmlformats.org/officeDocument/2006/relationships/tags" Target="../tags/tag1150.xml"/><Relationship Id="rId21" Type="http://schemas.openxmlformats.org/officeDocument/2006/relationships/tags" Target="../tags/tag1168.xml"/><Relationship Id="rId34" Type="http://schemas.openxmlformats.org/officeDocument/2006/relationships/tags" Target="../tags/tag1181.xml"/><Relationship Id="rId42" Type="http://schemas.openxmlformats.org/officeDocument/2006/relationships/image" Target="../media/image3.png"/><Relationship Id="rId7" Type="http://schemas.openxmlformats.org/officeDocument/2006/relationships/tags" Target="../tags/tag1154.xml"/><Relationship Id="rId12" Type="http://schemas.openxmlformats.org/officeDocument/2006/relationships/tags" Target="../tags/tag1159.xml"/><Relationship Id="rId17" Type="http://schemas.openxmlformats.org/officeDocument/2006/relationships/tags" Target="../tags/tag1164.xml"/><Relationship Id="rId25" Type="http://schemas.openxmlformats.org/officeDocument/2006/relationships/tags" Target="../tags/tag1172.xml"/><Relationship Id="rId33" Type="http://schemas.openxmlformats.org/officeDocument/2006/relationships/tags" Target="../tags/tag1180.xml"/><Relationship Id="rId38" Type="http://schemas.openxmlformats.org/officeDocument/2006/relationships/tags" Target="../tags/tag1185.xml"/><Relationship Id="rId2" Type="http://schemas.openxmlformats.org/officeDocument/2006/relationships/tags" Target="../tags/tag1149.xml"/><Relationship Id="rId16" Type="http://schemas.openxmlformats.org/officeDocument/2006/relationships/tags" Target="../tags/tag1163.xml"/><Relationship Id="rId20" Type="http://schemas.openxmlformats.org/officeDocument/2006/relationships/tags" Target="../tags/tag1167.xml"/><Relationship Id="rId29" Type="http://schemas.openxmlformats.org/officeDocument/2006/relationships/tags" Target="../tags/tag1176.xml"/><Relationship Id="rId41" Type="http://schemas.openxmlformats.org/officeDocument/2006/relationships/notesSlide" Target="../notesSlides/notesSlide35.xml"/><Relationship Id="rId1" Type="http://schemas.openxmlformats.org/officeDocument/2006/relationships/tags" Target="../tags/tag1148.xml"/><Relationship Id="rId6" Type="http://schemas.openxmlformats.org/officeDocument/2006/relationships/tags" Target="../tags/tag1153.xml"/><Relationship Id="rId11" Type="http://schemas.openxmlformats.org/officeDocument/2006/relationships/tags" Target="../tags/tag1158.xml"/><Relationship Id="rId24" Type="http://schemas.openxmlformats.org/officeDocument/2006/relationships/tags" Target="../tags/tag1171.xml"/><Relationship Id="rId32" Type="http://schemas.openxmlformats.org/officeDocument/2006/relationships/tags" Target="../tags/tag1179.xml"/><Relationship Id="rId37" Type="http://schemas.openxmlformats.org/officeDocument/2006/relationships/tags" Target="../tags/tag1184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1152.xml"/><Relationship Id="rId15" Type="http://schemas.openxmlformats.org/officeDocument/2006/relationships/tags" Target="../tags/tag1162.xml"/><Relationship Id="rId23" Type="http://schemas.openxmlformats.org/officeDocument/2006/relationships/tags" Target="../tags/tag1170.xml"/><Relationship Id="rId28" Type="http://schemas.openxmlformats.org/officeDocument/2006/relationships/tags" Target="../tags/tag1175.xml"/><Relationship Id="rId36" Type="http://schemas.openxmlformats.org/officeDocument/2006/relationships/tags" Target="../tags/tag1183.xml"/><Relationship Id="rId10" Type="http://schemas.openxmlformats.org/officeDocument/2006/relationships/tags" Target="../tags/tag1157.xml"/><Relationship Id="rId19" Type="http://schemas.openxmlformats.org/officeDocument/2006/relationships/tags" Target="../tags/tag1166.xml"/><Relationship Id="rId31" Type="http://schemas.openxmlformats.org/officeDocument/2006/relationships/tags" Target="../tags/tag1178.xml"/><Relationship Id="rId4" Type="http://schemas.openxmlformats.org/officeDocument/2006/relationships/tags" Target="../tags/tag1151.xml"/><Relationship Id="rId9" Type="http://schemas.openxmlformats.org/officeDocument/2006/relationships/tags" Target="../tags/tag1156.xml"/><Relationship Id="rId14" Type="http://schemas.openxmlformats.org/officeDocument/2006/relationships/tags" Target="../tags/tag1161.xml"/><Relationship Id="rId22" Type="http://schemas.openxmlformats.org/officeDocument/2006/relationships/tags" Target="../tags/tag1169.xml"/><Relationship Id="rId27" Type="http://schemas.openxmlformats.org/officeDocument/2006/relationships/tags" Target="../tags/tag1174.xml"/><Relationship Id="rId30" Type="http://schemas.openxmlformats.org/officeDocument/2006/relationships/tags" Target="../tags/tag1177.xml"/><Relationship Id="rId35" Type="http://schemas.openxmlformats.org/officeDocument/2006/relationships/tags" Target="../tags/tag1182.xml"/><Relationship Id="rId43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1194.xml"/><Relationship Id="rId13" Type="http://schemas.openxmlformats.org/officeDocument/2006/relationships/tags" Target="../tags/tag1199.xml"/><Relationship Id="rId18" Type="http://schemas.openxmlformats.org/officeDocument/2006/relationships/tags" Target="../tags/tag1204.xml"/><Relationship Id="rId26" Type="http://schemas.openxmlformats.org/officeDocument/2006/relationships/tags" Target="../tags/tag1212.xml"/><Relationship Id="rId39" Type="http://schemas.openxmlformats.org/officeDocument/2006/relationships/tags" Target="../tags/tag1225.xml"/><Relationship Id="rId3" Type="http://schemas.openxmlformats.org/officeDocument/2006/relationships/tags" Target="../tags/tag1189.xml"/><Relationship Id="rId21" Type="http://schemas.openxmlformats.org/officeDocument/2006/relationships/tags" Target="../tags/tag1207.xml"/><Relationship Id="rId34" Type="http://schemas.openxmlformats.org/officeDocument/2006/relationships/tags" Target="../tags/tag1220.xml"/><Relationship Id="rId42" Type="http://schemas.openxmlformats.org/officeDocument/2006/relationships/image" Target="../media/image3.png"/><Relationship Id="rId7" Type="http://schemas.openxmlformats.org/officeDocument/2006/relationships/tags" Target="../tags/tag1193.xml"/><Relationship Id="rId12" Type="http://schemas.openxmlformats.org/officeDocument/2006/relationships/tags" Target="../tags/tag1198.xml"/><Relationship Id="rId17" Type="http://schemas.openxmlformats.org/officeDocument/2006/relationships/tags" Target="../tags/tag1203.xml"/><Relationship Id="rId25" Type="http://schemas.openxmlformats.org/officeDocument/2006/relationships/tags" Target="../tags/tag1211.xml"/><Relationship Id="rId33" Type="http://schemas.openxmlformats.org/officeDocument/2006/relationships/tags" Target="../tags/tag1219.xml"/><Relationship Id="rId38" Type="http://schemas.openxmlformats.org/officeDocument/2006/relationships/tags" Target="../tags/tag1224.xml"/><Relationship Id="rId2" Type="http://schemas.openxmlformats.org/officeDocument/2006/relationships/tags" Target="../tags/tag1188.xml"/><Relationship Id="rId16" Type="http://schemas.openxmlformats.org/officeDocument/2006/relationships/tags" Target="../tags/tag1202.xml"/><Relationship Id="rId20" Type="http://schemas.openxmlformats.org/officeDocument/2006/relationships/tags" Target="../tags/tag1206.xml"/><Relationship Id="rId29" Type="http://schemas.openxmlformats.org/officeDocument/2006/relationships/tags" Target="../tags/tag1215.xml"/><Relationship Id="rId41" Type="http://schemas.openxmlformats.org/officeDocument/2006/relationships/notesSlide" Target="../notesSlides/notesSlide36.xml"/><Relationship Id="rId1" Type="http://schemas.openxmlformats.org/officeDocument/2006/relationships/tags" Target="../tags/tag1187.xml"/><Relationship Id="rId6" Type="http://schemas.openxmlformats.org/officeDocument/2006/relationships/tags" Target="../tags/tag1192.xml"/><Relationship Id="rId11" Type="http://schemas.openxmlformats.org/officeDocument/2006/relationships/tags" Target="../tags/tag1197.xml"/><Relationship Id="rId24" Type="http://schemas.openxmlformats.org/officeDocument/2006/relationships/tags" Target="../tags/tag1210.xml"/><Relationship Id="rId32" Type="http://schemas.openxmlformats.org/officeDocument/2006/relationships/tags" Target="../tags/tag1218.xml"/><Relationship Id="rId37" Type="http://schemas.openxmlformats.org/officeDocument/2006/relationships/tags" Target="../tags/tag1223.xml"/><Relationship Id="rId40" Type="http://schemas.openxmlformats.org/officeDocument/2006/relationships/slideLayout" Target="../slideLayouts/slideLayout6.xml"/><Relationship Id="rId5" Type="http://schemas.openxmlformats.org/officeDocument/2006/relationships/tags" Target="../tags/tag1191.xml"/><Relationship Id="rId15" Type="http://schemas.openxmlformats.org/officeDocument/2006/relationships/tags" Target="../tags/tag1201.xml"/><Relationship Id="rId23" Type="http://schemas.openxmlformats.org/officeDocument/2006/relationships/tags" Target="../tags/tag1209.xml"/><Relationship Id="rId28" Type="http://schemas.openxmlformats.org/officeDocument/2006/relationships/tags" Target="../tags/tag1214.xml"/><Relationship Id="rId36" Type="http://schemas.openxmlformats.org/officeDocument/2006/relationships/tags" Target="../tags/tag1222.xml"/><Relationship Id="rId10" Type="http://schemas.openxmlformats.org/officeDocument/2006/relationships/tags" Target="../tags/tag1196.xml"/><Relationship Id="rId19" Type="http://schemas.openxmlformats.org/officeDocument/2006/relationships/tags" Target="../tags/tag1205.xml"/><Relationship Id="rId31" Type="http://schemas.openxmlformats.org/officeDocument/2006/relationships/tags" Target="../tags/tag1217.xml"/><Relationship Id="rId4" Type="http://schemas.openxmlformats.org/officeDocument/2006/relationships/tags" Target="../tags/tag1190.xml"/><Relationship Id="rId9" Type="http://schemas.openxmlformats.org/officeDocument/2006/relationships/tags" Target="../tags/tag1195.xml"/><Relationship Id="rId14" Type="http://schemas.openxmlformats.org/officeDocument/2006/relationships/tags" Target="../tags/tag1200.xml"/><Relationship Id="rId22" Type="http://schemas.openxmlformats.org/officeDocument/2006/relationships/tags" Target="../tags/tag1208.xml"/><Relationship Id="rId27" Type="http://schemas.openxmlformats.org/officeDocument/2006/relationships/tags" Target="../tags/tag1213.xml"/><Relationship Id="rId30" Type="http://schemas.openxmlformats.org/officeDocument/2006/relationships/tags" Target="../tags/tag1216.xml"/><Relationship Id="rId35" Type="http://schemas.openxmlformats.org/officeDocument/2006/relationships/tags" Target="../tags/tag1221.xml"/><Relationship Id="rId43" Type="http://schemas.openxmlformats.org/officeDocument/2006/relationships/image" Target="../media/image3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7.xml"/><Relationship Id="rId1" Type="http://schemas.openxmlformats.org/officeDocument/2006/relationships/tags" Target="../tags/tag1226.xml"/><Relationship Id="rId4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 and Finite State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379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See P&amp;H Appendix C.7. C.8, C.10, C.11 </a:t>
            </a:r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0654670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340657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1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39000" y="795297"/>
            <a:ext cx="1676400" cy="1202776"/>
            <a:chOff x="7239000" y="795297"/>
            <a:chExt cx="1676400" cy="1202776"/>
          </a:xfrm>
        </p:grpSpPr>
        <p:sp>
          <p:nvSpPr>
            <p:cNvPr id="23" name="Rectangle 22"/>
            <p:cNvSpPr/>
            <p:nvPr>
              <p:custDataLst>
                <p:tags r:id="rId2"/>
              </p:custDataLst>
            </p:nvPr>
          </p:nvSpPr>
          <p:spPr bwMode="auto">
            <a:xfrm>
              <a:off x="7467600" y="871497"/>
              <a:ext cx="1219200" cy="1066800"/>
            </a:xfrm>
            <a:prstGeom prst="rect">
              <a:avLst/>
            </a:prstGeom>
            <a:noFill/>
            <a:ln w="381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>
              <p:custDataLst>
                <p:tags r:id="rId3"/>
              </p:custDataLst>
            </p:nvPr>
          </p:nvCxnSpPr>
          <p:spPr>
            <a:xfrm rot="10800000">
              <a:off x="72390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4"/>
              </p:custDataLst>
            </p:nvPr>
          </p:nvCxnSpPr>
          <p:spPr>
            <a:xfrm rot="10800000">
              <a:off x="72390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5"/>
              </p:custDataLst>
            </p:nvPr>
          </p:nvCxnSpPr>
          <p:spPr>
            <a:xfrm rot="10800000">
              <a:off x="8686800" y="11000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6"/>
              </p:custDataLst>
            </p:nvPr>
          </p:nvCxnSpPr>
          <p:spPr>
            <a:xfrm rot="10800000">
              <a:off x="8686800" y="1709697"/>
              <a:ext cx="228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 Box 4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7467600" y="795297"/>
              <a:ext cx="349250" cy="56197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S</a:t>
              </a:r>
            </a:p>
          </p:txBody>
        </p:sp>
        <p:sp>
          <p:nvSpPr>
            <p:cNvPr id="33" name="Text Box 4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52109" y="1404897"/>
              <a:ext cx="380232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R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4" name="Text Box 4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05800" y="795297"/>
              <a:ext cx="426720" cy="562013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2800" dirty="0" smtClean="0">
                  <a:solidFill>
                    <a:srgbClr val="FFFFFF"/>
                  </a:solidFill>
                  <a:latin typeface="Calibri"/>
                </a:rPr>
                <a:t>Q</a:t>
              </a:r>
              <a:endParaRPr lang="en-US" sz="2800" dirty="0">
                <a:solidFill>
                  <a:srgbClr val="FFFFFF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49"/>
                <p:cNvSpPr txBox="1"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eaLnBrk="1" hangingPunct="1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  <a:buFont typeface="Times New Roman" pitchFamily="18" charset="0"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51" name="Text 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59666" y="1404897"/>
                  <a:ext cx="518988" cy="593176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Rectangle 36"/>
          <p:cNvSpPr/>
          <p:nvPr>
            <p:custDataLst>
              <p:tags r:id="rId1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82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avoid the forbidden state of S-R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2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629400" y="743128"/>
            <a:ext cx="2286000" cy="1311922"/>
          </a:xfrm>
          <a:prstGeom prst="rect">
            <a:avLst/>
          </a:prstGeom>
          <a:noFill/>
          <a:ln w="38100" algn="ctr">
            <a:solidFill>
              <a:srgbClr val="0066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Fourth Attempt: (</a:t>
            </a:r>
            <a:r>
              <a:rPr lang="en-US" dirty="0" err="1" smtClean="0"/>
              <a:t>Unclocked</a:t>
            </a:r>
            <a:r>
              <a:rPr lang="en-US" dirty="0" smtClean="0"/>
              <a:t>) D </a:t>
            </a:r>
            <a:r>
              <a:rPr lang="en-US" dirty="0"/>
              <a:t>Latch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581400"/>
            <a:ext cx="8001000" cy="3276600"/>
          </a:xfrm>
        </p:spPr>
        <p:txBody>
          <a:bodyPr>
            <a:normAutofit/>
          </a:bodyPr>
          <a:lstStyle/>
          <a:p>
            <a:pPr>
              <a:lnSpc>
                <a:spcPct val="82000"/>
              </a:lnSpc>
            </a:pPr>
            <a:r>
              <a:rPr lang="en-US" sz="2400" dirty="0" smtClean="0">
                <a:solidFill>
                  <a:schemeClr val="accent1"/>
                </a:solidFill>
              </a:rPr>
              <a:t>Fill in the truth table?</a:t>
            </a:r>
          </a:p>
          <a:p>
            <a:pPr>
              <a:lnSpc>
                <a:spcPct val="82000"/>
              </a:lnSpc>
            </a:pPr>
            <a:endParaRPr lang="en-US" sz="2400" dirty="0" smtClean="0"/>
          </a:p>
        </p:txBody>
      </p:sp>
      <p:sp>
        <p:nvSpPr>
          <p:cNvPr id="225293" name="Line 13"/>
          <p:cNvSpPr>
            <a:spLocks noChangeShapeType="1"/>
          </p:cNvSpPr>
          <p:nvPr/>
        </p:nvSpPr>
        <p:spPr bwMode="auto">
          <a:xfrm flipH="1" flipV="1">
            <a:off x="152400" y="1828006"/>
            <a:ext cx="3182144" cy="7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1097755" y="750054"/>
            <a:ext cx="533400" cy="776287"/>
            <a:chOff x="484190" y="1553369"/>
            <a:chExt cx="533400" cy="776287"/>
          </a:xfrm>
        </p:grpSpPr>
        <p:sp>
          <p:nvSpPr>
            <p:cNvPr id="225337" name="AutoShape 57"/>
            <p:cNvSpPr>
              <a:spLocks noChangeArrowheads="1"/>
            </p:cNvSpPr>
            <p:nvPr/>
          </p:nvSpPr>
          <p:spPr bwMode="auto">
            <a:xfrm>
              <a:off x="484190" y="1720056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5338" name="Oval 58"/>
            <p:cNvSpPr>
              <a:spLocks noChangeArrowheads="1"/>
            </p:cNvSpPr>
            <p:nvPr/>
          </p:nvSpPr>
          <p:spPr bwMode="auto">
            <a:xfrm>
              <a:off x="674690" y="1553369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5344" name="Line 64"/>
          <p:cNvSpPr>
            <a:spLocks noChangeShapeType="1"/>
          </p:cNvSpPr>
          <p:nvPr/>
        </p:nvSpPr>
        <p:spPr bwMode="auto">
          <a:xfrm flipH="1">
            <a:off x="1752599" y="1099838"/>
            <a:ext cx="3962400" cy="1379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25345" name="Text Box 65"/>
          <p:cNvSpPr txBox="1">
            <a:spLocks noChangeArrowheads="1"/>
          </p:cNvSpPr>
          <p:nvPr/>
        </p:nvSpPr>
        <p:spPr bwMode="auto">
          <a:xfrm>
            <a:off x="0" y="1284821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D</a:t>
            </a:r>
          </a:p>
        </p:txBody>
      </p:sp>
      <p:sp>
        <p:nvSpPr>
          <p:cNvPr id="81" name="Rectangle 80"/>
          <p:cNvSpPr/>
          <p:nvPr>
            <p:custDataLst>
              <p:tags r:id="rId2"/>
            </p:custDataLst>
          </p:nvPr>
        </p:nvSpPr>
        <p:spPr bwMode="auto">
          <a:xfrm>
            <a:off x="1881981" y="1357272"/>
            <a:ext cx="3071019" cy="1985347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3"/>
            </p:custDataLst>
          </p:nvPr>
        </p:nvSpPr>
        <p:spPr bwMode="auto">
          <a:xfrm>
            <a:off x="7467600" y="871497"/>
            <a:ext cx="1219200" cy="1066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7" name="Straight Connector 86"/>
          <p:cNvCxnSpPr/>
          <p:nvPr>
            <p:custDataLst>
              <p:tags r:id="rId4"/>
            </p:custDataLst>
          </p:nvPr>
        </p:nvCxnSpPr>
        <p:spPr>
          <a:xfrm flipH="1">
            <a:off x="6477000" y="1100098"/>
            <a:ext cx="990601" cy="6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5"/>
            </p:custDataLst>
          </p:nvPr>
        </p:nvCxnSpPr>
        <p:spPr>
          <a:xfrm rot="10800000">
            <a:off x="72390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6"/>
            </p:custDataLst>
          </p:nvPr>
        </p:nvCxnSpPr>
        <p:spPr>
          <a:xfrm flipH="1">
            <a:off x="8686800" y="1099838"/>
            <a:ext cx="457200" cy="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7"/>
            </p:custDataLst>
          </p:nvPr>
        </p:nvCxnSpPr>
        <p:spPr>
          <a:xfrm flipH="1" flipV="1">
            <a:off x="8686800" y="1709697"/>
            <a:ext cx="4572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 Box 4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67600" y="795297"/>
            <a:ext cx="349250" cy="56197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92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52109" y="1404897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305800" y="7952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Text Box 4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05800" y="1404897"/>
            <a:ext cx="426720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Q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95" name="Straight Connector 94"/>
          <p:cNvCxnSpPr/>
          <p:nvPr>
            <p:custDataLst>
              <p:tags r:id="rId12"/>
            </p:custDataLst>
          </p:nvPr>
        </p:nvCxnSpPr>
        <p:spPr>
          <a:xfrm rot="10800000">
            <a:off x="8397818" y="154867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Line 1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781800" y="1705768"/>
            <a:ext cx="112396" cy="393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9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6779896" y="1113630"/>
            <a:ext cx="1904" cy="57227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0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084695" y="1640999"/>
            <a:ext cx="129540" cy="12954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724256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03" name="AutoShape 43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6858641" y="1610519"/>
            <a:ext cx="261609" cy="190499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11" name="Straight Connector 110"/>
          <p:cNvCxnSpPr/>
          <p:nvPr>
            <p:custDataLst>
              <p:tags r:id="rId18"/>
            </p:custDataLst>
          </p:nvPr>
        </p:nvCxnSpPr>
        <p:spPr>
          <a:xfrm rot="10800000">
            <a:off x="72390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19"/>
            </p:custDataLst>
          </p:nvPr>
        </p:nvCxnSpPr>
        <p:spPr>
          <a:xfrm rot="10800000">
            <a:off x="8686800" y="11000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>
            <p:custDataLst>
              <p:tags r:id="rId20"/>
            </p:custDataLst>
          </p:nvPr>
        </p:nvCxnSpPr>
        <p:spPr>
          <a:xfrm rot="10800000">
            <a:off x="8686800" y="1709697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1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4" name="Group 75"/>
              <p:cNvGraphicFramePr>
                <a:graphicFrameLocks noGrp="1"/>
              </p:cNvGraphicFramePr>
              <p:nvPr>
                <p:custDataLst>
                  <p:tags r:id="rId26"/>
                </p:custDataLst>
                <p:extLst>
                  <p:ext uri="{D42A27DB-BD31-4B8C-83A1-F6EECF244321}">
                    <p14:modId xmlns:p14="http://schemas.microsoft.com/office/powerpoint/2010/main" val="1283883426"/>
                  </p:ext>
                </p:extLst>
              </p:nvPr>
            </p:nvGraphicFramePr>
            <p:xfrm>
              <a:off x="6673794" y="2636020"/>
              <a:ext cx="1905000" cy="1981201"/>
            </p:xfrm>
            <a:graphic>
              <a:graphicData uri="http://schemas.openxmlformats.org/drawingml/2006/table">
                <a:tbl>
                  <a:tblPr/>
                  <a:tblGrid>
                    <a:gridCol w="635000"/>
                    <a:gridCol w="635000"/>
                    <a:gridCol w="635000"/>
                  </a:tblGrid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7"/>
                          <a:stretch>
                            <a:fillRect l="-209615" t="-5556" r="-962" b="-225926"/>
                          </a:stretch>
                        </a:blipFill>
                      </a:tcPr>
                    </a:tc>
                  </a:tr>
                  <a:tr h="661605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59798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67" name="Group 66"/>
          <p:cNvGrpSpPr/>
          <p:nvPr/>
        </p:nvGrpSpPr>
        <p:grpSpPr>
          <a:xfrm>
            <a:off x="2548286" y="1371600"/>
            <a:ext cx="2087066" cy="1896861"/>
            <a:chOff x="2548286" y="1371600"/>
            <a:chExt cx="2087066" cy="1896861"/>
          </a:xfrm>
        </p:grpSpPr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4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96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4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5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6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7" name="Text Box 18"/>
            <p:cNvSpPr txBox="1">
              <a:spLocks noChangeArrowheads="1"/>
            </p:cNvSpPr>
            <p:nvPr/>
          </p:nvSpPr>
          <p:spPr bwMode="auto">
            <a:xfrm>
              <a:off x="2548286" y="1371600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110" name="Text Box 19"/>
            <p:cNvSpPr txBox="1">
              <a:spLocks noChangeArrowheads="1"/>
            </p:cNvSpPr>
            <p:nvPr/>
          </p:nvSpPr>
          <p:spPr bwMode="auto">
            <a:xfrm>
              <a:off x="4191000" y="2438400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6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118" name="AutoShape 6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9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0" name="AutoShape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1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3669601" y="2895600"/>
            <a:ext cx="2045399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225344" idx="0"/>
          </p:cNvCxnSpPr>
          <p:nvPr/>
        </p:nvCxnSpPr>
        <p:spPr>
          <a:xfrm flipH="1" flipV="1">
            <a:off x="5714999" y="1099838"/>
            <a:ext cx="2" cy="17957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85800" y="1138198"/>
            <a:ext cx="0" cy="6906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225337" idx="3"/>
          </p:cNvCxnSpPr>
          <p:nvPr/>
        </p:nvCxnSpPr>
        <p:spPr>
          <a:xfrm>
            <a:off x="685800" y="1138198"/>
            <a:ext cx="290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Table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567012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2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225293" grpId="0" animBg="1"/>
      <p:bldP spid="225344" grpId="0" animBg="1"/>
      <p:bldP spid="225345" grpId="0"/>
      <p:bldP spid="97" grpId="0" animBg="1"/>
      <p:bldP spid="99" grpId="0" animBg="1"/>
      <p:bldP spid="100" grpId="0" animBg="1"/>
      <p:bldP spid="101" grpId="0"/>
      <p:bldP spid="1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Unclocked</a:t>
            </a:r>
            <a:r>
              <a:rPr lang="en-US" dirty="0" smtClean="0">
                <a:solidFill>
                  <a:schemeClr val="accent1"/>
                </a:solidFill>
              </a:rPr>
              <a:t>) D Latch can store and change a bit like an SR Latch while avoiding the forbidden state.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638800"/>
          </a:xfrm>
        </p:spPr>
        <p:txBody>
          <a:bodyPr/>
          <a:lstStyle/>
          <a:p>
            <a:r>
              <a:rPr lang="en-US" dirty="0" smtClean="0"/>
              <a:t>How do we coordinate state changes to a D Latch?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>
            <p:custDataLst>
              <p:tags r:id="rId1"/>
            </p:custDataLst>
          </p:nvPr>
        </p:nvCxnSpPr>
        <p:spPr>
          <a:xfrm>
            <a:off x="1524000" y="38940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2"/>
            </p:custDataLst>
          </p:nvPr>
        </p:nvCxnSpPr>
        <p:spPr>
          <a:xfrm>
            <a:off x="1524000" y="4503681"/>
            <a:ext cx="5181600" cy="0"/>
          </a:xfrm>
          <a:prstGeom prst="line">
            <a:avLst/>
          </a:prstGeom>
          <a:ln w="12700" cap="sq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593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Clocks</a:t>
            </a:r>
          </a:p>
        </p:txBody>
      </p:sp>
      <p:sp>
        <p:nvSpPr>
          <p:cNvPr id="1575939" name="Rectangle 3"/>
          <p:cNvSpPr>
            <a:spLocks noGrp="1" noChangeArrowheads="1"/>
          </p:cNvSpPr>
          <p:nvPr>
            <p:ph idx="1"/>
            <p:custDataLst>
              <p:tags r:id="rId4"/>
            </p:custDataLst>
          </p:nvPr>
        </p:nvSpPr>
        <p:spPr>
          <a:xfrm>
            <a:off x="228600" y="617481"/>
            <a:ext cx="868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Clock</a:t>
            </a:r>
            <a:r>
              <a:rPr lang="en-US" dirty="0" smtClean="0"/>
              <a:t> helps coordinate state changes</a:t>
            </a:r>
            <a:endParaRPr lang="en-US" dirty="0"/>
          </a:p>
          <a:p>
            <a:pPr lvl="1"/>
            <a:r>
              <a:rPr lang="en-US" sz="3200" dirty="0" smtClean="0"/>
              <a:t>Usually generated </a:t>
            </a:r>
            <a:r>
              <a:rPr lang="en-US" sz="3200" dirty="0"/>
              <a:t>by an oscillating </a:t>
            </a:r>
            <a:r>
              <a:rPr lang="en-US" sz="3200" dirty="0" smtClean="0"/>
              <a:t>crystal</a:t>
            </a:r>
          </a:p>
          <a:p>
            <a:pPr lvl="1"/>
            <a:r>
              <a:rPr lang="en-US" sz="3200" dirty="0" smtClean="0"/>
              <a:t>Fixed period; frequency = 1/period</a:t>
            </a:r>
            <a:endParaRPr lang="en-US" sz="3200" dirty="0"/>
          </a:p>
        </p:txBody>
      </p:sp>
      <p:sp>
        <p:nvSpPr>
          <p:cNvPr id="1575940" name="Line 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5240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1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2860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594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2860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4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43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5956" name="Text Box 20" hidden="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77984" y="4406325"/>
            <a:ext cx="798616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period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57" name="Line 21" hidden="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8" name="Line 22" hidden="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05200" y="4343400"/>
            <a:ext cx="0" cy="15240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59" name="Line 23" hidden="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4419600"/>
            <a:ext cx="1219200" cy="0"/>
          </a:xfrm>
          <a:prstGeom prst="line">
            <a:avLst/>
          </a:prstGeom>
          <a:noFill/>
          <a:ln w="25400">
            <a:solidFill>
              <a:schemeClr val="accent4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575960" name="Text Box 24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724400" y="4419600"/>
            <a:ext cx="59022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high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2" name="Text Box 26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114800" y="4419600"/>
            <a:ext cx="523605" cy="394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chemeClr val="accent4"/>
                </a:solidFill>
                <a:latin typeface="Calibri"/>
              </a:rPr>
              <a:t>low</a:t>
            </a:r>
            <a:endParaRPr lang="en-US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1575964" name="Text Box 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110139" y="35606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575965" name="Text Box 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10139" y="4170268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0</a:t>
            </a:r>
          </a:p>
        </p:txBody>
      </p:sp>
      <p:sp>
        <p:nvSpPr>
          <p:cNvPr id="1575966" name="Text Box 30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6397" y="2362200"/>
            <a:ext cx="814454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falling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1575968" name="Text Box 32" hidden="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86146" y="2362200"/>
            <a:ext cx="748923" cy="8063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chemeClr val="accent4"/>
                </a:solidFill>
                <a:latin typeface="Calibri"/>
              </a:rPr>
              <a:t>rising</a:t>
            </a:r>
            <a:br>
              <a:rPr lang="en-US" sz="2000" dirty="0">
                <a:solidFill>
                  <a:schemeClr val="accent4"/>
                </a:solidFill>
                <a:latin typeface="Calibri"/>
              </a:rPr>
            </a:br>
            <a:r>
              <a:rPr lang="en-US" sz="2000" dirty="0">
                <a:solidFill>
                  <a:schemeClr val="accent4"/>
                </a:solidFill>
                <a:latin typeface="Calibri"/>
              </a:rPr>
              <a:t>edge</a:t>
            </a:r>
          </a:p>
        </p:txBody>
      </p:sp>
      <p:sp>
        <p:nvSpPr>
          <p:cNvPr id="34" name="Right Brace 33" hidden="1"/>
          <p:cNvSpPr/>
          <p:nvPr>
            <p:custDataLst>
              <p:tags r:id="rId19"/>
            </p:custDataLst>
          </p:nvPr>
        </p:nvSpPr>
        <p:spPr>
          <a:xfrm rot="5400000">
            <a:off x="4267200" y="4038600"/>
            <a:ext cx="152400" cy="762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36" name="Right Brace 35" hidden="1"/>
          <p:cNvSpPr/>
          <p:nvPr>
            <p:custDataLst>
              <p:tags r:id="rId20"/>
            </p:custDataLst>
          </p:nvPr>
        </p:nvSpPr>
        <p:spPr>
          <a:xfrm rot="5400000">
            <a:off x="4914900" y="4229100"/>
            <a:ext cx="152400" cy="381000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38" name="Straight Arrow Connector 37" hidden="1"/>
          <p:cNvCxnSpPr>
            <a:stCxn id="1575966" idx="2"/>
          </p:cNvCxnSpPr>
          <p:nvPr>
            <p:custDataLst>
              <p:tags r:id="rId21"/>
            </p:custDataLst>
          </p:nvPr>
        </p:nvCxnSpPr>
        <p:spPr>
          <a:xfrm rot="16200000" flipH="1">
            <a:off x="4934301" y="3257897"/>
            <a:ext cx="336625" cy="157979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 hidden="1"/>
          <p:cNvCxnSpPr>
            <a:stCxn id="1575968" idx="2"/>
          </p:cNvCxnSpPr>
          <p:nvPr>
            <p:custDataLst>
              <p:tags r:id="rId22"/>
            </p:custDataLst>
          </p:nvPr>
        </p:nvCxnSpPr>
        <p:spPr>
          <a:xfrm rot="5400000">
            <a:off x="5833794" y="3278385"/>
            <a:ext cx="336624" cy="117005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7432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1" name="Line 5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35052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2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052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Line 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62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6" name="Line 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9624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7" name="Line 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7244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0" name="Line 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7244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" name="Line 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181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" name="Line 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81600" y="4503681"/>
            <a:ext cx="762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3" name="Line 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3894081"/>
            <a:ext cx="4572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4" name="Line 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5" name="Line 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6400800" y="3894081"/>
            <a:ext cx="0" cy="60960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2189163" y="4622800"/>
            <a:ext cx="1033462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Arial" charset="0"/>
              </a:rPr>
              <a:t>period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2514600" y="2403475"/>
            <a:ext cx="8794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>
                <a:latin typeface="Arial" charset="0"/>
              </a:rPr>
              <a:t>high</a:t>
            </a: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flipH="1" flipV="1">
            <a:off x="3165475" y="3079674"/>
            <a:ext cx="4572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4800600" y="4906962"/>
            <a:ext cx="8794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Arial" charset="0"/>
              </a:rPr>
              <a:t>clock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Arial" charset="0"/>
              </a:rPr>
              <a:t>low</a:t>
            </a: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H="1" flipV="1">
            <a:off x="4343400" y="4572000"/>
            <a:ext cx="457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9" name="Text Box 30"/>
          <p:cNvSpPr txBox="1">
            <a:spLocks noChangeArrowheads="1"/>
          </p:cNvSpPr>
          <p:nvPr/>
        </p:nvSpPr>
        <p:spPr bwMode="auto">
          <a:xfrm>
            <a:off x="6736013" y="2975802"/>
            <a:ext cx="736099" cy="73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Arial" charset="0"/>
              </a:rPr>
              <a:t>rising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edge</a:t>
            </a:r>
          </a:p>
        </p:txBody>
      </p:sp>
      <p:sp>
        <p:nvSpPr>
          <p:cNvPr id="60" name="Line 31"/>
          <p:cNvSpPr>
            <a:spLocks noChangeShapeType="1"/>
          </p:cNvSpPr>
          <p:nvPr/>
        </p:nvSpPr>
        <p:spPr bwMode="auto">
          <a:xfrm flipH="1">
            <a:off x="5971924" y="3460674"/>
            <a:ext cx="1038476" cy="6555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5091114" y="2869377"/>
            <a:ext cx="787395" cy="73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latin typeface="Arial" charset="0"/>
              </a:rPr>
              <a:t>falling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edge</a:t>
            </a: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H="1">
            <a:off x="5270499" y="3606800"/>
            <a:ext cx="173831" cy="5158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>
            <a:off x="2286000" y="4572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4" name="Line 22"/>
          <p:cNvSpPr>
            <a:spLocks noChangeShapeType="1"/>
          </p:cNvSpPr>
          <p:nvPr/>
        </p:nvSpPr>
        <p:spPr bwMode="auto">
          <a:xfrm>
            <a:off x="3505200" y="45720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>
            <a:off x="2286000" y="46482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0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Edge-triggering</a:t>
            </a:r>
          </a:p>
        </p:txBody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85850"/>
            <a:ext cx="8458200" cy="4113213"/>
          </a:xfrm>
        </p:spPr>
        <p:txBody>
          <a:bodyPr>
            <a:normAutofit/>
          </a:bodyPr>
          <a:lstStyle/>
          <a:p>
            <a:r>
              <a:rPr lang="en-US" sz="2800" dirty="0"/>
              <a:t>Can design circuits to change on the rising or falling edge</a:t>
            </a:r>
          </a:p>
          <a:p>
            <a:pPr lvl="4"/>
            <a:endParaRPr lang="en-US" sz="2800" dirty="0"/>
          </a:p>
          <a:p>
            <a:r>
              <a:rPr lang="en-US" sz="2800" dirty="0"/>
              <a:t>Trigger on rising edge = positive edge-triggered</a:t>
            </a:r>
          </a:p>
          <a:p>
            <a:endParaRPr lang="en-US" sz="2800" dirty="0"/>
          </a:p>
          <a:p>
            <a:r>
              <a:rPr lang="en-US" sz="2800" dirty="0"/>
              <a:t>Trigger on falling edge = negative edge-triggered</a:t>
            </a:r>
          </a:p>
          <a:p>
            <a:endParaRPr lang="en-US" sz="2800" dirty="0"/>
          </a:p>
          <a:p>
            <a:r>
              <a:rPr lang="en-US" sz="2800" dirty="0"/>
              <a:t>Inputs must be stable just before the triggering edge</a:t>
            </a:r>
          </a:p>
        </p:txBody>
      </p:sp>
      <p:sp>
        <p:nvSpPr>
          <p:cNvPr id="1577988" name="Line 4"/>
          <p:cNvSpPr>
            <a:spLocks noChangeShapeType="1"/>
          </p:cNvSpPr>
          <p:nvPr/>
        </p:nvSpPr>
        <p:spPr bwMode="auto">
          <a:xfrm>
            <a:off x="7667625" y="25955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89" name="Line 5"/>
          <p:cNvSpPr>
            <a:spLocks noChangeShapeType="1"/>
          </p:cNvSpPr>
          <p:nvPr/>
        </p:nvSpPr>
        <p:spPr bwMode="auto">
          <a:xfrm>
            <a:off x="8277225" y="1985963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0" name="Line 6"/>
          <p:cNvSpPr>
            <a:spLocks noChangeShapeType="1"/>
          </p:cNvSpPr>
          <p:nvPr/>
        </p:nvSpPr>
        <p:spPr bwMode="auto">
          <a:xfrm>
            <a:off x="8277225" y="1985963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1" name="Line 7"/>
          <p:cNvSpPr>
            <a:spLocks noChangeShapeType="1"/>
          </p:cNvSpPr>
          <p:nvPr/>
        </p:nvSpPr>
        <p:spPr bwMode="auto">
          <a:xfrm>
            <a:off x="7696200" y="33432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2" name="Line 8"/>
          <p:cNvSpPr>
            <a:spLocks noChangeShapeType="1"/>
          </p:cNvSpPr>
          <p:nvPr/>
        </p:nvSpPr>
        <p:spPr bwMode="auto">
          <a:xfrm>
            <a:off x="8305800" y="3343275"/>
            <a:ext cx="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3" name="Line 9"/>
          <p:cNvSpPr>
            <a:spLocks noChangeShapeType="1"/>
          </p:cNvSpPr>
          <p:nvPr/>
        </p:nvSpPr>
        <p:spPr bwMode="auto">
          <a:xfrm>
            <a:off x="8305800" y="3952875"/>
            <a:ext cx="60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4" name="Line 10"/>
          <p:cNvSpPr>
            <a:spLocks noChangeShapeType="1"/>
          </p:cNvSpPr>
          <p:nvPr/>
        </p:nvSpPr>
        <p:spPr bwMode="auto">
          <a:xfrm>
            <a:off x="1681163" y="52006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7995" name="Text Box 11"/>
          <p:cNvSpPr txBox="1">
            <a:spLocks noChangeArrowheads="1"/>
          </p:cNvSpPr>
          <p:nvPr/>
        </p:nvSpPr>
        <p:spPr bwMode="auto">
          <a:xfrm>
            <a:off x="766763" y="4667250"/>
            <a:ext cx="8461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input</a:t>
            </a:r>
          </a:p>
        </p:txBody>
      </p:sp>
      <p:sp>
        <p:nvSpPr>
          <p:cNvPr id="1577996" name="Text Box 12"/>
          <p:cNvSpPr txBox="1">
            <a:spLocks noChangeArrowheads="1"/>
          </p:cNvSpPr>
          <p:nvPr/>
        </p:nvSpPr>
        <p:spPr bwMode="auto">
          <a:xfrm>
            <a:off x="557213" y="5192713"/>
            <a:ext cx="8794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clock</a:t>
            </a:r>
          </a:p>
        </p:txBody>
      </p:sp>
      <p:grpSp>
        <p:nvGrpSpPr>
          <p:cNvPr id="1577997" name="Group 13"/>
          <p:cNvGrpSpPr>
            <a:grpSpLocks/>
          </p:cNvGrpSpPr>
          <p:nvPr/>
        </p:nvGrpSpPr>
        <p:grpSpPr bwMode="auto">
          <a:xfrm>
            <a:off x="1681163" y="5353050"/>
            <a:ext cx="2057400" cy="304800"/>
            <a:chOff x="816" y="3888"/>
            <a:chExt cx="3072" cy="384"/>
          </a:xfrm>
        </p:grpSpPr>
        <p:sp>
          <p:nvSpPr>
            <p:cNvPr id="1577998" name="Line 1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7999" name="Line 1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0" name="Line 1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1" name="Line 1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2" name="Line 1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3" name="Line 1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4" name="Line 2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5" name="Line 2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6" name="Line 2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7" name="Line 2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8" name="Line 2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09" name="Line 2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0" name="Line 2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1" name="Line 2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2" name="Line 2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3" name="Line 2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14" name="Line 30"/>
          <p:cNvSpPr>
            <a:spLocks noChangeShapeType="1"/>
          </p:cNvSpPr>
          <p:nvPr/>
        </p:nvSpPr>
        <p:spPr bwMode="auto">
          <a:xfrm>
            <a:off x="2824163" y="497205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5" name="Line 31"/>
          <p:cNvSpPr>
            <a:spLocks noChangeShapeType="1"/>
          </p:cNvSpPr>
          <p:nvPr/>
        </p:nvSpPr>
        <p:spPr bwMode="auto">
          <a:xfrm flipV="1">
            <a:off x="28241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16" name="Line 32"/>
          <p:cNvSpPr>
            <a:spLocks noChangeShapeType="1"/>
          </p:cNvSpPr>
          <p:nvPr/>
        </p:nvSpPr>
        <p:spPr bwMode="auto">
          <a:xfrm>
            <a:off x="4500563" y="5200650"/>
            <a:ext cx="1295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grpSp>
        <p:nvGrpSpPr>
          <p:cNvPr id="1578017" name="Group 33"/>
          <p:cNvGrpSpPr>
            <a:grpSpLocks/>
          </p:cNvGrpSpPr>
          <p:nvPr/>
        </p:nvGrpSpPr>
        <p:grpSpPr bwMode="auto">
          <a:xfrm>
            <a:off x="4500563" y="5353050"/>
            <a:ext cx="2057400" cy="304800"/>
            <a:chOff x="816" y="3888"/>
            <a:chExt cx="3072" cy="384"/>
          </a:xfrm>
        </p:grpSpPr>
        <p:sp>
          <p:nvSpPr>
            <p:cNvPr id="1578018" name="Line 34"/>
            <p:cNvSpPr>
              <a:spLocks noChangeShapeType="1"/>
            </p:cNvSpPr>
            <p:nvPr/>
          </p:nvSpPr>
          <p:spPr bwMode="auto">
            <a:xfrm>
              <a:off x="816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19" name="Line 35"/>
            <p:cNvSpPr>
              <a:spLocks noChangeShapeType="1"/>
            </p:cNvSpPr>
            <p:nvPr/>
          </p:nvSpPr>
          <p:spPr bwMode="auto">
            <a:xfrm>
              <a:off x="1200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0" name="Line 36"/>
            <p:cNvSpPr>
              <a:spLocks noChangeShapeType="1"/>
            </p:cNvSpPr>
            <p:nvPr/>
          </p:nvSpPr>
          <p:spPr bwMode="auto">
            <a:xfrm>
              <a:off x="120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1" name="Line 37"/>
            <p:cNvSpPr>
              <a:spLocks noChangeShapeType="1"/>
            </p:cNvSpPr>
            <p:nvPr/>
          </p:nvSpPr>
          <p:spPr bwMode="auto">
            <a:xfrm>
              <a:off x="158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2" name="Line 38"/>
            <p:cNvSpPr>
              <a:spLocks noChangeShapeType="1"/>
            </p:cNvSpPr>
            <p:nvPr/>
          </p:nvSpPr>
          <p:spPr bwMode="auto">
            <a:xfrm>
              <a:off x="1584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3" name="Line 39"/>
            <p:cNvSpPr>
              <a:spLocks noChangeShapeType="1"/>
            </p:cNvSpPr>
            <p:nvPr/>
          </p:nvSpPr>
          <p:spPr bwMode="auto">
            <a:xfrm>
              <a:off x="1968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4" name="Line 40"/>
            <p:cNvSpPr>
              <a:spLocks noChangeShapeType="1"/>
            </p:cNvSpPr>
            <p:nvPr/>
          </p:nvSpPr>
          <p:spPr bwMode="auto">
            <a:xfrm>
              <a:off x="196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5" name="Line 41"/>
            <p:cNvSpPr>
              <a:spLocks noChangeShapeType="1"/>
            </p:cNvSpPr>
            <p:nvPr/>
          </p:nvSpPr>
          <p:spPr bwMode="auto">
            <a:xfrm>
              <a:off x="2352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6" name="Line 42"/>
            <p:cNvSpPr>
              <a:spLocks noChangeShapeType="1"/>
            </p:cNvSpPr>
            <p:nvPr/>
          </p:nvSpPr>
          <p:spPr bwMode="auto">
            <a:xfrm>
              <a:off x="2352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7" name="Line 43"/>
            <p:cNvSpPr>
              <a:spLocks noChangeShapeType="1"/>
            </p:cNvSpPr>
            <p:nvPr/>
          </p:nvSpPr>
          <p:spPr bwMode="auto">
            <a:xfrm>
              <a:off x="2736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8" name="Line 44"/>
            <p:cNvSpPr>
              <a:spLocks noChangeShapeType="1"/>
            </p:cNvSpPr>
            <p:nvPr/>
          </p:nvSpPr>
          <p:spPr bwMode="auto">
            <a:xfrm>
              <a:off x="2736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29" name="Line 45"/>
            <p:cNvSpPr>
              <a:spLocks noChangeShapeType="1"/>
            </p:cNvSpPr>
            <p:nvPr/>
          </p:nvSpPr>
          <p:spPr bwMode="auto">
            <a:xfrm>
              <a:off x="3120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0" name="Line 46"/>
            <p:cNvSpPr>
              <a:spLocks noChangeShapeType="1"/>
            </p:cNvSpPr>
            <p:nvPr/>
          </p:nvSpPr>
          <p:spPr bwMode="auto">
            <a:xfrm>
              <a:off x="3120" y="42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1" name="Line 47"/>
            <p:cNvSpPr>
              <a:spLocks noChangeShapeType="1"/>
            </p:cNvSpPr>
            <p:nvPr/>
          </p:nvSpPr>
          <p:spPr bwMode="auto">
            <a:xfrm>
              <a:off x="3504" y="38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2" name="Line 48"/>
            <p:cNvSpPr>
              <a:spLocks noChangeShapeType="1"/>
            </p:cNvSpPr>
            <p:nvPr/>
          </p:nvSpPr>
          <p:spPr bwMode="auto">
            <a:xfrm>
              <a:off x="3504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78033" name="Line 49"/>
            <p:cNvSpPr>
              <a:spLocks noChangeShapeType="1"/>
            </p:cNvSpPr>
            <p:nvPr/>
          </p:nvSpPr>
          <p:spPr bwMode="auto">
            <a:xfrm>
              <a:off x="3888" y="3888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1578034" name="Line 50"/>
          <p:cNvSpPr>
            <a:spLocks noChangeShapeType="1"/>
          </p:cNvSpPr>
          <p:nvPr/>
        </p:nvSpPr>
        <p:spPr bwMode="auto">
          <a:xfrm>
            <a:off x="5795963" y="497205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5" name="Line 51"/>
          <p:cNvSpPr>
            <a:spLocks noChangeShapeType="1"/>
          </p:cNvSpPr>
          <p:nvPr/>
        </p:nvSpPr>
        <p:spPr bwMode="auto">
          <a:xfrm flipV="1">
            <a:off x="5795963" y="49720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6" name="Line 52"/>
          <p:cNvSpPr>
            <a:spLocks noChangeShapeType="1"/>
          </p:cNvSpPr>
          <p:nvPr/>
        </p:nvSpPr>
        <p:spPr bwMode="auto">
          <a:xfrm>
            <a:off x="7167563" y="5048250"/>
            <a:ext cx="3810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7" name="Line 53"/>
          <p:cNvSpPr>
            <a:spLocks noChangeShapeType="1"/>
          </p:cNvSpPr>
          <p:nvPr/>
        </p:nvSpPr>
        <p:spPr bwMode="auto">
          <a:xfrm flipV="1">
            <a:off x="7091363" y="4972050"/>
            <a:ext cx="457200" cy="609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8" name="Line 54"/>
          <p:cNvSpPr>
            <a:spLocks noChangeShapeType="1"/>
          </p:cNvSpPr>
          <p:nvPr/>
        </p:nvSpPr>
        <p:spPr bwMode="auto">
          <a:xfrm>
            <a:off x="3814763" y="5353050"/>
            <a:ext cx="152400" cy="3048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78039" name="Line 55"/>
          <p:cNvSpPr>
            <a:spLocks noChangeShapeType="1"/>
          </p:cNvSpPr>
          <p:nvPr/>
        </p:nvSpPr>
        <p:spPr bwMode="auto">
          <a:xfrm flipV="1">
            <a:off x="3890963" y="5048250"/>
            <a:ext cx="457200" cy="6096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Clock Disciplines</a:t>
            </a:r>
            <a:endParaRPr lang="en-US" dirty="0"/>
          </a:p>
        </p:txBody>
      </p:sp>
      <p:sp>
        <p:nvSpPr>
          <p:cNvPr id="157798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685800"/>
            <a:ext cx="8686800" cy="3657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Level sensitive</a:t>
            </a:r>
          </a:p>
          <a:p>
            <a:pPr lvl="1"/>
            <a:r>
              <a:rPr lang="en-US" dirty="0" smtClean="0"/>
              <a:t>State changes when clock is high (or low)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Edge triggered</a:t>
            </a:r>
          </a:p>
          <a:p>
            <a:pPr lvl="1"/>
            <a:r>
              <a:rPr lang="en-US" dirty="0" smtClean="0"/>
              <a:t>State changes at clock edge</a:t>
            </a:r>
          </a:p>
        </p:txBody>
      </p:sp>
      <p:sp>
        <p:nvSpPr>
          <p:cNvPr id="157798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5715000" y="41148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8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24600" y="3505200"/>
            <a:ext cx="3810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6324600" y="35052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7799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05400" y="47244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7799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715000" y="4724400"/>
            <a:ext cx="0" cy="60960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77993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15000" y="53340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0" name="Straight Connector 69"/>
          <p:cNvCxnSpPr/>
          <p:nvPr>
            <p:custDataLst>
              <p:tags r:id="rId9"/>
            </p:custDataLst>
          </p:nvPr>
        </p:nvCxnSpPr>
        <p:spPr>
          <a:xfrm rot="5400000" flipH="1" flipV="1">
            <a:off x="6019800" y="50292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0"/>
            </p:custDataLst>
          </p:nvPr>
        </p:nvCxnSpPr>
        <p:spPr>
          <a:xfrm rot="10800000">
            <a:off x="6324600" y="4724400"/>
            <a:ext cx="3810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11"/>
            </p:custDataLst>
          </p:nvPr>
        </p:nvCxnSpPr>
        <p:spPr>
          <a:xfrm rot="5400000" flipH="1" flipV="1">
            <a:off x="5410200" y="3810000"/>
            <a:ext cx="609600" cy="0"/>
          </a:xfrm>
          <a:prstGeom prst="line">
            <a:avLst/>
          </a:prstGeom>
          <a:ln w="381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Line 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105400" y="3505200"/>
            <a:ext cx="609600" cy="0"/>
          </a:xfrm>
          <a:prstGeom prst="line">
            <a:avLst/>
          </a:prstGeom>
          <a:noFill/>
          <a:ln w="38100" cap="sq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" name="Rectangle 59"/>
          <p:cNvSpPr/>
          <p:nvPr>
            <p:custDataLst>
              <p:tags r:id="rId13"/>
            </p:custDataLst>
          </p:nvPr>
        </p:nvSpPr>
        <p:spPr>
          <a:xfrm>
            <a:off x="1371600" y="350520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positive edge-triggered</a:t>
            </a:r>
          </a:p>
        </p:txBody>
      </p:sp>
      <p:sp>
        <p:nvSpPr>
          <p:cNvPr id="62" name="Rectangle 61"/>
          <p:cNvSpPr/>
          <p:nvPr>
            <p:custDataLst>
              <p:tags r:id="rId14"/>
            </p:custDataLst>
          </p:nvPr>
        </p:nvSpPr>
        <p:spPr>
          <a:xfrm>
            <a:off x="1371600" y="473458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negative edge-triggered</a:t>
            </a:r>
          </a:p>
        </p:txBody>
      </p:sp>
    </p:spTree>
    <p:extLst>
      <p:ext uri="{BB962C8B-B14F-4D97-AF65-F5344CB8AC3E}">
        <p14:creationId xmlns:p14="http://schemas.microsoft.com/office/powerpoint/2010/main" val="1125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Fifth Attempt: D 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43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1464742548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44"/>
                </p:custDataLst>
                <p:extLst>
                  <p:ext uri="{D42A27DB-BD31-4B8C-83A1-F6EECF244321}">
                    <p14:modId xmlns:p14="http://schemas.microsoft.com/office/powerpoint/2010/main" val="1464742548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5"/>
                          <a:stretch>
                            <a:fillRect l="-284672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66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9" name="Rectangle 3"/>
          <p:cNvSpPr txBox="1">
            <a:spLocks noChangeArrowheads="1"/>
          </p:cNvSpPr>
          <p:nvPr>
            <p:custDataLst>
              <p:tags r:id="rId39"/>
            </p:custDataLst>
          </p:nvPr>
        </p:nvSpPr>
        <p:spPr>
          <a:xfrm>
            <a:off x="4572000" y="2637892"/>
            <a:ext cx="4343400" cy="6477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sym typeface="Wingdings" pitchFamily="2" charset="2"/>
              </a:rPr>
              <a:t>Fill in the truth table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19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6248400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</a:pPr>
            <a:r>
              <a:rPr lang="en-US" dirty="0"/>
              <a:t>Until now is combinatorial logic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Output is computed when inputs are present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System has no internal state</a:t>
            </a:r>
          </a:p>
          <a:p>
            <a:pPr lvl="1">
              <a:lnSpc>
                <a:spcPct val="92000"/>
              </a:lnSpc>
            </a:pPr>
            <a:r>
              <a:rPr lang="en-US" dirty="0"/>
              <a:t>Nothing computed in the present can depend on what happened in the past!</a:t>
            </a:r>
          </a:p>
          <a:p>
            <a:pPr lvl="1">
              <a:lnSpc>
                <a:spcPct val="92000"/>
              </a:lnSpc>
            </a:pPr>
            <a:endParaRPr lang="en-US" dirty="0"/>
          </a:p>
          <a:p>
            <a:pPr>
              <a:lnSpc>
                <a:spcPct val="92000"/>
              </a:lnSpc>
            </a:pPr>
            <a:endParaRPr lang="en-US" dirty="0" smtClean="0"/>
          </a:p>
          <a:p>
            <a:pPr>
              <a:lnSpc>
                <a:spcPct val="92000"/>
              </a:lnSpc>
            </a:pPr>
            <a:endParaRPr lang="en-US" sz="1200" dirty="0"/>
          </a:p>
          <a:p>
            <a:pPr>
              <a:lnSpc>
                <a:spcPct val="92000"/>
              </a:lnSpc>
            </a:pPr>
            <a:r>
              <a:rPr lang="en-US" dirty="0" smtClean="0"/>
              <a:t>Need </a:t>
            </a:r>
            <a:r>
              <a:rPr lang="en-US" dirty="0"/>
              <a:t>a way to record data</a:t>
            </a:r>
          </a:p>
          <a:p>
            <a:pPr>
              <a:lnSpc>
                <a:spcPct val="92000"/>
              </a:lnSpc>
            </a:pPr>
            <a:r>
              <a:rPr lang="en-US" dirty="0"/>
              <a:t>Need a way to build </a:t>
            </a:r>
            <a:r>
              <a:rPr lang="en-US" dirty="0" err="1">
                <a:solidFill>
                  <a:srgbClr val="FFFF00"/>
                </a:solidFill>
              </a:rPr>
              <a:t>stateful</a:t>
            </a:r>
            <a:r>
              <a:rPr lang="en-US" dirty="0"/>
              <a:t> circuits</a:t>
            </a:r>
          </a:p>
          <a:p>
            <a:pPr>
              <a:lnSpc>
                <a:spcPct val="92000"/>
              </a:lnSpc>
            </a:pPr>
            <a:r>
              <a:rPr lang="en-US" dirty="0"/>
              <a:t>Need a state-holding </a:t>
            </a:r>
            <a:r>
              <a:rPr lang="en-US" dirty="0" smtClean="0"/>
              <a:t>device</a:t>
            </a:r>
          </a:p>
          <a:p>
            <a:pPr>
              <a:lnSpc>
                <a:spcPct val="92000"/>
              </a:lnSpc>
            </a:pPr>
            <a:endParaRPr lang="en-US" sz="1200" dirty="0" smtClean="0"/>
          </a:p>
          <a:p>
            <a:pPr>
              <a:lnSpc>
                <a:spcPct val="92000"/>
              </a:lnSpc>
            </a:pPr>
            <a:r>
              <a:rPr lang="en-US" dirty="0" smtClean="0">
                <a:solidFill>
                  <a:srgbClr val="FFFF00"/>
                </a:solidFill>
              </a:rPr>
              <a:t>Finite State Machines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>
            <p:custDataLst>
              <p:tags r:id="rId1"/>
            </p:custDataLst>
          </p:nvPr>
        </p:nvSpPr>
        <p:spPr>
          <a:xfrm>
            <a:off x="762000" y="3348335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Inputs</a:t>
            </a:r>
            <a:endParaRPr lang="en-US" sz="2400" dirty="0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3048000" y="3283803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Combinational</a:t>
            </a:r>
            <a:br>
              <a:rPr lang="en-US" sz="2400" dirty="0" smtClean="0"/>
            </a:br>
            <a:r>
              <a:rPr lang="en-US" sz="2400" dirty="0" smtClean="0"/>
              <a:t>circuit</a:t>
            </a:r>
          </a:p>
        </p:txBody>
      </p:sp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6248400" y="3424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Outputs</a:t>
            </a:r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>
            <a:off x="1752600" y="35769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971800" y="3195935"/>
            <a:ext cx="2209800" cy="914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>
            <p:custDataLst>
              <p:tags r:id="rId6"/>
            </p:custDataLst>
          </p:nvPr>
        </p:nvCxnSpPr>
        <p:spPr>
          <a:xfrm>
            <a:off x="5181600" y="3653135"/>
            <a:ext cx="1219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7"/>
            </p:custDataLst>
          </p:nvPr>
        </p:nvCxnSpPr>
        <p:spPr>
          <a:xfrm rot="5400000">
            <a:off x="2362200" y="35007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2207362" y="357693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rot="5400000">
            <a:off x="5641238" y="3576935"/>
            <a:ext cx="1524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5454340" y="3653135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42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Fifth Attempt: D </a:t>
            </a:r>
            <a:r>
              <a:rPr lang="en-US" dirty="0" smtClean="0"/>
              <a:t>Latch with Clock</a:t>
            </a:r>
            <a:endParaRPr lang="en-US" dirty="0"/>
          </a:p>
        </p:txBody>
      </p:sp>
      <p:sp>
        <p:nvSpPr>
          <p:cNvPr id="1580036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200" y="14948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7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609598" y="1571092"/>
            <a:ext cx="137160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8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52600" y="17996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39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2362200" y="16790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1266292"/>
            <a:ext cx="1066800" cy="1828800"/>
          </a:xfrm>
          <a:prstGeom prst="rect">
            <a:avLst/>
          </a:prstGeom>
          <a:noFill/>
          <a:ln w="38100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1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02831" y="1372299"/>
            <a:ext cx="325730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S</a:t>
            </a:r>
          </a:p>
        </p:txBody>
      </p:sp>
      <p:sp>
        <p:nvSpPr>
          <p:cNvPr id="1580042" name="AutoShap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81200" y="2409292"/>
            <a:ext cx="381000" cy="381000"/>
          </a:xfrm>
          <a:prstGeom prst="flowChartDelay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3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1524000" y="2485492"/>
            <a:ext cx="457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4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609600" y="2714092"/>
            <a:ext cx="1371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5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362200" y="2593442"/>
            <a:ext cx="22701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6" name="Text Box 1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90800" y="2286699"/>
            <a:ext cx="351378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R</a:t>
            </a:r>
          </a:p>
        </p:txBody>
      </p:sp>
      <p:sp>
        <p:nvSpPr>
          <p:cNvPr id="1580047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914400" y="15710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4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1752600" y="1799692"/>
            <a:ext cx="0" cy="914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5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5779" y="1190092"/>
            <a:ext cx="373821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0051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6200" y="2371548"/>
            <a:ext cx="524503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0052" name="Rectangle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2000" y="1113892"/>
            <a:ext cx="3429000" cy="21336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3" name="Text Box 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66146" y="1380236"/>
            <a:ext cx="391454" cy="49494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noAutofit/>
          </a:bodyPr>
          <a:lstStyle/>
          <a:p>
            <a:pPr algn="ctr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0064" name="Text Box 32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no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  <a:buFont typeface="Times New Roman" pitchFamily="18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0064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266146" y="2294636"/>
                <a:ext cx="391454" cy="494944"/>
              </a:xfrm>
              <a:prstGeom prst="rect">
                <a:avLst/>
              </a:prstGeom>
              <a:blipFill rotWithShape="1">
                <a:blip r:embed="rId89"/>
                <a:stretch>
                  <a:fillRect b="-10976"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0066" name="Line 3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3657600" y="26378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0067" name="Line 3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3657600" y="1723492"/>
            <a:ext cx="76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Line 53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038599" y="5334000"/>
            <a:ext cx="310243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55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348843" y="48260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Line 60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8843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Line 51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133600" y="4800600"/>
            <a:ext cx="0" cy="5334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Line 58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13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Line 49" hidden="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876300" y="5334000"/>
            <a:ext cx="12573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Line 50" hidden="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133599" y="4826000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9" name="Line 52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4038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Line 59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4038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Line 54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4348843" y="4826000"/>
            <a:ext cx="159475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Line 56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943600" y="4800600"/>
            <a:ext cx="0" cy="5080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Line 57" hidden="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943600" y="5334000"/>
            <a:ext cx="2476500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Line 61" hidden="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943600" y="3429000"/>
            <a:ext cx="0" cy="1905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Line 1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>
            <a:off x="914400" y="2485492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Oval 1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371600" y="2409292"/>
            <a:ext cx="152400" cy="152400"/>
          </a:xfrm>
          <a:prstGeom prst="ellipse">
            <a:avLst/>
          </a:prstGeom>
          <a:noFill/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AutoShape 43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5400000">
            <a:off x="1104899" y="2371193"/>
            <a:ext cx="304800" cy="228598"/>
          </a:xfrm>
          <a:prstGeom prst="triangle">
            <a:avLst>
              <a:gd name="adj" fmla="val 5000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38"/>
                </p:custDataLst>
                <p:extLst>
                  <p:ext uri="{D42A27DB-BD31-4B8C-83A1-F6EECF244321}">
                    <p14:modId xmlns:p14="http://schemas.microsoft.com/office/powerpoint/2010/main" val="399392186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32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32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FFFF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8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accent1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6" name="Group 4"/>
              <p:cNvGraphicFramePr>
                <a:graphicFrameLocks noGrp="1"/>
              </p:cNvGraphicFramePr>
              <p:nvPr>
                <p:custDataLst>
                  <p:tags r:id="rId90"/>
                </p:custDataLst>
                <p:extLst>
                  <p:ext uri="{D42A27DB-BD31-4B8C-83A1-F6EECF244321}">
                    <p14:modId xmlns:p14="http://schemas.microsoft.com/office/powerpoint/2010/main" val="3993921867"/>
                  </p:ext>
                </p:extLst>
              </p:nvPr>
            </p:nvGraphicFramePr>
            <p:xfrm>
              <a:off x="3886200" y="3429000"/>
              <a:ext cx="3124200" cy="3284219"/>
            </p:xfrm>
            <a:graphic>
              <a:graphicData uri="http://schemas.openxmlformats.org/drawingml/2006/table">
                <a:tbl>
                  <a:tblPr/>
                  <a:tblGrid>
                    <a:gridCol w="762000"/>
                    <a:gridCol w="685800"/>
                    <a:gridCol w="838200"/>
                    <a:gridCol w="838200"/>
                  </a:tblGrid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clk</a:t>
                          </a:r>
                          <a:endParaRPr kumimoji="0" lang="en-US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D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8654" b="-442308"/>
                          </a:stretch>
                        </a:blipFill>
                      </a:tcPr>
                    </a:tc>
                  </a:tr>
                  <a:tr h="636259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08654" b="-342308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Calibri"/>
                            </a:rPr>
                            <a:t>Q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91"/>
                          <a:stretch>
                            <a:fillRect l="-284672" t="-197273" b="-223636"/>
                          </a:stretch>
                        </a:blipFill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670567"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49263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tx2"/>
                            </a:buClr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latin typeface="Calibri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0" name="Straight Connector 49"/>
          <p:cNvCxnSpPr/>
          <p:nvPr>
            <p:custDataLst>
              <p:tags r:id="rId39"/>
            </p:custDataLst>
          </p:nvPr>
        </p:nvCxnSpPr>
        <p:spPr>
          <a:xfrm>
            <a:off x="360746" y="370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40"/>
            </p:custDataLst>
          </p:nvPr>
        </p:nvCxnSpPr>
        <p:spPr>
          <a:xfrm>
            <a:off x="360746" y="4212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>
            <p:custDataLst>
              <p:tags r:id="rId41"/>
            </p:custDataLst>
          </p:nvPr>
        </p:nvCxnSpPr>
        <p:spPr>
          <a:xfrm>
            <a:off x="360746" y="4466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>
            <p:custDataLst>
              <p:tags r:id="rId42"/>
            </p:custDataLst>
          </p:nvPr>
        </p:nvCxnSpPr>
        <p:spPr>
          <a:xfrm>
            <a:off x="360746" y="4974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>
            <p:custDataLst>
              <p:tags r:id="rId43"/>
            </p:custDataLst>
          </p:nvPr>
        </p:nvCxnSpPr>
        <p:spPr>
          <a:xfrm>
            <a:off x="360746" y="5101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44"/>
            </p:custDataLst>
          </p:nvPr>
        </p:nvCxnSpPr>
        <p:spPr>
          <a:xfrm>
            <a:off x="377421" y="5609692"/>
            <a:ext cx="343503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2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60746" y="4212692"/>
            <a:ext cx="550272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Line 2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911018" y="3704692"/>
            <a:ext cx="38438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8" name="Line 2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91101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9" name="Line 2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12954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0" name="Line 42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360746" y="4466692"/>
            <a:ext cx="10526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Line 43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1413350" y="4974692"/>
            <a:ext cx="56784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2" name="Line 44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1981199" y="4466692"/>
            <a:ext cx="38100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3" name="Line 45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362200" y="4974692"/>
            <a:ext cx="1366876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5" name="Line 47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1981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6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362200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7" name="Text Box 62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6200" y="3666948"/>
            <a:ext cx="279366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8" name="Text Box 63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20048" y="4466692"/>
            <a:ext cx="191670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69" name="Text Box 64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08189" y="5076292"/>
            <a:ext cx="201492" cy="62914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sp>
        <p:nvSpPr>
          <p:cNvPr id="70" name="Line 26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1295397" y="4212692"/>
            <a:ext cx="457703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V="1">
            <a:off x="1753100" y="3704692"/>
            <a:ext cx="4186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17531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71698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7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171698" y="4212692"/>
            <a:ext cx="415147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8" name="Line 27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2586846" y="3704692"/>
            <a:ext cx="384954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9" name="Line 2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2586846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1" name="Line 2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971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7" name="Line 26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971799" y="4212692"/>
            <a:ext cx="44879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8" name="Line 27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3420591" y="3704692"/>
            <a:ext cx="291811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9" name="Line 28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3420591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0" name="Line 2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3733800" y="3704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0" name="Rectangle 3"/>
          <p:cNvSpPr txBox="1">
            <a:spLocks noChangeArrowheads="1"/>
          </p:cNvSpPr>
          <p:nvPr>
            <p:custDataLst>
              <p:tags r:id="rId70"/>
            </p:custDataLst>
          </p:nvPr>
        </p:nvSpPr>
        <p:spPr>
          <a:xfrm>
            <a:off x="4572000" y="580492"/>
            <a:ext cx="43434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2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Level Sensitive D Latch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/>
              <a:t>Clock high: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set/reset (according to D)</a:t>
            </a:r>
          </a:p>
          <a:p>
            <a:r>
              <a:rPr lang="en-US" sz="2800" dirty="0" smtClean="0"/>
              <a:t>Clock low:</a:t>
            </a:r>
            <a:br>
              <a:rPr lang="en-US" sz="2800" dirty="0" smtClean="0"/>
            </a:br>
            <a:r>
              <a:rPr lang="en-US" sz="2800" dirty="0" smtClean="0">
                <a:sym typeface="Wingdings" pitchFamily="2" charset="2"/>
              </a:rPr>
              <a:t>   keep state (ignore D)</a:t>
            </a:r>
            <a:endParaRPr lang="en-US" sz="2800" dirty="0" smtClean="0"/>
          </a:p>
        </p:txBody>
      </p:sp>
      <p:sp>
        <p:nvSpPr>
          <p:cNvPr id="83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1022824" y="3704692"/>
            <a:ext cx="5876" cy="194017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4" name="Line 46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1407474" y="4466692"/>
            <a:ext cx="0" cy="508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46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1862137" y="3733800"/>
            <a:ext cx="0" cy="1875892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6" name="Line 46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2057400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Line 4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2667000" y="3733800"/>
            <a:ext cx="0" cy="1911065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dash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8030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1676400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2479476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276600" y="3581400"/>
            <a:ext cx="568524" cy="2286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ine 46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1027587" y="5136865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82" name="Line 2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513146" y="5609692"/>
            <a:ext cx="550272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5" name="Line 4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1862137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2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999112" y="5105921"/>
            <a:ext cx="8677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46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2057400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7" name="Line 26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1828800" y="5638800"/>
            <a:ext cx="228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Line 44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V="1">
            <a:off x="2057400" y="5101692"/>
            <a:ext cx="609600" cy="370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46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2667000" y="5101692"/>
            <a:ext cx="0" cy="508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1" name="Line 26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2650128" y="5638799"/>
            <a:ext cx="770462" cy="606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401502" y="5638799"/>
            <a:ext cx="25609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94" grpId="0" animBg="1"/>
      <p:bldP spid="96" grpId="0" animBg="1"/>
      <p:bldP spid="100" grpId="0" animBg="1"/>
      <p:bldP spid="2" grpId="0" animBg="1"/>
      <p:bldP spid="102" grpId="0" animBg="1"/>
      <p:bldP spid="103" grpId="0" animBg="1"/>
      <p:bldP spid="104" grpId="0" animBg="1"/>
      <p:bldP spid="64" grpId="0" animBg="1"/>
      <p:bldP spid="82" grpId="0" animBg="1"/>
      <p:bldP spid="85" grpId="0" animBg="1"/>
      <p:bldP spid="92" grpId="0" animBg="1"/>
      <p:bldP spid="95" grpId="0" animBg="1"/>
      <p:bldP spid="97" grpId="0" animBg="1"/>
      <p:bldP spid="98" grpId="0" animBg="1"/>
      <p:bldP spid="99" grpId="0" animBg="1"/>
      <p:bldP spid="101" grpId="0" animBg="1"/>
      <p:bldP spid="10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Sixth Attempt: Edge-Triggered D Flip-Flop</a:t>
            </a:r>
            <a:endParaRPr lang="en-US" dirty="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985954" y="526709"/>
            <a:ext cx="4158046" cy="29718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 Flip-Flop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Edge-Triggered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Data captured when clock is high</a:t>
            </a:r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r>
              <a:rPr lang="en-US" sz="2800" dirty="0" smtClean="0"/>
              <a:t>Output changes only on falling edges</a:t>
            </a:r>
            <a:endParaRPr lang="en-US" sz="2800" dirty="0"/>
          </a:p>
          <a:p>
            <a:pPr>
              <a:lnSpc>
                <a:spcPct val="92000"/>
              </a:lnSpc>
              <a:buFont typeface="Arial" pitchFamily="34" charset="0"/>
              <a:buChar char="•"/>
            </a:pPr>
            <a:endParaRPr lang="en-US" sz="2800" dirty="0" smtClean="0"/>
          </a:p>
        </p:txBody>
      </p:sp>
      <p:sp>
        <p:nvSpPr>
          <p:cNvPr id="158618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9817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81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07757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8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5769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83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8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763289" y="1593509"/>
                <a:ext cx="545342" cy="664926"/>
              </a:xfrm>
              <a:prstGeom prst="rect">
                <a:avLst/>
              </a:prstGeom>
              <a:blipFill rotWithShape="1">
                <a:blip r:embed="rId101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6191" name="Rectangl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35292" y="983909"/>
            <a:ext cx="1143000" cy="121920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192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003232" y="964362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193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701244" y="964362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6194" name="Text Box 18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6000"/>
                  </a:lnSpc>
                  <a:buClr>
                    <a:srgbClr val="40458C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FFFFF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solidFill>
                                <a:srgbClr val="FFFFFF"/>
                              </a:solidFill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3200" dirty="0">
                  <a:solidFill>
                    <a:srgbClr val="FFFFFF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586194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658764" y="1593509"/>
                <a:ext cx="545342" cy="664926"/>
              </a:xfrm>
              <a:prstGeom prst="rect">
                <a:avLst/>
              </a:prstGeom>
              <a:blipFill rotWithShape="1">
                <a:blip r:embed="rId103"/>
                <a:stretch>
                  <a:fillRect/>
                </a:stretch>
              </a:blip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 Box 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28595" y="1593509"/>
            <a:ext cx="35779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Text Box 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24071" y="1593509"/>
            <a:ext cx="357790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L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2" name="Text Box 6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391" y="36380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6243" name="Text Box 6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2190" y="4509591"/>
            <a:ext cx="437941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1586244" name="Text Box 6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5560" y="5314453"/>
            <a:ext cx="397866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1586245" name="Text Box 6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53670" y="6076453"/>
            <a:ext cx="460383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Q</a:t>
            </a:r>
          </a:p>
        </p:txBody>
      </p:sp>
      <p:cxnSp>
        <p:nvCxnSpPr>
          <p:cNvPr id="94" name="Straight Connector 93"/>
          <p:cNvCxnSpPr/>
          <p:nvPr>
            <p:custDataLst>
              <p:tags r:id="rId17"/>
            </p:custDataLst>
          </p:nvPr>
        </p:nvCxnSpPr>
        <p:spPr>
          <a:xfrm>
            <a:off x="685800" y="3596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8"/>
            </p:custDataLst>
          </p:nvPr>
        </p:nvCxnSpPr>
        <p:spPr>
          <a:xfrm>
            <a:off x="685800" y="42059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19"/>
            </p:custDataLst>
          </p:nvPr>
        </p:nvCxnSpPr>
        <p:spPr>
          <a:xfrm>
            <a:off x="685800" y="4509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0"/>
            </p:custDataLst>
          </p:nvPr>
        </p:nvCxnSpPr>
        <p:spPr>
          <a:xfrm>
            <a:off x="694426" y="512898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1"/>
            </p:custDataLst>
          </p:nvPr>
        </p:nvCxnSpPr>
        <p:spPr>
          <a:xfrm>
            <a:off x="685800" y="58809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2"/>
            </p:custDataLst>
          </p:nvPr>
        </p:nvCxnSpPr>
        <p:spPr>
          <a:xfrm>
            <a:off x="685800" y="5271323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3"/>
            </p:custDataLst>
          </p:nvPr>
        </p:nvCxnSpPr>
        <p:spPr>
          <a:xfrm>
            <a:off x="685800" y="60347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4"/>
            </p:custDataLst>
          </p:nvPr>
        </p:nvCxnSpPr>
        <p:spPr>
          <a:xfrm>
            <a:off x="685800" y="6644357"/>
            <a:ext cx="7848600" cy="0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Line 2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80010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5" name="Line 27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05740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6" name="Line 28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0574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7241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8" name="Line 2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272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9" name="Line 27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98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0" name="Line 28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8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1" name="Line 2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64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2" name="Line 2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629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3" name="Line 2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886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4" name="Line 2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5886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5" name="Line 2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553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6" name="Line 26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6534150" y="4205957"/>
            <a:ext cx="12573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7" name="Line 27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7791450" y="3596357"/>
            <a:ext cx="66675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8" name="Line 2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779145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49" name="Line 2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8458200" y="3596357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2" name="Line 53" hidden="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805953" y="5426077"/>
            <a:ext cx="132764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63" name="Line 55" hidden="1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133600" y="480901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 dirty="0"/>
          </a:p>
        </p:txBody>
      </p:sp>
      <p:sp>
        <p:nvSpPr>
          <p:cNvPr id="164" name="Line 58" hidden="1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4290392" y="4816475"/>
            <a:ext cx="1653208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5" name="Line 59" hidden="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4290392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6" name="Line 64" hidden="1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4290392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7" name="Line 61" hidden="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5943599" y="5410200"/>
            <a:ext cx="2431995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8" name="Line 60" hidden="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5943600" y="4800600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9" name="Line 65" hidden="1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5943600" y="3124200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0" name="Line 71" hidden="1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4613302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1" name="Line 56" hidden="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038600" y="4816475"/>
            <a:ext cx="0" cy="60960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2" name="Line 57" hidden="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4038600" y="5426075"/>
            <a:ext cx="25179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3" name="Line 63" hidden="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4038600" y="3140075"/>
            <a:ext cx="0" cy="2286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4" name="Line 74" hidden="1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698364" y="5578475"/>
            <a:ext cx="3837387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Line 75" hidden="1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6543261" y="6175375"/>
            <a:ext cx="1914939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72" hidden="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6535751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7" name="Line 76" hidden="1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535751" y="5578475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8" name="Line 54" hidden="1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2133599" y="4816475"/>
            <a:ext cx="1905001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9" name="Line 70" hidden="1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2690854" y="3140075"/>
            <a:ext cx="0" cy="30480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0" name="Line 73" hidden="1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83424" y="6180138"/>
            <a:ext cx="1914940" cy="7938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1" name="Line 77" hidden="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2690854" y="5583238"/>
            <a:ext cx="0" cy="600075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82" name="Line 62" hidden="1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133600" y="3182937"/>
            <a:ext cx="0" cy="2209800"/>
          </a:xfrm>
          <a:prstGeom prst="line">
            <a:avLst/>
          </a:prstGeom>
          <a:noFill/>
          <a:ln w="25400" cap="rnd">
            <a:solidFill>
              <a:srgbClr val="0070C0"/>
            </a:solidFill>
            <a:prstDash val="sysDot"/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26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685800" y="6646366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7" name="Line 19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911216" y="1288709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8" name="Line 1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879157" y="19837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9" name="Line 1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2282817" y="1999985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0" name="Line 1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301867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1" name="Line 19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68592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2" name="Line 19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2895600" y="1981200"/>
            <a:ext cx="128471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33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191000" y="19812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0" name="Line 1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191000" y="1295400"/>
            <a:ext cx="228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-76200" y="831509"/>
            <a:ext cx="5062154" cy="2133600"/>
            <a:chOff x="76200" y="831509"/>
            <a:chExt cx="5062154" cy="2133600"/>
          </a:xfrm>
        </p:grpSpPr>
        <p:sp>
          <p:nvSpPr>
            <p:cNvPr id="153" name="Line 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 flipH="1">
              <a:off x="682616" y="1288709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4" name="Line 1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flipH="1">
              <a:off x="682617" y="1994056"/>
              <a:ext cx="6096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5" name="Line 1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H="1">
              <a:off x="2435217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Line 1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H="1">
              <a:off x="2435216" y="1288709"/>
              <a:ext cx="765183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Line 20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 flipH="1">
              <a:off x="3035292" y="1994056"/>
              <a:ext cx="1524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58" name="Line 21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flipH="1">
              <a:off x="4330692" y="1994056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Line 22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flipH="1">
              <a:off x="4330692" y="1288709"/>
              <a:ext cx="3048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Line 25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flipH="1">
              <a:off x="1063617" y="1993559"/>
              <a:ext cx="0" cy="59055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 type="oval"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61" name="Line 2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 flipH="1" flipV="1">
              <a:off x="3035292" y="1974509"/>
              <a:ext cx="0" cy="60960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3" name="Line 27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 flipV="1">
              <a:off x="1063617" y="2584109"/>
              <a:ext cx="1219200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184" name="AutoShape 28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 rot="5400000">
              <a:off x="2282817" y="2403134"/>
              <a:ext cx="381000" cy="381000"/>
            </a:xfrm>
            <a:prstGeom prst="triangle">
              <a:avLst>
                <a:gd name="adj" fmla="val 5000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2682867" y="2507909"/>
              <a:ext cx="152400" cy="152400"/>
            </a:xfrm>
            <a:prstGeom prst="ellipse">
              <a:avLst/>
            </a:prstGeom>
            <a:noFill/>
            <a:ln w="28575" algn="ctr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6" name="Text Box 78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651794" y="1136309"/>
              <a:ext cx="397866" cy="66358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187" name="Rectangle 79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804854" y="831509"/>
              <a:ext cx="3687763" cy="2133600"/>
            </a:xfrm>
            <a:prstGeom prst="rect">
              <a:avLst/>
            </a:prstGeom>
            <a:noFill/>
            <a:ln w="381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188" name="Line 2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2844792" y="2584109"/>
              <a:ext cx="209548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89" name="Text Box 17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645017" y="964859"/>
              <a:ext cx="460383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>
                  <a:solidFill>
                    <a:srgbClr val="FFFFFF"/>
                  </a:solidFill>
                  <a:latin typeface="Calibri"/>
                </a:rPr>
                <a:t>Q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 Box 18"/>
                <p:cNvSpPr txBox="1">
                  <a:spLocks noChangeArrowheads="1"/>
                </p:cNvSpPr>
                <p:nvPr>
                  <p:custDataLst>
                    <p:tags r:id="rId95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16000"/>
                    </a:lnSpc>
                    <a:buClr>
                      <a:srgbClr val="40458C"/>
                    </a:buClr>
                    <a:buSzPct val="100000"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FFFFFF"/>
                                </a:solidFill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32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90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126"/>
                  </p:custDataLst>
                </p:nvPr>
              </p:nvSpPr>
              <p:spPr bwMode="auto">
                <a:xfrm>
                  <a:off x="4593012" y="1669212"/>
                  <a:ext cx="545342" cy="664926"/>
                </a:xfrm>
                <a:prstGeom prst="rect">
                  <a:avLst/>
                </a:prstGeom>
                <a:blipFill rotWithShape="1">
                  <a:blip r:embed="rId127"/>
                  <a:stretch>
                    <a:fillRect/>
                  </a:stretch>
                </a:blipFill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2" name="Text Box 66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7860" y="964362"/>
              <a:ext cx="437940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smtClean="0">
                  <a:solidFill>
                    <a:srgbClr val="FFFFFF"/>
                  </a:solidFill>
                  <a:latin typeface="Calibri"/>
                </a:rPr>
                <a:t>D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3" name="Text Box 6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76200" y="1626847"/>
              <a:ext cx="638316" cy="62914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3200" dirty="0" err="1" smtClean="0">
                  <a:solidFill>
                    <a:srgbClr val="FFFFFF"/>
                  </a:solidFill>
                  <a:latin typeface="Calibri"/>
                </a:rPr>
                <a:t>clk</a:t>
              </a:r>
              <a:endParaRPr lang="en-US" sz="32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586222" name="Line 46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703052" y="4509591"/>
            <a:ext cx="2403061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6223" name="Line 47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123365" y="5119191"/>
            <a:ext cx="1081378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4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4224070" y="4509591"/>
            <a:ext cx="961224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5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191845" y="5119191"/>
            <a:ext cx="3406059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8" name="Line 52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185294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5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225504" y="4517949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6226" name="Line 5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3123365" y="4509591"/>
            <a:ext cx="0" cy="6096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26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85800" y="5884366"/>
            <a:ext cx="381000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723900" y="1524000"/>
            <a:ext cx="34015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2486810" y="838200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0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2816308" y="1611868"/>
            <a:ext cx="1554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11" name="TextBox 210"/>
          <p:cNvSpPr txBox="1"/>
          <p:nvPr/>
        </p:nvSpPr>
        <p:spPr>
          <a:xfrm>
            <a:off x="4384242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5108" y="838200"/>
            <a:ext cx="155492" cy="369332"/>
          </a:xfrm>
          <a:prstGeom prst="rect">
            <a:avLst/>
          </a:prstGeom>
          <a:solidFill>
            <a:schemeClr val="bg2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124200"/>
            <a:ext cx="7937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Activity#1:  Fill in timing graph and values for X and Q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15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6179" grpId="0" uiExpand="1" build="p"/>
      <p:bldP spid="1586242" grpId="0"/>
      <p:bldP spid="1586243" grpId="0"/>
      <p:bldP spid="1586244" grpId="0"/>
      <p:bldP spid="1586245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05" grpId="0" animBg="1"/>
      <p:bldP spid="1586222" grpId="0" animBg="1"/>
      <p:bldP spid="1586223" grpId="0" animBg="1"/>
      <p:bldP spid="1586224" grpId="0" animBg="1"/>
      <p:bldP spid="1586225" grpId="0" animBg="1"/>
      <p:bldP spid="1586228" grpId="0" animBg="1"/>
      <p:bldP spid="152" grpId="0" animBg="1"/>
      <p:bldP spid="1586226" grpId="0" animBg="1"/>
      <p:bldP spid="104" grpId="0" animBg="1"/>
      <p:bldP spid="214" grpId="2" animBg="1"/>
      <p:bldP spid="203" grpId="1" animBg="1"/>
      <p:bldP spid="216" grpId="2" animBg="1"/>
      <p:bldP spid="211" grpId="1" animBg="1"/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Set-Reset (SR) Latch can store one bit and we can change the value of the stored bit.  But, SR Latch has a forbidden state.</a:t>
            </a:r>
          </a:p>
          <a:p>
            <a:endParaRPr lang="en-US" sz="3000" dirty="0"/>
          </a:p>
          <a:p>
            <a:r>
              <a:rPr lang="en-US" sz="3000" dirty="0" smtClean="0"/>
              <a:t>(</a:t>
            </a:r>
            <a:r>
              <a:rPr lang="en-US" sz="3000" dirty="0" err="1" smtClean="0"/>
              <a:t>Unclocked</a:t>
            </a:r>
            <a:r>
              <a:rPr lang="en-US" sz="3000" dirty="0" smtClean="0"/>
              <a:t>) D Latch can store and change a bit like an SR Latch while avoiding a forbidden state.</a:t>
            </a:r>
          </a:p>
          <a:p>
            <a:endParaRPr lang="en-US" sz="3000" dirty="0"/>
          </a:p>
          <a:p>
            <a:r>
              <a:rPr lang="en-US" sz="3000" dirty="0" smtClean="0">
                <a:solidFill>
                  <a:schemeClr val="accent1"/>
                </a:solidFill>
              </a:rPr>
              <a:t>An Edge-Triggered D Flip-Flip (aka Master-Slave D Flip-Flip) stores one bit.  The bit can be changed in a synchronized fashion on the edge of a clock signal.</a:t>
            </a:r>
          </a:p>
        </p:txBody>
      </p:sp>
    </p:spTree>
    <p:extLst>
      <p:ext uri="{BB962C8B-B14F-4D97-AF65-F5344CB8AC3E}">
        <p14:creationId xmlns:p14="http://schemas.microsoft.com/office/powerpoint/2010/main" val="29651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more than one bit, N bits?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Registers</a:t>
            </a:r>
          </a:p>
        </p:txBody>
      </p:sp>
      <p:sp>
        <p:nvSpPr>
          <p:cNvPr id="158822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0" y="628650"/>
            <a:ext cx="5105400" cy="3352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Register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 </a:t>
            </a:r>
            <a:r>
              <a:rPr lang="en-US" dirty="0"/>
              <a:t>flip-flops in parallel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shared clock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extra clocked inputs:</a:t>
            </a:r>
            <a:br>
              <a:rPr lang="en-US" dirty="0" smtClean="0"/>
            </a:br>
            <a:r>
              <a:rPr lang="en-US" dirty="0" err="1" smtClean="0"/>
              <a:t>write_enable</a:t>
            </a:r>
            <a:r>
              <a:rPr lang="en-US" dirty="0" smtClean="0"/>
              <a:t>, reset, …</a:t>
            </a:r>
            <a:endParaRPr lang="en-US" dirty="0"/>
          </a:p>
        </p:txBody>
      </p:sp>
      <p:sp>
        <p:nvSpPr>
          <p:cNvPr id="15882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08138" y="91123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912812" y="1058868"/>
            <a:ext cx="695325" cy="47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06487" y="1374780"/>
            <a:ext cx="501650" cy="47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34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020887" y="106363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0" name="Line 1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2249487" y="138685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2" name="Line 1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>
            <a:off x="2935287" y="106363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45" name="Line 2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1435100" y="137478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6" name="Line 2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2249487" y="137574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7" name="Line 2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1435097" y="164148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49" name="Oval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23404" y="134509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250" name="Rectangle 2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31912" y="83503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4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77887" y="2197105"/>
            <a:ext cx="7302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none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55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1106487" y="2555880"/>
            <a:ext cx="501650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7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865187" y="3403595"/>
            <a:ext cx="746125" cy="79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278" name="Line 5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101725" y="3754438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00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 flipV="1">
            <a:off x="895350" y="4578345"/>
            <a:ext cx="715962" cy="95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0" name="Line 9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106487" y="1390648"/>
            <a:ext cx="0" cy="4114802"/>
          </a:xfrm>
          <a:prstGeom prst="line">
            <a:avLst/>
          </a:prstGeom>
          <a:noFill/>
          <a:ln w="28575" cap="sq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1" name="Text Box 9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5800" y="540970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88322" name="Text Box 98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4487" y="704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D0</a:t>
            </a:r>
          </a:p>
        </p:txBody>
      </p:sp>
      <p:sp>
        <p:nvSpPr>
          <p:cNvPr id="1588323" name="Text Box 99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4487" y="417512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D3</a:t>
            </a:r>
          </a:p>
        </p:txBody>
      </p:sp>
      <p:sp>
        <p:nvSpPr>
          <p:cNvPr id="1588324" name="Text Box 100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4487" y="18478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D1</a:t>
            </a:r>
          </a:p>
        </p:txBody>
      </p:sp>
      <p:sp>
        <p:nvSpPr>
          <p:cNvPr id="1588325" name="Text Box 10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4487" y="3067050"/>
            <a:ext cx="646331" cy="66358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D2</a:t>
            </a:r>
          </a:p>
        </p:txBody>
      </p:sp>
      <p:sp>
        <p:nvSpPr>
          <p:cNvPr id="1588326" name="Rectangle 10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57800" y="4114800"/>
            <a:ext cx="1066800" cy="18288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27" name="Line 10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419600" y="5029200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8" name="Line 10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324600" y="5046663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29" name="Line 105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800600" y="4953000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0" name="Line 106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6629400" y="4970463"/>
            <a:ext cx="7620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1" name="Text Box 10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465290" y="4945063"/>
            <a:ext cx="367409" cy="5921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2" name="Text Box 10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97290" y="4970463"/>
            <a:ext cx="367409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1588333" name="Line 10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V="1">
            <a:off x="57150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588334" name="Line 11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 flipV="1">
            <a:off x="5791200" y="5715000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88335" name="Line 111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791200" y="59436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588337" name="Text Box 113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15673" y="4495800"/>
            <a:ext cx="966931" cy="12348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>
                <a:solidFill>
                  <a:srgbClr val="FFFFFF"/>
                </a:solidFill>
                <a:latin typeface="Calibri"/>
              </a:rPr>
              <a:t>4-bit</a:t>
            </a:r>
          </a:p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0" name="Rectangle 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554288" y="91123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3" name="Rectangle 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611313" y="211138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4" name="Line 10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24062" y="226378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5" name="Line 16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2252662" y="258700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6" name="Line 1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938462" y="226378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7" name="Line 2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 flipV="1">
            <a:off x="1438275" y="257493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8" name="Line 2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2252662" y="257589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99" name="Line 2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H="1" flipV="1">
            <a:off x="1438272" y="284163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0" name="Oval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426579" y="254524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2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335087" y="203518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2" name="Rectangle 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57463" y="211138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11313" y="3295650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4" name="Line 10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024062" y="3448050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5" name="Line 16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52662" y="3771277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6" name="Line 18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938462" y="3448050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7" name="Line 2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1438275" y="3759200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8" name="Line 22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 flipV="1">
            <a:off x="2252662" y="3760165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9" name="Line 23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 flipV="1">
            <a:off x="1438272" y="4025900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0" name="Oval 25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2426579" y="3729517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1" name="Rectangle 2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35087" y="3219450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2" name="Rectangle 4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57463" y="3295650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3" name="Rectangle 4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1611313" y="4470395"/>
            <a:ext cx="412750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4" name="Line 10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 flipH="1">
            <a:off x="2024062" y="4622795"/>
            <a:ext cx="53340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5" name="Line 16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252662" y="4946022"/>
            <a:ext cx="173038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6" name="Line 1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 flipH="1">
            <a:off x="2938462" y="4622795"/>
            <a:ext cx="33813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8" name="Line 2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 flipV="1">
            <a:off x="2252662" y="4934910"/>
            <a:ext cx="0" cy="277812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9" name="Line 2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1438272" y="5200645"/>
            <a:ext cx="814390" cy="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Oval 25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426579" y="4904262"/>
            <a:ext cx="87312" cy="88900"/>
          </a:xfrm>
          <a:prstGeom prst="ellipse">
            <a:avLst/>
          </a:prstGeom>
          <a:noFill/>
          <a:ln w="25400" algn="ctr">
            <a:solidFill>
              <a:schemeClr val="bg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21" name="Rectangle 26"/>
          <p:cNvSpPr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1335087" y="4394195"/>
            <a:ext cx="1755775" cy="914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2" name="Rectangle 4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2557463" y="4470395"/>
            <a:ext cx="380999" cy="641350"/>
          </a:xfrm>
          <a:prstGeom prst="rect">
            <a:avLst/>
          </a:prstGeom>
          <a:noFill/>
          <a:ln w="38100" algn="ctr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69" name="Line 54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1100138" y="4937120"/>
            <a:ext cx="509587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0" name="Line 2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 flipV="1">
            <a:off x="1438275" y="4933945"/>
            <a:ext cx="0" cy="266700"/>
          </a:xfrm>
          <a:prstGeom prst="line">
            <a:avLst/>
          </a:prstGeom>
          <a:noFill/>
          <a:ln w="25400">
            <a:solidFill>
              <a:schemeClr val="bg2">
                <a:lumMod val="60000"/>
                <a:lumOff val="40000"/>
              </a:schemeClr>
            </a:solidFill>
            <a:round/>
            <a:headEnd/>
            <a:tailEnd type="oval"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71" name="Text Box 97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5433942" y="6076453"/>
            <a:ext cx="638316" cy="6291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>
                <a:solidFill>
                  <a:srgbClr val="FFFFFF"/>
                </a:solidFill>
                <a:latin typeface="Calibri"/>
              </a:rPr>
              <a:t>clk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822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8326" grpId="0" animBg="1"/>
      <p:bldP spid="1588327" grpId="0" animBg="1"/>
      <p:bldP spid="1588328" grpId="0" animBg="1"/>
      <p:bldP spid="1588329" grpId="0" animBg="1"/>
      <p:bldP spid="1588330" grpId="0" animBg="1"/>
      <p:bldP spid="1588331" grpId="0"/>
      <p:bldP spid="1588332" grpId="0"/>
      <p:bldP spid="1588333" grpId="0" animBg="1"/>
      <p:bldP spid="1588334" grpId="0" animBg="1"/>
      <p:bldP spid="1588335" grpId="0" animBg="1"/>
      <p:bldP spid="1588337" grpId="0"/>
      <p:bldP spid="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Takeaway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Set-Reset (SR) Latch can store one bit and we can change the value of the stored bit.  But, SR Latch has a forbidden state.</a:t>
            </a:r>
          </a:p>
          <a:p>
            <a:endParaRPr lang="en-US" dirty="0"/>
          </a:p>
          <a:p>
            <a:r>
              <a:rPr lang="en-US" dirty="0" smtClean="0"/>
              <a:t>(</a:t>
            </a:r>
            <a:r>
              <a:rPr lang="en-US" dirty="0" err="1" smtClean="0"/>
              <a:t>Unclocked</a:t>
            </a:r>
            <a:r>
              <a:rPr lang="en-US" dirty="0" smtClean="0"/>
              <a:t>) D Latch can store and change a bit like an SR Latch while avoiding a forbidden state.</a:t>
            </a:r>
          </a:p>
          <a:p>
            <a:endParaRPr lang="en-US" dirty="0"/>
          </a:p>
          <a:p>
            <a:r>
              <a:rPr lang="en-US" dirty="0" smtClean="0"/>
              <a:t>An Edge-Triggered D Flip-Flip (aka Master-Slave D Flip-Flip) stores one bit.  The bit can be changed in a synchronized fashion on the edge of a clock signal.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An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 </a:t>
            </a:r>
            <a:r>
              <a:rPr lang="en-US" b="1" dirty="0" smtClean="0">
                <a:solidFill>
                  <a:schemeClr val="accent1"/>
                </a:solidFill>
              </a:rPr>
              <a:t>register</a:t>
            </a:r>
            <a:r>
              <a:rPr lang="en-US" dirty="0" smtClean="0">
                <a:solidFill>
                  <a:schemeClr val="accent1"/>
                </a:solidFill>
              </a:rPr>
              <a:t> stores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-bits.  It is be created with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D-Flip-Flops in parallel along with a shared clock.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Example: What will this circuit do?</a:t>
            </a:r>
            <a:endParaRPr lang="en-US" dirty="0"/>
          </a:p>
        </p:txBody>
      </p:sp>
      <p:sp>
        <p:nvSpPr>
          <p:cNvPr id="4" name="Rectangle 10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38400" y="1828799"/>
            <a:ext cx="1219200" cy="2362200"/>
          </a:xfrm>
          <a:prstGeom prst="rect">
            <a:avLst/>
          </a:prstGeom>
          <a:noFill/>
          <a:ln w="381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5" name="Line 10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600200" y="3276599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" name="Line 10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657600" y="3294062"/>
            <a:ext cx="838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1" name="Line 109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28956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 dirty="0"/>
          </a:p>
        </p:txBody>
      </p:sp>
      <p:sp>
        <p:nvSpPr>
          <p:cNvPr id="12" name="Line 1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 flipV="1">
            <a:off x="2971800" y="3962399"/>
            <a:ext cx="762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3" name="Line 1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971800" y="4190999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4" name="Text Box 1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38400" y="2885181"/>
            <a:ext cx="1175322" cy="107721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32-bit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 eaLnBrk="1" hangingPunct="1"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200" dirty="0" err="1" smtClean="0">
                <a:solidFill>
                  <a:srgbClr val="FFFFFF"/>
                </a:solidFill>
                <a:latin typeface="Calibri"/>
              </a:rPr>
              <a:t>reg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Text Box 10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764" y="4495799"/>
            <a:ext cx="620683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err="1" smtClean="0">
                <a:solidFill>
                  <a:srgbClr val="FFFFFF"/>
                </a:solidFill>
                <a:latin typeface="Calibri"/>
              </a:rPr>
              <a:t>Clk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5"/>
          <p:cNvSpPr/>
          <p:nvPr>
            <p:custDataLst>
              <p:tags r:id="rId10"/>
            </p:custDataLst>
          </p:nvPr>
        </p:nvSpPr>
        <p:spPr>
          <a:xfrm>
            <a:off x="4495800" y="3047999"/>
            <a:ext cx="762000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+1</a:t>
            </a:r>
            <a:endParaRPr lang="en-US" sz="2800" dirty="0"/>
          </a:p>
        </p:txBody>
      </p:sp>
      <p:cxnSp>
        <p:nvCxnSpPr>
          <p:cNvPr id="18" name="Straight Connector 17"/>
          <p:cNvCxnSpPr>
            <a:stCxn id="16" idx="3"/>
          </p:cNvCxnSpPr>
          <p:nvPr>
            <p:custDataLst>
              <p:tags r:id="rId11"/>
            </p:custDataLst>
          </p:nvPr>
        </p:nvCxnSpPr>
        <p:spPr>
          <a:xfrm>
            <a:off x="5257800" y="3276599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12"/>
            </p:custDataLst>
          </p:nvPr>
        </p:nvCxnSpPr>
        <p:spPr>
          <a:xfrm rot="5400000">
            <a:off x="4686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3"/>
            </p:custDataLst>
          </p:nvPr>
        </p:nvCxnSpPr>
        <p:spPr>
          <a:xfrm rot="10800000">
            <a:off x="1600200" y="5486399"/>
            <a:ext cx="419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>
            <p:custDataLst>
              <p:tags r:id="rId14"/>
            </p:custDataLst>
          </p:nvPr>
        </p:nvCxnSpPr>
        <p:spPr>
          <a:xfrm rot="5400000" flipH="1" flipV="1">
            <a:off x="495300" y="4381499"/>
            <a:ext cx="220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ine 10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524500" y="2206217"/>
            <a:ext cx="571500" cy="358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pic>
        <p:nvPicPr>
          <p:cNvPr id="27" name="Picture 82" descr="8-segment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096000" y="1828799"/>
            <a:ext cx="581025" cy="754836"/>
          </a:xfrm>
          <a:prstGeom prst="rect">
            <a:avLst/>
          </a:prstGeom>
          <a:noFill/>
        </p:spPr>
      </p:pic>
      <p:pic>
        <p:nvPicPr>
          <p:cNvPr id="28" name="Picture 82" descr="8-segment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629400" y="1828799"/>
            <a:ext cx="581025" cy="754836"/>
          </a:xfrm>
          <a:prstGeom prst="rect">
            <a:avLst/>
          </a:prstGeom>
          <a:noFill/>
        </p:spPr>
      </p:pic>
      <p:pic>
        <p:nvPicPr>
          <p:cNvPr id="29" name="Picture 82" descr="8-segment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162800" y="1828799"/>
            <a:ext cx="581025" cy="754836"/>
          </a:xfrm>
          <a:prstGeom prst="rect">
            <a:avLst/>
          </a:prstGeom>
          <a:noFill/>
        </p:spPr>
      </p:pic>
      <p:pic>
        <p:nvPicPr>
          <p:cNvPr id="30" name="Picture 82" descr="8-segment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96200" y="1828799"/>
            <a:ext cx="581025" cy="754836"/>
          </a:xfrm>
          <a:prstGeom prst="rect">
            <a:avLst/>
          </a:prstGeom>
          <a:noFill/>
        </p:spPr>
      </p:pic>
      <p:pic>
        <p:nvPicPr>
          <p:cNvPr id="31" name="Picture 82" descr="8-segment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8229600" y="1828799"/>
            <a:ext cx="581025" cy="75483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>
            <p:custDataLst>
              <p:tags r:id="rId21"/>
            </p:custDataLst>
          </p:nvPr>
        </p:nvCxnSpPr>
        <p:spPr>
          <a:xfrm rot="5400000" flipH="1" flipV="1">
            <a:off x="3581400" y="2743199"/>
            <a:ext cx="1066800" cy="0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533400" y="1142999"/>
            <a:ext cx="758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Run</a:t>
            </a:r>
          </a:p>
        </p:txBody>
      </p:sp>
      <p:cxnSp>
        <p:nvCxnSpPr>
          <p:cNvPr id="36" name="Straight Connector 35"/>
          <p:cNvCxnSpPr/>
          <p:nvPr>
            <p:custDataLst>
              <p:tags r:id="rId23"/>
            </p:custDataLst>
          </p:nvPr>
        </p:nvCxnSpPr>
        <p:spPr>
          <a:xfrm>
            <a:off x="1447800" y="1447799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>
            <p:custDataLst>
              <p:tags r:id="rId24"/>
            </p:custDataLst>
          </p:nvPr>
        </p:nvCxnSpPr>
        <p:spPr>
          <a:xfrm rot="5400000">
            <a:off x="2476897" y="1638696"/>
            <a:ext cx="38020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0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438400" y="1752599"/>
            <a:ext cx="67839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WE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Text Box 10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6600" y="1752599"/>
            <a:ext cx="380232" cy="56201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  <a:latin typeface="Calibri"/>
              </a:rPr>
              <a:t>R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3" name="TextBox 42"/>
          <p:cNvSpPr txBox="1"/>
          <p:nvPr>
            <p:custDataLst>
              <p:tags r:id="rId27"/>
            </p:custDataLst>
          </p:nvPr>
        </p:nvSpPr>
        <p:spPr>
          <a:xfrm>
            <a:off x="381000" y="68579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Reset</a:t>
            </a:r>
          </a:p>
        </p:txBody>
      </p:sp>
      <p:cxnSp>
        <p:nvCxnSpPr>
          <p:cNvPr id="44" name="Straight Connector 43"/>
          <p:cNvCxnSpPr/>
          <p:nvPr>
            <p:custDataLst>
              <p:tags r:id="rId28"/>
            </p:custDataLst>
          </p:nvPr>
        </p:nvCxnSpPr>
        <p:spPr>
          <a:xfrm>
            <a:off x="1447800" y="990599"/>
            <a:ext cx="198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>
            <p:custDataLst>
              <p:tags r:id="rId29"/>
            </p:custDataLst>
          </p:nvPr>
        </p:nvCxnSpPr>
        <p:spPr>
          <a:xfrm rot="5400000">
            <a:off x="3011091" y="1410096"/>
            <a:ext cx="836612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>
            <p:custDataLst>
              <p:tags r:id="rId30"/>
            </p:custDataLst>
          </p:nvPr>
        </p:nvSpPr>
        <p:spPr>
          <a:xfrm>
            <a:off x="4540134" y="2008666"/>
            <a:ext cx="984365" cy="457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Decoder</a:t>
            </a:r>
            <a:endParaRPr lang="en-US" dirty="0"/>
          </a:p>
        </p:txBody>
      </p:sp>
      <p:sp>
        <p:nvSpPr>
          <p:cNvPr id="35" name="Line 10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142164" y="2209799"/>
            <a:ext cx="397971" cy="1442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0" grpId="0"/>
      <p:bldP spid="41" grpId="0"/>
      <p:bldP spid="4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can now build interesting devices with sensors</a:t>
            </a:r>
          </a:p>
          <a:p>
            <a:pPr lvl="1"/>
            <a:r>
              <a:rPr lang="en-US"/>
              <a:t>Using combinatorial logic</a:t>
            </a:r>
          </a:p>
          <a:p>
            <a:endParaRPr lang="en-US"/>
          </a:p>
          <a:p>
            <a:r>
              <a:rPr lang="en-US"/>
              <a:t>We can also store data values</a:t>
            </a:r>
          </a:p>
          <a:p>
            <a:pPr lvl="1"/>
            <a:r>
              <a:rPr lang="en-US"/>
              <a:t>In state-holding elements</a:t>
            </a:r>
          </a:p>
          <a:p>
            <a:pPr lvl="1"/>
            <a:r>
              <a:rPr lang="en-US"/>
              <a:t>Coupled with clocks</a:t>
            </a:r>
          </a:p>
        </p:txBody>
      </p:sp>
    </p:spTree>
    <p:extLst>
      <p:ext uri="{BB962C8B-B14F-4D97-AF65-F5344CB8AC3E}">
        <p14:creationId xmlns:p14="http://schemas.microsoft.com/office/powerpoint/2010/main" val="4996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9144000" cy="5943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800" dirty="0" smtClean="0">
                <a:solidFill>
                  <a:srgbClr val="FFFF00"/>
                </a:solidFill>
              </a:rPr>
              <a:t>Make sure </a:t>
            </a:r>
            <a:r>
              <a:rPr lang="en-US" sz="2800" dirty="0" smtClean="0">
                <a:solidFill>
                  <a:srgbClr val="FFFF00"/>
                </a:solidFill>
              </a:rPr>
              <a:t>to go to your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Lab Section </a:t>
            </a:r>
            <a:r>
              <a:rPr lang="en-US" sz="2800" b="1" i="1" dirty="0" smtClean="0">
                <a:solidFill>
                  <a:srgbClr val="FFFF00"/>
                </a:solidFill>
              </a:rPr>
              <a:t>this week</a:t>
            </a:r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Design Doc for Lab1 due </a:t>
            </a:r>
            <a:r>
              <a:rPr lang="en-US" sz="2800" dirty="0"/>
              <a:t>in one week, next </a:t>
            </a:r>
            <a:r>
              <a:rPr lang="en-US" sz="2800" dirty="0" smtClean="0"/>
              <a:t>Monday, Feb 4th </a:t>
            </a:r>
          </a:p>
          <a:p>
            <a:r>
              <a:rPr lang="en-US" sz="2800" dirty="0" smtClean="0"/>
              <a:t>Completed Lab1 due in two weeks, Monday, Feb 11th</a:t>
            </a:r>
            <a:endParaRPr lang="en-US" sz="2800" dirty="0"/>
          </a:p>
          <a:p>
            <a:r>
              <a:rPr lang="en-US" sz="2800" dirty="0"/>
              <a:t>Work </a:t>
            </a:r>
            <a:r>
              <a:rPr lang="en-US" sz="2800" dirty="0">
                <a:solidFill>
                  <a:srgbClr val="FFFF00"/>
                </a:solidFill>
              </a:rPr>
              <a:t>alone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Homework1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is out</a:t>
            </a:r>
            <a:endParaRPr lang="en-US" sz="2800" dirty="0"/>
          </a:p>
          <a:p>
            <a:r>
              <a:rPr lang="en-US" sz="2800" dirty="0"/>
              <a:t>D</a:t>
            </a:r>
            <a:r>
              <a:rPr lang="en-US" sz="2800" dirty="0" smtClean="0"/>
              <a:t>ue in one week, next </a:t>
            </a:r>
            <a:r>
              <a:rPr lang="en-US" sz="2800" dirty="0" smtClean="0"/>
              <a:t>Wednesday</a:t>
            </a:r>
            <a:r>
              <a:rPr lang="en-US" sz="2800" dirty="0" smtClean="0"/>
              <a:t>, </a:t>
            </a:r>
            <a:r>
              <a:rPr lang="en-US" sz="2800" dirty="0" smtClean="0"/>
              <a:t>start early</a:t>
            </a:r>
          </a:p>
          <a:p>
            <a:r>
              <a:rPr lang="en-US" sz="2800" dirty="0" smtClean="0"/>
              <a:t>Work </a:t>
            </a:r>
            <a:r>
              <a:rPr lang="en-US" sz="2800" dirty="0" smtClean="0">
                <a:solidFill>
                  <a:srgbClr val="FFFF00"/>
                </a:solidFill>
              </a:rPr>
              <a:t>alone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But</a:t>
            </a:r>
            <a:r>
              <a:rPr lang="en-US" sz="2800" dirty="0" smtClean="0"/>
              <a:t>, use your resources</a:t>
            </a:r>
          </a:p>
          <a:p>
            <a:pPr lvl="1"/>
            <a:r>
              <a:rPr lang="en-US" sz="2400" dirty="0" smtClean="0"/>
              <a:t>Lab Section, Piazza.com, Office Hours,  Homework Help Session,</a:t>
            </a:r>
          </a:p>
          <a:p>
            <a:pPr lvl="1"/>
            <a:r>
              <a:rPr lang="en-US" sz="2400" dirty="0" smtClean="0"/>
              <a:t>Class notes, book, Sections, </a:t>
            </a:r>
            <a:r>
              <a:rPr lang="en-US" sz="2400" dirty="0" err="1" smtClean="0"/>
              <a:t>CSUGLab</a:t>
            </a:r>
            <a:endParaRPr lang="en-US" sz="2400" dirty="0" smtClean="0"/>
          </a:p>
          <a:p>
            <a:pPr marL="0" indent="0"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26384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762000"/>
            <a:ext cx="914400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Check online syllabus/schedule 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</a:rPr>
              <a:t>http</a:t>
            </a:r>
            <a:r>
              <a:rPr lang="en-US" sz="2400" dirty="0">
                <a:solidFill>
                  <a:srgbClr val="FFFF00"/>
                </a:solidFill>
              </a:rPr>
              <a:t>://</a:t>
            </a:r>
            <a:r>
              <a:rPr lang="en-US" sz="2400" dirty="0" smtClean="0">
                <a:solidFill>
                  <a:srgbClr val="FFFF00"/>
                </a:solidFill>
              </a:rPr>
              <a:t>www.cs.cornell.edu/Courses/CS3410/2013sp/schedule.html</a:t>
            </a:r>
            <a:endParaRPr lang="en-US" sz="2400" dirty="0"/>
          </a:p>
          <a:p>
            <a:r>
              <a:rPr lang="en-US" sz="2400" dirty="0" smtClean="0"/>
              <a:t>Slides and Reading for lectures</a:t>
            </a:r>
          </a:p>
          <a:p>
            <a:r>
              <a:rPr lang="en-US" sz="2400" dirty="0" smtClean="0"/>
              <a:t>Office Hours</a:t>
            </a:r>
          </a:p>
          <a:p>
            <a:r>
              <a:rPr lang="en-US" sz="2400" dirty="0" smtClean="0"/>
              <a:t>Homework and Programming Assignments</a:t>
            </a:r>
          </a:p>
          <a:p>
            <a:r>
              <a:rPr lang="en-US" sz="2400" dirty="0" smtClean="0"/>
              <a:t>Prelims (in evenings):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Tuesday, February </a:t>
            </a:r>
            <a:r>
              <a:rPr lang="en-US" sz="2000" dirty="0" smtClean="0">
                <a:solidFill>
                  <a:srgbClr val="FFFF00"/>
                </a:solidFill>
              </a:rPr>
              <a:t>26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March </a:t>
            </a:r>
            <a:r>
              <a:rPr lang="en-US" sz="2000" dirty="0" smtClean="0">
                <a:solidFill>
                  <a:srgbClr val="FFFF00"/>
                </a:solidFill>
              </a:rPr>
              <a:t>28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Thursday, April </a:t>
            </a:r>
            <a:r>
              <a:rPr lang="en-US" sz="2000" dirty="0" smtClean="0">
                <a:solidFill>
                  <a:srgbClr val="FFFF00"/>
                </a:solidFill>
              </a:rPr>
              <a:t>25</a:t>
            </a:r>
            <a:r>
              <a:rPr lang="en-US" sz="2000" baseline="30000" dirty="0" smtClean="0">
                <a:solidFill>
                  <a:srgbClr val="FFFF00"/>
                </a:solidFill>
              </a:rPr>
              <a:t>th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endParaRPr lang="en-US" sz="20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Schedule is subject to change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577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State</a:t>
            </a:r>
          </a:p>
          <a:p>
            <a:pPr lvl="1"/>
            <a:r>
              <a:rPr lang="en-US" dirty="0" smtClean="0"/>
              <a:t>How do we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</a:p>
          <a:p>
            <a:pPr lvl="1"/>
            <a:r>
              <a:rPr lang="en-US" dirty="0" smtClean="0"/>
              <a:t>Attempts at storing (and changing) one bit</a:t>
            </a:r>
          </a:p>
          <a:p>
            <a:pPr lvl="2"/>
            <a:r>
              <a:rPr lang="en-US" dirty="0" smtClean="0"/>
              <a:t>Set-Reset Latch</a:t>
            </a:r>
          </a:p>
          <a:p>
            <a:pPr lvl="2"/>
            <a:r>
              <a:rPr lang="en-US" dirty="0" smtClean="0"/>
              <a:t>D Latch</a:t>
            </a:r>
          </a:p>
          <a:p>
            <a:pPr lvl="2"/>
            <a:r>
              <a:rPr lang="en-US" dirty="0" smtClean="0"/>
              <a:t>D Flip-Flops</a:t>
            </a:r>
          </a:p>
          <a:p>
            <a:pPr lvl="2"/>
            <a:r>
              <a:rPr lang="en-US" dirty="0" smtClean="0"/>
              <a:t>Master-Slave Flip-Flops</a:t>
            </a:r>
          </a:p>
          <a:p>
            <a:pPr lvl="1"/>
            <a:r>
              <a:rPr lang="en-US" dirty="0" smtClean="0"/>
              <a:t>Register: storing more than one bit, N-bits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/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Collaboration, Late, Re-grading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n-US" sz="2800" dirty="0" smtClean="0"/>
              <a:t>“Black Board” Collaboration Policy</a:t>
            </a:r>
            <a:endParaRPr lang="en-US" sz="28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Can discuss approach together on a “black board”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Leave and write up solution independently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/>
              <a:t>Do not copy solutions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 smtClean="0"/>
          </a:p>
          <a:p>
            <a:pPr marL="0" lvl="1" indent="0">
              <a:buSzPct val="85000"/>
              <a:buNone/>
            </a:pPr>
            <a:r>
              <a:rPr lang="en-US" dirty="0"/>
              <a:t>Late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Each person has a </a:t>
            </a:r>
            <a:r>
              <a:rPr lang="en-US" sz="2400" dirty="0">
                <a:solidFill>
                  <a:schemeClr val="accent1"/>
                </a:solidFill>
              </a:rPr>
              <a:t>total of </a:t>
            </a:r>
            <a:r>
              <a:rPr lang="en-US" sz="2400" b="1" i="1" dirty="0">
                <a:solidFill>
                  <a:schemeClr val="accent1"/>
                </a:solidFill>
              </a:rPr>
              <a:t>four</a:t>
            </a:r>
            <a:r>
              <a:rPr lang="en-US" sz="2400" dirty="0">
                <a:solidFill>
                  <a:schemeClr val="accent1"/>
                </a:solidFill>
              </a:rPr>
              <a:t> “slip days”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Max of </a:t>
            </a:r>
            <a:r>
              <a:rPr lang="en-US" sz="2400" b="1" i="1" dirty="0">
                <a:solidFill>
                  <a:schemeClr val="accent1"/>
                </a:solidFill>
              </a:rPr>
              <a:t>two</a:t>
            </a:r>
            <a:r>
              <a:rPr lang="en-US" sz="2400" dirty="0">
                <a:solidFill>
                  <a:schemeClr val="accent1"/>
                </a:solidFill>
              </a:rPr>
              <a:t> slip days </a:t>
            </a:r>
            <a:r>
              <a:rPr lang="en-US" sz="2400" dirty="0"/>
              <a:t>for any individual </a:t>
            </a:r>
            <a:r>
              <a:rPr lang="en-US" sz="2400" dirty="0" smtClean="0"/>
              <a:t>assignment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Slip days deducted first </a:t>
            </a:r>
            <a:r>
              <a:rPr lang="en-US" sz="2400" dirty="0" smtClean="0"/>
              <a:t>for </a:t>
            </a:r>
            <a:r>
              <a:rPr lang="en-US" sz="2400" i="1" dirty="0" smtClean="0"/>
              <a:t>any</a:t>
            </a:r>
            <a:r>
              <a:rPr lang="en-US" sz="2400" dirty="0" smtClean="0"/>
              <a:t> late assignment,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 </a:t>
            </a:r>
            <a:r>
              <a:rPr lang="en-US" sz="2400" dirty="0" smtClean="0"/>
              <a:t>   cannot selectively apply slip days</a:t>
            </a:r>
            <a:endParaRPr lang="en-US" sz="2400" dirty="0"/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For projects, slip days are deducted from all partners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20% deducted per day late after slip days are </a:t>
            </a:r>
            <a:r>
              <a:rPr lang="en-US" sz="2400" dirty="0" smtClean="0"/>
              <a:t>exhausted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/>
          </a:p>
          <a:p>
            <a:pPr marL="0" lvl="1" indent="0">
              <a:buSzPct val="85000"/>
              <a:buNone/>
            </a:pPr>
            <a:r>
              <a:rPr lang="en-US" dirty="0" err="1"/>
              <a:t>Regrade</a:t>
            </a:r>
            <a:r>
              <a:rPr lang="en-US" dirty="0"/>
              <a:t> policy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written request to lead TA,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and lead TA will pick a different grader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another written request, </a:t>
            </a:r>
          </a:p>
          <a:p>
            <a:pPr marL="0" lvl="1" indent="0">
              <a:buSzPct val="85000"/>
              <a:buNone/>
            </a:pPr>
            <a:r>
              <a:rPr lang="en-US" sz="2400" dirty="0"/>
              <a:t>	lead TA will </a:t>
            </a:r>
            <a:r>
              <a:rPr lang="en-US" sz="2400" dirty="0" err="1"/>
              <a:t>regrade</a:t>
            </a:r>
            <a:r>
              <a:rPr lang="en-US" sz="2400" dirty="0"/>
              <a:t> directly </a:t>
            </a:r>
          </a:p>
          <a:p>
            <a:pPr marL="91440" lvl="1" indent="-274320">
              <a:buSzPct val="85000"/>
              <a:buFont typeface="Arial"/>
              <a:buChar char="•"/>
            </a:pPr>
            <a:r>
              <a:rPr lang="en-US" sz="2400" dirty="0"/>
              <a:t>Submit yet another written request for professor to </a:t>
            </a:r>
            <a:r>
              <a:rPr lang="en-US" sz="2400" dirty="0" err="1"/>
              <a:t>regrade</a:t>
            </a:r>
            <a:r>
              <a:rPr lang="en-US" sz="2400" dirty="0"/>
              <a:t>.</a:t>
            </a:r>
          </a:p>
          <a:p>
            <a:pPr marL="91440" lvl="1" indent="-274320">
              <a:buSzPct val="85000"/>
              <a:buFont typeface="Arial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2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State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How do we store </a:t>
            </a:r>
            <a:r>
              <a:rPr lang="en-US" b="1" i="1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one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bit?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Attempts at storing (and changing) one bit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Set-Reset Latch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 Latch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D Flip-Flops</a:t>
            </a:r>
          </a:p>
          <a:p>
            <a:pPr lvl="2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Master-Slave Flip-Flops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Register: storing more than one bit, N-bits</a:t>
            </a:r>
          </a:p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/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0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418" name="Rectangle 2"/>
          <p:cNvSpPr>
            <a:spLocks noGrp="1" noChangeArrowheads="1"/>
          </p:cNvSpPr>
          <p:nvPr>
            <p:ph type="ctrTitle" sz="quarter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</p:spTree>
    <p:extLst>
      <p:ext uri="{BB962C8B-B14F-4D97-AF65-F5344CB8AC3E}">
        <p14:creationId xmlns:p14="http://schemas.microsoft.com/office/powerpoint/2010/main" val="84142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9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 electronic machine which has</a:t>
            </a:r>
          </a:p>
          <a:p>
            <a:pPr lvl="1"/>
            <a:r>
              <a:rPr lang="en-US"/>
              <a:t>external inputs</a:t>
            </a:r>
          </a:p>
          <a:p>
            <a:pPr lvl="1"/>
            <a:r>
              <a:rPr lang="en-US"/>
              <a:t>externally visible outputs</a:t>
            </a:r>
          </a:p>
          <a:p>
            <a:pPr lvl="1"/>
            <a:r>
              <a:rPr lang="en-US"/>
              <a:t>internal state</a:t>
            </a:r>
          </a:p>
          <a:p>
            <a:endParaRPr lang="en-US"/>
          </a:p>
          <a:p>
            <a:r>
              <a:rPr lang="en-US"/>
              <a:t>Output and next state depend on</a:t>
            </a:r>
          </a:p>
          <a:p>
            <a:pPr lvl="1"/>
            <a:r>
              <a:rPr lang="en-US"/>
              <a:t>inputs</a:t>
            </a:r>
          </a:p>
          <a:p>
            <a:pPr lvl="1"/>
            <a:r>
              <a:rPr lang="en-US"/>
              <a:t>current state</a:t>
            </a:r>
          </a:p>
        </p:txBody>
      </p:sp>
    </p:spTree>
    <p:extLst>
      <p:ext uri="{BB962C8B-B14F-4D97-AF65-F5344CB8AC3E}">
        <p14:creationId xmlns:p14="http://schemas.microsoft.com/office/powerpoint/2010/main" val="15523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166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524000"/>
            <a:ext cx="7958137" cy="4572000"/>
          </a:xfrm>
          <a:noFill/>
          <a:ln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/>
              <a:t>Machine is</a:t>
            </a:r>
          </a:p>
          <a:p>
            <a:pPr>
              <a:buFontTx/>
              <a:buNone/>
            </a:pPr>
            <a:r>
              <a:rPr lang="en-US" i="1" dirty="0"/>
              <a:t>			M</a:t>
            </a:r>
            <a:r>
              <a:rPr lang="en-US" dirty="0"/>
              <a:t> = (  </a:t>
            </a:r>
            <a:r>
              <a:rPr lang="en-US" i="1" dirty="0"/>
              <a:t>S,  I,  O, </a:t>
            </a: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 )</a:t>
            </a:r>
          </a:p>
          <a:p>
            <a:pPr>
              <a:buFontTx/>
              <a:buNone/>
            </a:pPr>
            <a:r>
              <a:rPr lang="en-US" i="1" dirty="0"/>
              <a:t>S</a:t>
            </a:r>
            <a:r>
              <a:rPr lang="en-US" dirty="0"/>
              <a:t>:	Finite set of states</a:t>
            </a:r>
          </a:p>
          <a:p>
            <a:pPr>
              <a:buFontTx/>
              <a:buNone/>
            </a:pPr>
            <a:r>
              <a:rPr lang="en-US" i="1" dirty="0"/>
              <a:t>I</a:t>
            </a:r>
            <a:r>
              <a:rPr lang="en-US" dirty="0"/>
              <a:t>:		Finite set of inputs</a:t>
            </a:r>
          </a:p>
          <a:p>
            <a:pPr>
              <a:buFontTx/>
              <a:buNone/>
            </a:pPr>
            <a:r>
              <a:rPr lang="en-US" i="1" dirty="0"/>
              <a:t>O</a:t>
            </a:r>
            <a:r>
              <a:rPr lang="en-US" dirty="0"/>
              <a:t>:	Finite set of outputs</a:t>
            </a:r>
          </a:p>
          <a:p>
            <a:pPr>
              <a:buFontTx/>
              <a:buNone/>
            </a:pPr>
            <a:r>
              <a:rPr lang="en-US" i="1" dirty="0">
                <a:sym typeface="Symbol" charset="0"/>
              </a:rPr>
              <a:t></a:t>
            </a:r>
            <a:r>
              <a:rPr lang="en-US" dirty="0"/>
              <a:t>:		State transition function</a:t>
            </a:r>
          </a:p>
          <a:p>
            <a:r>
              <a:rPr lang="en-US" dirty="0">
                <a:solidFill>
                  <a:srgbClr val="FFFF00"/>
                </a:solidFill>
              </a:rPr>
              <a:t>Next state </a:t>
            </a:r>
            <a:r>
              <a:rPr lang="en-US" dirty="0"/>
              <a:t>depends on </a:t>
            </a:r>
            <a:r>
              <a:rPr lang="en-US" dirty="0">
                <a:solidFill>
                  <a:srgbClr val="FFFF00"/>
                </a:solidFill>
              </a:rPr>
              <a:t>present input </a:t>
            </a:r>
            <a:r>
              <a:rPr lang="en-US" i="1" dirty="0"/>
              <a:t>and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present state</a:t>
            </a:r>
          </a:p>
        </p:txBody>
      </p:sp>
    </p:spTree>
    <p:extLst>
      <p:ext uri="{BB962C8B-B14F-4D97-AF65-F5344CB8AC3E}">
        <p14:creationId xmlns:p14="http://schemas.microsoft.com/office/powerpoint/2010/main" val="6495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8194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133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5634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19400" y="12192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5146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5146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7526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4478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2954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/>
              <a:t>Registers</a:t>
            </a:r>
            <a:endParaRPr lang="en-US" sz="2400" dirty="0"/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2192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Comb.</a:t>
            </a:r>
            <a:br>
              <a:rPr lang="en-US" sz="2400" dirty="0" smtClean="0"/>
            </a:br>
            <a:r>
              <a:rPr lang="en-US" sz="2400" dirty="0" smtClean="0"/>
              <a:t>Logic</a:t>
            </a:r>
            <a:endParaRPr lang="en-US" sz="2400" dirty="0"/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9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689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>
                <a:solidFill>
                  <a:srgbClr val="FFC000"/>
                </a:solidFill>
              </a:rPr>
              <a:t>state</a:t>
            </a: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r>
              <a:rPr lang="en-US" sz="2400" b="1" dirty="0"/>
              <a:t>/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output</a:t>
            </a: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start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state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8820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4366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</a:p>
          <a:p>
            <a:r>
              <a:rPr lang="en-US" sz="2800" dirty="0" smtClean="0"/>
              <a:t>Output: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 =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</a:p>
          <a:p>
            <a:r>
              <a:rPr lang="en-US" sz="2800" dirty="0" smtClean="0"/>
              <a:t>States:  =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 =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 =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  <a:endParaRPr lang="en-US" sz="2800" b="1" dirty="0" smtClean="0"/>
          </a:p>
        </p:txBody>
      </p:sp>
      <p:pic>
        <p:nvPicPr>
          <p:cNvPr id="50" name="CP3 Ink 50edd25d-a8ef-4bc7-9764-2bfb86efb3b2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10" y="373259"/>
            <a:ext cx="7424100" cy="499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3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  <a:endParaRPr lang="en-US" sz="2400" b="1" baseline="-25000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</a:t>
            </a:r>
            <a:r>
              <a:rPr lang="en-US" sz="2400" b="1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…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</a:t>
            </a:r>
            <a:r>
              <a:rPr lang="en-US" sz="2400" b="1" baseline="-25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…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1</a:t>
            </a:r>
            <a:r>
              <a:rPr lang="en-US" sz="2400" b="1" dirty="0" smtClean="0">
                <a:solidFill>
                  <a:srgbClr val="FFC000"/>
                </a:solidFill>
              </a:rPr>
              <a:t>S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0</a:t>
            </a: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01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11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5311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01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086600" y="759717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181600" y="41014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048000" y="2806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8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086600" y="38728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0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400800" y="24250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2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724400" y="2501205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b="1" dirty="0" smtClean="0"/>
              <a:t>/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0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Arc 42"/>
          <p:cNvSpPr/>
          <p:nvPr>
            <p:custDataLst>
              <p:tags r:id="rId34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>
            <p:custDataLst>
              <p:tags r:id="rId35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53502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0</a:t>
            </a:r>
            <a:r>
              <a:rPr lang="en-US" sz="2800" dirty="0" smtClean="0"/>
              <a:t>=up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1</a:t>
            </a:r>
            <a:r>
              <a:rPr lang="en-US" sz="2800" dirty="0" smtClean="0"/>
              <a:t>=down</a:t>
            </a:r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=on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en-US" sz="2800" dirty="0" smtClean="0"/>
              <a:t>=off</a:t>
            </a:r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00</a:t>
            </a:r>
            <a:r>
              <a:rPr lang="en-US" sz="2800" dirty="0" smtClean="0"/>
              <a:t>=A, </a:t>
            </a:r>
            <a:r>
              <a:rPr lang="en-US" sz="2800" b="1" dirty="0" smtClean="0">
                <a:solidFill>
                  <a:schemeClr val="accent6"/>
                </a:solidFill>
              </a:rPr>
              <a:t>01</a:t>
            </a:r>
            <a:r>
              <a:rPr lang="en-US" sz="2800" dirty="0" smtClean="0"/>
              <a:t>=B, </a:t>
            </a:r>
            <a:r>
              <a:rPr lang="en-US" sz="2800" b="1" dirty="0" smtClean="0">
                <a:solidFill>
                  <a:schemeClr val="accent6"/>
                </a:solidFill>
              </a:rPr>
              <a:t>10</a:t>
            </a:r>
            <a:r>
              <a:rPr lang="en-US" sz="2800" dirty="0" smtClean="0"/>
              <a:t>=C, or </a:t>
            </a:r>
            <a:r>
              <a:rPr lang="en-US" sz="2800" b="1" dirty="0" smtClean="0">
                <a:solidFill>
                  <a:schemeClr val="accent6"/>
                </a:solidFill>
              </a:rPr>
              <a:t>11</a:t>
            </a:r>
            <a:r>
              <a:rPr lang="en-US" sz="2800" dirty="0" smtClean="0"/>
              <a:t>=D</a:t>
            </a:r>
          </a:p>
        </p:txBody>
      </p:sp>
    </p:spTree>
    <p:extLst>
      <p:ext uri="{BB962C8B-B14F-4D97-AF65-F5344CB8AC3E}">
        <p14:creationId xmlns:p14="http://schemas.microsoft.com/office/powerpoint/2010/main" val="14218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store store </a:t>
            </a:r>
            <a:r>
              <a:rPr lang="en-US" b="1" i="1" dirty="0" smtClean="0"/>
              <a:t>one</a:t>
            </a:r>
            <a:r>
              <a:rPr lang="en-US" dirty="0" smtClean="0"/>
              <a:t> bit?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9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8600" y="762000"/>
            <a:ext cx="86868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1659908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09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0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1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2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16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1659917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165991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1659923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924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9800" y="26670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19800" y="1905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20" name="Rectangle 19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9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Outputs depend only on current state</a:t>
            </a:r>
            <a:endParaRPr lang="en-US" dirty="0"/>
          </a:p>
        </p:txBody>
      </p:sp>
      <p:sp>
        <p:nvSpPr>
          <p:cNvPr id="2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667000"/>
            <a:ext cx="0" cy="144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038600" y="297180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41148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286000"/>
            <a:ext cx="0" cy="1822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715812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</a:t>
            </a:r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46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67000" y="137160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24200" y="26670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4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2860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96000" y="2667000"/>
            <a:ext cx="603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96000" y="19050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00800" y="1671293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52" name="Rectangle 51"/>
          <p:cNvSpPr/>
          <p:nvPr>
            <p:custDataLst>
              <p:tags r:id="rId15"/>
            </p:custDataLst>
          </p:nvPr>
        </p:nvSpPr>
        <p:spPr>
          <a:xfrm>
            <a:off x="1752600" y="14478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Registers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>
            <p:custDataLst>
              <p:tags r:id="rId16"/>
            </p:custDataLst>
          </p:nvPr>
        </p:nvSpPr>
        <p:spPr>
          <a:xfrm>
            <a:off x="4572000" y="13716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4" name="Oval 53"/>
          <p:cNvSpPr/>
          <p:nvPr>
            <p:custDataLst>
              <p:tags r:id="rId17"/>
            </p:custDataLst>
          </p:nvPr>
        </p:nvSpPr>
        <p:spPr>
          <a:xfrm>
            <a:off x="4572000" y="2362200"/>
            <a:ext cx="1524000" cy="8382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5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267200" y="2667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4267200" y="17526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8" name="Straight Connector 57"/>
          <p:cNvCxnSpPr>
            <a:stCxn id="56" idx="0"/>
          </p:cNvCxnSpPr>
          <p:nvPr>
            <p:custDataLst>
              <p:tags r:id="rId20"/>
            </p:custDataLst>
          </p:nvPr>
        </p:nvCxnSpPr>
        <p:spPr>
          <a:xfrm rot="5400000">
            <a:off x="3810000" y="22098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21"/>
            </p:custDataLst>
          </p:nvPr>
        </p:nvCxnSpPr>
        <p:spPr>
          <a:xfrm rot="5400000" flipH="1" flipV="1">
            <a:off x="2476500" y="30098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>
            <p:custDataLst>
              <p:tags r:id="rId22"/>
            </p:custDataLst>
          </p:nvPr>
        </p:nvCxnSpPr>
        <p:spPr>
          <a:xfrm rot="16200000" flipV="1">
            <a:off x="2552700" y="30099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5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Example</a:t>
            </a:r>
            <a:endParaRPr lang="en-US" dirty="0"/>
          </a:p>
        </p:txBody>
      </p:sp>
      <p:sp>
        <p:nvSpPr>
          <p:cNvPr id="167629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7740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Legend</a:t>
            </a:r>
          </a:p>
        </p:txBody>
      </p:sp>
      <p:sp>
        <p:nvSpPr>
          <p:cNvPr id="167629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5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34405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76296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</a:rPr>
              <a:t>state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1676297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2150" y="977205"/>
            <a:ext cx="98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input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39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err="1" smtClean="0">
                <a:solidFill>
                  <a:srgbClr val="FFC000"/>
                </a:solidFill>
              </a:rPr>
              <a:t>start</a:t>
            </a:r>
            <a:r>
              <a:rPr lang="en-US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out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1" name="Oval 30"/>
          <p:cNvSpPr/>
          <p:nvPr>
            <p:custDataLst>
              <p:tags r:id="rId9"/>
            </p:custDataLst>
          </p:nvPr>
        </p:nvSpPr>
        <p:spPr>
          <a:xfrm>
            <a:off x="1386212" y="1670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0"/>
            </p:custDataLst>
          </p:nvPr>
        </p:nvSpPr>
        <p:spPr>
          <a:xfrm>
            <a:off x="228600" y="977205"/>
            <a:ext cx="2133600" cy="2057400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6" name="Oval 35"/>
          <p:cNvSpPr/>
          <p:nvPr>
            <p:custDataLst>
              <p:tags r:id="rId1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B</a:t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9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C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1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63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41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</a:rPr>
              <a:t>D</a:t>
            </a:r>
            <a:r>
              <a:rPr lang="en-US" sz="32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44" name="Arc 43"/>
          <p:cNvSpPr/>
          <p:nvPr>
            <p:custDataLst>
              <p:tags r:id="rId20"/>
            </p:custDataLst>
          </p:nvPr>
        </p:nvSpPr>
        <p:spPr>
          <a:xfrm>
            <a:off x="44196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596205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977205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7" name="Arc 46"/>
          <p:cNvSpPr/>
          <p:nvPr>
            <p:custDataLst>
              <p:tags r:id="rId23"/>
            </p:custDataLst>
          </p:nvPr>
        </p:nvSpPr>
        <p:spPr>
          <a:xfrm>
            <a:off x="3200400" y="1358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01005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Arc 48"/>
          <p:cNvSpPr/>
          <p:nvPr>
            <p:custDataLst>
              <p:tags r:id="rId25"/>
            </p:custDataLst>
          </p:nvPr>
        </p:nvSpPr>
        <p:spPr>
          <a:xfrm>
            <a:off x="6781800" y="1282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>
            <p:custDataLst>
              <p:tags r:id="rId26"/>
            </p:custDataLst>
          </p:nvPr>
        </p:nvSpPr>
        <p:spPr>
          <a:xfrm flipV="1">
            <a:off x="4495800" y="3415605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029200" y="4025205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048000" y="2882205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0" name="Arc 59"/>
          <p:cNvSpPr/>
          <p:nvPr>
            <p:custDataLst>
              <p:tags r:id="rId29"/>
            </p:custDataLst>
          </p:nvPr>
        </p:nvSpPr>
        <p:spPr>
          <a:xfrm>
            <a:off x="3200400" y="3263205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315200" y="37966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2" name="Arc 61"/>
          <p:cNvSpPr/>
          <p:nvPr>
            <p:custDataLst>
              <p:tags r:id="rId31"/>
            </p:custDataLst>
          </p:nvPr>
        </p:nvSpPr>
        <p:spPr>
          <a:xfrm>
            <a:off x="6781800" y="3187005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>
            <p:custDataLst>
              <p:tags r:id="rId32"/>
            </p:custDataLst>
          </p:nvPr>
        </p:nvSpPr>
        <p:spPr>
          <a:xfrm flipH="1">
            <a:off x="4800600" y="1885773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2500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5" name="Freeform 64"/>
          <p:cNvSpPr/>
          <p:nvPr>
            <p:custDataLst>
              <p:tags r:id="rId34"/>
            </p:custDataLst>
          </p:nvPr>
        </p:nvSpPr>
        <p:spPr>
          <a:xfrm rot="16200000" flipH="1">
            <a:off x="4401002" y="1535035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876800" y="2501205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3" name="TextBox 42"/>
          <p:cNvSpPr txBox="1"/>
          <p:nvPr>
            <p:custDataLst>
              <p:tags r:id="rId36"/>
            </p:custDataLst>
          </p:nvPr>
        </p:nvSpPr>
        <p:spPr>
          <a:xfrm>
            <a:off x="228600" y="4101405"/>
            <a:ext cx="30221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Input: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up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down</a:t>
            </a:r>
            <a:endParaRPr lang="en-US" sz="2800" b="1" dirty="0" smtClean="0"/>
          </a:p>
          <a:p>
            <a:r>
              <a:rPr lang="en-US" sz="2800" dirty="0" smtClean="0"/>
              <a:t>Output: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on</a:t>
            </a:r>
            <a:r>
              <a:rPr lang="en-US" sz="2800" dirty="0" smtClean="0"/>
              <a:t> or 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off</a:t>
            </a:r>
            <a:endParaRPr lang="en-US" sz="2800" b="1" dirty="0" smtClean="0"/>
          </a:p>
          <a:p>
            <a:r>
              <a:rPr lang="en-US" sz="2800" dirty="0" smtClean="0"/>
              <a:t>States: </a:t>
            </a:r>
            <a:r>
              <a:rPr lang="en-US" sz="2800" b="1" dirty="0" smtClean="0">
                <a:solidFill>
                  <a:schemeClr val="accent6"/>
                </a:solidFill>
              </a:rPr>
              <a:t>A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B</a:t>
            </a:r>
            <a:r>
              <a:rPr lang="en-US" sz="2800" dirty="0" smtClean="0"/>
              <a:t>, </a:t>
            </a:r>
            <a:r>
              <a:rPr lang="en-US" sz="2800" b="1" dirty="0" smtClean="0">
                <a:solidFill>
                  <a:schemeClr val="accent6"/>
                </a:solidFill>
              </a:rPr>
              <a:t>C</a:t>
            </a:r>
            <a:r>
              <a:rPr lang="en-US" sz="2800" dirty="0" smtClean="0"/>
              <a:t>, or </a:t>
            </a:r>
            <a:r>
              <a:rPr lang="en-US" sz="2800" b="1" dirty="0" smtClean="0">
                <a:solidFill>
                  <a:schemeClr val="accent6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1363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Activity #2: Create a Mealy FSM for a Serial </a:t>
            </a:r>
            <a:r>
              <a:rPr lang="en-US" dirty="0"/>
              <a:t>Adder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two </a:t>
            </a:r>
            <a:r>
              <a:rPr lang="en-US" dirty="0" smtClean="0"/>
              <a:t>infinite input </a:t>
            </a:r>
            <a:r>
              <a:rPr lang="en-US" dirty="0"/>
              <a:t>bit streams</a:t>
            </a:r>
          </a:p>
          <a:p>
            <a:pPr lvl="1"/>
            <a:r>
              <a:rPr lang="en-US" dirty="0"/>
              <a:t>streams are sent with least-significant-bit (</a:t>
            </a:r>
            <a:r>
              <a:rPr lang="en-US" dirty="0" err="1"/>
              <a:t>lsb</a:t>
            </a:r>
            <a:r>
              <a:rPr lang="en-US" dirty="0"/>
              <a:t>) </a:t>
            </a:r>
            <a:r>
              <a:rPr lang="en-US" dirty="0" smtClean="0"/>
              <a:t>first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How many states are needed to represent FSM?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Draw and Fill in FSM diagram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18" name="Rectangle 17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Mealy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9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724400"/>
            <a:ext cx="9372600" cy="2286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Two states</a:t>
            </a:r>
            <a:r>
              <a:rPr lang="en-US" sz="3000" dirty="0"/>
              <a:t>: </a:t>
            </a:r>
            <a:r>
              <a:rPr lang="en-US" sz="3000" dirty="0">
                <a:solidFill>
                  <a:srgbClr val="FFC000"/>
                </a:solidFill>
              </a:rPr>
              <a:t>S0</a:t>
            </a:r>
            <a:r>
              <a:rPr lang="en-US" sz="3000" dirty="0"/>
              <a:t> (no </a:t>
            </a:r>
            <a:r>
              <a:rPr lang="en-US" sz="3000" dirty="0" smtClean="0"/>
              <a:t>carry in), </a:t>
            </a:r>
            <a:r>
              <a:rPr lang="en-US" sz="3000" dirty="0">
                <a:solidFill>
                  <a:srgbClr val="FFC000"/>
                </a:solidFill>
              </a:rPr>
              <a:t>S1</a:t>
            </a:r>
            <a:r>
              <a:rPr lang="en-US" sz="3000" dirty="0"/>
              <a:t> (carry </a:t>
            </a:r>
            <a:r>
              <a:rPr lang="en-US" sz="3000" dirty="0" smtClean="0"/>
              <a:t>in)</a:t>
            </a:r>
            <a:endParaRPr lang="en-US" sz="3000" dirty="0"/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Inputs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000" dirty="0"/>
              <a:t> and </a:t>
            </a:r>
            <a:r>
              <a:rPr lang="en-US" sz="3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  <a:p>
            <a:pPr>
              <a:lnSpc>
                <a:spcPct val="92000"/>
              </a:lnSpc>
            </a:pPr>
            <a:r>
              <a:rPr lang="en-US" sz="3000" dirty="0">
                <a:solidFill>
                  <a:schemeClr val="accent1"/>
                </a:solidFill>
              </a:rPr>
              <a:t>Output</a:t>
            </a:r>
            <a:r>
              <a:rPr lang="en-US" sz="3000" dirty="0"/>
              <a:t>: 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 </a:t>
            </a:r>
          </a:p>
          <a:p>
            <a:pPr lvl="1">
              <a:lnSpc>
                <a:spcPct val="92000"/>
              </a:lnSpc>
            </a:pPr>
            <a:r>
              <a:rPr lang="en-US" sz="2600" dirty="0"/>
              <a:t>z </a:t>
            </a:r>
            <a:r>
              <a:rPr lang="en-US" sz="2600" dirty="0" smtClean="0"/>
              <a:t>is the sum </a:t>
            </a:r>
            <a:r>
              <a:rPr lang="en-US" sz="2600" dirty="0"/>
              <a:t>of inputs a, b, and </a:t>
            </a:r>
            <a:r>
              <a:rPr lang="en-US" sz="2600" dirty="0"/>
              <a:t>carry-in (one bit at a time</a:t>
            </a:r>
            <a:r>
              <a:rPr lang="en-US" sz="2600" dirty="0" smtClean="0"/>
              <a:t>)</a:t>
            </a:r>
            <a:endParaRPr lang="en-US" sz="2600" dirty="0" smtClean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  <a:endParaRPr lang="en-US" sz="2600" dirty="0"/>
          </a:p>
          <a:p>
            <a:pPr lvl="1">
              <a:lnSpc>
                <a:spcPct val="92000"/>
              </a:lnSpc>
            </a:pPr>
            <a:r>
              <a:rPr lang="en-US" sz="2600" dirty="0" smtClean="0"/>
              <a:t>Arcs labeled </a:t>
            </a:r>
            <a:r>
              <a:rPr lang="en-US" sz="2600" dirty="0"/>
              <a:t>with input bits a and b, and output </a:t>
            </a:r>
            <a:r>
              <a:rPr lang="en-US" sz="2600" dirty="0" smtClean="0"/>
              <a:t>z</a:t>
            </a:r>
            <a:endParaRPr lang="en-US" sz="2600" dirty="0"/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2" name="Arc 41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1143000" y="297180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…10110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222375" y="3876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…01111</a:t>
            </a:r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3468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…00101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971800"/>
            <a:ext cx="356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endParaRPr lang="en-US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382018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41870" y="3515380"/>
            <a:ext cx="325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42371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8" grpId="0"/>
      <p:bldP spid="39" grpId="0"/>
      <p:bldP spid="40" grpId="0"/>
      <p:bldP spid="41" grpId="0"/>
      <p:bldP spid="4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23495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/>
              <a:t>(2) Write down all input and state combinations</a:t>
            </a:r>
            <a:endParaRPr lang="en-US" sz="3000" dirty="0"/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3" name="Arc 3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Arc 3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7" name="Arc 3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6" name="Arc 4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465595"/>
              </p:ext>
            </p:extLst>
          </p:nvPr>
        </p:nvGraphicFramePr>
        <p:xfrm>
          <a:off x="209551" y="3002280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(3) Encode states, inputs, and outputs as bits</a:t>
            </a:r>
          </a:p>
        </p:txBody>
      </p:sp>
      <p:sp>
        <p:nvSpPr>
          <p:cNvPr id="28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45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S0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0" name="Oval 29"/>
          <p:cNvSpPr/>
          <p:nvPr>
            <p:custDataLst>
              <p:tags r:id="rId3"/>
            </p:custDataLst>
          </p:nvPr>
        </p:nvSpPr>
        <p:spPr>
          <a:xfrm>
            <a:off x="3977012" y="1289197"/>
            <a:ext cx="810888" cy="8310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58205"/>
            <a:ext cx="685800" cy="6858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536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S1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3" name="Arc 32"/>
          <p:cNvSpPr/>
          <p:nvPr>
            <p:custDataLst>
              <p:tags r:id="rId6"/>
            </p:custDataLst>
          </p:nvPr>
        </p:nvSpPr>
        <p:spPr>
          <a:xfrm flipH="1">
            <a:off x="4572000" y="1053405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40426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5" name="Arc 34"/>
          <p:cNvSpPr/>
          <p:nvPr>
            <p:custDataLst>
              <p:tags r:id="rId8"/>
            </p:custDataLst>
          </p:nvPr>
        </p:nvSpPr>
        <p:spPr>
          <a:xfrm>
            <a:off x="3352800" y="1358205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95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37" name="Arc 36"/>
          <p:cNvSpPr/>
          <p:nvPr>
            <p:custDataLst>
              <p:tags r:id="rId10"/>
            </p:custDataLst>
          </p:nvPr>
        </p:nvSpPr>
        <p:spPr>
          <a:xfrm>
            <a:off x="6858000" y="1282005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>
            <p:custDataLst>
              <p:tags r:id="rId11"/>
            </p:custDataLst>
          </p:nvPr>
        </p:nvSpPr>
        <p:spPr>
          <a:xfrm rot="5400000">
            <a:off x="6327427" y="1898302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73312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60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787900" y="1701105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62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73312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4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6002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62200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__</a:t>
            </a:r>
            <a:r>
              <a:rPr lang="en-US" sz="2800" b="1" dirty="0" smtClean="0"/>
              <a:t>/</a:t>
            </a:r>
            <a:r>
              <a:rPr lang="en-US" sz="28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_</a:t>
            </a:r>
          </a:p>
        </p:txBody>
      </p:sp>
      <p:sp>
        <p:nvSpPr>
          <p:cNvPr id="46" name="Arc 45"/>
          <p:cNvSpPr/>
          <p:nvPr>
            <p:custDataLst>
              <p:tags r:id="rId18"/>
            </p:custDataLst>
          </p:nvPr>
        </p:nvSpPr>
        <p:spPr>
          <a:xfrm rot="16200000">
            <a:off x="4076700" y="1943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 animBg="1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/>
      <p:bldP spid="40" grpId="0"/>
      <p:bldP spid="42" grpId="0"/>
      <p:bldP spid="43" grpId="0"/>
      <p:bldP spid="44" grpId="0"/>
      <p:bldP spid="45" grpId="0"/>
      <p:bldP spid="4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8100" y="3657600"/>
            <a:ext cx="5219700" cy="2743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(4) Determine logic equations for next state and outputs</a:t>
            </a:r>
          </a:p>
          <a:p>
            <a:endParaRPr lang="en-US" dirty="0"/>
          </a:p>
          <a:p>
            <a:r>
              <a:rPr lang="en-US" dirty="0" smtClean="0"/>
              <a:t>Combinational Logic </a:t>
            </a:r>
            <a:r>
              <a:rPr lang="en-US" dirty="0" smtClean="0"/>
              <a:t>Equations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3886200" y="2514600"/>
            <a:ext cx="8445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Next State </a:t>
            </a:r>
          </a:p>
        </p:txBody>
      </p:sp>
      <p:sp>
        <p:nvSpPr>
          <p:cNvPr id="3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Current State</a:t>
            </a:r>
            <a:endParaRPr lang="en-US" sz="2800" b="1" dirty="0"/>
          </a:p>
        </p:txBody>
      </p:sp>
      <p:sp>
        <p:nvSpPr>
          <p:cNvPr id="3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/>
              <a:t>Input</a:t>
            </a:r>
          </a:p>
        </p:txBody>
      </p:sp>
      <p:sp>
        <p:nvSpPr>
          <p:cNvPr id="3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Output</a:t>
            </a:r>
            <a:endParaRPr lang="en-US" sz="2800" b="1" dirty="0"/>
          </a:p>
        </p:txBody>
      </p:sp>
      <p:sp>
        <p:nvSpPr>
          <p:cNvPr id="40" name="Rectangle 3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>
            <p:custDataLst>
              <p:tags r:id="rId14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Comb.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Logic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Line 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886200" y="2209800"/>
            <a:ext cx="692150" cy="510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38550" y="19313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</a:p>
        </p:txBody>
      </p:sp>
      <p:sp>
        <p:nvSpPr>
          <p:cNvPr id="4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2236113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b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8288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D</a:t>
            </a: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4600" y="1600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1242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99262" y="12192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z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71600" y="1371600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2" name="Rectangle 14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864350" y="2465788"/>
            <a:ext cx="2476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C000"/>
                </a:solidFill>
              </a:rPr>
              <a:t>s'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4" name="Rectangle 1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87350" y="569250"/>
            <a:ext cx="159385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/>
              <a:t>Next State</a:t>
            </a:r>
            <a:endParaRPr lang="en-US" sz="2800" b="1" dirty="0"/>
          </a:p>
        </p:txBody>
      </p:sp>
      <p:graphicFrame>
        <p:nvGraphicFramePr>
          <p:cNvPr id="56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49493"/>
              </p:ext>
            </p:extLst>
          </p:nvPr>
        </p:nvGraphicFramePr>
        <p:xfrm>
          <a:off x="209551" y="3313176"/>
          <a:ext cx="3448049" cy="3441894"/>
        </p:xfrm>
        <a:graphic>
          <a:graphicData uri="http://schemas.openxmlformats.org/drawingml/2006/table">
            <a:tbl>
              <a:tblPr/>
              <a:tblGrid>
                <a:gridCol w="428455"/>
                <a:gridCol w="489664"/>
                <a:gridCol w="1029223"/>
                <a:gridCol w="500235"/>
                <a:gridCol w="1000472"/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itchFamily="34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Tahoma" pitchFamily="34" charset="0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4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Digital Door Lock</a:t>
            </a:r>
          </a:p>
          <a:p>
            <a:r>
              <a:rPr lang="en-US" dirty="0" smtClean="0"/>
              <a:t>Inputs: </a:t>
            </a:r>
          </a:p>
          <a:p>
            <a:pPr lvl="1"/>
            <a:r>
              <a:rPr lang="en-US" dirty="0" err="1" smtClean="0"/>
              <a:t>keycodes</a:t>
            </a:r>
            <a:r>
              <a:rPr lang="en-US" dirty="0" smtClean="0"/>
              <a:t> from keypad</a:t>
            </a:r>
          </a:p>
          <a:p>
            <a:pPr lvl="1"/>
            <a:r>
              <a:rPr lang="en-US" dirty="0" smtClean="0"/>
              <a:t>clock</a:t>
            </a:r>
          </a:p>
          <a:p>
            <a:r>
              <a:rPr lang="en-US" dirty="0" smtClean="0"/>
              <a:t>Outputs: </a:t>
            </a:r>
          </a:p>
          <a:p>
            <a:pPr lvl="1"/>
            <a:r>
              <a:rPr lang="en-US" dirty="0" smtClean="0"/>
              <a:t>“unlock” signal</a:t>
            </a:r>
          </a:p>
          <a:p>
            <a:pPr lvl="1"/>
            <a:r>
              <a:rPr lang="en-US" dirty="0" smtClean="0"/>
              <a:t>display how many keys pressed so far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8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</a:t>
            </a:r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3" name="TextBox 22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60128318"/>
              </p:ext>
            </p:extLst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8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Attempt: Unstable Devices</a:t>
            </a:r>
            <a:endParaRPr lang="en-US" dirty="0"/>
          </a:p>
        </p:txBody>
      </p:sp>
      <p:grpSp>
        <p:nvGrpSpPr>
          <p:cNvPr id="21" name="Group 20"/>
          <p:cNvGrpSpPr/>
          <p:nvPr>
            <p:custDataLst>
              <p:tags r:id="rId2"/>
            </p:custDataLst>
          </p:nvPr>
        </p:nvGrpSpPr>
        <p:grpSpPr>
          <a:xfrm rot="3600000">
            <a:off x="3550774" y="2541758"/>
            <a:ext cx="2438399" cy="457202"/>
            <a:chOff x="3124200" y="1828800"/>
            <a:chExt cx="2438399" cy="457202"/>
          </a:xfrm>
        </p:grpSpPr>
        <p:sp>
          <p:nvSpPr>
            <p:cNvPr id="57" name="AutoShape 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58" name="Oval 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71" name="Line 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81" name="Straight Connector 80"/>
          <p:cNvCxnSpPr/>
          <p:nvPr>
            <p:custDataLst>
              <p:tags r:id="rId3"/>
            </p:custDataLst>
          </p:nvPr>
        </p:nvCxnSpPr>
        <p:spPr>
          <a:xfrm rot="5400000" flipH="1" flipV="1">
            <a:off x="2705100" y="4076700"/>
            <a:ext cx="5334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>
            <p:custDataLst>
              <p:tags r:id="rId4"/>
            </p:custDataLst>
          </p:nvPr>
        </p:nvSpPr>
        <p:spPr>
          <a:xfrm>
            <a:off x="3962400" y="762000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</a:t>
            </a:r>
          </a:p>
        </p:txBody>
      </p:sp>
      <p:sp>
        <p:nvSpPr>
          <p:cNvPr id="85" name="TextBox 84"/>
          <p:cNvSpPr txBox="1"/>
          <p:nvPr>
            <p:custDataLst>
              <p:tags r:id="rId5"/>
            </p:custDataLst>
          </p:nvPr>
        </p:nvSpPr>
        <p:spPr>
          <a:xfrm>
            <a:off x="2743200" y="4292025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</a:t>
            </a:r>
          </a:p>
        </p:txBody>
      </p:sp>
      <p:cxnSp>
        <p:nvCxnSpPr>
          <p:cNvPr id="19" name="Straight Connector 18"/>
          <p:cNvCxnSpPr/>
          <p:nvPr>
            <p:custDataLst>
              <p:tags r:id="rId6"/>
            </p:custDataLst>
          </p:nvPr>
        </p:nvCxnSpPr>
        <p:spPr>
          <a:xfrm rot="5400000">
            <a:off x="3933825" y="1495425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 rot="-3600000">
            <a:off x="2331574" y="2541759"/>
            <a:ext cx="2438399" cy="457202"/>
            <a:chOff x="3124200" y="1828800"/>
            <a:chExt cx="2438399" cy="457202"/>
          </a:xfrm>
        </p:grpSpPr>
        <p:sp>
          <p:nvSpPr>
            <p:cNvPr id="23" name="AutoShape 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Oval 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>
            <p:custDataLst>
              <p:tags r:id="rId8"/>
            </p:custDataLst>
          </p:nvPr>
        </p:nvGrpSpPr>
        <p:grpSpPr>
          <a:xfrm flipH="1">
            <a:off x="2943224" y="3581402"/>
            <a:ext cx="2438399" cy="457202"/>
            <a:chOff x="3124200" y="1828800"/>
            <a:chExt cx="2438399" cy="457202"/>
          </a:xfrm>
        </p:grpSpPr>
        <p:sp>
          <p:nvSpPr>
            <p:cNvPr id="2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5400000">
              <a:off x="4076699" y="1866900"/>
              <a:ext cx="457202" cy="381001"/>
            </a:xfrm>
            <a:prstGeom prst="triangle">
              <a:avLst>
                <a:gd name="adj" fmla="val 49083"/>
              </a:avLst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/>
            </a:p>
          </p:txBody>
        </p:sp>
        <p:sp>
          <p:nvSpPr>
            <p:cNvPr id="30" name="Oval 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495800" y="1981200"/>
              <a:ext cx="152400" cy="152400"/>
            </a:xfrm>
            <a:prstGeom prst="ellips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4648198" y="2057400"/>
              <a:ext cx="9144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Line 9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 flipV="1">
              <a:off x="3124200" y="2057400"/>
              <a:ext cx="990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cxnSp>
        <p:nvCxnSpPr>
          <p:cNvPr id="33" name="Straight Connector 32"/>
          <p:cNvCxnSpPr/>
          <p:nvPr>
            <p:custDataLst>
              <p:tags r:id="rId9"/>
            </p:custDataLst>
          </p:nvPr>
        </p:nvCxnSpPr>
        <p:spPr>
          <a:xfrm rot="10800000" flipV="1">
            <a:off x="5362575" y="3505201"/>
            <a:ext cx="428624" cy="304798"/>
          </a:xfrm>
          <a:prstGeom prst="line">
            <a:avLst/>
          </a:prstGeom>
          <a:ln w="28575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>
            <p:custDataLst>
              <p:tags r:id="rId10"/>
            </p:custDataLst>
          </p:nvPr>
        </p:nvSpPr>
        <p:spPr>
          <a:xfrm>
            <a:off x="5791199" y="3072826"/>
            <a:ext cx="381000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788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</a:t>
            </a:r>
            <a:endParaRPr lang="en-US" sz="3200" dirty="0"/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D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</p:txBody>
      </p:sp>
      <p:cxnSp>
        <p:nvCxnSpPr>
          <p:cNvPr id="29" name="Straight Connector 28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34" name="Rectangle 33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LED</a:t>
            </a:r>
            <a:br>
              <a:rPr lang="en-US" sz="2400" dirty="0" smtClean="0"/>
            </a:br>
            <a:r>
              <a:rPr lang="en-US" sz="2400" dirty="0" err="1" smtClean="0"/>
              <a:t>dec</a:t>
            </a:r>
            <a:endParaRPr lang="en-US" sz="2400" dirty="0"/>
          </a:p>
        </p:txBody>
      </p:sp>
      <p:cxnSp>
        <p:nvCxnSpPr>
          <p:cNvPr id="39" name="Straight Connector 38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8</a:t>
            </a:r>
          </a:p>
        </p:txBody>
      </p:sp>
      <p:sp>
        <p:nvSpPr>
          <p:cNvPr id="17" name="Rectangle 16"/>
          <p:cNvSpPr/>
          <p:nvPr>
            <p:custDataLst>
              <p:tags r:id="rId16"/>
            </p:custDataLst>
          </p:nvPr>
        </p:nvSpPr>
        <p:spPr>
          <a:xfrm>
            <a:off x="457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Moore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276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5257800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5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5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75" name="Straight Arrow Connector 7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Rectangle 65"/>
          <p:cNvSpPr/>
          <p:nvPr>
            <p:custDataLst>
              <p:tags r:id="rId54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76466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 animBg="1"/>
      <p:bldP spid="38" grpId="0" animBg="1"/>
      <p:bldP spid="39" grpId="0"/>
      <p:bldP spid="48" grpId="0"/>
      <p:bldP spid="49" grpId="0"/>
      <p:bldP spid="50" grpId="0" animBg="1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7" grpId="0"/>
      <p:bldP spid="68" grpId="0"/>
      <p:bldP spid="69" grpId="0"/>
      <p:bldP spid="73" grpId="0"/>
      <p:bldP spid="74" grpId="0"/>
      <p:bldP spid="85" grpId="0"/>
      <p:bldP spid="86" grpId="0" animBg="1"/>
      <p:bldP spid="88" grpId="0"/>
      <p:bldP spid="89" grpId="0" animBg="1"/>
      <p:bldP spid="91" grpId="0"/>
      <p:bldP spid="94" grpId="0"/>
      <p:bldP spid="95" grpId="0" animBg="1"/>
      <p:bldP spid="97" grpId="0" animBg="1"/>
      <p:bldP spid="99" grpId="0" animBg="1"/>
      <p:bldP spid="100" grpId="0" animBg="1"/>
      <p:bldP spid="103" grpId="0"/>
      <p:bldP spid="104" grpId="0"/>
      <p:bldP spid="105" grpId="0"/>
      <p:bldP spid="106" grpId="0"/>
      <p:bldP spid="112" grpId="0"/>
      <p:bldP spid="114" grpId="0"/>
      <p:bldP spid="117" grpId="0"/>
      <p:bldP spid="120" grpId="0"/>
      <p:bldP spid="123" grpId="0"/>
      <p:bldP spid="55" grpId="0" animBg="1"/>
      <p:bldP spid="64" grpId="0"/>
      <p:bldP spid="65" grpId="0"/>
      <p:bldP spid="7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33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35" name="Oval 34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3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48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Arc 49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7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5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5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7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4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Arc 8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9" name="Arc 88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Arc 94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Freeform 9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Arc 9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35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Rectangle 105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07" name="Straight Arrow Connector 106"/>
          <p:cNvCxnSpPr>
            <a:stCxn id="35" idx="5"/>
            <a:endCxn id="60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18" name="Straight Arrow Connector 117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21" name="Straight Arrow Connector 120"/>
          <p:cNvCxnSpPr>
            <a:endCxn id="6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0" name="Freeform 69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4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6977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90623884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314" name="CP3 Ink 8de8a616-ff63-4270-90bd-47fe00395ecf"/>
          <p:cNvPicPr>
            <a:picLocks noChangeAspect="1" noChangeArrowheads="1"/>
          </p:cNvPicPr>
          <p:nvPr>
            <p:custDataLst>
              <p:tags r:id="rId50"/>
            </p:custDataLst>
          </p:nvPr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19232"/>
            <a:ext cx="2830651" cy="260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1849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4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5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66" name="Oval 65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Arc 77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0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1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2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3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8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1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Arc 115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Arc 123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Arc 126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Arc 129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1" name="Straight Arrow Connector 130"/>
          <p:cNvCxnSpPr>
            <a:stCxn id="66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134"/>
          <p:cNvSpPr/>
          <p:nvPr>
            <p:custDataLst>
              <p:tags r:id="rId37"/>
            </p:custDataLst>
          </p:nvPr>
        </p:nvSpPr>
        <p:spPr>
          <a:xfrm>
            <a:off x="1143000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6" name="Straight Arrow Connector 135"/>
          <p:cNvCxnSpPr>
            <a:stCxn id="66" idx="5"/>
            <a:endCxn id="83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9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1" name="Straight Arrow Connector 140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Rectangle 142"/>
          <p:cNvSpPr/>
          <p:nvPr>
            <p:custDataLst>
              <p:tags r:id="rId45"/>
            </p:custDataLst>
          </p:nvPr>
        </p:nvSpPr>
        <p:spPr>
          <a:xfrm>
            <a:off x="32470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4" name="Straight Arrow Connector 143"/>
          <p:cNvCxnSpPr>
            <a:endCxn id="92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6" name="Freeform 145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1569989501"/>
              </p:ext>
            </p:extLst>
          </p:nvPr>
        </p:nvGraphicFramePr>
        <p:xfrm>
          <a:off x="5486400" y="2351088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569620543"/>
              </p:ext>
            </p:extLst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/>
                <a:gridCol w="16716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Rectangle 53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473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CP3 Ink 60091fe1-19c4-49b8-ad89-d5ddcfb8d610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90600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4215488129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9" name="Table 148"/>
          <p:cNvGraphicFramePr>
            <a:graphicFrameLocks noGrp="1"/>
          </p:cNvGraphicFramePr>
          <p:nvPr>
            <p:custDataLst>
              <p:tags r:id="rId51"/>
            </p:custDataLst>
            <p:extLst>
              <p:ext uri="{D42A27DB-BD31-4B8C-83A1-F6EECF244321}">
                <p14:modId xmlns:p14="http://schemas.microsoft.com/office/powerpoint/2010/main" val="3100297016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4" name="CP3 Ink 60091fe1-19c4-49b8-ad89-d5ddcfb8d610"/>
          <p:cNvPicPr>
            <a:picLocks noChangeAspect="1" noChangeArrowheads="1"/>
          </p:cNvPicPr>
          <p:nvPr>
            <p:custDataLst>
              <p:tags r:id="rId52"/>
            </p:custDataLst>
          </p:nvPr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44" y="901679"/>
            <a:ext cx="3813751" cy="534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" name="Rectangle 54"/>
          <p:cNvSpPr/>
          <p:nvPr>
            <p:custDataLst>
              <p:tags r:id="rId53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7112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Simplified State Diagram</a:t>
            </a:r>
            <a:endParaRPr lang="en-US" dirty="0"/>
          </a:p>
        </p:txBody>
      </p:sp>
      <p:sp>
        <p:nvSpPr>
          <p:cNvPr id="65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93208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6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4560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Idle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1" name="Oval 70"/>
          <p:cNvSpPr/>
          <p:nvPr>
            <p:custDataLst>
              <p:tags r:id="rId4"/>
            </p:custDataLst>
          </p:nvPr>
        </p:nvSpPr>
        <p:spPr>
          <a:xfrm>
            <a:off x="685800" y="3124200"/>
            <a:ext cx="977900" cy="98340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75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7420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”0”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8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38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9" name="Arc 78"/>
          <p:cNvSpPr/>
          <p:nvPr>
            <p:custDataLst>
              <p:tags r:id="rId9"/>
            </p:custDataLst>
          </p:nvPr>
        </p:nvSpPr>
        <p:spPr>
          <a:xfrm>
            <a:off x="152400" y="326940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306512"/>
            <a:ext cx="8382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1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589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2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306512"/>
            <a:ext cx="914400" cy="838200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83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82712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G3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84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48200"/>
            <a:ext cx="8382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92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B1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8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48200"/>
            <a:ext cx="914400" cy="849312"/>
          </a:xfrm>
          <a:prstGeom prst="ellipse">
            <a:avLst/>
          </a:prstGeom>
          <a:solidFill>
            <a:schemeClr val="accent4">
              <a:lumMod val="50000"/>
              <a:alpha val="50000"/>
            </a:schemeClr>
          </a:solidFill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/>
          </a:p>
        </p:txBody>
      </p:sp>
      <p:sp>
        <p:nvSpPr>
          <p:cNvPr id="10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800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B2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08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9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6163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1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94959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”3”, U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3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292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”1”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5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29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”2”</a:t>
            </a:r>
            <a:endParaRPr lang="en-US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6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0574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Arc 121"/>
          <p:cNvSpPr/>
          <p:nvPr>
            <p:custDataLst>
              <p:tags r:id="rId24"/>
            </p:custDataLst>
          </p:nvPr>
        </p:nvSpPr>
        <p:spPr>
          <a:xfrm rot="5400000">
            <a:off x="24765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076700" y="780304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5" name="Arc 124"/>
          <p:cNvSpPr/>
          <p:nvPr>
            <p:custDataLst>
              <p:tags r:id="rId26"/>
            </p:custDataLst>
          </p:nvPr>
        </p:nvSpPr>
        <p:spPr>
          <a:xfrm rot="5400000">
            <a:off x="4495800" y="7239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7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7371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Ø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8" name="Arc 127"/>
          <p:cNvSpPr/>
          <p:nvPr>
            <p:custDataLst>
              <p:tags r:id="rId29"/>
            </p:custDataLst>
          </p:nvPr>
        </p:nvSpPr>
        <p:spPr>
          <a:xfrm rot="16200000">
            <a:off x="4152900" y="5383212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>
            <p:custDataLst>
              <p:tags r:id="rId30"/>
            </p:custDataLst>
          </p:nvPr>
        </p:nvSpPr>
        <p:spPr>
          <a:xfrm>
            <a:off x="1676400" y="2209800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>
            <p:custDataLst>
              <p:tags r:id="rId31"/>
            </p:custDataLst>
          </p:nvPr>
        </p:nvSpPr>
        <p:spPr>
          <a:xfrm flipV="1">
            <a:off x="1676400" y="3810000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Arc 130"/>
          <p:cNvSpPr/>
          <p:nvPr>
            <p:custDataLst>
              <p:tags r:id="rId32"/>
            </p:custDataLst>
          </p:nvPr>
        </p:nvSpPr>
        <p:spPr>
          <a:xfrm rot="16200000">
            <a:off x="2476500" y="5372101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32" name="Straight Arrow Connector 131"/>
          <p:cNvCxnSpPr>
            <a:stCxn id="71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203853"/>
            <a:ext cx="1210817" cy="91791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371600" y="2209800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4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29000" y="130651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“A”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10200" y="1306512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“B”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Rectangle 135"/>
          <p:cNvSpPr/>
          <p:nvPr>
            <p:custDataLst>
              <p:tags r:id="rId37"/>
            </p:custDataLst>
          </p:nvPr>
        </p:nvSpPr>
        <p:spPr>
          <a:xfrm>
            <a:off x="1143000" y="4114800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37" name="Straight Arrow Connector 136"/>
          <p:cNvCxnSpPr>
            <a:stCxn id="71" idx="5"/>
            <a:endCxn id="84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85854"/>
            <a:ext cx="808988" cy="96446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>
            <p:custDataLst>
              <p:tags r:id="rId39"/>
            </p:custDataLst>
          </p:nvPr>
        </p:nvCxnSpPr>
        <p:spPr>
          <a:xfrm>
            <a:off x="3276600" y="5181600"/>
            <a:ext cx="7620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244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3528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1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7818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any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>
            <p:custDataLst>
              <p:tags r:id="rId43"/>
            </p:custDataLst>
          </p:nvPr>
        </p:nvCxnSpPr>
        <p:spPr>
          <a:xfrm>
            <a:off x="3276600" y="1765300"/>
            <a:ext cx="11049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>
            <p:custDataLst>
              <p:tags r:id="rId44"/>
            </p:custDataLst>
          </p:nvPr>
        </p:nvCxnSpPr>
        <p:spPr>
          <a:xfrm>
            <a:off x="5257800" y="1765300"/>
            <a:ext cx="1181100" cy="158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>
            <p:custDataLst>
              <p:tags r:id="rId45"/>
            </p:custDataLst>
          </p:nvPr>
        </p:nvSpPr>
        <p:spPr>
          <a:xfrm>
            <a:off x="32470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5" name="Straight Arrow Connector 144"/>
          <p:cNvCxnSpPr>
            <a:endCxn id="98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67000"/>
            <a:ext cx="2514600" cy="14478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>
            <p:custDataLst>
              <p:tags r:id="rId47"/>
            </p:custDataLst>
          </p:nvPr>
        </p:nvSpPr>
        <p:spPr>
          <a:xfrm>
            <a:off x="4466225" y="2133600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else</a:t>
            </a:r>
            <a:endParaRPr lang="en-US" sz="2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7" name="Freeform 146"/>
          <p:cNvSpPr/>
          <p:nvPr>
            <p:custDataLst>
              <p:tags r:id="rId48"/>
            </p:custDataLst>
          </p:nvPr>
        </p:nvSpPr>
        <p:spPr>
          <a:xfrm flipV="1">
            <a:off x="1676400" y="2133600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4" name="Table 63"/>
          <p:cNvGraphicFramePr>
            <a:graphicFrameLocks noGrp="1"/>
          </p:cNvGraphicFramePr>
          <p:nvPr>
            <p:custDataLst>
              <p:tags r:id="rId49"/>
            </p:custDataLst>
            <p:extLst>
              <p:ext uri="{D42A27DB-BD31-4B8C-83A1-F6EECF244321}">
                <p14:modId xmlns:p14="http://schemas.microsoft.com/office/powerpoint/2010/main" val="265765644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3709255581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3" name="Rectangle 52"/>
          <p:cNvSpPr/>
          <p:nvPr>
            <p:custDataLst>
              <p:tags r:id="rId5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/>
              <a:t>2) Write output and next-state </a:t>
            </a:r>
            <a:r>
              <a:rPr lang="en-US" sz="2800" dirty="0" smtClean="0"/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19667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>
            <p:custDataLst>
              <p:tags r:id="rId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 smtClean="0"/>
              <a:t>(3) </a:t>
            </a:r>
            <a:r>
              <a:rPr lang="en-US" sz="2800" dirty="0"/>
              <a:t>Encode states, inputs, and outputs as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1074348"/>
              </p:ext>
            </p:extLst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/>
                <a:gridCol w="18430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>
            <p:custDataLst>
              <p:tags r:id="rId4"/>
            </p:custDataLst>
          </p:nvPr>
        </p:nvGrpSpPr>
        <p:grpSpPr>
          <a:xfrm>
            <a:off x="152400" y="3505199"/>
            <a:ext cx="4305300" cy="2438400"/>
            <a:chOff x="152400" y="3429000"/>
            <a:chExt cx="4305300" cy="2438400"/>
          </a:xfrm>
        </p:grpSpPr>
        <p:cxnSp>
          <p:nvCxnSpPr>
            <p:cNvPr id="5" name="Straight Connector 4"/>
            <p:cNvCxnSpPr/>
            <p:nvPr>
              <p:custDataLst>
                <p:tags r:id="rId23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endCxn id="14" idx="3"/>
            </p:cNvCxnSpPr>
            <p:nvPr>
              <p:custDataLst>
                <p:tags r:id="rId24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>
              <p:custDataLst>
                <p:tags r:id="rId25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>
              <p:custDataLst>
                <p:tags r:id="rId26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/>
            <a:srcRect l="5440" t="47941" r="-653" b="4118"/>
            <a:stretch>
              <a:fillRect/>
            </a:stretch>
          </p:blipFill>
          <p:spPr bwMode="auto">
            <a:xfrm>
              <a:off x="2590800" y="4800600"/>
              <a:ext cx="18669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>
              <p:custDataLst>
                <p:tags r:id="rId28"/>
              </p:custDataLst>
            </p:nvPr>
          </p:nvSpPr>
          <p:spPr>
            <a:xfrm>
              <a:off x="1295400" y="40386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</a:t>
              </a:r>
              <a:endParaRPr lang="en-US" sz="3200" dirty="0"/>
            </a:p>
          </p:txBody>
        </p:sp>
        <p:sp>
          <p:nvSpPr>
            <p:cNvPr id="11" name="TextBox 10"/>
            <p:cNvSpPr txBox="1"/>
            <p:nvPr>
              <p:custDataLst>
                <p:tags r:id="rId29"/>
              </p:custDataLst>
            </p:nvPr>
          </p:nvSpPr>
          <p:spPr>
            <a:xfrm>
              <a:off x="152400" y="3581400"/>
              <a:ext cx="16764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</a:t>
              </a:r>
              <a:r>
                <a:rPr lang="en-US" sz="2800" baseline="-25000" dirty="0" smtClean="0"/>
                <a:t>3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1</a:t>
              </a:r>
              <a:r>
                <a:rPr lang="en-US" sz="2800" dirty="0" smtClean="0"/>
                <a:t>D</a:t>
              </a:r>
              <a:r>
                <a:rPr lang="en-US" sz="2800" baseline="-25000" dirty="0" smtClean="0"/>
                <a:t>0</a:t>
              </a:r>
              <a:endParaRPr lang="en-US" sz="2800" baseline="-25000" dirty="0"/>
            </a:p>
          </p:txBody>
        </p:sp>
        <p:cxnSp>
          <p:nvCxnSpPr>
            <p:cNvPr id="12" name="Straight Connector 11"/>
            <p:cNvCxnSpPr/>
            <p:nvPr>
              <p:custDataLst>
                <p:tags r:id="rId30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>
              <p:custDataLst>
                <p:tags r:id="rId31"/>
              </p:custDataLst>
            </p:nvPr>
          </p:nvSpPr>
          <p:spPr>
            <a:xfrm>
              <a:off x="1793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4</a:t>
              </a:r>
            </a:p>
          </p:txBody>
        </p:sp>
        <p:sp>
          <p:nvSpPr>
            <p:cNvPr id="14" name="Rectangle 13"/>
            <p:cNvSpPr/>
            <p:nvPr>
              <p:custDataLst>
                <p:tags r:id="rId32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</a:rPr>
                <a:t>dec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/>
            <p:cNvCxnSpPr>
              <a:stCxn id="14" idx="1"/>
            </p:cNvCxnSpPr>
            <p:nvPr>
              <p:custDataLst>
                <p:tags r:id="rId33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>
              <p:custDataLst>
                <p:tags r:id="rId34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5"/>
              </p:custDataLst>
            </p:nvPr>
          </p:nvSpPr>
          <p:spPr>
            <a:xfrm>
              <a:off x="2936442" y="3429000"/>
              <a:ext cx="34015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40484848"/>
              </p:ext>
            </p:extLst>
          </p:nvPr>
        </p:nvGraphicFramePr>
        <p:xfrm>
          <a:off x="1981200" y="685799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9" name="Group 30"/>
          <p:cNvGrpSpPr/>
          <p:nvPr>
            <p:custDataLst>
              <p:tags r:id="rId6"/>
            </p:custDataLst>
          </p:nvPr>
        </p:nvGrpSpPr>
        <p:grpSpPr>
          <a:xfrm>
            <a:off x="685800" y="3276600"/>
            <a:ext cx="2514600" cy="2642175"/>
            <a:chOff x="457200" y="1524000"/>
            <a:chExt cx="2514600" cy="2642175"/>
          </a:xfrm>
        </p:grpSpPr>
        <p:cxnSp>
          <p:nvCxnSpPr>
            <p:cNvPr id="21" name="Straight Connector 20"/>
            <p:cNvCxnSpPr/>
            <p:nvPr>
              <p:custDataLst>
                <p:tags r:id="rId13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>
              <p:custDataLst>
                <p:tags r:id="rId14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>
              <p:custDataLst>
                <p:tags r:id="rId15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>
              <p:custDataLst>
                <p:tags r:id="rId16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7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8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5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rcRect l="12241" t="-1" r="46954" b="46067"/>
            <a:stretch>
              <a:fillRect/>
            </a:stretch>
          </p:blipFill>
          <p:spPr bwMode="auto">
            <a:xfrm>
              <a:off x="457200" y="1524000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TextBox 27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2819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K</a:t>
              </a:r>
            </a:p>
          </p:txBody>
        </p:sp>
        <p:sp>
          <p:nvSpPr>
            <p:cNvPr id="29" name="TextBox 28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200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30" name="TextBox 29"/>
            <p:cNvSpPr txBox="1"/>
            <p:nvPr>
              <p:custDataLst>
                <p:tags r:id="rId22"/>
              </p:custDataLst>
            </p:nvPr>
          </p:nvSpPr>
          <p:spPr>
            <a:xfrm>
              <a:off x="2667000" y="3581400"/>
              <a:ext cx="3048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7009374"/>
              </p:ext>
            </p:extLst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320986765"/>
              </p:ext>
            </p:extLst>
          </p:nvPr>
        </p:nvGraphicFramePr>
        <p:xfrm>
          <a:off x="914400" y="3556575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2026920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Meaning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no key)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‘A’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‘B’ pressed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156761488"/>
              </p:ext>
            </p:extLst>
          </p:nvPr>
        </p:nvGraphicFramePr>
        <p:xfrm>
          <a:off x="685800" y="3429000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09600"/>
                <a:gridCol w="609600"/>
                <a:gridCol w="609600"/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4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400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958286079"/>
              </p:ext>
            </p:extLst>
          </p:nvPr>
        </p:nvGraphicFramePr>
        <p:xfrm>
          <a:off x="4648200" y="685799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6764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1299126272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308515447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15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 37"/>
          <p:cNvSpPr/>
          <p:nvPr>
            <p:custDataLst>
              <p:tags r:id="rId37"/>
            </p:custDataLst>
          </p:nvPr>
        </p:nvSpPr>
        <p:spPr>
          <a:xfrm>
            <a:off x="76200" y="4382631"/>
            <a:ext cx="853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Strategy</a:t>
            </a:r>
            <a:r>
              <a:rPr lang="en-US" sz="2800" dirty="0" smtClean="0"/>
              <a:t>:</a:t>
            </a:r>
          </a:p>
          <a:p>
            <a:pPr marL="233363" indent="-233363"/>
            <a:r>
              <a:rPr lang="en-US" sz="2800" dirty="0" smtClean="0"/>
              <a:t>(1) Draw a state diagram (e.g. Moore Machine)</a:t>
            </a:r>
          </a:p>
          <a:p>
            <a:pPr marL="233363" indent="-233363"/>
            <a:r>
              <a:rPr lang="en-US" sz="2800" dirty="0" smtClean="0"/>
              <a:t>(2) Write output and next-state tables</a:t>
            </a:r>
          </a:p>
          <a:p>
            <a:pPr marL="233363" indent="-233363"/>
            <a:r>
              <a:rPr lang="en-US" sz="2800" dirty="0" smtClean="0"/>
              <a:t>(3) Encode states, inputs, and outputs as bits</a:t>
            </a:r>
          </a:p>
          <a:p>
            <a:pPr marL="233363" indent="-233363"/>
            <a:r>
              <a:rPr lang="en-US" sz="2800" dirty="0" smtClean="0"/>
              <a:t>(4) Determine logic equations for next state and outputs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00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</a:t>
            </a:r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3663219062"/>
              </p:ext>
            </p:extLst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365760"/>
                <a:gridCol w="365760"/>
                <a:gridCol w="3657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U</a:t>
                      </a:r>
                      <a:endParaRPr lang="en-US" sz="2000" b="1" baseline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773588359"/>
              </p:ext>
            </p:extLst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/>
                <a:gridCol w="477838"/>
                <a:gridCol w="4778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4" name="Rectangle 43"/>
          <p:cNvSpPr/>
          <p:nvPr>
            <p:custDataLst>
              <p:tags r:id="rId3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/>
              <a:t>(4) Determine logic equations for next state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U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0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 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+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8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8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 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800" baseline="-25000" dirty="0">
                    <a:solidFill>
                      <a:schemeClr val="accent1"/>
                    </a:solidFill>
                  </a:rPr>
                  <a:t>0</a:t>
                </a:r>
                <a:endParaRPr lang="en-US" sz="28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4341253" cy="1387688"/>
              </a:xfrm>
              <a:prstGeom prst="rect">
                <a:avLst/>
              </a:prstGeom>
              <a:blipFill rotWithShape="1">
                <a:blip r:embed="rId43"/>
                <a:stretch>
                  <a:fillRect l="-294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 Attempt: </a:t>
            </a:r>
            <a:r>
              <a:rPr lang="en-US" dirty="0" err="1" smtClean="0"/>
              <a:t>Bistable</a:t>
            </a:r>
            <a:r>
              <a:rPr lang="en-US" dirty="0" smtClean="0"/>
              <a:t> </a:t>
            </a:r>
            <a:r>
              <a:rPr lang="en-US" dirty="0"/>
              <a:t>Devices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9800" y="1447800"/>
            <a:ext cx="2943225" cy="1371600"/>
            <a:chOff x="2209800" y="1447800"/>
            <a:chExt cx="2943225" cy="1371600"/>
          </a:xfrm>
        </p:grpSpPr>
        <p:sp>
          <p:nvSpPr>
            <p:cNvPr id="1569796" name="Line 4"/>
            <p:cNvSpPr>
              <a:spLocks noChangeShapeType="1"/>
            </p:cNvSpPr>
            <p:nvPr/>
          </p:nvSpPr>
          <p:spPr bwMode="auto">
            <a:xfrm flipH="1">
              <a:off x="2947988" y="1714500"/>
              <a:ext cx="304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569797" name="Group 5"/>
            <p:cNvGrpSpPr>
              <a:grpSpLocks/>
            </p:cNvGrpSpPr>
            <p:nvPr/>
          </p:nvGrpSpPr>
          <p:grpSpPr bwMode="auto">
            <a:xfrm>
              <a:off x="3013075" y="1447800"/>
              <a:ext cx="1482725" cy="533400"/>
              <a:chOff x="3654" y="1680"/>
              <a:chExt cx="934" cy="336"/>
            </a:xfrm>
          </p:grpSpPr>
          <p:sp>
            <p:nvSpPr>
              <p:cNvPr id="1569798" name="AutoShape 6"/>
              <p:cNvSpPr>
                <a:spLocks noChangeArrowheads="1"/>
              </p:cNvSpPr>
              <p:nvPr/>
            </p:nvSpPr>
            <p:spPr bwMode="auto">
              <a:xfrm rot="5400000">
                <a:off x="3960" y="1656"/>
                <a:ext cx="336" cy="384"/>
              </a:xfrm>
              <a:prstGeom prst="triangle">
                <a:avLst>
                  <a:gd name="adj" fmla="val 5000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799" name="Oval 7"/>
              <p:cNvSpPr>
                <a:spLocks noChangeArrowheads="1"/>
              </p:cNvSpPr>
              <p:nvPr/>
            </p:nvSpPr>
            <p:spPr bwMode="auto">
              <a:xfrm>
                <a:off x="4326" y="1799"/>
                <a:ext cx="96" cy="9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0" name="Line 8"/>
              <p:cNvSpPr>
                <a:spLocks noChangeShapeType="1"/>
              </p:cNvSpPr>
              <p:nvPr/>
            </p:nvSpPr>
            <p:spPr bwMode="auto">
              <a:xfrm flipH="1">
                <a:off x="3654" y="1847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569801" name="Line 9"/>
              <p:cNvSpPr>
                <a:spLocks noChangeShapeType="1"/>
              </p:cNvSpPr>
              <p:nvPr/>
            </p:nvSpPr>
            <p:spPr bwMode="auto">
              <a:xfrm flipH="1" flipV="1">
                <a:off x="4422" y="1847"/>
                <a:ext cx="166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FFFFFF"/>
                  </a:solidFill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569802" name="AutoShape 10"/>
            <p:cNvSpPr>
              <a:spLocks noChangeArrowheads="1"/>
            </p:cNvSpPr>
            <p:nvPr/>
          </p:nvSpPr>
          <p:spPr bwMode="auto">
            <a:xfrm rot="16200000">
              <a:off x="3660775" y="2247900"/>
              <a:ext cx="533400" cy="609600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3" name="Oval 11"/>
            <p:cNvSpPr>
              <a:spLocks noChangeArrowheads="1"/>
            </p:cNvSpPr>
            <p:nvPr/>
          </p:nvSpPr>
          <p:spPr bwMode="auto">
            <a:xfrm>
              <a:off x="3459163" y="2463800"/>
              <a:ext cx="152400" cy="1524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4" name="Line 12"/>
            <p:cNvSpPr>
              <a:spLocks noChangeShapeType="1"/>
            </p:cNvSpPr>
            <p:nvPr/>
          </p:nvSpPr>
          <p:spPr bwMode="auto">
            <a:xfrm flipH="1">
              <a:off x="2951163" y="2551112"/>
              <a:ext cx="519112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5" name="Line 13"/>
            <p:cNvSpPr>
              <a:spLocks noChangeShapeType="1"/>
            </p:cNvSpPr>
            <p:nvPr/>
          </p:nvSpPr>
          <p:spPr bwMode="auto">
            <a:xfrm flipH="1" flipV="1">
              <a:off x="4232275" y="2551112"/>
              <a:ext cx="263525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6" name="Line 14"/>
            <p:cNvSpPr>
              <a:spLocks noChangeShapeType="1"/>
            </p:cNvSpPr>
            <p:nvPr/>
          </p:nvSpPr>
          <p:spPr bwMode="auto">
            <a:xfrm flipH="1" flipV="1">
              <a:off x="44608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7" name="Line 15"/>
            <p:cNvSpPr>
              <a:spLocks noChangeShapeType="1"/>
            </p:cNvSpPr>
            <p:nvPr/>
          </p:nvSpPr>
          <p:spPr bwMode="auto">
            <a:xfrm flipH="1" flipV="1">
              <a:off x="2708275" y="2133600"/>
              <a:ext cx="263525" cy="47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8" name="Line 16"/>
            <p:cNvSpPr>
              <a:spLocks noChangeShapeType="1"/>
            </p:cNvSpPr>
            <p:nvPr/>
          </p:nvSpPr>
          <p:spPr bwMode="auto">
            <a:xfrm>
              <a:off x="2952750" y="1720850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09" name="Line 17"/>
            <p:cNvSpPr>
              <a:spLocks noChangeShapeType="1"/>
            </p:cNvSpPr>
            <p:nvPr/>
          </p:nvSpPr>
          <p:spPr bwMode="auto">
            <a:xfrm>
              <a:off x="4475163" y="1736725"/>
              <a:ext cx="0" cy="838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569810" name="Text Box 18"/>
            <p:cNvSpPr txBox="1">
              <a:spLocks noChangeArrowheads="1"/>
            </p:cNvSpPr>
            <p:nvPr/>
          </p:nvSpPr>
          <p:spPr bwMode="auto">
            <a:xfrm>
              <a:off x="2209800" y="1897062"/>
              <a:ext cx="387350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A</a:t>
              </a:r>
            </a:p>
          </p:txBody>
        </p:sp>
        <p:sp>
          <p:nvSpPr>
            <p:cNvPr id="1569811" name="Text Box 19"/>
            <p:cNvSpPr txBox="1">
              <a:spLocks noChangeArrowheads="1"/>
            </p:cNvSpPr>
            <p:nvPr/>
          </p:nvSpPr>
          <p:spPr bwMode="auto">
            <a:xfrm>
              <a:off x="4765675" y="1905000"/>
              <a:ext cx="387350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16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40458C"/>
                </a:buClr>
                <a:buSzPct val="100000"/>
                <a:buFont typeface="Times New Roman" charset="0"/>
                <a:buNone/>
              </a:pPr>
              <a:r>
                <a:rPr lang="en-US" sz="2400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B</a:t>
              </a:r>
            </a:p>
          </p:txBody>
        </p:sp>
      </p:grpSp>
      <p:sp>
        <p:nvSpPr>
          <p:cNvPr id="1569845" name="Text Box 53"/>
          <p:cNvSpPr txBox="1">
            <a:spLocks noChangeArrowheads="1"/>
          </p:cNvSpPr>
          <p:nvPr/>
        </p:nvSpPr>
        <p:spPr bwMode="auto">
          <a:xfrm>
            <a:off x="5646738" y="1838325"/>
            <a:ext cx="24225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 Simple Device</a:t>
            </a:r>
          </a:p>
        </p:txBody>
      </p:sp>
      <p:sp>
        <p:nvSpPr>
          <p:cNvPr id="54" name="Content Placeholder 1"/>
          <p:cNvSpPr txBox="1">
            <a:spLocks/>
          </p:cNvSpPr>
          <p:nvPr/>
        </p:nvSpPr>
        <p:spPr bwMode="auto">
          <a:xfrm>
            <a:off x="479425" y="685800"/>
            <a:ext cx="82835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mtClean="0"/>
              <a:t>Stable and unstable equilibria?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46" name="Straight Connector 4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401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4</a:t>
            </a:r>
          </a:p>
        </p:txBody>
      </p:sp>
      <p:sp>
        <p:nvSpPr>
          <p:cNvPr id="54" name="Rectangle 53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dec</a:t>
            </a:r>
            <a:endParaRPr lang="en-US" dirty="0"/>
          </a:p>
        </p:txBody>
      </p:sp>
      <p:cxnSp>
        <p:nvCxnSpPr>
          <p:cNvPr id="55" name="Straight Connector 54"/>
          <p:cNvCxnSpPr>
            <a:stCxn id="54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3bit</a:t>
            </a:r>
            <a:br>
              <a:rPr lang="en-US" dirty="0" smtClean="0"/>
            </a:br>
            <a:r>
              <a:rPr lang="en-US" dirty="0" err="1" smtClean="0"/>
              <a:t>Reg</a:t>
            </a:r>
            <a:endParaRPr lang="en-US" dirty="0"/>
          </a:p>
        </p:txBody>
      </p:sp>
      <p:cxnSp>
        <p:nvCxnSpPr>
          <p:cNvPr id="61" name="Straight Connector 60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8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2450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clk</a:t>
            </a:r>
            <a:endParaRPr lang="en-US" sz="2400" dirty="0" smtClean="0"/>
          </a:p>
        </p:txBody>
      </p:sp>
      <p:cxnSp>
        <p:nvCxnSpPr>
          <p:cNvPr id="73" name="Straight Connector 72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</a:t>
            </a:r>
            <a:endParaRPr lang="en-US" sz="2800" dirty="0"/>
          </a:p>
        </p:txBody>
      </p:sp>
      <p:sp>
        <p:nvSpPr>
          <p:cNvPr id="67" name="TextBox 66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</a:t>
            </a:r>
            <a:r>
              <a:rPr lang="en-US" sz="2800" baseline="-25000" dirty="0" smtClean="0"/>
              <a:t>3-0</a:t>
            </a:r>
            <a:endParaRPr lang="en-US" sz="2800" baseline="-25000" dirty="0"/>
          </a:p>
        </p:txBody>
      </p:sp>
      <p:sp>
        <p:nvSpPr>
          <p:cNvPr id="68" name="TextBox 67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70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" name="Straight Connector 81"/>
          <p:cNvCxnSpPr>
            <a:stCxn id="79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S’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88" name="TextBox 87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</a:t>
            </a:r>
            <a:r>
              <a:rPr lang="en-US" sz="2800" baseline="-25000" dirty="0" smtClean="0"/>
              <a:t>2-0</a:t>
            </a:r>
            <a:endParaRPr lang="en-US" sz="2800" baseline="-25000" dirty="0"/>
          </a:p>
        </p:txBody>
      </p:sp>
      <p:sp>
        <p:nvSpPr>
          <p:cNvPr id="90" name="TextBox 89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</a:t>
            </a:r>
            <a:endParaRPr lang="en-US" sz="2800" dirty="0"/>
          </a:p>
        </p:txBody>
      </p:sp>
      <p:sp>
        <p:nvSpPr>
          <p:cNvPr id="91" name="TextBox 90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92" name="TextBox 91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  <p:sp>
        <p:nvSpPr>
          <p:cNvPr id="93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2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41"/>
          <p:cNvSpPr/>
          <p:nvPr>
            <p:custDataLst>
              <p:tags r:id="rId37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/>
              <a:t>(4) Determine logic equations for next state and outputs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381500407"/>
              </p:ext>
            </p:extLst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/>
                <a:gridCol w="355600"/>
                <a:gridCol w="355600"/>
                <a:gridCol w="1676400"/>
                <a:gridCol w="457200"/>
                <a:gridCol w="45720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9"/>
            </p:custDataLst>
            <p:extLst>
              <p:ext uri="{D42A27DB-BD31-4B8C-83A1-F6EECF244321}">
                <p14:modId xmlns:p14="http://schemas.microsoft.com/office/powerpoint/2010/main" val="2357218794"/>
              </p:ext>
            </p:extLst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1103" y="5029200"/>
                <a:ext cx="8635697" cy="1202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’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KA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B +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K +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chemeClr val="accent1"/>
                            </a:solidFill>
                            <a:latin typeface="Cambria Math"/>
                          </a:rPr>
                          <m:t>KAB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 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+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="0" i="0" baseline="-25000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sz="2400" dirty="0" smtClean="0">
                  <a:solidFill>
                    <a:schemeClr val="accent1"/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1"/>
                    </a:solidFill>
                  </a:rPr>
                  <a:t>D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 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/>
                            </a:solidFill>
                            <a:latin typeface="Cambria Math"/>
                          </a:rPr>
                          <m:t>S</m:t>
                        </m:r>
                        <m:r>
                          <a:rPr lang="en-US" sz="2400" baseline="-2500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0</a:t>
                </a:r>
                <a:endParaRPr lang="en-US" sz="24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3" y="5029200"/>
                <a:ext cx="8635697" cy="1202637"/>
              </a:xfrm>
              <a:prstGeom prst="rect">
                <a:avLst/>
              </a:prstGeom>
              <a:blipFill rotWithShape="1">
                <a:blip r:embed="rId43"/>
                <a:stretch>
                  <a:fillRect l="-1059" t="-4061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1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1594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can also store data values</a:t>
            </a:r>
          </a:p>
          <a:p>
            <a:pPr lvl="1"/>
            <a:r>
              <a:rPr lang="en-US" dirty="0" smtClean="0"/>
              <a:t>Stateful circuit elements (D Flip Flops, Registers, …)</a:t>
            </a:r>
            <a:endParaRPr lang="en-US" dirty="0"/>
          </a:p>
          <a:p>
            <a:pPr lvl="1"/>
            <a:r>
              <a:rPr lang="en-US" dirty="0" smtClean="0"/>
              <a:t>Clock to synchronize state changes</a:t>
            </a:r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336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811" name="Text Box 19"/>
          <p:cNvSpPr txBox="1">
            <a:spLocks noChangeArrowheads="1"/>
          </p:cNvSpPr>
          <p:nvPr/>
        </p:nvSpPr>
        <p:spPr bwMode="auto">
          <a:xfrm>
            <a:off x="5099050" y="2409031"/>
            <a:ext cx="3873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5095333" y="2438400"/>
            <a:ext cx="407484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R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Third Attempt: Set-Reset Latch</a:t>
            </a:r>
            <a:endParaRPr lang="en-US" dirty="0"/>
          </a:p>
        </p:txBody>
      </p:sp>
      <p:sp>
        <p:nvSpPr>
          <p:cNvPr id="1569798" name="AutoShape 6"/>
          <p:cNvSpPr>
            <a:spLocks noChangeArrowheads="1"/>
          </p:cNvSpPr>
          <p:nvPr/>
        </p:nvSpPr>
        <p:spPr bwMode="auto">
          <a:xfrm rot="5400000">
            <a:off x="3498853" y="14097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799" name="Oval 7"/>
          <p:cNvSpPr>
            <a:spLocks noChangeArrowheads="1"/>
          </p:cNvSpPr>
          <p:nvPr/>
        </p:nvSpPr>
        <p:spPr bwMode="auto">
          <a:xfrm>
            <a:off x="4079878" y="1636713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0" name="Line 8"/>
          <p:cNvSpPr>
            <a:spLocks noChangeShapeType="1"/>
          </p:cNvSpPr>
          <p:nvPr/>
        </p:nvSpPr>
        <p:spPr bwMode="auto">
          <a:xfrm flipH="1">
            <a:off x="3361534" y="1712913"/>
            <a:ext cx="108744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1" name="Line 9"/>
          <p:cNvSpPr>
            <a:spLocks noChangeShapeType="1"/>
          </p:cNvSpPr>
          <p:nvPr/>
        </p:nvSpPr>
        <p:spPr bwMode="auto">
          <a:xfrm flipH="1" flipV="1">
            <a:off x="4232276" y="1712913"/>
            <a:ext cx="7207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2" name="AutoShape 10"/>
          <p:cNvSpPr>
            <a:spLocks noChangeArrowheads="1"/>
          </p:cNvSpPr>
          <p:nvPr/>
        </p:nvSpPr>
        <p:spPr bwMode="auto">
          <a:xfrm rot="16200000">
            <a:off x="3660775" y="2247900"/>
            <a:ext cx="533400" cy="609600"/>
          </a:xfrm>
          <a:prstGeom prst="triangle">
            <a:avLst>
              <a:gd name="adj" fmla="val 5000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3" name="Oval 11"/>
          <p:cNvSpPr>
            <a:spLocks noChangeArrowheads="1"/>
          </p:cNvSpPr>
          <p:nvPr/>
        </p:nvSpPr>
        <p:spPr bwMode="auto">
          <a:xfrm>
            <a:off x="3459163" y="2463800"/>
            <a:ext cx="152400" cy="152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4" name="Line 12"/>
          <p:cNvSpPr>
            <a:spLocks noChangeShapeType="1"/>
          </p:cNvSpPr>
          <p:nvPr/>
        </p:nvSpPr>
        <p:spPr bwMode="auto">
          <a:xfrm flipH="1">
            <a:off x="2743199" y="2551112"/>
            <a:ext cx="72707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569805" name="Line 13"/>
          <p:cNvSpPr>
            <a:spLocks noChangeShapeType="1"/>
          </p:cNvSpPr>
          <p:nvPr/>
        </p:nvSpPr>
        <p:spPr bwMode="auto">
          <a:xfrm flipH="1" flipV="1">
            <a:off x="4232275" y="2551111"/>
            <a:ext cx="111125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" name="AutoShape 6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2913762" y="151447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AutoShape 6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343400" y="2371724"/>
            <a:ext cx="439038" cy="382588"/>
          </a:xfrm>
          <a:prstGeom prst="moon">
            <a:avLst>
              <a:gd name="adj" fmla="val 71690"/>
            </a:avLst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743200" y="1828800"/>
            <a:ext cx="24923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569804" idx="1"/>
          </p:cNvCxnSpPr>
          <p:nvPr/>
        </p:nvCxnSpPr>
        <p:spPr>
          <a:xfrm flipH="1">
            <a:off x="2743199" y="1828800"/>
            <a:ext cx="2" cy="7223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2657631" y="1631950"/>
            <a:ext cx="37322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953000" y="1705768"/>
            <a:ext cx="0" cy="7326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724400" y="2438400"/>
            <a:ext cx="22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686300" y="2667000"/>
            <a:ext cx="41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 Box 19"/>
              <p:cNvSpPr txBox="1">
                <a:spLocks noChangeArrowheads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lnSpc>
                    <a:spcPct val="116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40458C"/>
                  </a:buClr>
                  <a:buSzPct val="100000"/>
                  <a:buFont typeface="Times New Roman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Q</m:t>
                          </m:r>
                        </m:e>
                      </m:acc>
                    </m:oMath>
                  </m:oMathPara>
                </a14:m>
                <a:endParaRPr lang="en-US" sz="2400" dirty="0" smtClean="0">
                  <a:solidFill>
                    <a:srgbClr val="FFFFFF"/>
                  </a:solidFill>
                  <a:latin typeface="Arial" charset="0"/>
                  <a:ea typeface="ＭＳ Ｐゴシック" charset="0"/>
                </a:endParaRPr>
              </a:p>
            </p:txBody>
          </p:sp>
        </mc:Choice>
        <mc:Fallback xmlns="">
          <p:sp>
            <p:nvSpPr>
              <p:cNvPr id="103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87874" y="1447800"/>
                <a:ext cx="470000" cy="52168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Text Box 18"/>
          <p:cNvSpPr txBox="1">
            <a:spLocks noChangeArrowheads="1"/>
          </p:cNvSpPr>
          <p:nvPr/>
        </p:nvSpPr>
        <p:spPr bwMode="auto">
          <a:xfrm>
            <a:off x="2267918" y="2303462"/>
            <a:ext cx="423514" cy="48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Q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69810" name="Text Box 18"/>
          <p:cNvSpPr txBox="1">
            <a:spLocks noChangeArrowheads="1"/>
          </p:cNvSpPr>
          <p:nvPr/>
        </p:nvSpPr>
        <p:spPr bwMode="auto">
          <a:xfrm>
            <a:off x="2269431" y="1382263"/>
            <a:ext cx="3873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</a:t>
            </a:r>
          </a:p>
        </p:txBody>
      </p:sp>
      <p:sp>
        <p:nvSpPr>
          <p:cNvPr id="107" name="Text Box 18"/>
          <p:cNvSpPr txBox="1">
            <a:spLocks noChangeArrowheads="1"/>
          </p:cNvSpPr>
          <p:nvPr/>
        </p:nvSpPr>
        <p:spPr bwMode="auto">
          <a:xfrm>
            <a:off x="2284749" y="1371600"/>
            <a:ext cx="389851" cy="4837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base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40458C"/>
              </a:buClr>
              <a:buSzPct val="100000"/>
              <a:buFont typeface="Times New Roman" charset="0"/>
              <a:buNone/>
            </a:pPr>
            <a:r>
              <a:rPr lang="en-US" sz="240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S</a:t>
            </a:r>
            <a:endParaRPr lang="en-US" sz="2400" dirty="0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3106" y="4191000"/>
            <a:ext cx="392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store a value (with this circuit)?</a:t>
            </a:r>
          </a:p>
          <a:p>
            <a:r>
              <a:rPr lang="en-US" dirty="0" smtClean="0"/>
              <a:t>Can you change its value?</a:t>
            </a:r>
          </a:p>
        </p:txBody>
      </p:sp>
    </p:spTree>
    <p:extLst>
      <p:ext uri="{BB962C8B-B14F-4D97-AF65-F5344CB8AC3E}">
        <p14:creationId xmlns:p14="http://schemas.microsoft.com/office/powerpoint/2010/main" val="7768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9811" grpId="0"/>
      <p:bldP spid="106" grpId="0" animBg="1"/>
      <p:bldP spid="103" grpId="0"/>
      <p:bldP spid="104" grpId="0"/>
      <p:bldP spid="1569810" grpId="0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340657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340657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92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0813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Third Attempt: </a:t>
            </a:r>
            <a:r>
              <a:rPr lang="en-US" dirty="0" smtClean="0"/>
              <a:t>Set-Reset </a:t>
            </a:r>
            <a:r>
              <a:rPr lang="en-US" dirty="0"/>
              <a:t>Latch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0564" y="3581400"/>
            <a:ext cx="5607050" cy="2667000"/>
          </a:xfrm>
        </p:spPr>
        <p:txBody>
          <a:bodyPr/>
          <a:lstStyle/>
          <a:p>
            <a:pPr>
              <a:lnSpc>
                <a:spcPct val="82000"/>
              </a:lnSpc>
            </a:pPr>
            <a:r>
              <a:rPr lang="en-US" sz="2400" dirty="0">
                <a:solidFill>
                  <a:schemeClr val="accent1"/>
                </a:solidFill>
              </a:rPr>
              <a:t>Set-Reset (S-R) Latch</a:t>
            </a:r>
          </a:p>
          <a:p>
            <a:pPr>
              <a:lnSpc>
                <a:spcPct val="82000"/>
              </a:lnSpc>
            </a:pPr>
            <a:r>
              <a:rPr lang="en-US" sz="2400" dirty="0" smtClean="0"/>
              <a:t>Stores a value Q and </a:t>
            </a:r>
            <a:r>
              <a:rPr lang="en-US" sz="2400" dirty="0"/>
              <a:t>its complement</a:t>
            </a:r>
          </a:p>
          <a:p>
            <a:pPr>
              <a:lnSpc>
                <a:spcPct val="82000"/>
              </a:lnSpc>
            </a:pPr>
            <a:endParaRPr lang="en-US" sz="2400" dirty="0"/>
          </a:p>
          <a:p>
            <a:pPr>
              <a:lnSpc>
                <a:spcPct val="82000"/>
              </a:lnSpc>
              <a:buFont typeface="StarSymbol" charset="0"/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1393491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kumimoji="0" lang="en-US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Q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175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3331" name="Group 9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5340657"/>
                  </p:ext>
                </p:extLst>
              </p:nvPr>
            </p:nvGraphicFramePr>
            <p:xfrm>
              <a:off x="381000" y="3581400"/>
              <a:ext cx="2133600" cy="2568068"/>
            </p:xfrm>
            <a:graphic>
              <a:graphicData uri="http://schemas.openxmlformats.org/drawingml/2006/table">
                <a:tbl>
                  <a:tblPr/>
                  <a:tblGrid>
                    <a:gridCol w="533400"/>
                    <a:gridCol w="533400"/>
                    <a:gridCol w="533400"/>
                    <a:gridCol w="533400"/>
                  </a:tblGrid>
                  <a:tr h="465265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R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Q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4"/>
                          <a:stretch>
                            <a:fillRect l="-320690" t="-15789" b="-459211"/>
                          </a:stretch>
                        </a:blipFill>
                      </a:tcPr>
                    </a:tc>
                  </a:tr>
                  <a:tr h="464503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46100"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ahoma" pitchFamily="34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449263" rtl="0" eaLnBrk="1" fontAlgn="base" latinLnBrk="0" hangingPunct="1">
                            <a:lnSpc>
                              <a:spcPct val="102000"/>
                            </a:lnSpc>
                            <a:spcBef>
                              <a:spcPts val="800"/>
                            </a:spcBef>
                            <a:spcAft>
                              <a:spcPct val="0"/>
                            </a:spcAft>
                            <a:buClr>
                              <a:srgbClr val="000000"/>
                            </a:buClr>
                            <a:buSzPct val="126000"/>
                            <a:buFont typeface="StarSymbol" charset="0"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ahoma" pitchFamily="34" charset="0"/>
                          </a:endParaRP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5" name="Group 4"/>
          <p:cNvGrpSpPr/>
          <p:nvPr/>
        </p:nvGrpSpPr>
        <p:grpSpPr>
          <a:xfrm>
            <a:off x="2548286" y="1528556"/>
            <a:ext cx="2087066" cy="1739905"/>
            <a:chOff x="2548286" y="1528556"/>
            <a:chExt cx="2087066" cy="1739905"/>
          </a:xfrm>
        </p:grpSpPr>
        <p:sp>
          <p:nvSpPr>
            <p:cNvPr id="223239" name="Oval 7"/>
            <p:cNvSpPr>
              <a:spLocks noChangeArrowheads="1"/>
            </p:cNvSpPr>
            <p:nvPr/>
          </p:nvSpPr>
          <p:spPr bwMode="auto">
            <a:xfrm>
              <a:off x="3698875" y="1873250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496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3" name="Oval 11"/>
            <p:cNvSpPr>
              <a:spLocks noChangeArrowheads="1"/>
            </p:cNvSpPr>
            <p:nvPr/>
          </p:nvSpPr>
          <p:spPr bwMode="auto">
            <a:xfrm>
              <a:off x="3078163" y="2700338"/>
              <a:ext cx="152400" cy="152400"/>
            </a:xfrm>
            <a:prstGeom prst="ellips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flipH="1" flipV="1">
              <a:off x="2819400" y="2776538"/>
              <a:ext cx="274320" cy="11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flipH="1" flipV="1">
              <a:off x="3581400" y="2895600"/>
              <a:ext cx="5536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flipH="1" flipV="1">
              <a:off x="3597932" y="2688408"/>
              <a:ext cx="5370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flipH="1" flipV="1">
              <a:off x="2837656" y="1828800"/>
              <a:ext cx="503238" cy="4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23250" name="Text Box 18"/>
            <p:cNvSpPr txBox="1">
              <a:spLocks noChangeArrowheads="1"/>
            </p:cNvSpPr>
            <p:nvPr/>
          </p:nvSpPr>
          <p:spPr bwMode="auto">
            <a:xfrm>
              <a:off x="2548286" y="1528556"/>
              <a:ext cx="42351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S</a:t>
              </a:r>
            </a:p>
          </p:txBody>
        </p:sp>
        <p:sp>
          <p:nvSpPr>
            <p:cNvPr id="223251" name="Text Box 19"/>
            <p:cNvSpPr txBox="1">
              <a:spLocks noChangeArrowheads="1"/>
            </p:cNvSpPr>
            <p:nvPr/>
          </p:nvSpPr>
          <p:spPr bwMode="auto">
            <a:xfrm>
              <a:off x="4191000" y="2688408"/>
              <a:ext cx="444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291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Q</m:t>
                            </m:r>
                          </m:e>
                        </m:acc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23291" name="Text 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14800" y="1571953"/>
                  <a:ext cx="500457" cy="524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B8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3292" name="Text Box 60"/>
            <p:cNvSpPr txBox="1">
              <a:spLocks noChangeArrowheads="1"/>
            </p:cNvSpPr>
            <p:nvPr/>
          </p:nvSpPr>
          <p:spPr bwMode="auto">
            <a:xfrm>
              <a:off x="2575515" y="2745241"/>
              <a:ext cx="4635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/>
                <a:t>Q</a:t>
              </a:r>
            </a:p>
          </p:txBody>
        </p:sp>
        <p:sp>
          <p:nvSpPr>
            <p:cNvPr id="25" name="AutoShape 60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3251517" y="1760624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 flipH="1" flipV="1">
              <a:off x="2837656" y="2057400"/>
              <a:ext cx="0" cy="7315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AutoShape 60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rot="10800000" flipH="1" flipV="1">
              <a:off x="3230563" y="2590800"/>
              <a:ext cx="439038" cy="382588"/>
            </a:xfrm>
            <a:prstGeom prst="moon">
              <a:avLst>
                <a:gd name="adj" fmla="val 71690"/>
              </a:avLst>
            </a:prstGeom>
            <a:noFill/>
            <a:ln w="28575" algn="ctr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15"/>
            <p:cNvSpPr>
              <a:spLocks noChangeShapeType="1"/>
            </p:cNvSpPr>
            <p:nvPr/>
          </p:nvSpPr>
          <p:spPr bwMode="auto">
            <a:xfrm flipH="1">
              <a:off x="4135019" y="1976894"/>
              <a:ext cx="1" cy="7234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61"/>
            <p:cNvSpPr>
              <a:spLocks noChangeShapeType="1"/>
            </p:cNvSpPr>
            <p:nvPr/>
          </p:nvSpPr>
          <p:spPr bwMode="auto">
            <a:xfrm flipV="1">
              <a:off x="3867150" y="1947863"/>
              <a:ext cx="267870" cy="31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19244"/>
              </p:ext>
            </p:extLst>
          </p:nvPr>
        </p:nvGraphicFramePr>
        <p:xfrm>
          <a:off x="7086600" y="4953000"/>
          <a:ext cx="1828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56"/>
                <a:gridCol w="314356"/>
                <a:gridCol w="535069"/>
                <a:gridCol w="665019"/>
              </a:tblGrid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NOR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6964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95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pFHAOAgAQdBMwEvgYBEPtqM42hSWdPlnOPQpc6p/oDCEgQRP//A0U1BQM4C2QZIDIJAJCbAwE3wB5FMwkAkIICAdvFHkU4CAD+AwB7hdI0Ek7ApD/TAKQ/CloXg/4sMP4sPeXPXHXOomJpRgcghPwCzfgFZgzT2R1TxTleePHXLXLw7IPhEVEpmbmV1mb34vh4ITYQ2aM3LnJicLWWNlkWtGeFytwssmVa5aYsLNhlx4XLnEAKOAOG8Xbni7dmQIT8BIX4CQ9IhNnPyCE2EZHDVpmZZmS3LhbtVrTK1arcORo4W5Gzhzhx5srJvkcACooBNYP+LYj+Lcng6V04duHDtHCMI2vLObzm+Z1MrrOJ1FRVTy59MIT8BT34Cd05TVjWtcN748eGtZ1inghgtgxcC/AxaMVsVKXaWWt8rfkwgIPpU5ubi4kRMTAhMTESiYJRMJEt3vx+QCE2EMGGZjhYZGC3E5at1rRtmwrXGZq0WtsuVmzbN8TBs0aACl4Xg/4yLv4yRem8zdddXjeL5K4Ry11Ag/3/n7/Xtw5OGpqpzrrO8z3m+4CFsx2TlhiQEMCGFHLHbhZ84CE2ENsuJo3ctGq1m1yZFrRmwcLcLnC4W42zNi4y42GXNmwgCnQlhPxlNfjJ7lKMi7DDDe88tcM8KqVMGLNg0YNEGLWAg/4Dlv4Dl7nd2uZInF9I5a7cu3LVYXvm8XN+GISVIoRgjBFEjCcEYRRhGE4Rvr4sO8AhNhGRm5ys8OPEtcsWjVa0x5Gq3FkZZlrHG5cuWznNjatcwApYGYP+LED+LEEduOYzF1YmE8JAg/4GKP4GKR4UY4RyYzW83xnjXhiE7Do3ghBCKYiVjl15eQAhNhDdk0ctmbLKtzZMuRa0c5ca3EwcuVubM1YZmOFnmxZMYAqUATiD/i3e/i3f8fFpGIxjFaqKqooqZu8zxtsnMxmJxEYnhx8TxfEAhPwO2fgdtvaVoWlK0EV54758OW98c6znZgtgxYtTNitiwUpGN7x204+bPvCE7mB4HjCMIwjAEEYEIxhGEYRQijBEhCcEYxurfi5AITYQwbOWLVm0zLWeJsxWtGbTCtctsuVazYMWuJvmZsmLlgAKWRWD/jFc/jFt1u4mbiE64X0vGeyE/Aq5+BUW1I4pSlCcZ3rllw92+ACE0c516iMYRRjhnXO0ACE2ENmzXI5cs261m1buFrRthbrcOPHlW5nDFpkZsnGJy1xACm4fhPxkVfjH7w5MODLbPDG11w3vPDGEqWxYsktUZoT8EE34IJ8sNdtdr2riYJZqYrYJWlCMI48ELoTiYYQjGc0ZwmEUYRhOE54+vCQhNhDhwxyN8bPKtYtWuZa0yuMy1xhxsFuLG3xZsmZvhaY8YApoGIP+LUL+LUN2d/A47xzbxzxdRPCcQIT8FQX4Kk808FeNOWBatMNLwjhth4PChqqAuYCEhIRAQMJCwEDAwMChYeNl4e0AITYRmwuMjXFjYrcLdy3WtMWXKtxMm2FayxM3GJq4ctsbjGAKlAE3hPxdsfi7ZNOjbs4+KaEKUpLJK0pJQjGdV41rGaESCEo0jgvi387OhPwXdfgu7K0pXiTlRSbDHHfLlrnnljNDBS1MlMzNbBDBCU4xww14ODgxgITwJCfgOMIwjCMBGAhFATlEhEQjKcIwjCqeFfLXACE2ENW7nM2wsGK1jiyYlrRrkcrXLbFhW5sORy2YMcbloycACmcXg/4zAv4zA7rwaZvcyjU8I5VvhICF+CXj4JebLcpTVNRBBHHDLLHXRkchg7SGiLaDgsDkFBQMFBwUHAQcHBxMXFx9ICE2ENGmFk2zZsa1llzOVrTLicLcLPFhWtWebKxwucTfJmagCoQBK4T8Zcn4y5eVjtBBGsMcMdMtMdMeLPm27OHmQlRklTBbFhtDGIP+C/7+C//lm5uczLeN4mkT4Hi+IeVnhisXUonGd11AhcpdmayAggQQIIIYyGFDDBHBDBDAhgR06OFrACE2ENMWLKwbMma1tkw5lrRzlcLXGJsyW4mbbNhY5W2ZjkYgCpwBQ4P+MEL+MENx4OfLvWY45nm3e6NRjhiuFVjFaxVVEwzM3OZnjw4szrMRGrrkg/4PJv4PJ3g+A79vF1NDGI4VrGq1WqmLjrPPPHPG85nNyvWeE+F4PgPAmcRDHHPAg/CStczYmIJqxITExMARMTE1cRJKJTFzx8fxdCE2EMcbfG1bZm61phcYVrTFicrXLhi3WsGLZhjctMzDE0ZgClUPg/4xWv4xT+fLjje853HFoIX4OWvg4/xeKjukkmmXWy0AhqqOhL+DgICBgIGJh42bhCE2EN3DHCzZ5Mi1m5c5VrTHicrcTdowWsm7lm0zZGWJvhcgCpMBO4P+LqD+LqG82zO4uSmMYxrGKikTa6zUri42zGcdenj67eb4m+wAhPwpofhTR5ehalqWwQwQpOVZxnGqsYxjWM2GV0YxlGEM3D4WXJKV908eTaCE6GLvzggUQEUwAgjKMIwjCMBBFFGMaxvfTl8BACE2EOGbDG3zMsy1uzZNVrTE5crcTPNhW427lm2atm7LFmxAClcTg/4xRv4xR5ubbjaUQ4Vxg/4Twv4Tw/EvhXDXCFbTzjPUhrCKhMBoGAgIGAgUCi4OXk5IITYQ2ZtGLbC0YrW7nG4WtGuHEtwtWmVbib5nLRqzaMGDVmAKmgE+hPxe4fi9xx4t9sdssrwnFCkpYI2tCikIQhGEJ0mnKsYxnOEWnRt2cHga9SMHCIT8MXn4Yvc+bTirivknihSkoUnKMJxuuvVWc4VTjOUaRpi06Fr5s+jTkytWtQCC5kzKrdtbmzc2G5YBKZssipVVbfO/D8fwgCE2EMMTBrkbNXK3G2bsVrRrlxLcLJi0WucuXHmYNWuHDicAClUUhPxg1fjBrateONJxEpVzZ8FQhPwwdfhg7HKvipKUJ1hhhjtUg/S4pm8zlK295475gCE2EY3DhjlcuGS3CwbMFrRhlyrXDDJlWtXGZiyw4mbJjlagCq8BQIX4t4Pi3hvuwuEw9lM0+CxeKw+GwckEqGBBFFJJBIkjtxmNxWLxGJxFMcEsKOONJfdg8FicRh8BXVAAhfh4c+Hh3E4jG4zJ4SeRdgcAZCOaSSCSGOCmGGeOeGG+6+SWurEzRwoI5IZobsLhJ5iyamKIgvs5vbqq1WpsFlllQsAllRZZVbvfl8/P8QAhNhGRtiaOMuLEtasnLVa0yZcK3C0aY1uLLkZZmzXKzat3IAqQATaD/i9i/i9jPB8DGeHHwOOpqdTjcTd5y5zlZEVWMco4RyqcbrvjnzCE/D0V+Hos16tOjh8Lg4JTkhKVlKSpCVJVwVhOM2EnWcZzqvTDgXCE6Vu3OEIRkQIwjFEIRgjKMIwjKMYRCKc51w68vaAhNhDXK4xuHDhytw5mbda0bN2i3FjbtVuRm1ZMGePHhbtMYAqOATiE/Fyt+LmHBt2cvNWIpOkIJSUlCkoUlCAhWcY1x6NMYadHFwFMO7PmhPxESfiI93a9U8kcEMCkkoIRnOdbzjhnhYYxijSEs23ZlyTliShLDj4HBIPwtLnM2tcTIJgBEkSETAmJTO/D8+fWITYQ2cZmWFyxxrcLTFkWtMePCtxNMzda5wsMLfIxy5MbHEAKhgEuhPxfRfi+j1ThKEoTivOs8MMcscsMopSpDBLFaGJKV6acHH3bwIP+Iqb+IqfnDMKnhXCsVGpxcXjMcZZeD43ebnPDjjPTcwCE6GyffmAlGCEYThOU4RQihGEYJxjOs44ePoAhNhGPMzx5HOFmtY4mmJa0cN261wyaZVuJzhzYnDZk0Z4WIAqRATqE/Fw1+Lh2GOOTk6MtMOC9pyjZCUJUolKEJ2jFBFVGs6zji4+isILXzYSE/E49+JzHRrpk16p5oWhaEpIyTRjWNasLDG8LozhBCEIZMuSULTyT18CD4Ui4mJTa5JiLqQETUkSEwJTEzfg+jfsAITYQyZ5WDlzlYrWDXFhWtGTJwtw5cuNbiytmLVnic5WLlkAKiAE5g/4vjv4vjzwPB8LakFCLm873e72uYphw7eH4TwKajhOGa68uu4P+J0L+J0M8vyvD5b1x4MTTEYqo4Kmrjcy23HPlzeB1msxMrxxrEoOuzNrIurEkxMTARMTVouAiYLi5vn7rxiE2ENcLllkzOWC1i1csVrRxmbrXORliW4XLXG3xZMjTIzaACqABQIT8XcX4u49Ojbs5OjDS8J2rCNIRhSeKELMCU6TjCMUowhKMZqzrWnBtNG09EY0Ag/4rXv4rX+/bw/C49r6XpqanE8LiIhbLOdzmc5ltm7iJRGu3g+BqMa49M76ghIcDfKEoIRjOKMxFCJCIjAQjAjCKEQgjCJGeHj6YeAghNhDHK1zZW7Bstx5GbBa0YtWi1w1bM1uNtmws8zFpmZtWoAqVAT6D/jCI/jCJ8XXQPElU8MzN7cbzOUzCPA8fxuvQ48LrcTi1Tltnc8eW5IT8VtX4ra5VgZ82G0KVwQpO1cmHFOlZLp1y7t+DCaNObPwsMkkJXkqvLPBMg9fAWffuAISTEwkExImJiYCJiYmJiU3vr5u/GCE2EN2Dlm1bZMa3M4zOFrRs3ZrcTVw3W5G7nHjbZm+XK3ZgCqwBU4P+Ljr+Lj2CrAeLqYMRisVVRUxd569u97lKOnj+McoxEQuM3d3Nzc3aU4nwvL9DPPkAhPxiPfjEvzGfMDNn5WO0YThFGCcIzVrOMddLooQlmz5jPkjFOKMU6VhOMUSUoYFpZtejSIN6U8c3YiyZkmJTEwARIRcJhMTEwiSJqUSTEphbOefrz6ghNhGZw5bt2LLCtzMWeJa0asWi3Czy5FuVq3aY2GJg5cucQApYFIP+MPj+MQ3XHhdWTML116Tog/4wfP4wX+eMRwjSLOOPFrOQhrKMXMLACBQMBBwcTNysDaAhNhGNqxb42jnMtzNsjBa0ZY8a1y1bN1rDDmYYmrJpiZMMIAq8AWKD/i6A/i6Z8YOvTNR4Ok1MREQxNKQhMV4fleCuMxJJExNW1sAAm6tmrXEx08Pwjr0eF4fiAIT8ajH41J8gSnmZ+NnpNCdEKRlGM41jVdOduHac4xjCEIUoyb92XIz5gz5gNOjbCWGUYykhJix4jDgUriCD9bwSd5sQRKUxcEwBAiYkmJJgTCJiUTEzAgiQlEoklMzvv6b2ACE2EMWzTGyat2y1vhZ5VrRswZrXDXNjW4szVvjcYmjdy5yACmMahPxg5fjCF0Z8zTojKspyjGUSE7Y8EYT8adn40+cWPEx4tiOJaMsKE41tlhpAhOVwOfVK8YpwmQnCaNc/ThoAITYQ1ytGTlvhyrXOZtkWtHGZotctmjBblZsm7XDhctWuHIAK2QFzhPxeyfi9l06DXqyyrCMZynKtpwhKNI4IyklBJFKMECMBCKcaxxzrGMowzadAGTLwroJTqz5ssaicIxnFGMIy0cHgbdWfRlyAg/4zyP4zyQ8TxfKzGmrxnCIVKZm7zN2vMzN3N7xuazMrnNTVVqMViLoDt3iZuM4zGvFqsszNkKqOGIrGezjnxPFAg/U3m85mZhCJEkkxITExMTBExMTEokARIJiUSgCJhExISATCU3x9njHwcCE2EMmrRtjwtWK3C2aMlrRrhxLcLPKwWs2zHGzauMOTEyYACr4BWoP+Ln7+Ln9EzeN1mLrdXUYitYRTNZiSrxlOZzeOfJ4PgDwvD9DqTPfwPBXMzNzkiSpw7eP5mc4AhPxyrfjlXZs/G06K4J2tKNIwmw1neeOd8Na1jHHAohLIpk16l7DFjlOEYoZ0ZxmhGkZJKQhKUWLFv4XDg/A9b2bRK1kiauJiYmJhMTWauEwAExMTBBEwkSiSJIszff2Y8YAhNhDVuzaNWTVitZsnOFa0YOHK3DmYZFuVziauWWVg4Yt24AqQATWE/GCF+MF3gNOi19l4ShBAnObDOt4zVkpDJnzLX416ShSMJ3ybQIT8c0n45nbsuTbs22SpC0LUhSFIwjCE4zjOsc+TKyZcEZwnCKmPVWyE6GyXgOcYThEhGEYRgIwjCMIoRhEQjAEU54+jhoAhNhDbI5c5mjZmtxuc2Ja0bOcK1yxyNluFnjYsm7Zo0bY8YArHAV6E/F5V+LyvPmbdmG0M9ITlNKMoyhCCiGHgcHgcHdlinFCcIISSjKSBJWEYo59WGM11Z3irGMoWhoz5tUL4oyCE/H11+PrvBhGZn6GW0oQgunOM1YRnl2bbX2rzvBC0JQkwyjCUpQtKMpxVhTbSMU0bTkpGiCEpyri4Oi8Ag/O8T2ZgktKSYuhNXUyQmYmJi6ASiUTE1JExMCYEwmEpF583yXsAITYQ5xOGWXMyYrW7bDmWtMeFwtcMmDZbkwtHLdg1cuHLZkAKnQFHg/4yGP4yLfC8HwB4fhDwPB8jjiMMTiYuc3uec73d5u9zdpxWOGtcOFajhXCNRSt1xyCD/j5y/j5vu6HPkPD8Lx+CanEYY01UVEalFpc07nc7ytulYjWKjThnSoP0PC92ampE3MSmCUSCExMTF1ImATAIkiU339+vCCE2EZMrNnmyt2K3Kzb4VrTK2yLXDfDkWsW+Jg4yYW2ZjjbgCrABSIT8gtH5BaWLGXtr1cnNeFU4TRQhRgswZGBSUowQQhGUZzVjWGGl4zrW+HHhyx4N76SE/AMB+AYFr1a9W/dweBw9k6QpCkoSlKCVI0UrCcK1jOc8M61rhjOc43hWUUEIKRhmpDEAhHCVrERlNVNGEUYEYRgjAQnKMZRjKMIwjCE4ITgjCMIka4+rOHgQITYQ0YNsrRyxarWrJyyWtMzditc5s2Ja2yucmXFiat82TGAKbyKE/KA9+UB/Jl2bTVrYcF5VldFOMEpSsnalQIT8A+X4B88eK9icmhHFLAwSlKF61w34ebk1jcCE5E98YUkIRrNOCMIownCaeHfvdAAhNhDhw3ZYcWRytaMXLNa0aNHC3E2c5FuNi1w48rRzma5nIAq8AU2D/lII/lIJd+3h+F5dTtx1vk5cOHDhycpqCYmN1M3F2vi3s8GczkRTWMcNY6arW+XfhnaE/AUx+AqnNOWfNXRCmBknkvirCdb48u3Drw47454YxjGOCWTFgyZocA2YsmLViyWlOuHDjx5cOe+eO2m2U8aD170+X5pFQqJrK0pRMEJhMSImrqcZq4jNZq6uJgJhMznj178/ICE2ENG7hwwYtW63LhcYlrTFmarXDRiwWt2mZjhbtcTPHiYACnkkg/5XCP5XCZm5bzxvji4nhWsaxrhrGMTrny8PpmyD/eifvMc44XjhWqxyngrM3x3xz1zzvq68O/CdgIW7QSybOGCCCCCGKOBGhgjghQRwQpY6bcDLliE2EZWrZs1b5Wa3K5cMVrTCzyLcLjK0WssbNnjytMTDEyZgCqwBQYT8r8H5X4U8mHZt4mWE5ad2/gY4IJXjOc41tlyb93FxTjOE4xklJa1KZMWTNgwZK0x4dYCE/AX9+Auffojn3b92WKc5y2wrWcIwlCUKR0cPha9WXIpClJSxSpbEtGK+HDj0x3xw3iCE0c6XPzoiJCEYRIxhGAhGEYRCKCMBCcpynBEnPH25w5QhNhGFjiyMsrZytzYmWRa0b5cy3E3Z4lrRqxxtcjByzYt8wAq1AVmD/lNK/lNLBx4ZjMZZra4mZiMpmJqMVwqqYiEUpEVJcS3GZu7vXk6iauJhF+B5fld+3Dj4AIP+Byb+BycHi+J5es1vE01GKqsa1UaiEbwiUXHG7veZ3ObjMzMxdXiJx08nwlVFQpfHt31vt32Ag/Q4jNzMphKYlKRMTEwTEoJq4ARKJiYmJhMTEglEotee/rvAITYQ3ZYXOJu2ZLXDfM0WtGOTMtxNmzNbmaMHOXC3wtsbNgAKXBaD/lTO/lTP68uPLeuON1MzqXJugIT8C2n4FtdSequieCOKspxjlpny54SHIlPHVOM4xRhWNdvLbiE2EZXOHE1YOMS3E4a4VrRxlxrcOFhlW42jJjlytGbPKycgCrsBWoP+QYb+QYd4viG9bxvG6yZxmojhWtanURdcYzec83OyYx28XxHiRWKgzmdszd5cZ4uNzMNZ8DjjAIP+Bi7+Bi9MHTr5G8cHKNRV1uc3u73OeN8b5xmc4mqisVGMDtxurtkuJtutsxeLxUVWL8DnhkCD9TvFzlmxExMwETExcCJiYkTExKYkImCJQmpRMTEpiRMzfX3YfBwhNhGJi5ZNMzhutc4s2Za0Z4WK3E1aNlrNxkbsszBrkws8QAppG4T8eun49dd2/dcjK+KspwjNj1a8WGkMIIP+BbT+BbXW+xwxWNZq87vn11vwbvHggIVoIdDBFBBAghQxxwRwo4Ka8PLpgCE2EM2zJuxaNGq3DlZsVrRjiaLXLVg3WscrRswys8mLNjcAClcTg/4+xv4+x3LeL1nUMTidR1CE/Asx+BZluvgngjBONYY5NoCFg0GRngQwwwxwxo57cLngITYRhYuMznE1bLWznG2WtMOXKtw4muRbhy5m7NzlbtmThyAKXRWE/Ij5+RH3Lk4eCc01YTtOmCWQhPwKHfgUPzZ+FjpG2HJeU0qr5QCFqxGVlikkiihjjhQyy14ufQAhNhDFk1yZcTJytxNmTVa0at263C4b4lrHI4ZuGuLJjcNGQApUEYT8jo35HPdcdMsscd61QrTAg/4E5P4Ew+/CeUREKzq+eoaUqoFgVAICBQMHIzMTTCE2ENWuLLicsWq3G4yuVrRmyarcTHE5Ws2DHLiaMmbXLhYgCpgBOoP+P17+P1/wJ4ThV43w48Mwm4u7m+fTqDU3hMWlMxGJ118jyem8gIT8Gj34NH44azjhphphthlGUUISwVxM2XIDItgtgpSSE7zrXDPg7t+/BhCE2cTk60oSjKAhWF5VhGEZEIxhMEq0nKtKwhMnOt9uuPgIITYQ1xtWWZjjyLcONuwWtGuZotcZsTRbhc427hsyc43LbMAKUxKD/kC4/kC57RwrWpxuZznq6oP+C9j+C9nt1piYVbeOfHkAhchiGnlgEMKGNXj6ACE2ENsuXM5aN2i1s1xOVrRm3yLXOZgzWtsjHNkxNMmVi3YgCk4OhPx7xfj3VteUU4Rjh4HBhPwUkfgorlC2GU61np3bwITJROsZxjGuXg8gITYQybucbbDkxrc2bK5WtMuZutcsnLhbjcNWGbFmxZnORyAKTxCD/j7Y/j7Z8TMYIrOLhyCE/BN1+CbvlVlBGF2GWFKFszEejgIYI4J4ba7QITYQwats2Jq0YrWGVpkWtMrLCtcOG+Vbjw42DFg1cMWjfEAKWhSD/kWO/kWPOe7vnHPlx4K4NeEAg/4J/P4J/TpvWJ1Oric43xqFwmKl08UUkEkEEKWWe/B344AhNhDTDlb42WNgtb5mjBa0w5Wi3EwZsVuPG4c5mLRk2aOWgApVEIT8j035Hnd98s41gnmvslmAhPwTsfgnDraFFp0w0xwcMIaQsEBgWBQEDAwsLJx8XNAhNhDJkxytMzjKtaNmmNa0yOci3Dmat1uXJkwsMeJi3wtnAAqyAVOD/lI8/lI7lV9YjMZq8NRitVrUagzPO+t955zd1HCPAuvIuqpE1eWbzu83u9sojDyPL8o8IIP+CmD+CnHs8DwfKzwcFImbjc8b5zvnuc3NXieDEVVVV9OvibuJyu7jjW5m2ZGlVwnlz5HQg/Q60Tc5nNZq5iYEJgJgiRMWBNTAiVTF1dXEoTEzN7vv4+/OITYQ0bYWTFo3brcTXJkWtGmZitxNcWZbhb5GmbFiYs8bfMAKXhWE/K09+Vp/ZtthTrPCujHBXBSIhPwS/fgl/0aeVOlNFKQQnGudHGCFi10MWrphiihgjilglnwuTgqAITYRhct2+HNkaLWGXMzWtMLbEtwuGeRaxxOWrNriZYWLFwAKlQE/g/5CoP5CofJ5ca4sxckRpHCOGsa4ajhFRcSm03njPWe++sdV5ieW/Ezy6aCD/g+g/g+h78J1nlOMRpqp1cMxmd24znd3nOY3W9b1nWeU6jGKxFXwzWPBg/W7ru7mUiQTEwTETExEiJhAFkple+/r16AhNhDhs3xtm2JstwuXGJa0a48K1y0w5VrdswcMcbZwzy4cIAqnAVCD/lD+/lD5zwvrrrjjXFOVs1arcJrUY4VwitRUQiqRMW4zxc7zfGMzkzNRGI8Ie1zkg/4PjP4Pne3l8uNbxep5NVqMY1UKVMxdbiZzbK723d3dymp4TieDVaYouOuxzcyD9jwTM3KyUyiU1cTEwJgmCEwmEwmCaurhMSRcJWu+Pn8/CCE2EN2mRmxxtHC1uxyNVrTG5ZrcTjI3W42TnLlZNMLZywxACl8bg/5T4v5T4w4cdq3W0ym0Z4dddIT8HeH4O8QxY+RjyRwRsjKcCMMOGwCD8TXixSmYmbmZi4mLnj5fh4AhNhDTK5cNMOFotZuMTBa0zNMi1zlasFrdu2aYsuZw4atcIAq1AVGE/KH5+UQu2HFhwZdHDyVpfZweBrwQnCMJyRolKVJRtGUZKQKVhOc4yuhWFZ3jjnhjOdSUIYJ7rACD/hQS/hQnxx4ceF+B4vSKvHLn5Wa1pwgJubznHOJm53d3uJTUyubZrOGK1GKqIq8c+XguwIOPQ3e1hcrJmEwTV1dSETEolEiYJiLpMAlFwlOePk+LHwUAITYRlZM2THNlcLWbjK3WtMjTMtxMWONbhbZm2LC2yOMOLEAKrwFQhPyoLflQXz5tOhnzLKTxVtGScIwhOCEZxnO951rddGEpQpTNr1F7Zs/CvSEqJSgnDDGseDwuGIP+FCD+FCGY58nfs7zw643jNVGGqjFanThMRUXF3ObznM3N0c+W9IxEVFSmLRx13ACDj2vgGkUipRMStdXMJmpiYmISEkSRITUkTCJCYmV3z9u/CCE2ENGuJoyzMWy3G0yuFrTMwbLcLZs2W5GrLC4zNGjhuyZACoYBMYP+QP7+QPfdVeIxPBEM1luO/geD4HFMTBJCauM43rYAhPwrYfhXF1c3NeOGGOUZ2QtaUsGDPmxWtbFKUIVmurHDDCz5MoCE5GUrOKKMIoVlWU4RhBKtKynCcAThONZ324+8ITYQ4ZOGrhnhxrWebEzWtGGLGtcZcbVayZ4crDI0YucLFwAKWBWD/kG4/kGn8HsrWeE4zSZup3qD/hTq/hTnvCauF3GWTHh+EIagkq+FQRAQKBgIGBQMXUrYITYQ3aMG7LJhaLWuLNlWtMrJmtws2Lha5b4cjVs2zZmzfGAKtgFbg/5CXv5CXZq8ZA8GG5mYVGKxquVYrCY3O55zud3F46eP4w8zOmImZze55zm83mtxcTGHB0rl0IP+F/z+GBPxO/br0A8rjqNYTwlUpvd9b65zxvcTmJxNYjHgeD4AilzN3lN1nGcXU0iIiIVMdt4Ag68rruIRErvKSJCLgmAiYmAmJiSUSiYESQESCYkmWefuz4AhNhDDK4zYXLPCtzNWrla0ZtWK3Fha4VuRozyZG7FuyyM2IAq0AVSE/J/d+T+8L0rCcoQShKlI2jKtLp1rGsbqwjCGbbsNEKSwCFZ1vO9a1vPDGsIxpSktm3Y5W3Fig/4YyP4YyTxF8mlTWYm4zN53O+7jO2YMVWMdOfI8TeUzlxZi13MWmoiMVWL1vSrcgIP2vFTN3cxMzEipiaski4q0SiRMTEwImETCLiYkmJJm5m89fD5/AwAhNhGNi2xOcOLCtYsMrRa0aM3K3CxZMFrPJlx4cebE5YNmIAqOATqE/KeR+U8kTlaU6MVbQpCEYVne973w3ndhpGEpUpbNr1bqWzYtVKSxxntAg/4Ykv4Ykx4vien4GYYarFarVVE1WauJm7vc7mTOGGJ1COqeYIS3ej25wjCYCIjCMBCIjCIhFGBAQTjPX10gITYQxZ4nDfG0ZrWjByxWtMmPItcsWWJaxZtXDJvmxtmGPIA=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gqHAOAgAQdBIQJhgYBEPtqM42hSWdPlnOPQpc6p/oDCEgQRP//A0U1BQM4C2QZIDIJAJCbAwE3wB5FMwkAkIICAdvFHkU4CAD+AwB7hdI0Ek7ApD/TAKQ/HgkqgoAM0AAAAAAKswFahPxLKfiWp1cPha9RnzG3ZlyadGumTh4IpopQklSEpQpKMqRopOkJIIwjVWd41rWsapxjKCWTToVpSujTxoP+C0L+C0nF1dF0ceGcYz0dfM3hFRU3GauRle2b3d3N2mZXVwQYYqoxSrqreF4fbv4HgwCC/AUed3ZtUq0LLBYAEqBNipSUgpNlS1bt3udvy0AhNhGJpjzOGWXCtyMszNa0yYsK1y0ysluLEzxZczBoxbssYAqTATiE/FQZ+Kg1r1cnFWs8NMeCtlqWwUtbBC0pWUUmVvHDfDW98N75Z6bYZ2CD/gqs/gqtGKmqvE6mmmoVLd54748dzxnnjcTCnCNcnbfgJ4CE4HGn25wkggRjEijCMIwjCAhFCKEYQnCJGdZ5duWfgYAhNhGHDky4srZmtxNszla0ZY8y1ywx5VrFtkyuWzHC3yscwAqbAUKE/IKx+QVkadHB4HPzXhdWc5yhDBTJbBgpglaUqJKVpeNZ5Z5b3wznWSUIaNepDBjAg/4KLv4KLwb1vWcMViMamsXRcTmN3fHM7udzd7ZKVyrEavlnDpHcg+xBM3YmYkgus4zExEkTCYIms4zV1mIsm5u+/g9fYCE2EMmmZsyxt2q1y1ysVrRxjwrcTXCxWsXLnG4YNsLBm4yACmcfhPyKRfkUjGXI27M9q2vKsLwvS8ZTtNmug/4Jgv4JgwDhGOTprtFYi4vM9cvFhNV88JUhBCMIzjCE5VhFOMb8XW8AACE2ENMjXE0YNMi1gzzN1rRtmcrXGFviWt8Llg1auGzNq0xgCmQbhPxJnfiTTwwphwYZXpe16JFGLHovPgCD/iKG/iJ1uMRjGnC8TE5ZnN89c+ughc9Jm5YEAhihjIYYUcs9uFl1ACE2EZm2HMybZcK3FkatFrRwxbLXDDK2WuWDVzhzZWuVgybgCoUBMoP+J1D+JzXyzGeOOMXE4rHLhrWqisl3d5zm+O753vM2Y1CD/iLu/iLvHhRHaNY1nGY3PO+fHnx31zna6lOKYxHCq5TrpkCEwdKHZmUnCKKCMYRhEIIyCMITRhFONdvFcQAhNhDfGxYsnLFktcuW7Va0cNcS3E2cY1uZnmZZGeJgzzNWgApvIoT8g535Bz1aMmUUrltjtjtWyEo4J4L6NOyMQIT8Rkn4jJWXIx4hqzRzUxRlOcbzwzwt+bPvxZSEshKUIRVhOMIxjEijFOMZ3263eCE2EY8rZjiY5Wy1iwwsFrTDmbLcThuwWsMTdi2Ysmbhu2yAClUUg/5Ehv5Ed+44zjvjnO4vdT3AhPxGBfiMDDkNltWDNWy82UCFxWMaNBAII4I1OVxq4CE2EZGWXK0Ztmi1iwaYlrRmzarcLdllW4cTHC0bNsuRm4zACrYBToT8AAX4AA8+bHix4s+ZlyadGvVw8U0ZlI0jaCUYSjRSUMSkoQjLCThOUYzrXDXDeqqMaRyTboP+I+r+I+vny69PB8Dv2d+0Trfhb4MYYiKmpibTdzM5m7zzjbjHGM3eZ3E54MVrGtRwvtMcQIPpjnEIlMzIReN1MSiYlMJiJTEpiYqYmri4TEwTExKU3ny/NegAITYRjaY8rlozZrW7HG3WtMeLKtxM3LBazas2zly5xZsWRoAKVhaD/g6M/g6NBNSMrm8p8ECE/EWN+IscOFhlbJLBTAtSMsWUhORON5zjGcqwnKaE792GgCE2EOMrVo0zOMK3GxbOFrRmzxrcTHG5W42rFk4zMcjnExaACpkBP4P+AIb+AIc8HwHd28fluLrOS0VXRrFcGKqqqaSuc7vnvPG7uYcN48LwwIP+Lqz+Lq06dXLm6L5RjVRiKurlm54zu+O755zx3dzN4ajGNcI4T258s+MAg8e55+ZmYuCLZgmpiJJTMTExMRdAiUSmLlnPh+e84CE2EMmzByzzZcq1mwcM1rRhiYLXDHJkWuGbhhlcNW+Vg3YACosBOYP+Aqz+ApXxwePNda58N4axrWtaxVVKG8ZJy2znOZzOV8t60IP+Lvz+LwGgco5T4GeU6SurzO8748c9c5vjG6ZqmKxjWp7cfI3WgITRyId2ckoQSJxRmAIRgEIiKEYRTlWMceXiw6ghNhGZw0bssrNstxtczla0Z4si1xmYuVrlgxx43DfJja48oAqfAT6E/BG1+CNPLSMK0z5terLkZ82/BCadJ0UpSkrJVT07t+LDKtJwrGKM5TtXBeUghPxfhfi/dwK2rq4PAy5JyZs/CrKUoQjacCNY4WGsZ3trgwwwxjFCEMEcVdm22QCD8jwvZzFVU1MTNylMTEoki6kQQmEpCYlN3z83n2AhNhDbHjaMsmTItysWbBa0Y42q1wxxZFrFq5c48rdpmw4mIApYF4L+arv5qvDNWeZt2zfV3gCE/F2Z+Ls0ONXIxRwRVjPDgy1uhcFkoszWgQiOCNDHLi8OywAhNhDlmya5MzDKtYZMjda0yN3K1y5aMlrVuxaucjNkyYNGIApmH4T8I2X4Rs2TKDTZeKsEo0tHBPJh0adQhPxfHfi+PVoDYjihijScEZ1Y6cXjcfAAhORul30EYRRiQiIwnGc75cufcCE2ENGOFw0ZMGi3Cwcs1rTKzxLXDhtiW4mLFxjws8mPNkaACoMBMYP+EvT+EvXw48DweRExE6VHBqpVxZu7m7nMZmJifA8PwgCD/i+2/i+33GOmMarhOpuZvLju+fPjPGcpxcThGJ5T4Xh+EITtZHfnGJEhOU4IwigEEIwjCIiinOunh15QITYQzcOXLJthxrWTBi5WtG7dotcsm2Jbhc48eRo0bZGDJsAKZB6D/h8y/h8zCq3i6zW6uLxcVes8OLyghPxeefi89MmXgXhgjinSNLynOM2PBwdm1ECDr1vB4zdiCLSlac5mc+DxITYRiyNseXLlyLWmPMzWtGDPCtxOcrda4a5MeZs1Z5HGJqAKWxeD/iCw/iCxVZiLreOrrO51c0CE/F3t+LvdlyG6FMFsksE5TvbXe4CFzlkmnljihQAQwy5fCscAITYRlYuWbRvharWTbFkWtHDNutcuWLhbhZt2bFw2aZGTRgAKah+D/gLQ/gLR7d3HgN676uSaip05cfC3GIT8Ucn4o5ZTZ8w4HB5V7UtC0UJzxw24MeWIhOZq5sY0mnOcYooRhGCcKxw7eK4gITYQ5x4sjLFmwrceTG3WtMjXCtcYcbRa1cYmuRtjzY2bJmAKlgFDg/4SMP4SLbeJ4o79vN1eZJvE4RVarhXKtVpUszNzMZxa53fHPGeNzeudYIP+KOb+KPfs69Hi+JnDU6isMRhRFrWu553njm93d5m9wuKnhURjGOETyIPpwmZmVlpJCQi4iYupi4IupIlExdXVwSzv2dwAITYRjZtW7ZjicLWrRu1WtG7HGtc48jJawxMmrRvicOWuFwAKkwE7g/4VJP4VJR37PDp1c6zi9Maw1qOFVWFUxEVOZ4u+873d5118DjjAg/0Yn6MUd+ys4vE6vhWsOETjMXeb57756898WYmqYrGI4PA5+FDAhIeAow69YxJRESaE4IwhGMJ0nAlEhNCMCcIxrePHzuAAITYQ1ZtG2HGxcrWLJywWtMLfCtcMGLhaxbYsuTEzatXORsAKaR2F+Gej4Z6V92DwWPuwMlcFcUsEM0dUUOApw1t0QIT6DT6DVgw5Mupj0YcCyyCK8tMsuHUAg/C8b0YiEwmy03Ezd8d8bzAhNhDdiwzZmLhmtyNGrVa0zYsq1xiy5VrRq1YNGrBzmZNW4AqXATqE/DeV+G7Pfu3qVZ83HxXVpOUrSpgpLBCVoyhSKEIVjWda3vjw4cOPHHejcIP9IJ+kFd+zwfAb1wVqeEVGERa7vjPGeM9Y43lmSYnEVqfC30gAhORwIvAcUIIQQRRRhFEQnKMowhGUYEZTjCKKMa4eLpUAITYRkx5cLPNlzLWmTLiWtGeJqtctnGVbky4m2Jm3ZsGrJgAKcSOE/GXh+MwGOji8TLkEYKynCsK2vKcBG2PRjxCE+WU+Wfnky5IwGzbxMNo2jgnKcpwVhjwZdezahOtnjG8bxijBCJEjOEYTleEc/Jq6ACE2ENcmVkyasWS3HjwtlrRs5aLcTZswW5cePE1atcrRxkagCm0kg/45RP45Re3cNb58vJqOM5cZuJYjXCtY4ZwAhPlUvlU72DVr2beVrwTohCVbThNVOcNezaCD4QmkTUpjMzMxN1dXVxF3nn59wCE2EY8bbFjYZGy1wyYZVrRrkzLXGFriWt2LZu0bsGeRy0yACooBOoP+O87+O89MeHUZbxMTU4qtc+QNb4JpU1ILq6urRxXjIIT5Xb5Xdmz7r5GBKCa871z6NINOjl5K3hVGMUYEpUUlC1YZtOiE7WuMazvOsJkYRlOkYIwhFCKEUBCcpkYRCMb7eKh3ACE2EM2zZs5Zsmi1xjatVrRxixLXLBo3WsMTNw2cZsrbGwYACoIBL4T8pBX5SG82fNr1a9WfNp0YcGPBCsIITpWUUUMMp1VlWkmYzIT52D512cI2vgw4MOTLmz6p5+BeKCUbRopW04QjCc4xx582fOCEhsimmjEnGIRgAhOCKESE19PDm7ghNhGNhiYtmWRotbMsbFa0xtma3FhxZVrdy3ZNGrbLiZtMoAprHoT8sJn5YTV7YcGfNx8E6zvG7DRCUsUeBXQAhfOredXXX4LB4TC5C+ZRHNBFBFDGrYOTBrSE7UObOcCMUUIowijCca4cOfLQITYQ5Y48TdxjxLWjDI5WtHLnGtwuGTNa5ct8jlhhZNG7FoAKZByD/lsC/lsDE8+HPW63hCpmLrn2m+CE+ce+cfz5mbLqvongtaEpSnKOGmdPLECFgisqgJa4ZYYYIxChhlwuRQ64ITYQ4wuMebGzaLWbDDkWtMbRotc427Ba2xMHOXNhbN2mFkAKngFBhPxSgfilBrTTo4eC8JwrSdEIQhKkpWlaVKQSjEnCcawwzvXCnOMIM3B4G3ZnzTkAhPwo0fhRp4PA4PAy4lIQlKFI4EhCqc41nO685zjGaaacq2jSFoSyZclaQjmzgIOsQmLSkEzEphMBEwmkwImJqUxMk2t14+Hz+BAhNhGLDiw5WjLGta42uVa0xOMK3EwzZVuNm3YtMzFkwaZmwAphGoT8WOX4sc9uzTo4eLCqrKMISlG1cGHdnIT8KFn4ULa0tfRFZZKdqo1hhljw8ICD5eBfHMzMJiUpuZte+/YhNhDHM4c4szLEtZOW7Fa0xZsi3Cxb4luZjhysmOXM4ZMnIAqXAUSD/i62/i6379vB8Dw/C8flc3MxKsVjXCOFanVxYzFxttcpmLZZuc5TmN475oCD/hQU/hQVq+HHp18LNU0pF4mCZ2zvc84zO8WQTGW4mZq6RGKdJ7TnoIPwrlcpSkmJiYmJQRMETCUgmBMBMTEyzfh+fftAITYQ0xMW2RzhYLWzbGzWtG2Zotc5WbNaxaMG7JrhxZGmLCAKgAEwg/4TEP4TIZjMTMROoxjhjWIxKt4zWcZjN73d8bq+3k+Q79iD/hFy/hFnqMajUYYyzfVznnfGerd3OcXSoxGqrwPH8ZnAg+EFkyXVwi6RNITVpkXExcze+/Hw/MAhNhDTC1w5sjbItaNXDJa0zNsy3DicZFrfM4xtMzVlkx5HAApWFYP+F+D+F+Ed63njfFzwrg6dgIP+EBr+EBsco1WsVpi0750AhZs9DoYyCBAQoYa8Di4QITYQ1csXOFy5xLcrZpkWtGzDGtw42uNayzYsmJmxa5cTJuAKhwErhPw1TfhrBwaWGd2GlJYM2LJmyYNELUlGEcLTHXXTny58vBa9IIT8H734P28UcUsVMVJQpVXHhvnvjz3vfHHHTDK+CVMEtEdGagCE7lHgWckAhGKE5RgQjJKMEYRjNeunjx4wITYQ0y5mLJg4cLcjLE1WtGzbCtxNMbRazYMMTnGxxsXDViAKbSCD/jAu/jAvGM3Xgzw61nCIiMIXrfbrjgCF+KRD4pERdfgMDmLcBHgIaoZIZo4U8s8ODkwd9gCD8TfNNVFRCy5tMTMynfPyePlAITYRizMmTXMwzLcbVs1WtGONgtcMM2Ja2b4suVw0zZcbfMAKXBaE/Gjh+NHfHg04MsbsKM6StDRG2ICE/FRZ+Kh2ea+i+ZinaMpp44bY7YTZaM6zjMjFFOdc+vLxACE2EMXLjI3bYcy1xhc5FrTGyZLXLZqzWtXLnIzxMMbfDibgCpcBNYT8cOX44c+TgvWOGc4xgxQzWzUyYrQxLStPBGiGOmOOW+PDjy10x1034aiE/FYl+KxOUcDIxQwRwVlaVIEL3y56666cOOee+NhpW0cErStauqjEhOVi7cKSjIRiijGU04QUrScoTlOEYTQihNGM8fNy07whNhGFuyzM8rVwtZtW7da0yYnC3FmcuFrDNmxZXOFwzcsmoApiHIP+URr+URscZ7cYvG4ymYmKxnpvHICE/Ey9+Jl9ky8S+KGJghgw4qlWWWWGe8iD9rvbd3MWJhJMrzz8fr2AITYQyzOGzJljcLW2NmzWtMLfItcNcrhawZ48bRhja5mTXCAKZxqE/Kqx+VVljxabZZZabbY6XpCkIaMeaWKE/E6l+J1Nq16JVzX2VzTpGmGGG9NZtIWrKZeuKSKIghhjhjQo46cDjY8sITYQ3cYmePK1xrcWbE4WtGuNitcMcLRblyuW7fC3xsHLVgAKjgE1hPyw8flh5b93JyYYYZVktK1sGCmCmCFJLVhBGOGNb5a5cOHHjwzvgjGgg/4n6P4n6Xfsw4Y5Ry1pEzec7nPHjvPg777575sp1WqxiuF+BsCD15HclcXWVpSIlNBExKJi6i6uMs58v0a8YCE2ENWzlq5Y5my3M3Y5lrTCxcLcLfC4Wt8rZiyyssuPLlaACpMBQYP+SsL+StPtz5ePpdrBU4iNRjFcI4VwvURdZ11xmt471znnPXPHnneeN+Lc9YP+Cub+CuHJEQxOmJ1FamsJm7nN5rrWby4znOb61xjOJ01E6antnl0yg40kkJkkETBCBMSERMSJiYklcXOfJ9GvICE2EMWTFo0ZYsS1nkYNlrTEzZrcTNgwW5mONs5Yt8jVoxc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0pHAOAgAQdBLADjgMBEPtqM42hSWdPlnOPQpc6p/oDCEgQRP//A0U1BQM4C2QZIDIJAJCbAwE3wB5FMwkAkIICAdvFHkU4CAD+AwB7hdI0Ek7ApD/TAKQ/CmIigv8ADdH+ABukAlu8953O8qSXnv0AhPwz3fhnvA0acmXiVotKKFYXjeefNnCD1q5RIi0wRcWmLmZvd+H4fjAhNhDFvlZ4m2JutwscrJa0x5Gq1w0bN1rlmww42TVrlYZWYAqcAUKD/jiW/jip3jNKrVRqtFTicXUwiZrKc3d7JvKbi4ioxUYjj4V77eDyoIT8NUH4ak4WlKEpwrDCrG7HPDXHXDPDVOEpUyYMGDQcCWKmS1EYTw3x1vXbbDrwa7wAg/GmbmbSuJmEERcxMkxFwBAImIkXEyud749fB9ghNhDVllbuGuJutxsWDRa0Yt2a3CxzOVuRq4wtGbfJlctXAApxI4P+PVL+PU+3OZvM86543pwxrXDhWGs4zrr03ICD/hdW/hdJicVXCOUcGrrM7u83ueMeDXfHdPGE6miHgeKEEIIwijGEUU4VRTnlz49wITYQwxMGjHKwxrcLBk0WtMuFytcOcrRbmb42bjMyZt8TliAKkwE4g/49Qv49JbvlPLPLjy64zO65xxnd5zcZi6zC7oxquHDXDXLljHJxnwyD/hrA/hqp3Mccc6668PHHHGFqmIitRwdGsaxWI1UXF3e931x3431AhNFrpxRIRRjGEYhCKEYRIhCMEJyjGUYq8flwj4QAITYQ3x5MOZwzxrcuJi4WtGLHKtcYmTFayb4WzXG3x5m7fCAKqQFIg/45qv45pdxMb14fhejy4xtdZoqMRwqOHCK4NREVExKY4znN8b47m+MXE4iOV+FmPICE/Dy9+Hm+GTfu4PA4fC4OiVGKeSOCkpSjacLyrWNZ1rG8byvCsJpwrCKEo4o4JWhCiWPFfTkAg/GrKcsriUSJSExMABEhEomJgmJiUSleefsvGCE2ENnGPM0YssK1u3yuVrRm2wrXONm3Ws8bfHhx5mjFmxwgCl4Xg/49Dv49Je05Z1z1urqbxfDPCMiE/Dt1+Hb/ZGlsFpZKyhLDK9YaYyxghcphGnjiQEEcEaGVPbk2SCE2EZHLfC2c5sq1q5cMVrRxlyrXGFvlWuXOJrjzN8rnHicgCpIBRIP+OTb+OU3UzGazjet1MFKTrOIqq4RURExMXCLZXO22W4nNTq/AAIP+I6j+I7VjOt8L1eGmJ5NVilI2zmuc5cW5mczlbMXDERjHKcNc+Xggg/G6eehAmyYkTF1IKtExMBExMTEwkkTM3nn4PfoAITYRja4cTbI0yLXLRm4WtGeNitcuWrdazZtnLBtkctMOJkAKjwE0g/47sP47sc4vhnxOPK8TMTd3vOc3zneM4quFdLrwoxPCqi45665ghPxH9fiP7y5NMM3FzTlBghkhgpgpS9IxTvFhjPTu35sMqoxTphyVjICE1cyHXuiIRjCMIwjAQRgiiRgIEIxTjfTx48ghNhDPCzysm7PMtxNmuFa0zY2q3CwyZFrPJkxY2LhqwbuWQAqxAVGD/jl+/jl/zcTw58vF8T0e1xupVKIzSZq8UrhGIxUYnE1dbi4nMZTm5zNrSq6pqol4wIT8UpH4pSc9aV2cXib92nQpPAlSFJUlKEIQmVnOdZzrGNYTjGJOcU8MqxlGUrQwWWSnScteza1Ag+Xueb3TFosmLJRImpRJFxMJgCJIkiYlVwTCZJTO+vh9fIAhNhDBi3ZN8WVstaNHLRa0c5WK1y5zN1rJxlzNceFg5ZNMIAqlAUqD/juA/juB6unh+Ec+XgU1HCdZm83zvjnjmbuKisdOvSJ5XETC0zdxxjLN5XZjPLFAg/4pSv4pS+8dOvQ8XxO9TF01FVjEFKlMtzPHt38DwfEzVxiYKmZlM5rdZuM666qgg/Y6e6mJiUzAlMkwmESiQkiSAiYRdTEiYmU3fm+XXrAhNhDHM5aNm7nEtZs2mNa0x5ca3DlxtlrbE1ZsczNxjctMQAq0AVSD/jjA/jjBLrv28XSZRMJ1eoxGKjV1a53m8yvt4viB4k6RFbuNyu5m83dzc0nhntx6YyCE/F1l+LrMyZc2fjXwSlKUaVjONZ1je8bzrlXheNJUhgzbdgUTlOMY1jWN43TrGUoWhilijgro2y4XDIPzpXe7ZXF1cAmCamJhImAiUwmAggQlMXEhMszvwfJn4EAhNhGFq2zOGDXGtyuGbNa0YNXK1yyyZFrFm5Z48rRo2cucwApeGIP+OtD+OtHt3N5rizMIxienPoCE/Fyh+LlG9jhYckskcF6Tmw4NNpwAhcRkMnKQSwwyiOCVHXicKzwhNhDlmyZt8ObCtyNXLZa0c42C1yzb5lrHK4yY3LRlicOcwAqpAVGD/ji4/ji5OPDnWa3V1NNMVUUhEpjc5m7uUOXPkeZxqsTEzOZzOY61zjNomMT28nyM4IP+M6b+M6c8KM8mIxeEWzGZvd5nje7vc5TOKxGvA79jxupN2zbNzeZm5nEYrHBwzjt3g/Yz4NyzFwiyZiUwEESJRIJRMTAIlABF1dXGb34Pi8fAITYRibsWeVi0bLcmNgzWtHDZotxZsrJa1ZsMzXHmasm2RkAKjwE7g/465v4652cTWlMXSCN623M8W7u1xNMPC8XxDtw1quFYrPTd8YP+M+r+M+t37eHEWiKxGtRq+CJwhNTs3cbm7xk8Dd4uLZvXOZCE5HEn18c5JTIIwiQihGEYIwihGEYRlGEYIIhGK/T2w4ghNhGFkxaN27FmtcNsjBa0bZGi3DjZNlrZxkb48jRjkYucQAqjAUGE/Jup+TdONMtsuTi4MtMsphCEpSpiwYMFsFqUhKSMZ1w1zzz1z1w4azuglLFh1JCE/DOB+GdOdr7OLxNeq+BaVJUwSjaEYwnWc8NcNcNazqnFGacK4I2pLBbBDFPRe2S4g+mkzM2SlcXExdCYmLgRIiYmKuriUkpmZ49/Nn4GITYQ5buWTDG2cLczFtjWtMThwtwucmZa3aYWzhi4bMnLVuAKZB6D/kzW/kzXMZDnw3rOLxNGL4c+nOMAhPw9Gfh6NM+YNUoYoYJyjK85Y8GnNjWAhOhxYwhAnBOMURNGsa4cOm/aITYRlYZGLlvhyrcmRqzWtHDTKtwscrhaxxtcWPFiw5HLFkAKnQFJg/5LoP5Ljazq8XTG9TEoZbjrHW+bje2YIqo4V4Xh+Fw4+dxhhUVEKzFzc136cZiD/iSO/iSh1mpi8TV6nDE6a1EanGatOZbnLcyb14PgeLirwxOCMTERBvtndIPGIJuCZiZJggiYuLiUxJEhMExEwBMSGb4+P472ACE2EZcOZu5bMGC1kycOFrTLmcrcORzmW42WXK5atGmViycACqUBS4P+TMb+TKdjOrxep1mJne+d9b8GeczcVita6HRwUrK7zHG9xu83nd5tmFJ4c+Uwg/4piP4plVZxvp15bwqtI5RGJia41u5u5ydszUaipiLjaVxdcdbXVyVvtzwAhMkkZwiiTRijKKEYRhEjBGMIwigQRgjAhCMBFCcEUUV79usO4CE2ENWeVjjx4nC3C5aMVrRy4xLcWbFkWtMbJixZOHGNuzyACocBUoL/ADq1/gB1bAAAAAAABuPl+T4eCxZzczeSpFz4fm78IIP+Lub+LucAAAAAAAHTq8TxfGyxSITMzMkkM8PH8LPUg3BATIRNpSiYqYmJSmJABEwmJi4mJq4EwTCZnj4Pl38BACE2EZMblgzyZsS1pjbZVrRzixLcWZk5W5mjBuwbNcTJu4agCqMBQoT8l735Lz8uTDix6MtK0z8TGlCSMZwwzrOt4xTlGUGbTox4pytfdWVoUlBGF4YXD3bwhPxqAfjUNrTLiz5L5K2tHBCEkoRhSsISBGcap49WvNn1a92/gZYxijGEYTwZdGWMAIP0OO0RMzmZSExMSiUTEhEgCJgmCYmZnfH1b0AhNhDJrlwtm2VytYNMzFa0bN3C3C2Y5FrBkzwsmjbNmY5XAAprI4P+Udj+UeeovG9ceXHW8ZqaziUxNpqe3j+NvQCD/iwW/iwFmFTi63rnw3WcXCUTLMZs8mCEghKEoEIxmRTIkUIozw4eXPoAITYRmcY2mFrjarWTTK0WtGeRotxM8rNa0aMmmJhhyOGLZiAKqwFWg/5U0P5U0QDl4PDjjOBiMTGrqZiInSiZzmblM5xaQd+3PUsFRU4YrVaisd43zIP+KQz+KQ0A8bfhZ8C+GanK7bvccZzd5ud3LNTCKvTUdvF8QHpcdYxGphupnc5vPGPHneyDj3vXlCAi1riUokETCYlEkTCYkiUTCYlExMJiYkCc9fN8WPcAITYRlctWmHJkzLW+Vi1WtGWNitwsm+VbjxtWzdxhc48TduAKWBaE/JE1+SJsyZc2GyEIwQrTXwOChPxQifihFM2fiYaME5Jzvbh5s4CE0KxhEThNFONa5dvEITYQ0YMsOZjkYLWjlswWtMjNmtwtMjdaxy5MTjI4aMGOVyAKWBSE/JQ1+SjPdvwUhaFpUlKUITYgg/4oEP4oC8+NdahiUZc8deughdFFm5Y4IRCQwxy4u3MAITYQzx4cLZoybrczDCzWtGrdstwsWuFawYZcuTNja5GjDMAKUhGD/lAS/lAT69OuscaSirxyhfijy+KPOqu6G3IXzQoUODxghc1JoY0EKCAhlntqITYQ1yt8jdyyYrceNxlWtMznEtcYsbha2w4WDdnhYt3DDEAKXhiE/KN1+UbsM7Nw814TghG0rY8QhPxRsfijZDdrnsjO0YRhGtNvCvrAhZMxmY4IIIBGhhQwwzz34HMAITYQ3cNG7bK0xrcrlviWtMLVktc42+Ra5Y43LdxixOWGFwAKVBeD/kmY/kmZDV1V4QiYXXg9AIP+I2L+I2MPAmtYpE5vN7vPUIOuWZLiYiUlzmd+HoAhNhDluycOWDJgtb4sTFa0yNma3E0ZsluVoyZscuLCzyYmIApSEYP+Str+SuPSNSpMTF78oIT8RXH4ip9OaFKQwThNHHt3AIamkFvCkEIGDh5eTnAhNhDHHiwuHGNqtb5mbha0cOGy1w3bZFuNqxysHLJriZOHAApRE4P+UFb+UG/ptuckxEavpHCD/iL8/iL55XiNUq1254nuhbMw06GBAIYY6bcHhCE2EOcmJpkaYsK1w4ZMlrRqxZLcLdu5W5WbDM0aMsjhk4YgClQThPyjRflGVyt+TCvGaSkqZLiE/EWZ+IsergFKSJsMMufIhbspBp44EECGBHDTPh5gITYQwyNceHKwzLWblziWtGzDGtxYW+Ja2zN2jDHhb5mLVgAKRw2C/wAzPf4AZozMTklwg/4dtP4dm3K9TU7vjkCDxSZkub48wCE2EOcOFq0auca1m1bZFrRszaLcOZliW5m7bM3cMmrhgzZACkYNgv8ANXn+AGrfkyxYyoP+HTr+HSXEcLhPGdiD9L05gTC57iE2EZGuFpmc4WK1hmb5VrRi5arcTZgzW4mLXJiaY2jfE2agCmEbhPyhbflC3G/cz5t9ITvOKMaQlmw6gIT8Otn4dbRezZt5GWykZTiqy2w3AITmaYJxrGMYxlOBGETHh49eICE2ENG2PC2wuca3Ixa41rTDiYrXLBm2W4sjbG4wucjNlmZACl0Xg/5Sgv5Sg7rjF7jmzW+F1VYdtoT8OiH4dEdGnQhS0bY8mOU4yx2z49iEt0tPNhCEJEJozmnOfDxgITYQyYZXLdpiaLcrjDiWtMTHCtcZHDdawb4WLjHkbt8LdiAKTBCD/kiY/kiPvCoxEVnHHWyD/hh0/hhXzrEVE7vnnfPIgvo7Ztu3btvQITYRlas8LJxharcTBy4WtG2FotcYnDhbixYWDVuxZ4srfIAKURKD/koE/koXYxhqeCNMTrKD/hfa/he/2pETiWa5xvwwhYM9oYEMUKCFChjrxYAhNhDdljcYWjDEtxtcLFa0YuMS3E3xMVrNniYN3GHHmbZGoApLDoL/AEHZ/gCEF6uu4zJgg/4Xpv4Xi61GlZnjPHuAg/K8e0TExa+egCE2EM8TNiwZYWC1w4x4VrRgwarXDBu3Ws2jFvhct2rhm3agClsXg/5TgP5Tge9W3fG73OauqrhjHgCD/hc+/hc/7TUaVCNRGoqV8+SGoJC3IKAggQKDQcHCysnaACE2ENWubJlascq1jmZYVrRxhzLXGTK2WscmNk4ytHDFu0cAClkThfko6+SjswWDxGJyGDmhhgjmnhmAhPxcvfi5fMmXZt5GWlIynKeOQIXIWxykMEaFGlnzLQAhNhDZyybYsmLMtZYnGZa0YZHC3DhYNVrbG5bZWjNvkYt8QApSEYT8lxn5Ljduy0oQSleSNcyE/Fr9+LX/Vr2VlSRFCuGwhcJjMrLGQoUMM+NnzwAhNhDdribNcOTEtzYseFa0YNmS1zmYZFuTGwZOGbdkyZ5HIApRD4T8niH5PIcuCcEp0ngw6tKE/F1l+Lp3LGiMp2rS+HjAhcBlmhlhQRpY8Dh7gCE2EOWzPDlbtWq3JhYuVrRo0ZrXDNixWsW7HG3cY8TDE3YAClIUg/5Qjv5Qjx4aZnMIMZqgg/4uiP4uiRq9RhURG+W2AIWbQM/GIUEaWGeXB4PFACE2ENWmVu0csW61nmw41rRgzZrXLBjlW5GbBuyzNcrFxjZAClQThPyTxfknjM2dqywjJSKjWIT8aTX40mytHCx2ngjFhthygIXMUaFBFDAQpUtODwuEITYQxZMsTZtjarXDhw3WtMbdwtw5GmVawcuWGZvlY42ubCAKUg6D/krg/krhmOiImcc8AIX4zvPjO9wWDxls0MlNVcMIhraAibGBgIFCwMXHyNsAITYQwaZGuHM5yLcWFriWtMTJmtcN3LlawZuXOJpmbMGjFqAKVhOD/lFm/lF5raZnNcZtXPlQg/4ykv4yh4SjDEYpjrTIhqiSg7GHQUDAQcBAoeHk5eBvACE2ENnGVgxctca1y4wuVrTHkbrXLBg1WucTfKzzZWrDM1bAClQQg/5SEP5R/fDdZcb3eby5gIT8ZQH4ygTdnwWpCWC9FYaqjqmDQMHBwsBCwcvMwN4AITYQzZs22NxjbrWebE2WtGTDKtcYszJa4xs2zbGyzZMTlwA=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ysClr val="windowText" lastClr="000000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8697</TotalTime>
  <Words>3498</Words>
  <Application>Microsoft Office PowerPoint</Application>
  <PresentationFormat>On-screen Show (4:3)</PresentationFormat>
  <Paragraphs>1532</Paragraphs>
  <Slides>61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State and Finite State Machines</vt:lpstr>
      <vt:lpstr>Stateful Components</vt:lpstr>
      <vt:lpstr>Goals for Today</vt:lpstr>
      <vt:lpstr>Goal</vt:lpstr>
      <vt:lpstr>First Attempt: Unstable Devices</vt:lpstr>
      <vt:lpstr>Second Attempt: Bistable Devices</vt:lpstr>
      <vt:lpstr>Third Attempt: Set-Reset Latch</vt:lpstr>
      <vt:lpstr>Third Attempt: Set-Reset Latch</vt:lpstr>
      <vt:lpstr>Third Attempt: Set-Reset Latch</vt:lpstr>
      <vt:lpstr>Third Attempt: Set-Reset Latch</vt:lpstr>
      <vt:lpstr>Takeaway</vt:lpstr>
      <vt:lpstr>Next Goal</vt:lpstr>
      <vt:lpstr>Fourth Attempt: (Unclocked) D Latch</vt:lpstr>
      <vt:lpstr>Takeaway</vt:lpstr>
      <vt:lpstr>Next Goal</vt:lpstr>
      <vt:lpstr>Clocks</vt:lpstr>
      <vt:lpstr>Edge-triggering</vt:lpstr>
      <vt:lpstr>Clock Disciplines</vt:lpstr>
      <vt:lpstr>Fifth Attempt: D Latch with Clock</vt:lpstr>
      <vt:lpstr>Fifth Attempt: D Latch with Clock</vt:lpstr>
      <vt:lpstr>Sixth Attempt: Edge-Triggered D Flip-Flop</vt:lpstr>
      <vt:lpstr>Takeaway</vt:lpstr>
      <vt:lpstr>Next Goal</vt:lpstr>
      <vt:lpstr>Registers</vt:lpstr>
      <vt:lpstr>Takeaway</vt:lpstr>
      <vt:lpstr>An Example: What will this circuit do?</vt:lpstr>
      <vt:lpstr>Recap</vt:lpstr>
      <vt:lpstr>Administrivia</vt:lpstr>
      <vt:lpstr>Administrivia</vt:lpstr>
      <vt:lpstr>Collaboration, Late, Re-grading Policies</vt:lpstr>
      <vt:lpstr>Goals for Today</vt:lpstr>
      <vt:lpstr>Finite State Machines</vt:lpstr>
      <vt:lpstr>Next Goal</vt:lpstr>
      <vt:lpstr>Finite State Machines</vt:lpstr>
      <vt:lpstr>Abstract Model of FSM</vt:lpstr>
      <vt:lpstr>Automata Model</vt:lpstr>
      <vt:lpstr>FSM Example</vt:lpstr>
      <vt:lpstr>FSM Example</vt:lpstr>
      <vt:lpstr>FSM Example</vt:lpstr>
      <vt:lpstr>Mealy Machine</vt:lpstr>
      <vt:lpstr>Moore Machine</vt:lpstr>
      <vt:lpstr>Moore Machine Example</vt:lpstr>
      <vt:lpstr>Activity #2: Create a Mealy FSM for a Serial Adder</vt:lpstr>
      <vt:lpstr>FSM: State Diagram</vt:lpstr>
      <vt:lpstr>Serial Adder: State Table</vt:lpstr>
      <vt:lpstr>Serial Adder: State Table</vt:lpstr>
      <vt:lpstr>Serial Adder: Circuit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Door Lock: Implementation</vt:lpstr>
      <vt:lpstr>Door Lock: Implementation</vt:lpstr>
      <vt:lpstr>Summary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114</cp:revision>
  <dcterms:created xsi:type="dcterms:W3CDTF">2012-11-28T14:27:55Z</dcterms:created>
  <dcterms:modified xsi:type="dcterms:W3CDTF">2013-01-30T15:07:00Z</dcterms:modified>
</cp:coreProperties>
</file>