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3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4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5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6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7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10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11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12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13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14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15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16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17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18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notesSlides/notesSlide19.xml" ContentType="application/vnd.openxmlformats-officedocument.presentationml.notesSlide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20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notesSlides/notesSlide21.xml" ContentType="application/vnd.openxmlformats-officedocument.presentationml.notesSlide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notesSlides/notesSlide22.xml" ContentType="application/vnd.openxmlformats-officedocument.presentationml.notesSlide+xml"/>
  <Override PartName="/ppt/tags/tag572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notesSlides/notesSlide23.xml" ContentType="application/vnd.openxmlformats-officedocument.presentationml.notesSlide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notesSlides/notesSlide24.xml" ContentType="application/vnd.openxmlformats-officedocument.presentationml.notesSlide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notesSlides/notesSlide25.xml" ContentType="application/vnd.openxmlformats-officedocument.presentationml.notesSlide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notesSlides/notesSlide26.xml" ContentType="application/vnd.openxmlformats-officedocument.presentationml.notesSlide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notesSlides/notesSlide27.xml" ContentType="application/vnd.openxmlformats-officedocument.presentationml.notesSlide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notesSlides/notesSlide28.xml" ContentType="application/vnd.openxmlformats-officedocument.presentationml.notesSlide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notesSlides/notesSlide29.xml" ContentType="application/vnd.openxmlformats-officedocument.presentationml.notesSlide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notesSlides/notesSlide30.xml" ContentType="application/vnd.openxmlformats-officedocument.presentationml.notesSlide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notesSlides/notesSlide39.xml" ContentType="application/vnd.openxmlformats-officedocument.presentationml.notesSlide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notesSlides/notesSlide40.xml" ContentType="application/vnd.openxmlformats-officedocument.presentationml.notesSlide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notesSlides/notesSlide41.xml" ContentType="application/vnd.openxmlformats-officedocument.presentationml.notesSlide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notesSlides/notesSlide42.xml" ContentType="application/vnd.openxmlformats-officedocument.presentationml.notesSlide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notesSlides/notesSlide43.xml" ContentType="application/vnd.openxmlformats-officedocument.presentationml.notesSlide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notesSlides/notesSlide44.xml" ContentType="application/vnd.openxmlformats-officedocument.presentationml.notesSlide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notesSlides/notesSlide45.xml" ContentType="application/vnd.openxmlformats-officedocument.presentationml.notesSlide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notesSlides/notesSlide46.xml" ContentType="application/vnd.openxmlformats-officedocument.presentationml.notesSlide+xml"/>
  <Override PartName="/ppt/tags/tag1449.xml" ContentType="application/vnd.openxmlformats-officedocument.presentationml.tags+xml"/>
  <Override PartName="/ppt/notesSlides/notesSlide47.xml" ContentType="application/vnd.openxmlformats-officedocument.presentationml.notesSlide+xml"/>
  <Override PartName="/ppt/ink/ink1.xml" ContentType="application/inkml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notesSlides/notesSlide48.xml" ContentType="application/vnd.openxmlformats-officedocument.presentationml.notesSlide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notesSlides/notesSlide49.xml" ContentType="application/vnd.openxmlformats-officedocument.presentationml.notesSlide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notesSlides/notesSlide50.xml" ContentType="application/vnd.openxmlformats-officedocument.presentationml.notesSlide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notesSlides/notesSlide51.xml" ContentType="application/vnd.openxmlformats-officedocument.presentationml.notesSlide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notesSlides/notesSlide52.xml" ContentType="application/vnd.openxmlformats-officedocument.presentationml.notesSlide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notesSlides/notesSlide53.xml" ContentType="application/vnd.openxmlformats-officedocument.presentationml.notesSlide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notesSlides/notesSlide54.xml" ContentType="application/vnd.openxmlformats-officedocument.presentationml.notesSlide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notesSlides/notesSlide55.xml" ContentType="application/vnd.openxmlformats-officedocument.presentationml.notesSlide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notesSlides/notesSlide56.xml" ContentType="application/vnd.openxmlformats-officedocument.presentationml.notesSlide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notesSlides/notesSlide57.xml" ContentType="application/vnd.openxmlformats-officedocument.presentationml.notesSlide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notesSlides/notesSlide58.xml" ContentType="application/vnd.openxmlformats-officedocument.presentationml.notesSlide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notesSlides/notesSlide59.xml" ContentType="application/vnd.openxmlformats-officedocument.presentationml.notesSlide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notesSlides/notesSlide60.xml" ContentType="application/vnd.openxmlformats-officedocument.presentationml.notesSlide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56" r:id="rId2"/>
    <p:sldId id="257" r:id="rId3"/>
    <p:sldId id="362" r:id="rId4"/>
    <p:sldId id="363" r:id="rId5"/>
    <p:sldId id="360" r:id="rId6"/>
    <p:sldId id="361" r:id="rId7"/>
    <p:sldId id="258" r:id="rId8"/>
    <p:sldId id="339" r:id="rId9"/>
    <p:sldId id="342" r:id="rId10"/>
    <p:sldId id="260" r:id="rId11"/>
    <p:sldId id="341" r:id="rId12"/>
    <p:sldId id="261" r:id="rId13"/>
    <p:sldId id="326" r:id="rId14"/>
    <p:sldId id="325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267" r:id="rId28"/>
    <p:sldId id="269" r:id="rId29"/>
    <p:sldId id="364" r:id="rId30"/>
    <p:sldId id="320" r:id="rId31"/>
    <p:sldId id="365" r:id="rId32"/>
    <p:sldId id="270" r:id="rId33"/>
    <p:sldId id="321" r:id="rId34"/>
    <p:sldId id="324" r:id="rId35"/>
    <p:sldId id="322" r:id="rId36"/>
    <p:sldId id="337" r:id="rId37"/>
    <p:sldId id="338" r:id="rId38"/>
    <p:sldId id="273" r:id="rId39"/>
    <p:sldId id="323" r:id="rId40"/>
    <p:sldId id="351" r:id="rId41"/>
    <p:sldId id="350" r:id="rId42"/>
    <p:sldId id="349" r:id="rId43"/>
    <p:sldId id="348" r:id="rId44"/>
    <p:sldId id="345" r:id="rId45"/>
    <p:sldId id="346" r:id="rId46"/>
    <p:sldId id="347" r:id="rId47"/>
    <p:sldId id="352" r:id="rId48"/>
    <p:sldId id="356" r:id="rId49"/>
    <p:sldId id="358" r:id="rId50"/>
    <p:sldId id="357" r:id="rId51"/>
    <p:sldId id="366" r:id="rId52"/>
    <p:sldId id="277" r:id="rId53"/>
    <p:sldId id="353" r:id="rId54"/>
    <p:sldId id="354" r:id="rId55"/>
    <p:sldId id="355" r:id="rId56"/>
    <p:sldId id="340" r:id="rId57"/>
    <p:sldId id="281" r:id="rId58"/>
    <p:sldId id="336" r:id="rId59"/>
    <p:sldId id="284" r:id="rId60"/>
    <p:sldId id="285" r:id="rId61"/>
    <p:sldId id="287" r:id="rId62"/>
    <p:sldId id="288" r:id="rId63"/>
    <p:sldId id="289" r:id="rId64"/>
    <p:sldId id="290" r:id="rId65"/>
    <p:sldId id="291" r:id="rId66"/>
    <p:sldId id="292" r:id="rId67"/>
    <p:sldId id="293" r:id="rId68"/>
    <p:sldId id="368" r:id="rId69"/>
    <p:sldId id="327" r:id="rId70"/>
    <p:sldId id="335" r:id="rId71"/>
    <p:sldId id="328" r:id="rId72"/>
    <p:sldId id="333" r:id="rId73"/>
    <p:sldId id="334" r:id="rId74"/>
    <p:sldId id="329" r:id="rId75"/>
    <p:sldId id="330" r:id="rId76"/>
    <p:sldId id="332" r:id="rId77"/>
    <p:sldId id="369" r:id="rId78"/>
    <p:sldId id="294" r:id="rId79"/>
    <p:sldId id="295" r:id="rId80"/>
    <p:sldId id="296" r:id="rId81"/>
    <p:sldId id="297" r:id="rId82"/>
    <p:sldId id="298" r:id="rId83"/>
    <p:sldId id="299" r:id="rId84"/>
    <p:sldId id="300" r:id="rId85"/>
    <p:sldId id="301" r:id="rId86"/>
    <p:sldId id="302" r:id="rId87"/>
    <p:sldId id="306" r:id="rId88"/>
    <p:sldId id="343" r:id="rId89"/>
    <p:sldId id="344" r:id="rId90"/>
    <p:sldId id="367" r:id="rId91"/>
    <p:sldId id="305" r:id="rId9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69" autoAdjust="0"/>
  </p:normalViewPr>
  <p:slideViewPr>
    <p:cSldViewPr>
      <p:cViewPr varScale="1">
        <p:scale>
          <a:sx n="59" d="100"/>
          <a:sy n="59" d="100"/>
        </p:scale>
        <p:origin x="-3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3.92127E-7" units="1/dev"/>
        </inkml:channelProperties>
      </inkml:inkSource>
      <inkml:timestamp xml:id="ts0" timeString="2013-01-31T19:25:47.69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6134 8405 14,'-6'-10'13,"6"10"-1,0 0-2,-17-16-3,17 16-1,-15-8-2,15 8-1,-23-10-1,11 6 0,-5-3 0,1 0 0,-5 0 0,3-1 0,-2-3 0,-2 4 1,-1-4-1,0 5 1,-1-2-1,5 5 1,-2-2-1,7 4 0,-1 1 0,3 4-1,1-1-1,1 4 1,-5 3-1,1 3 0,-3 1 0,0 1 0,-4 0 0,3 1 1,3 1-1,4 1 0,2 0 0,4 0 0,3 4-1,4 0 2,1 6-2,0 1 2,0 3-2,-1 3 2,-2 0-1,-3 1 0,0 1 1,-2 1-2,2-3 1,0-2-1,3-2 2,0-2-2,3-1 0,3 0 0,-1-1 1,1 3 0,0 2 0,-1 3 0,-2 4-1,-3 2 2,-2 0-2,-3 1 2,0-4-2,0 0 2,-1-6-2,0-1 1,1-1 0,2-3 0,0 0 0,2 4-1,-1 2 1,-1 4-1,-2 0 1,1 1 0,-4 1 0,2 1-1,-2-1 0,1-1 1,3 1 0,-1-3 0,4 4-1,1-2 1,2-1 0,2 1 0,0-3 0,-2 2 0,-2-2 0,-2-1 0,-2 3 1,-4 1-1,-1 2 1,1-1-1,-1 1 1,2 3-1,1 2 1,0 2-1,0-2-1,0 0 2,-1 1-2,-1 1 2,0 1-2,0-2 1,-1-2 1,1-4-1,-1 3 0,4-2 0,2 0 0,3-2 0,0 0 1,1 0-2,3 2 1,-1-1 0,1-2-1,1-1 2,-2-4-2,2-2 1,-2-1 0,0-2 0,0-1 0,0-2 0,0 2 0,-1-4 0,-1 2 0,2 0-1,-1 0 1,0-1 0,1 0 0,0-2 0,1 0 0,-2 0 0,2 1 1,1-5-2,-4 2 1,0 1 0,1-3 0,-1 3 0,0-2 0,1 4-1,0-3 1,1 1 0,2-2 0,0 0 0,1-3-1,0-1 1,1-2 0,-3-3 0,1 0 0,-5-10 0,3 18 0,-3-18 1,5 16-2,-5-16 1,4 15 0,-4-15 0,5 14 0,-5-14 0,4 12 0,-4-12 1,4 15-1,-4-15 1,1 15-1,-1-15 0,0 13 1,0-13-3,0 0-12,0 0-18,-6-26-1</inkml:trace>
  <inkml:trace contextRef="#ctx0" brushRef="#br0" timeOffset="4551.1049">6191 8483 11,'0'0'26,"0"0"-20,0 0-2,-11-10 1,11 10 0,0 0 1,0 0 1,0 0 1,0 0 0,0 0 0,0 0-2,-1-15-2,1 15-1,-5-12 0,5 12-2,-17-19 1,3 8-1,-4-7 0,-1 5 0,-4-5 0,1 3 0,-4 1 0,-2 1-1,0-1 0,1 3 0,2 2 0,-1 2 0,5 1 0,-2 2 0,3 0 0,1 1 0,1 2 0,-1 0 0,2-1-1,3 1 1,1 1-1,13 0 1,-17 1-2,17-1 1,0 0 0,0 0 0,0 12 0,0-12 0,3 20 1,-2-3 0,0 5 0,-1 4 0,-1 7 0,0 2 0,-2 2 0,-3 2 0,-1 0 0,1-1 0,-2-3 0,-1 0 1,-1-4-1,1 0 0,-1 1 1,0 2-2,3-3 2,1 1-2,1 2 1,3 0 0,2 4-1,2 0 0,1-1 1,0 1 0,2 2 0,1-1 0,-3-2 0,-1-3 0,-1-4 0,-1-3 0,-2-4 0,-1-2 1,0-5-1,-1-1 0,-1 0 0,1 1 0,-2 2 0,0 3-1,-3 6 1,1 1-1,-2 4 1,2 3-1,-1 3 1,1 3-1,0-1 1,4 3-1,-1-3 1,-1 2 0,0-1 0,-2 2 0,-1-2 0,-1 2 0,-1-1 0,-1-1 0,3-1-1,1-2 1,5 1 1,5-1-1,2 2 0,7 3 0,3 0 1,4 4-1,1 1 1,1 2-1,-5-2 0,-2-1 1,-10-3-1,-4-1 0,-6-4 0,-4-3 1,-4-4-1,1 0 0,-1-2 0,2 1 0,2-2 1,4 1-1,2 5 0,3-1 0,1 3 0,2 1 0,0 0 1,1 0-2,2-1 1,0-4 0,-1-6 0,2-2 0,0-4-1,1-2 1,-2-2 0,0-2 0,2-1 0,0 0 0,-1 0 0,0-2 1,0 3-1,-3 0 0,3 3 0,-4 0 0,1 2 0,0 1 0,-1-2 0,2 3 0,-3-2 0,1-2 0,1-1 0,-1-2 0,1-2 0,0-1 0,-2-2 0,0-10 0,5 17 0,-5-17 0,5 16 0,-5-16 0,5 15 1,-5-15-1,6 18 0,-4-8 0,3 4 0,-2 3 0,5 3 0,-2 2-1,3-2 1,-3 4 0,3-1-1,-1 0 1,1-5 0,-2-2 0,-2-2 0,-2-1 0,1 1 1,-4-1-1,0 1 1,0 2-1,0 3 1,0-1-1,0 0 1,1 1 0,2 1-1,1 1 1,0-1-1,2 0 0,-2-2 0,1 1 0,2-1 0,-4 0 1,3-2-1,-2-1 0,1 1 0,0-1 0,3 1 0,1-1 0,2-1 0,1-1 0,-3-4 0,5-1 0,-2-4 0,0-2 1,0-2-1,-3-2 0,-9 2 0,21-4 1,-10 0-1,2-1 0,-3-3 1,3-3-1,0-4 0,3-4 0,0-6 1,-2 0-1,2-4 0,-1-3 0,2-2 0,0 1 0,-2-3 0,2 0 0,-1 0 0,1-2 0,-1-6 0,0-2 1,-2-4-1,0-2 1,-4-2-1,2-3 1,-6 3-1,2 0 1,-2 2-1,0 3 0,-1-2 0,-1 4 0,-1-3 0,-1 3 0,1-5 0,-3-2 1,1-2-2,-1 1 1,1 1 0,0-2 0,2 2 0,2 0 0,-1 2 0,4 1 0,-1 3 0,0-1 0,-1 2 0,-2-1 0,-3 2 1,0-4-2,-3 2 1,-2-1-1,0 2 1,0 1 0,-1 0 0,4 1 0,1 3 0,-3 3 0,3 1 1,0-1-1,-2 1 1,-1-2-1,-1 1 1,-2 0-1,-2-3 1,-1 3-1,-2 0 0,0 1 1,0 2 0,1 0 0,1 2-1,-1 2 1,2-2-1,-1 2 0,1 0 0,2-3 0,0 0 0,0 0 0,0-1 0,2 0 1,2-1-1,0 0 1,5-1-1,3 3 1,3-2-1,2 3 1,3 0-1,0-2 1,-1-1-1,-1 2 2,-3 2-3,-1-1 2,-5 2-1,3 1 1,-6 0-1,2 3 1,1 1-1,-2-1 0,0 0 1,-1 2-1,-1-2 1,-2 2-1,0-1 1,-2 3-1,-2 1 1,-2 5-1,-3 1 1,-2 4-1,-2 4 0,0 1 0,2 4 0,1-1 0,2 4-2,0-6-1,11 7-3,0 0-4,0 0-23,12 1-6,-12-1 2</inkml:trace>
  <inkml:trace contextRef="#ctx0" brushRef="#br0" timeOffset="22964.7003">5429 7845 20,'5'-11'10,"-5"11"0,15-20-1,-15 20-3,17-20-1,-17 20-1,17-17-1,-17 17 1,10-12 0,-10 12 1,0 0 1,12-4-1,-12 4 0,0 0 0,0 0-1,0 0 0,0 0-1,0 0-1,0 0-1,0 0-1,0 0 1,0 0-1,0 0 1,0 0-1,0 0 0,-2 10 1,2-10-1,-1 16 0,1-16 0,-1 22 0,1-9 0,0 2 0,1 0 0,0-1-1,1 1 1,2 0 0,1-2 0,1 1 0,0-1-1,1-3 1,-7-10 0,15 16 0,-15-16 0,13 11 1,-13-11-1,0 0 0,0 0 1,12 7 0,-12-7-1,0 0 1,0 0-1,0 0 0,0 0 0,0 0 0,0 0 0,0 0 0,0 0 0,0 0 1,0 0-1,0 0 1,0 0 0,0 0 0,0 0-1,0 0 1,0 0-1,0 0 0,0 0 0,0 0-1,-11-12 1,11 12 0,-3-10 0,3 10 0,-8-16 1,5 3-1,-2 0 0,-1-4 0,-3-1 0,3-3 0,-4-2 0,1 0 0,-1-1 1,1 0-1,2 3 0,-1 3 0,2 2 0,3 3 0,0 3 0,3 10 0,-3-11 0,3 11 0,0 0 0,0 0 0,0 0 0,0 0 0,0 0 0,0 0-1,0 0 1,0 0 0,0 0-1,0 0 1,9 17-1,-4-5 1,4 7 0,-5 2 0,4 6 0,-5 2 0,0 2 0,-3 3 1,-4-1-2,0 0 2,-3-4-1,0-1 0,2-1 0,-2-2 0,2-3 0,3-5 0,-1-2 0,3-3-1,0-12 1,0 15 0,0-15 0,0 0 0,0 0 1,0 0-1,5-20 0,0 7 1,-2-3-2,4-2 2,-1-4-1,-2-3 0,1-4 0,-2 0 1,-2-2-1,-1-3 0,-3-3 0,1 1 0,-3-1 1,2 3-1,-2 4 0,1 3 0,2 6 0,-1 4 0,1 5 0,2 12 0,-1-13 0,1 13 0,0 0 0,0 0 0,0 0 0,0 0 0,0 0-1,0 0 1,0 0-1,3 13 1,-3-13 0,5 22 0,-1-2 0,1 6 1,-4 5-1,1 7 0,-1 5 0,-2 4 0,-2 9 0,-5-2-1,-1-1 0,-8-6-3,6 3-6,-12-15-17,6-8-9,9-8 1</inkml:trace>
  <inkml:trace contextRef="#ctx0" brushRef="#br0" timeOffset="38911.0756">5880 7529 5,'0'0'17,"-11"-12"-1,11 12-2,0 0-4,0 0-2,-14-3-1,14 3-1,0 0 0,0 0-2,0 0-1,0 0-1,14 0 0,-2-1 0,0-4-1,8 1 1,-2-5-1,7 0 0,-1-6 1,2 0-2,1-6 1,3 0 1,-1-5-1,2 0 0,-2-2-1,1 0 1,1 1-1,-1 0 1,0 2-2,-1 3 1,1 0 0,3 2 0,-2 3 0,2 0 1,0-2-1,2-1 0,2-1 1,2-3-1,2-2 0,0-5 0,5-2 0,0-2 0,-1-1 1,-1 1-2,0 1 2,-5 1-2,-3 2 2,-3 4-2,-2 4 2,-5 2 0,-2 5-2,-7 2 0,4 8-6,-21 6-14,5-10-13,-5 10 0</inkml:trace>
  <inkml:trace contextRef="#ctx0" brushRef="#br0" timeOffset="39635.7278">5900 7585 11,'-11'5'25,"11"-5"-10,0 0-8,0-16-6,0 16-2,0-16 0,0 16-1,-8-15 0,8 15 2,-20-9 0,7 10 3,-4-2 1,5 6 1,-3-4 0,15-1 0,-20 6 0,20-6 0,0 0-2,0 0-1,0 0-2,0 0 0,7 12 0,-7-12 1,17 9 0,-7-2 0,2 1 0,5 2 0,0 0 1,7 1 0,-3-3-1,9 4 1,-1-9 0,4 5 0,1-7-1,0 2 0,-4-2 0,-1 1 0,-6-2-1,-2 0 0,-7 2 0,-3-3-1,-11 1-3,0 0-6,13-11-22,-13 11-1</inkml:trace>
  <inkml:trace contextRef="#ctx0" brushRef="#br0" timeOffset="40000.0563">5787 7592 31,'4'-17'32,"-4"0"-2,2-5-29,1-2-2,-4-5 1,-1-1 1,-8-1 1,-1 2 0,-6-1-1,2 1 1,-4-1-1,7 1 0,2-1-1,6 3 0,4 0-5,0-5-13,5 3-12,12 4-3</inkml:trace>
  <inkml:trace contextRef="#ctx0" brushRef="#br0" timeOffset="40791.7699">8103 6530 4,'6'-16'13,"1"-6"1,-4 3-2,-3-8-2,1 5-2,-9-5 0,3 6-2,-12-5 0,5 7 0,-10-2-1,6 7 0,-10-1-1,7 8 0,-3 0-1,4 6-1,0 4 0,5 7 0,1 4-2,0 8 0,1 6 0,-5 11-1,-1 5 1,0 7-1,-1 0 1,4-1 0,0-1 0,8-4-1,9-5 2,10-8-2,11-7 1,9-8-1,10-2-2,2-7 0,9 2-3,-7-12-3,7 7-8,-10-8-11,-3-6-3</inkml:trace>
  <inkml:trace contextRef="#ctx0" brushRef="#br0" timeOffset="41348.2754">8932 6429 30,'-9'-16'31,"9"16"1,-17-19-31,1 10-1,2 2-1,-6 6 1,-1 4-1,-3 5 1,-7 6 0,-4 7 1,-1 7 0,-6 1 2,0 5 0,0 1-1,4 2-1,4-2 1,8 2 0,9-6-1,10-2-1,10-2 0,11-8-2,6-4 2,8-9-1,3-7 1,3-8-1,3-9 1,-5-6 0,-2-6-1,-2-3 1,-7-1 0,-1 1 1,-9 2-1,-1 5 2,-6 2-1,-2 9 0,-2 15 0,0 0 0,-2 20 0,2 10-1,1 9 1,6 5-2,4 7 0,3-4-3,9 4-6,-8-18-14,6-5-9,3-10 1</inkml:trace>
  <inkml:trace contextRef="#ctx0" brushRef="#br0" timeOffset="41694.6155">9183 6884 13,'-16'21'30,"10"-1"0,1-4-22,5-16-1,0 0-3,-3-19-1,11-4 0,-2-10 0,2-3 0,0-11-1,2-2-1,1 0 0,2 0 0,2 6-1,2 6 0,-2 7 0,6 7 0,-1 6 0,1 4-5,4 10-6,-12-1-13,2 4-6,3 7-3</inkml:trace>
  <inkml:trace contextRef="#ctx0" brushRef="#br0" timeOffset="42258.0917">9747 6553 26,'-13'19'25,"-7"8"-8,-7-7-3,9 10-4,-9-6-4,11 7-2,-3-2-1,7 2-2,5-2-1,7 0 0,7-2-1,1-4 1,7-5-1,2-4 1,3-7 0,3-6 0,-1 0 0,0-8-1,-1-4 2,0-5-1,-2-3 0,-1-4 0,-1-2 1,1-2-1,-2-2 0,-2 2 1,-2 1 0,-1 3-1,-5 4 1,0 5 0,-3 1 0,-3 13 0,1-15-1,-1 15 0,0 0 0,0 0 0,0 0 0,0 0 0,0 0 0,2-10 0,-2 10 0,0 0 1,0 0-1,0 0 0,0 0 0,0 0 0,0 0-1,0 0 0,0 0-6,0 0-9,0 0-16,0 0 0</inkml:trace>
  <inkml:trace contextRef="#ctx0" brushRef="#br0" timeOffset="42881.6534">9754 6677 18,'0'0'30,"0"0"0,11 4-27,-11-4-3,0 0 1,0 0 0,0 11 2,0-11 0,-4 20 0,2-5 0,-2 5 0,0 3 0,1 7 0,-2-1 0,2 7-1,-3-2-1,-3 3 1,-2-3-1,2 0 0,0-5-1,0-5 1,1-4-2,2-5 2,6-15-1,0 0 1,0 0 0,0 0-1,5-27 1,1 5 0,1-5 1,2-7-1,-3-4 0,5 0-1,-3 0 0,2 1 0,2 4 1,2 1-1,3 2 0,4 4 1,2 2-1,2 2 1,5 0-1,2 4 0,-1 0 0,-1 3 0,-2 4 0,-3 3 0,-2 3-1,0 5 1,-5 2-1,0 3 1,2 2 0,-3 1-2,2 5-1,-3-6-3,8 7-5,-12-11-5,8 7-8,-6-3-9</inkml:trace>
  <inkml:trace contextRef="#ctx0" brushRef="#br0" timeOffset="43515.2731">10507 6556 23,'5'15'32,"-17"-5"2,2 4-30,-5 15-2,-6 1 1,2 9-2,-9 1 1,3 5-1,-3 1 1,3 0 0,5-3-1,6-4 0,7-8 0,7-4 0,13-7-1,4-8 0,8-8 0,3-5 0,3-9 0,2-3 0,-1-9 1,2-5-1,-4-4 1,0-4-1,-4-2 0,-3-1-1,-3 3 1,-3 1-1,-4 10 1,-4 4 0,-3 8-1,-6 12 1,0 0 0,6 10 0,-6 11 0,2 4 0,2 6 0,1 6 0,0 11-1,-1 6 2,-1 3-1,-3 6 1,-4 4 1,-3 2-1,-5 2 1,-1 2 0,-9-5 0,0-2 0,-3-4 0,-3-2-2,-4-7 1,-6-6 0,-4-5-1,-8-7 1,-5-6-1,-5-8 0,-4-8 0,-5-10 0,1-6-2,2-18-2,10 3-9,-3-18-9,15-1-12,15-1-1</inkml:trace>
  <inkml:trace contextRef="#ctx0" brushRef="#br0" timeOffset="43837.5155">11072 6914 10,'0'0'34,"-5"12"1,5-12 0,0 0-35,16 11-2,1-8-1,8 2-1,-3-5-2,10 6-1,-6-9 0,5 5-1,-8-9-2,3 8-4,-7-10-4,-3-1-6</inkml:trace>
  <inkml:trace contextRef="#ctx0" brushRef="#br0" timeOffset="44290.9247">11791 6799 8,'0'0'33,"-28"1"0,11 0-1,-10 2-33,0 3-1,-3 6 0,0 8 1,-3 2 0,4 9 0,0 2 1,9 2 0,6 0 0,11-3 0,8-4 0,8-6 0,10-3 0,0-10 1,5-3 0,-3-10 0,1-3 0,-4-8 0,-1-3 0,-6-7 1,-3-2-1,-3-4 0,-4-4-1,-4 1 0,-3-2-1,-5 5 1,-1 2-2,0 9-2,-7 0-7,15 20-12,-12-8-8,12 8-2</inkml:trace>
  <inkml:trace contextRef="#ctx0" brushRef="#br0" timeOffset="44882.4849">12118 6762 7,'0'0'26,"5"21"-1,-9-7-27,-1 8 0,-3 3 1,-3 7 2,1 6 1,-3 0 1,4 4 1,-2-10 0,8 0 1,-2-7-2,10-5 0,-5-20-1,15 13 1,-3-21 1,4-4-1,-2-9 0,5-1-1,-3-11 0,1 1-1,-1 1-1,-2 1 0,-5 6-1,-1 3 1,-3 8 0,-5 13 0,0 0 0,12 10 1,-5 7 0,0 6-1,2 2 1,-1 5 0,3 0-1,-1 0 1,2-2-1,3-2 0,-2-5 1,5-2-1,0-7 0,7-5 0,0-2-1,3-7-4,5 0-6,-12-6-17,0-9-3</inkml:trace>
  <inkml:trace contextRef="#ctx0" brushRef="#br0" timeOffset="45271.8084">13062 6322 16,'0'0'35,"21"17"0,-15-7-1,-12 5-34,6 4-1,-3 8 1,-4 6 0,-6 6 0,-5 9-1,-6 8 2,-5 7-1,-4 5 1,-2 5 0,1-4 0,6 0 0,6-4-1,11-5 2,10-10-2,10-8-1,8-9-2,3-10 0,5-5-2,-2-13 0,3-3 0,-9-15-1,-1-1-1,-11-14-13,-5-2-11,5 2-1</inkml:trace>
  <inkml:trace contextRef="#ctx0" brushRef="#br0" timeOffset="45469.0078">12571 6855 34,'8'11'35,"19"2"1,11 0-30,10-8-2,24 2 0,8-6-9,16-4-28,3-14-1,11-1 1</inkml:trace>
  <inkml:trace contextRef="#ctx0" brushRef="#br0" timeOffset="47950.2267">18910 9983 1,'0'0'5,"-4"-13"-2,4 13-1,0 0 1,0 0 1,-9-13 1,9 13 1,0 0 1,0 0 1,0 0-1,0 0-1,0 0-1,0 0-1,-12-6-2,12 6-1,0 0 1,0 0-1,0 0 0,0 0 0,0 0-1,0 0 1,0 0 0,0 0-1,0 0 1,0 0-1,0 0 0,-12-4 1,12 4-1,-12 4 1,12-4-1,-16 4 1,16-4 0,-17 6 0,17-6-1,-14 5 1,14-5 1,0 0-2,0 0 0,-11 6 0,11-6 0,-7 13 0,7-13 0,-10 21 0,2-8 0,-1 0 0,1 1 0,-1 1 1,2-1-1,1 0 1,0-1-1,2 0 0,1 1 0,-2 2 0,-1 1 0,-1 0 1,-3 1 0,2-2 0,-3 1 1,5-2-2,-5 0 2,5-2-2,0 0 2,1 2-2,1-3 0,2 4 1,-4 0-1,0 3 0,-1 2 1,-2 1-1,0 4 0,-5-1 1,0 1-1,0-1 0,0-2 1,2-1-1,1-3 1,5-1-1,0-1 0,4 0 1,2 2-1,1 4 0,2 2 0,1 3 0,-3 3 0,0 3 0,-1 0 0,-1 2 0,-2-1 1,0-1-1,1-4 1,1-1 0,1-4-1,3-1 1,3-2 0,4 0-1,0-1 0,3 1 0,-1 1 0,1 1 0,2 2 0,-2-1 1,0-2-2,-1-4 1,0 0 1,-1-7-1,1-1 0,-1-7 0,4-4 0,-2-3 1,3-4-1,3-2 0,4-5 1,0 0-1,2-4 0,3-1 0,-4-3 0,0 0 0,-1-5 0,-1-3 0,-2-5 0,0-3 0,-2-2-1,2-4 1,-1-2 0,4-4 0,0 0-1,-1 0 1,-3-1 1,-3 0-1,-3 1 1,-8-1-1,-4 1 1,-4 3-1,-6-1-1,-3 2 2,-2-1-2,-2 5 1,-1 1 0,-1 3 0,0 5-1,-3 3 0,-1 5 2,-7 3-2,-3 7 0,0 1 0,-2 5 0,0-1-1,7 8-5,-5-8-15,11-1-12,21 11-2</inkml:trace>
  <inkml:trace contextRef="#ctx0" brushRef="#br0" timeOffset="48694.8942">19005 9737 1,'0'0'4,"-14"2"0,14-2 0,0 0 0,0 0 2,1-16 0,-1 16 1,17-31 1,1 12 1,-4-16 0,11 2-1,-1-12-2,10 1-2,-3-4-1,8 4 1,-5 0-3,3 2-1,-3 6 0,-4 6-2,-5 6 1,-5 1-4,2 12-2,-14-7-10,2 1-14</inkml:trace>
  <inkml:trace contextRef="#ctx0" brushRef="#br0" timeOffset="49393.5234">20127 8932 7,'0'0'6,"0"0"0,0 0-1,-14-3 1,14 3-1,0 0-2,-15-6 1,15 6-1,-20-3 1,8 0-2,-1 7 0,-1 0-1,-2 6 0,-5 6 0,0 3 0,-3 9-1,1 3 0,-1 4 0,1-1 0,3 2 0,6-1 0,7-3 0,4-3 0,8-5 1,6-4-1,2-5 1,4-3 2,2-8-1,3-4 1,-1-11-1,0-5 0,-3-11 1,5-5-1,-8-7 0,1-1-1,-9-5 0,-1 1-1,-7 1 2,-5 9-1,-4 2 2,-2 8-2,0 5 0,-2 6-1,14 13-2,-20-9-9,20 9-21,-1 11 0</inkml:trace>
  <inkml:trace contextRef="#ctx0" brushRef="#br0" timeOffset="49897.9782">20336 9006 21,'-4'31'28,"-6"-3"-25,-4 3 0,2 2-1,-2-1-1,4-1 1,4-4-2,-1-1 0,7-8 0,7-3 1,3-9 0,8-5 1,4-7-1,1-4 1,2-6 0,3-3 0,-1-4 0,-2 0-1,-3-1 1,-4 4-2,-4 2 1,0 6 0,-7 0-1,-7 12 1,0 0 0,0 0 0,2 10 0,-5 6 2,-6 3-2,2 4 1,0 2-2,2 2 1,3-2 0,3-2 0,5-4-2,5-6 0,7-2-2,-1-11-6,10 2-6,-6-11-8,4-6-5</inkml:trace>
  <inkml:trace contextRef="#ctx0" brushRef="#br0" timeOffset="50319.3922">21220 8602 5,'16'7'29,"-16"-7"1,0 0-26,0 0-2,-11 23-3,1-4 2,-10 6 0,-3 6-2,-10 7 2,-3 9 0,-7 1 2,-1 7-2,-3 0 3,4 2-2,3 0 2,8 0 0,9-5-2,14-2-1,8-7-1,9-8 0,10-4-1,7-9-2,7-3-4,-2-12-1,4 0-3,-11-15-5,8 3-2,-14-9-4</inkml:trace>
  <inkml:trace contextRef="#ctx0" brushRef="#br0" timeOffset="50552.5683">20818 9053 13,'11'-9'-10</inkml:trace>
  <inkml:trace contextRef="#ctx0" brushRef="#br0" timeOffset="50695.6973">20887 9035 2,'0'0'13,"7"10"-1,-7-10-2,0 0-2,17 14-3,-17-14-1,21 8-2,-6-2-3,-1 0-9,1-6-17</inkml:trace>
  <inkml:trace contextRef="#ctx0" brushRef="#br0" timeOffset="51476.4049">21417 9328 14,'7'34'11,"6"9"0,-2-4-5,4 7-1,-5-4-2,1-2-2,-2-6-1,-4-5 0,-2-11 1,-3-4-1,0-14 2,0 11-1,0-11 1,1-15 0,2-2 0,4-7 1,-1-8-2,0-4 1,1-9-1,5-4 0,-3-1 0,0-3 0,0 0 0,2 3-2,0 4 2,3 3-1,-3 5 1,3 6-1,0 5 0,1 7 0,1 7 0,0 3-1,1 7 0,-4 4 0,1 6 1,-4 6-1,0 4 1,-4 4 0,-6 3-1,-3 2 2,-1 0-1,-5 1 0,-1-2 0,-3-3 0,-4-4-1,2-1 1,-2-5 0,-6-5-2,5 0-3,-6-8-2,7 3-3,-4-6-2,10 4-1,-2-6-4</inkml:trace>
  <inkml:trace contextRef="#ctx0" brushRef="#br0" timeOffset="51989.9067">21985 9109 25,'-5'18'30,"-2"2"-22,-11-3-4,6 10-1,-4-1-1,6 5 0,-2-1-2,9 0 1,2-3-1,2-3 0,7-6 0,4-4 0,5-8 0,4-7 0,2-6 1,0-7-1,2-6 0,1-5 1,-3-3-1,2-3 0,-6 2 1,-2 1-2,-5 2 1,-3 6 0,-1 3 0,-5 7 0,-3 10 0,0 0 0,-6 15 1,0 6 0,-5 3 0,0 7 1,-1 0-1,-1 5 2,-1-3-2,3 0 0,2-3-1,6-5 0,3-2-2,5-9-1,8 0-3,0-14-3,15 0-6,-6-12-8,5-12-7</inkml:trace>
  <inkml:trace contextRef="#ctx0" brushRef="#br0" timeOffset="52312.1588">22924 8571 24,'-16'10'32,"5"5"-13,-2 11-12,-4 4-2,1 9-4,-2 6 2,-3 9-3,-6 8 1,-3 4-1,-4 6 0,-1 2 0,-2-3 0,4-3 1,4-4-1,10-8 0,10-6 0,13-10 0,12-4-5,1-18-11,14-4-14,4-1-2</inkml:trace>
  <inkml:trace contextRef="#ctx0" brushRef="#br0" timeOffset="52587.4035">22377 9034 15,'20'2'37,"15"6"1,18 5-29,1-9-2,23 11 0,5-5-3,10 1-4,2 3-5,-11-12-7,7 12-3,-23-17-4,3 10-2,-22-12-6</inkml:trace>
  <inkml:trace contextRef="#ctx0" brushRef="#br0" timeOffset="54354.0066">3841 7017 15,'0'0'28,"0"0"-12,0 0-14,-10 11-2,10-11 0,-2 12 0,2-12 1,4 17-1,-4-17 2,12 23 0,-3-11 0,5 3 1,1-2 0,5 4 0,-2-3 0,7 5 0,-3 0 0,4 3-2,1 3 1,0 2-2,3-1 1,3 2-1,2-3 1,2 0-1,4 0 1,-2-2-2,-2-5 1,0-1 0,-3 1 0,-2-2 0,-8-1 0,-4-2 0,-3 0 0,-4-1 0,3 1 0,-3-2 0,4 0 0,-1-1 0,1 1 0,2 1 0,0-4 0,2 4 0,-7-4 0,3 1 0,-2-2 0,-1 2 0,-14-9 0,20 16 0,-12-3 0,3-2 0,5 7 0,2-1 0,5 0-1,6 2 1,4-2 0,1 2 0,4-6 0,-7 0 0,-2-3 0,-4-2 0,-4-2 1,-9 0-1,-12-6 0,18 12 0,-18-12 0,11 11 0,-11-11 0,17 10 0,-17-10 0,17 10 0,-17-10 0,19 7 0,-19-7 1,13 4-1,-13-4 1,0 0-1,0 0 0,0 0 0,12 4 1,-12-4-2,13 2 1,1-1-1,-2 1 0,4-2 1,-1 2 0,1-1 0,-5-2 1,0 1 0,-11 0 1,12 1-1,-12-1 1,0 0-1,0 0 0,0 0 0,0 0-1,-3 14 0,3-14 1,-11 11-1,11-11 1,-20 16 0,3-7 0,-5 2 0,-5 2 0,-7 0-2,-5 4 2,-2 2-2,-1 1 1,-3-3-3,9 4-3,-6-9-12,9-3-14,13 2-1</inkml:trace>
  <inkml:trace contextRef="#ctx0" brushRef="#br0" timeOffset="54668.3337">5159 7949 18,'6'-14'33,"-9"-3"1,6-7-19,-3 0-12,-7-7-2,0-2 0,-4-4 0,-11-1 0,-4 0-1,-9 1-1,-6 3 0,-10 2-2,-5 5 0,-11 1-4,4 8-9,-9 3-15,-7-6-2</inkml:trace>
  <inkml:trace contextRef="#ctx0" brushRef="#br0" timeOffset="56245.7003">2358 6181 6,'0'0'26,"0"0"0,0 0-27,0 0 0,8-11 0,-8 11 1,9-16 1,-5 4 1,-2-4 0,-3-6 1,0-1 1,-7-9 1,-3 6 0,-4-6 1,1 5 1,-3-1-3,4 8 1,-4 1-1,3 7-1,2 3-2,12 9-1,-20 0-1,8 11 0,-2 3 1,0 6-1,-5 5 0,1 6 0,-5 3 1,3 6 0,1 1-1,2 5 2,4 3-2,3-1 1,7-1-1,1-2 1,8-2-1,2-5-1,9 1-3,-7-11-7,13 2-5,-2-5-11,-2-6-2</inkml:trace>
  <inkml:trace contextRef="#ctx0" brushRef="#br0" timeOffset="56790.1926">2981 6093 26,'-3'-12'31,"3"12"0,-13-2-30,-1 8 1,-2 5-2,2 6 0,-2 6 1,-2 7-1,0 3 0,-1 4 0,-1 2 1,2-3-1,1 0 0,3-4 0,1-2 0,3-6-1,3-4 1,5-3-1,6-5 1,-4-12-1,22 11 1,-8-11 0,6-5 0,-2-5 0,5-3 1,-6-5-1,2-3 1,-5 0-1,1-2 1,-4 1-1,-2 2 1,-3 5 0,-1 2-1,-5 13 0,0 0 1,0 0-1,0 0 0,6 21 0,-3-1 0,-2 2 0,4 2-1,5 6-3,-3-8-10,12 1-9,0-1-8</inkml:trace>
  <inkml:trace contextRef="#ctx0" brushRef="#br0" timeOffset="57158.5371">3333 6656 32,'0'0'15,"0"0"0,7-18-2,-9-4-3,10 0-4,-7-9-4,6-4 0,-2-5-1,3-4 0,0 0 0,1 4 0,3 0-1,2 5 0,2 0 0,4 4-1,3 6 1,1 1-1,2 11-5,-4-9-7,3 11-8,1 3-9</inkml:trace>
  <inkml:trace contextRef="#ctx0" brushRef="#br0" timeOffset="57548.8755">3700 6554 8,'3'14'15,"-3"-14"-2,9 1-1,-9-1-2,10-27-1,-3 8-1,-7-12-2,8 1 1,-8-9-3,2-1-1,-2-5-1,6 2-1,2 3 1,2-1-2,6 2 1,4 5-1,6 2 0,-1 7 0,4 5-1,1 4 1,-1 6-1,-4 3-2,1 7-2,-7-2-5,4 13-8,-3 2-11,-7-5-2</inkml:trace>
  <inkml:trace contextRef="#ctx0" brushRef="#br0" timeOffset="58136.4191">4224 6200 11,'-8'21'18,"-3"3"-3,2 9-4,-5-4-4,7 7-3,-2 0-2,4 3 0,6-3 0,4-1-1,5-6-1,3-5 0,4-6 1,4-6-2,0-11 2,3-8 0,-2-8-1,4-3 2,-8-9 0,6-1-1,-6-5 1,4-2-1,-7-3 1,3 4-1,-2-1 0,-3 4-1,-1 1 1,-2 8 1,-4 2 1,0 9-1,-5 1 1,-1 10-1,0 0 0,0 0 0,0 0-1,0 0-1,-4 18 0,-1 2-1,2 11 1,0 8-1,3 13 1,0 8-1,1 8 0,0 3 1,1 4-1,-2-1 1,-2-6-1,-3-4 1,-7-11 0,-1-6 0,-8-9 0,-2-6 1,-6-11-1,-3-6 0,1-8 0,-6-11-4,8 0-10,-4-10-17,-1-16-1</inkml:trace>
  <inkml:trace contextRef="#ctx0" brushRef="#br0" timeOffset="58462.6988">4663 6458 25,'11'19'31,"-11"-19"3,16-1-24,-16 1-12,24-5 0,-10 2 0,3 3-1,-3-5-1,1 4-1,-4-3 1,5 1-1,-16 3-2,24-14-7,-7 9-15</inkml:trace>
  <inkml:trace contextRef="#ctx0" brushRef="#br0" timeOffset="58829.0627">5195 6251 0,'0'0'28,"0"0"0,0 0-9,-4 16-21,-1 1 0,1 1 1,-2 6-1,-1 3 2,0 3-1,-3 1 2,1 0-1,-4-2 1,2-4 1,-1 2 0,-1-9 0,2 1 0,0-7-1,-1-4-6,12-8-9,-7 13-13,7-13-1</inkml:trace>
  <inkml:trace contextRef="#ctx0" brushRef="#br0" timeOffset="59429.5809">5380 6309 9,'8'10'22,"-8"-10"0,-4 12-30,4-12 0,-4 26 1,3-7 3,0 2 2,-3 2 2,-1 1 1,-3 1 2,2-3 2,-5 1 1,1-6 1,2 3 0,-6-8-1,6 0 0,-3-8 0,11-4 0,-12 7-3,12-7-2,0 0-2,0 0 0,0 0 0,2-11 0,-2 11 1,15-19 0,-5 4 1,5-1 1,0-6-1,6 1 1,-1-3 0,6 2-1,0 0-1,4 2 1,-1 5-1,-3 4 1,0 4 0,-3 7 2,-6 3 0,-1 11 0,-10 5 0,0 8 1,-8 5-1,-3 9-1,-8 1-3,-6 0-3,1 6-7,-7-3-22,0-10-1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2C97646-F4EE-49DF-A5AB-254F5EABE1D8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56614CF-AF73-443C-9A7B-A7C4BEC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9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90"/>
            <a:ext cx="5851525" cy="4319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5" tIns="48322" rIns="96645" bIns="4832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r>
              <a:rPr lang="en-US" dirty="0" smtClean="0"/>
              <a:t>Can you store a value (with this circuit)?</a:t>
            </a:r>
          </a:p>
          <a:p>
            <a:r>
              <a:rPr lang="en-US" dirty="0" smtClean="0"/>
              <a:t>Can you change its value?</a:t>
            </a:r>
          </a:p>
          <a:p>
            <a:endParaRPr lang="en-US" dirty="0" smtClean="0"/>
          </a:p>
          <a:p>
            <a:r>
              <a:rPr lang="en-US" dirty="0" smtClean="0"/>
              <a:t>Q is comes from Latin language "</a:t>
            </a:r>
            <a:r>
              <a:rPr lang="en-US" dirty="0" err="1" smtClean="0"/>
              <a:t>quiscens</a:t>
            </a:r>
            <a:r>
              <a:rPr lang="en-US" dirty="0" smtClean="0"/>
              <a:t>" or "the present particle" or "what is present available" or "present output"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to create state? Feedback. </a:t>
            </a:r>
          </a:p>
          <a:p>
            <a:endParaRPr lang="en-US" dirty="0"/>
          </a:p>
          <a:p>
            <a:r>
              <a:rPr lang="en-US" dirty="0"/>
              <a:t>Show how the signal works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 clicker question about Q and !Q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99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the set and reset input</a:t>
            </a:r>
            <a:r>
              <a:rPr lang="en-US" baseline="0" dirty="0" smtClean="0"/>
              <a:t> are both 0, the Q and !Q determine the output, which will hold.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 0, 1</a:t>
            </a:r>
            <a:r>
              <a:rPr lang="en-US" baseline="0" dirty="0" smtClean="0"/>
              <a:t> =&gt;</a:t>
            </a:r>
            <a:r>
              <a:rPr lang="en-US" dirty="0" smtClean="0"/>
              <a:t> 0, 1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i.e.</a:t>
            </a:r>
          </a:p>
          <a:p>
            <a:r>
              <a:rPr lang="en-US" dirty="0" smtClean="0"/>
              <a:t>Start 1,1 =&gt; 0,0</a:t>
            </a:r>
          </a:p>
          <a:p>
            <a:r>
              <a:rPr lang="en-US" dirty="0" smtClean="0"/>
              <a:t>Alright. Now change S,R to 0, 0, what happens.</a:t>
            </a:r>
          </a:p>
          <a:p>
            <a:r>
              <a:rPr lang="en-US" dirty="0" smtClean="0"/>
              <a:t>1, 1=&gt;0, 0 -&gt; 0, 0=&gt; 0, 0 -&gt; 0, 0=&gt;1, 1   -&gt; 0, 0=&gt; 0, 0 -&gt; oscillations.</a:t>
            </a:r>
          </a:p>
          <a:p>
            <a:pPr defTabSz="966612">
              <a:defRPr/>
            </a:pPr>
            <a:r>
              <a:rPr lang="en-US" dirty="0" smtClean="0"/>
              <a:t>S R=&gt;Q,!</a:t>
            </a:r>
            <a:r>
              <a:rPr lang="en-US" baseline="0" dirty="0" smtClean="0"/>
              <a:t>Q -&gt; S,R=&gt;Q,!Q -&gt; S, R=&gt;Q,!Q -&gt; S,R =&gt; Q,!Q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 0, 1</a:t>
            </a:r>
            <a:r>
              <a:rPr lang="en-US" baseline="0" dirty="0" smtClean="0"/>
              <a:t> =&gt;</a:t>
            </a:r>
            <a:r>
              <a:rPr lang="en-US" dirty="0" smtClean="0"/>
              <a:t> 0, 1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i.e.</a:t>
            </a:r>
          </a:p>
          <a:p>
            <a:r>
              <a:rPr lang="en-US" dirty="0" smtClean="0"/>
              <a:t>Start 1,1 =&gt; 0,0</a:t>
            </a:r>
          </a:p>
          <a:p>
            <a:r>
              <a:rPr lang="en-US" dirty="0" smtClean="0"/>
              <a:t>Alright. Now change S,R to 0, 0, what happens.</a:t>
            </a:r>
          </a:p>
          <a:p>
            <a:r>
              <a:rPr lang="en-US" dirty="0" smtClean="0"/>
              <a:t>1, 1=&gt;0, 0 -&gt; 0, 0=&gt; 0, 0 -&gt; 0, 0=&gt;1, 1   -&gt; 0, 0=&gt; 0, 0 -&gt; oscillations.</a:t>
            </a:r>
          </a:p>
          <a:p>
            <a:pPr defTabSz="966612">
              <a:defRPr/>
            </a:pPr>
            <a:r>
              <a:rPr lang="en-US" dirty="0" smtClean="0"/>
              <a:t>S R=&gt;Q,!</a:t>
            </a:r>
            <a:r>
              <a:rPr lang="en-US" baseline="0" dirty="0" smtClean="0"/>
              <a:t>Q -&gt; S,R=&gt;Q,!Q -&gt; S, R=&gt;Q,!Q -&gt; S,R =&gt; Q,!Q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 0, 1</a:t>
            </a:r>
            <a:r>
              <a:rPr lang="en-US" baseline="0" dirty="0" smtClean="0"/>
              <a:t> =&gt;</a:t>
            </a:r>
            <a:r>
              <a:rPr lang="en-US" dirty="0" smtClean="0"/>
              <a:t> 0, 1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i.e.</a:t>
            </a:r>
          </a:p>
          <a:p>
            <a:r>
              <a:rPr lang="en-US" dirty="0" smtClean="0"/>
              <a:t>Start 1,1 =&gt; 0,0</a:t>
            </a:r>
          </a:p>
          <a:p>
            <a:r>
              <a:rPr lang="en-US" dirty="0" smtClean="0"/>
              <a:t>Alright. Now change S,R to 0, 0, what happens.</a:t>
            </a:r>
          </a:p>
          <a:p>
            <a:r>
              <a:rPr lang="en-US" dirty="0" smtClean="0"/>
              <a:t>1, 1=&gt;0, 0 -&gt; 0, 0=&gt; 0, 0 -&gt; 0, 0=&gt;1, 1   -&gt; 0, 0=&gt; 0, 0 -&gt; oscillations.</a:t>
            </a:r>
          </a:p>
          <a:p>
            <a:pPr defTabSz="966612">
              <a:defRPr/>
            </a:pPr>
            <a:r>
              <a:rPr lang="en-US" dirty="0" smtClean="0"/>
              <a:t>S R=&gt;Q,!</a:t>
            </a:r>
            <a:r>
              <a:rPr lang="en-US" baseline="0" dirty="0" smtClean="0"/>
              <a:t>Q -&gt; S,R=&gt;Q,!Q -&gt; S, R=&gt;Q,!Q -&gt; S,R =&gt; Q,!Q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= 1</a:t>
            </a:r>
          </a:p>
          <a:p>
            <a:r>
              <a:rPr lang="en-US" dirty="0" smtClean="0"/>
              <a:t>After NOT</a:t>
            </a:r>
            <a:r>
              <a:rPr lang="en-US" baseline="0" dirty="0" smtClean="0"/>
              <a:t> </a:t>
            </a:r>
            <a:r>
              <a:rPr lang="en-US" dirty="0" smtClean="0"/>
              <a:t>gate, R = 0</a:t>
            </a:r>
          </a:p>
          <a:p>
            <a:r>
              <a:rPr lang="en-US" dirty="0" smtClean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= 0 (R is already ready then), Q goes to 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97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= 1</a:t>
            </a:r>
          </a:p>
          <a:p>
            <a:r>
              <a:rPr lang="en-US" dirty="0" smtClean="0"/>
              <a:t>After NOT</a:t>
            </a:r>
            <a:r>
              <a:rPr lang="en-US" baseline="0" dirty="0" smtClean="0"/>
              <a:t> </a:t>
            </a:r>
            <a:r>
              <a:rPr lang="en-US" dirty="0" smtClean="0"/>
              <a:t>gate, R = 0</a:t>
            </a:r>
          </a:p>
          <a:p>
            <a:r>
              <a:rPr lang="en-US" dirty="0" smtClean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= 0 (R is already ready then), Q goes to 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97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6" y="4560902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2" tIns="48321" rIns="96642" bIns="483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r>
              <a:rPr lang="en-US" dirty="0" smtClean="0"/>
              <a:t>Master-Slave</a:t>
            </a:r>
            <a:r>
              <a:rPr lang="en-US" baseline="0" dirty="0" smtClean="0"/>
              <a:t> Flip Flop</a:t>
            </a:r>
          </a:p>
          <a:p>
            <a:r>
              <a:rPr lang="en-US" dirty="0" smtClean="0"/>
              <a:t>- Outputs change only on falling edges</a:t>
            </a:r>
          </a:p>
          <a:p>
            <a:r>
              <a:rPr lang="en-US" dirty="0" smtClean="0"/>
              <a:t>- Data is captured on rising edges</a:t>
            </a:r>
          </a:p>
          <a:p>
            <a:r>
              <a:rPr lang="en-US" dirty="0" smtClean="0"/>
              <a:t>1 cycle delay</a:t>
            </a:r>
          </a:p>
          <a:p>
            <a:r>
              <a:rPr lang="en-US" dirty="0" smtClean="0"/>
              <a:t>but works out perfectly – data for the next stage is ready 1 cycle ahead of time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r>
              <a:rPr lang="en-US" dirty="0" smtClean="0"/>
              <a:t>Master-Slave</a:t>
            </a:r>
            <a:r>
              <a:rPr lang="en-US" baseline="0" dirty="0" smtClean="0"/>
              <a:t> Flip Flop</a:t>
            </a:r>
          </a:p>
          <a:p>
            <a:r>
              <a:rPr lang="en-US" dirty="0" smtClean="0"/>
              <a:t>- Outputs change only on falling edges</a:t>
            </a:r>
          </a:p>
          <a:p>
            <a:r>
              <a:rPr lang="en-US" dirty="0" smtClean="0"/>
              <a:t>- Data is captured on rising edges</a:t>
            </a:r>
          </a:p>
          <a:p>
            <a:r>
              <a:rPr lang="en-US" dirty="0" smtClean="0"/>
              <a:t>1 cycle delay</a:t>
            </a:r>
          </a:p>
          <a:p>
            <a:r>
              <a:rPr lang="en-US" dirty="0" smtClean="0"/>
              <a:t>but works out perfectly – data for the next stage is ready 1 cycle ahead of time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 slide</a:t>
            </a:r>
            <a:r>
              <a:rPr lang="en-US" baseline="0" dirty="0" smtClean="0"/>
              <a:t> would need to display up to 16, so would need a 16-segment LED decoder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383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57301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9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9" y="4560889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6" y="4560902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2" tIns="48321" rIns="96642" bIns="483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894" y="720090"/>
            <a:ext cx="4875106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9" y="4560889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257301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9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N possible</a:t>
            </a:r>
            <a:r>
              <a:rPr lang="en-US" baseline="0" dirty="0" smtClean="0">
                <a:latin typeface="Calibri" pitchFamily="34" charset="0"/>
              </a:rPr>
              <a:t> inputs -&gt; </a:t>
            </a:r>
            <a:r>
              <a:rPr lang="en-US" dirty="0" smtClean="0">
                <a:latin typeface="Calibri" pitchFamily="34" charset="0"/>
              </a:rPr>
              <a:t>log2(N) wires</a:t>
            </a:r>
            <a:r>
              <a:rPr lang="en-US" baseline="0" dirty="0" smtClean="0">
                <a:latin typeface="Calibri" pitchFamily="34" charset="0"/>
              </a:rPr>
              <a:t> </a:t>
            </a:r>
            <a:r>
              <a:rPr lang="en-US" baseline="0" smtClean="0">
                <a:latin typeface="Calibri" pitchFamily="34" charset="0"/>
              </a:rPr>
              <a:t>to encode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2" y="4560889"/>
            <a:ext cx="5359401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68" tIns="47785" rIns="95568" bIns="47785"/>
          <a:lstStyle/>
          <a:p>
            <a:r>
              <a:rPr lang="en-US" dirty="0" smtClean="0"/>
              <a:t>Implementation . . .</a:t>
            </a:r>
          </a:p>
          <a:p>
            <a:r>
              <a:rPr lang="en-US" dirty="0" smtClean="0"/>
              <a:t>assume 8 choices, exactly one mark detected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2" y="4560889"/>
            <a:ext cx="5359401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68" tIns="47785" rIns="95568" bIns="47785"/>
          <a:lstStyle/>
          <a:p>
            <a:r>
              <a:rPr lang="en-US" dirty="0" smtClean="0"/>
              <a:t>Implementation . . .</a:t>
            </a:r>
          </a:p>
          <a:p>
            <a:r>
              <a:rPr lang="en-US" dirty="0" smtClean="0"/>
              <a:t>assume 8 choices, exactly one mark detected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257301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9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Text Box 2"/>
          <p:cNvSpPr txBox="1">
            <a:spLocks noChangeArrowheads="1"/>
          </p:cNvSpPr>
          <p:nvPr/>
        </p:nvSpPr>
        <p:spPr bwMode="auto">
          <a:xfrm>
            <a:off x="1226393" y="722387"/>
            <a:ext cx="4860757" cy="35988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4993" tIns="47498" rIns="94993" bIns="47498" anchor="ctr"/>
          <a:lstStyle/>
          <a:p>
            <a:endParaRPr lang="en-US"/>
          </a:p>
        </p:txBody>
      </p:sp>
      <p:sp>
        <p:nvSpPr>
          <p:cNvPr id="159744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5803" y="4560900"/>
            <a:ext cx="5361936" cy="43179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95564" tIns="47782" rIns="95564" bIns="4778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4" tIns="47782" rIns="95564" bIns="4778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4" tIns="47782" rIns="95564" bIns="4778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8413" y="727075"/>
            <a:ext cx="4778375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59259"/>
            <a:ext cx="5363595" cy="43211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577" tIns="48788" rIns="97577" bIns="487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8413" y="727075"/>
            <a:ext cx="4778375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59259"/>
            <a:ext cx="5363595" cy="43211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577" tIns="48788" rIns="97577" bIns="48788"/>
          <a:lstStyle/>
          <a:p>
            <a:r>
              <a:rPr lang="en-US" dirty="0" smtClean="0"/>
              <a:t>Put</a:t>
            </a:r>
            <a:r>
              <a:rPr lang="en-US" baseline="0" dirty="0" smtClean="0"/>
              <a:t> sequential logic term on slide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6" y="4560902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33" tIns="48316" rIns="96633" bIns="483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8413" y="727075"/>
            <a:ext cx="4778375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59259"/>
            <a:ext cx="5363595" cy="43211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577" tIns="48788" rIns="97577" bIns="487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8413" y="727075"/>
            <a:ext cx="4778375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59259"/>
            <a:ext cx="5363595" cy="43211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577" tIns="48788" rIns="97577" bIns="48788"/>
          <a:lstStyle/>
          <a:p>
            <a:r>
              <a:rPr lang="en-US" dirty="0" smtClean="0"/>
              <a:t>Say left of slash is input and right is output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8413" y="727075"/>
            <a:ext cx="4778375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59259"/>
            <a:ext cx="5363595" cy="43211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577" tIns="48788" rIns="97577" bIns="487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8413" y="727075"/>
            <a:ext cx="4778375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59259"/>
            <a:ext cx="5363595" cy="43211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577" tIns="48788" rIns="97577" bIns="487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8413" y="727075"/>
            <a:ext cx="4778375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59259"/>
            <a:ext cx="5363595" cy="43211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577" tIns="48788" rIns="97577" bIns="487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8413" y="727075"/>
            <a:ext cx="4778375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59259"/>
            <a:ext cx="5363595" cy="43211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577" tIns="48788" rIns="97577" bIns="48788"/>
          <a:lstStyle/>
          <a:p>
            <a:r>
              <a:rPr lang="en-US" dirty="0" smtClean="0"/>
              <a:t>Also</a:t>
            </a:r>
            <a:r>
              <a:rPr lang="en-US" baseline="0" dirty="0" smtClean="0"/>
              <a:t> show a mealy machine</a:t>
            </a:r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8413" y="727075"/>
            <a:ext cx="4778375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59259"/>
            <a:ext cx="5363595" cy="43211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577" tIns="48788" rIns="97577" bIns="487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as a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a mealy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moore</a:t>
            </a:r>
            <a:r>
              <a:rPr lang="en-US" baseline="0" dirty="0" smtClean="0"/>
              <a:t> machine, maybe clicker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870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Practice minimizing</a:t>
            </a:r>
            <a:r>
              <a:rPr lang="en-US" baseline="0" dirty="0" smtClean="0"/>
              <a:t> circuit w/a </a:t>
            </a:r>
            <a:r>
              <a:rPr lang="en-US" baseline="0" dirty="0" err="1" smtClean="0"/>
              <a:t>Karnaugh</a:t>
            </a:r>
            <a:r>
              <a:rPr lang="en-US" baseline="0" dirty="0" smtClean="0"/>
              <a:t>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6" y="4560902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33" tIns="48316" rIns="96633" bIns="48316"/>
          <a:lstStyle/>
          <a:p>
            <a:r>
              <a:rPr lang="en-US" dirty="0" smtClean="0"/>
              <a:t>Carry-</a:t>
            </a:r>
            <a:r>
              <a:rPr lang="en-US" dirty="0" err="1" smtClean="0"/>
              <a:t>lookahead</a:t>
            </a:r>
            <a:r>
              <a:rPr lang="en-US" dirty="0" smtClean="0"/>
              <a:t> adders would be more efficient performance wise (i.e. lower gate delay), but more expense hardware wise (i.e. more logic gates)</a:t>
            </a:r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states, another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78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r>
              <a:rPr lang="en-US" dirty="0" smtClean="0"/>
              <a:t>Works, but gives extra</a:t>
            </a:r>
            <a:r>
              <a:rPr lang="en-US" baseline="0" dirty="0" smtClean="0"/>
              <a:t> information revealing a secret</a:t>
            </a:r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r>
              <a:rPr lang="en-US" dirty="0" smtClean="0"/>
              <a:t>Write down and compare S</a:t>
            </a:r>
            <a:r>
              <a:rPr lang="en-US" baseline="-25000" dirty="0" smtClean="0"/>
              <a:t>2</a:t>
            </a:r>
            <a:r>
              <a:rPr lang="en-US" dirty="0" smtClean="0"/>
              <a:t>’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4" tIns="47782" rIns="95564" bIns="47782"/>
          <a:lstStyle/>
          <a:p>
            <a:r>
              <a:rPr lang="en-US" dirty="0" smtClean="0"/>
              <a:t>How are we going to stably store state</a:t>
            </a:r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900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4" tIns="47782" rIns="95564" bIns="47782"/>
          <a:lstStyle/>
          <a:p>
            <a:r>
              <a:rPr lang="en-US" dirty="0"/>
              <a:t>How to create state? Feedback. </a:t>
            </a:r>
          </a:p>
          <a:p>
            <a:endParaRPr lang="en-US" dirty="0"/>
          </a:p>
          <a:p>
            <a:r>
              <a:rPr lang="en-US" dirty="0"/>
              <a:t>Show how the signal works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64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0"/>
            <a:ext cx="7772400" cy="381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011238"/>
            <a:ext cx="8283575" cy="5054600"/>
          </a:xfrm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87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6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0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tags" Target="../tags/tag281.xml"/><Relationship Id="rId3" Type="http://schemas.openxmlformats.org/officeDocument/2006/relationships/tags" Target="../tags/tag266.xml"/><Relationship Id="rId21" Type="http://schemas.openxmlformats.org/officeDocument/2006/relationships/tags" Target="../tags/tag284.xml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0" Type="http://schemas.openxmlformats.org/officeDocument/2006/relationships/tags" Target="../tags/tag283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24" Type="http://schemas.openxmlformats.org/officeDocument/2006/relationships/notesSlide" Target="../notesSlides/notesSlide7.xml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273.xml"/><Relationship Id="rId19" Type="http://schemas.openxmlformats.org/officeDocument/2006/relationships/tags" Target="../tags/tag282.xml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Relationship Id="rId22" Type="http://schemas.openxmlformats.org/officeDocument/2006/relationships/tags" Target="../tags/tag28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18" Type="http://schemas.openxmlformats.org/officeDocument/2006/relationships/tags" Target="../tags/tag303.xml"/><Relationship Id="rId3" Type="http://schemas.openxmlformats.org/officeDocument/2006/relationships/tags" Target="../tags/tag288.xml"/><Relationship Id="rId21" Type="http://schemas.openxmlformats.org/officeDocument/2006/relationships/tags" Target="../tags/tag306.xml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" Type="http://schemas.openxmlformats.org/officeDocument/2006/relationships/tags" Target="../tags/tag287.xml"/><Relationship Id="rId16" Type="http://schemas.openxmlformats.org/officeDocument/2006/relationships/tags" Target="../tags/tag301.xml"/><Relationship Id="rId20" Type="http://schemas.openxmlformats.org/officeDocument/2006/relationships/tags" Target="../tags/tag305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24" Type="http://schemas.openxmlformats.org/officeDocument/2006/relationships/notesSlide" Target="../notesSlides/notesSlide8.xml"/><Relationship Id="rId5" Type="http://schemas.openxmlformats.org/officeDocument/2006/relationships/tags" Target="../tags/tag290.xml"/><Relationship Id="rId15" Type="http://schemas.openxmlformats.org/officeDocument/2006/relationships/tags" Target="../tags/tag300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95.xml"/><Relationship Id="rId19" Type="http://schemas.openxmlformats.org/officeDocument/2006/relationships/tags" Target="../tags/tag304.xml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Relationship Id="rId22" Type="http://schemas.openxmlformats.org/officeDocument/2006/relationships/tags" Target="../tags/tag30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image" Target="../media/image7.png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image" Target="../media/image5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0.png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image" Target="../media/image50.png"/><Relationship Id="rId5" Type="http://schemas.openxmlformats.org/officeDocument/2006/relationships/image" Target="../media/image90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image" Target="../media/image50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image" Target="../media/image50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63" Type="http://schemas.openxmlformats.org/officeDocument/2006/relationships/tags" Target="../tags/tag64.xml"/><Relationship Id="rId68" Type="http://schemas.openxmlformats.org/officeDocument/2006/relationships/tags" Target="../tags/tag69.xml"/><Relationship Id="rId76" Type="http://schemas.openxmlformats.org/officeDocument/2006/relationships/tags" Target="../tags/tag77.xml"/><Relationship Id="rId84" Type="http://schemas.openxmlformats.org/officeDocument/2006/relationships/tags" Target="../tags/tag85.xml"/><Relationship Id="rId89" Type="http://schemas.openxmlformats.org/officeDocument/2006/relationships/tags" Target="../tags/tag90.xml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66" Type="http://schemas.openxmlformats.org/officeDocument/2006/relationships/tags" Target="../tags/tag67.xml"/><Relationship Id="rId74" Type="http://schemas.openxmlformats.org/officeDocument/2006/relationships/tags" Target="../tags/tag75.xml"/><Relationship Id="rId79" Type="http://schemas.openxmlformats.org/officeDocument/2006/relationships/tags" Target="../tags/tag80.xml"/><Relationship Id="rId87" Type="http://schemas.openxmlformats.org/officeDocument/2006/relationships/tags" Target="../tags/tag88.xml"/><Relationship Id="rId5" Type="http://schemas.openxmlformats.org/officeDocument/2006/relationships/tags" Target="../tags/tag6.xml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90" Type="http://schemas.openxmlformats.org/officeDocument/2006/relationships/tags" Target="../tags/tag91.xml"/><Relationship Id="rId95" Type="http://schemas.openxmlformats.org/officeDocument/2006/relationships/notesSlide" Target="../notesSlides/notesSlide1.xml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64" Type="http://schemas.openxmlformats.org/officeDocument/2006/relationships/tags" Target="../tags/tag65.xml"/><Relationship Id="rId69" Type="http://schemas.openxmlformats.org/officeDocument/2006/relationships/tags" Target="../tags/tag70.xml"/><Relationship Id="rId77" Type="http://schemas.openxmlformats.org/officeDocument/2006/relationships/tags" Target="../tags/tag78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80" Type="http://schemas.openxmlformats.org/officeDocument/2006/relationships/tags" Target="../tags/tag81.xml"/><Relationship Id="rId85" Type="http://schemas.openxmlformats.org/officeDocument/2006/relationships/tags" Target="../tags/tag86.xml"/><Relationship Id="rId93" Type="http://schemas.openxmlformats.org/officeDocument/2006/relationships/tags" Target="../tags/tag94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tags" Target="../tags/tag60.xml"/><Relationship Id="rId67" Type="http://schemas.openxmlformats.org/officeDocument/2006/relationships/tags" Target="../tags/tag68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tags" Target="../tags/tag63.xml"/><Relationship Id="rId70" Type="http://schemas.openxmlformats.org/officeDocument/2006/relationships/tags" Target="../tags/tag71.xml"/><Relationship Id="rId75" Type="http://schemas.openxmlformats.org/officeDocument/2006/relationships/tags" Target="../tags/tag76.xml"/><Relationship Id="rId83" Type="http://schemas.openxmlformats.org/officeDocument/2006/relationships/tags" Target="../tags/tag84.xml"/><Relationship Id="rId88" Type="http://schemas.openxmlformats.org/officeDocument/2006/relationships/tags" Target="../tags/tag89.xml"/><Relationship Id="rId91" Type="http://schemas.openxmlformats.org/officeDocument/2006/relationships/tags" Target="../tags/tag9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81" Type="http://schemas.openxmlformats.org/officeDocument/2006/relationships/tags" Target="../tags/tag82.xml"/><Relationship Id="rId86" Type="http://schemas.openxmlformats.org/officeDocument/2006/relationships/tags" Target="../tags/tag87.xml"/><Relationship Id="rId94" Type="http://schemas.openxmlformats.org/officeDocument/2006/relationships/slideLayout" Target="../slideLayouts/slideLayout6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12" Type="http://schemas.openxmlformats.org/officeDocument/2006/relationships/tags" Target="../tags/tag333.xml"/><Relationship Id="rId17" Type="http://schemas.openxmlformats.org/officeDocument/2006/relationships/tags" Target="../tags/tag331.xml"/><Relationship Id="rId2" Type="http://schemas.openxmlformats.org/officeDocument/2006/relationships/tags" Target="../tags/tag323.xml"/><Relationship Id="rId20" Type="http://schemas.openxmlformats.org/officeDocument/2006/relationships/image" Target="../media/image15.png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5" Type="http://schemas.openxmlformats.org/officeDocument/2006/relationships/tags" Target="../tags/tag326.xml"/><Relationship Id="rId15" Type="http://schemas.openxmlformats.org/officeDocument/2006/relationships/image" Target="../media/image50.png"/><Relationship Id="rId10" Type="http://schemas.openxmlformats.org/officeDocument/2006/relationships/tags" Target="../tags/tag331.xml"/><Relationship Id="rId19" Type="http://schemas.openxmlformats.org/officeDocument/2006/relationships/image" Target="../media/image14.png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tags" Target="../tags/tag346.xml"/><Relationship Id="rId18" Type="http://schemas.openxmlformats.org/officeDocument/2006/relationships/tags" Target="../tags/tag351.xml"/><Relationship Id="rId26" Type="http://schemas.openxmlformats.org/officeDocument/2006/relationships/tags" Target="../tags/tag354.xml"/><Relationship Id="rId3" Type="http://schemas.openxmlformats.org/officeDocument/2006/relationships/tags" Target="../tags/tag336.xml"/><Relationship Id="rId21" Type="http://schemas.openxmlformats.org/officeDocument/2006/relationships/tags" Target="../tags/tag354.xml"/><Relationship Id="rId7" Type="http://schemas.openxmlformats.org/officeDocument/2006/relationships/tags" Target="../tags/tag340.xml"/><Relationship Id="rId12" Type="http://schemas.openxmlformats.org/officeDocument/2006/relationships/tags" Target="../tags/tag345.xml"/><Relationship Id="rId17" Type="http://schemas.openxmlformats.org/officeDocument/2006/relationships/tags" Target="../tags/tag350.xml"/><Relationship Id="rId25" Type="http://schemas.openxmlformats.org/officeDocument/2006/relationships/notesSlide" Target="../notesSlides/notesSlide16.xml"/><Relationship Id="rId2" Type="http://schemas.openxmlformats.org/officeDocument/2006/relationships/tags" Target="../tags/tag335.xml"/><Relationship Id="rId16" Type="http://schemas.openxmlformats.org/officeDocument/2006/relationships/tags" Target="../tags/tag349.xml"/><Relationship Id="rId20" Type="http://schemas.openxmlformats.org/officeDocument/2006/relationships/tags" Target="../tags/tag353.xml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tags" Target="../tags/tag344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38.xml"/><Relationship Id="rId15" Type="http://schemas.openxmlformats.org/officeDocument/2006/relationships/tags" Target="../tags/tag348.xml"/><Relationship Id="rId23" Type="http://schemas.openxmlformats.org/officeDocument/2006/relationships/tags" Target="../tags/tag356.xml"/><Relationship Id="rId28" Type="http://schemas.openxmlformats.org/officeDocument/2006/relationships/image" Target="../media/image50.png"/><Relationship Id="rId10" Type="http://schemas.openxmlformats.org/officeDocument/2006/relationships/tags" Target="../tags/tag343.xml"/><Relationship Id="rId19" Type="http://schemas.openxmlformats.org/officeDocument/2006/relationships/tags" Target="../tags/tag352.xml"/><Relationship Id="rId4" Type="http://schemas.openxmlformats.org/officeDocument/2006/relationships/tags" Target="../tags/tag337.xml"/><Relationship Id="rId9" Type="http://schemas.openxmlformats.org/officeDocument/2006/relationships/tags" Target="../tags/tag342.xml"/><Relationship Id="rId14" Type="http://schemas.openxmlformats.org/officeDocument/2006/relationships/tags" Target="../tags/tag347.xml"/><Relationship Id="rId22" Type="http://schemas.openxmlformats.org/officeDocument/2006/relationships/tags" Target="../tags/tag355.xml"/><Relationship Id="rId27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13" Type="http://schemas.openxmlformats.org/officeDocument/2006/relationships/tags" Target="../tags/tag369.xml"/><Relationship Id="rId18" Type="http://schemas.openxmlformats.org/officeDocument/2006/relationships/tags" Target="../tags/tag374.xml"/><Relationship Id="rId26" Type="http://schemas.openxmlformats.org/officeDocument/2006/relationships/tags" Target="../tags/tag377.xml"/><Relationship Id="rId3" Type="http://schemas.openxmlformats.org/officeDocument/2006/relationships/tags" Target="../tags/tag359.xml"/><Relationship Id="rId21" Type="http://schemas.openxmlformats.org/officeDocument/2006/relationships/tags" Target="../tags/tag377.xml"/><Relationship Id="rId7" Type="http://schemas.openxmlformats.org/officeDocument/2006/relationships/tags" Target="../tags/tag363.xml"/><Relationship Id="rId12" Type="http://schemas.openxmlformats.org/officeDocument/2006/relationships/tags" Target="../tags/tag368.xml"/><Relationship Id="rId17" Type="http://schemas.openxmlformats.org/officeDocument/2006/relationships/tags" Target="../tags/tag373.xml"/><Relationship Id="rId25" Type="http://schemas.openxmlformats.org/officeDocument/2006/relationships/notesSlide" Target="../notesSlides/notesSlide17.xml"/><Relationship Id="rId2" Type="http://schemas.openxmlformats.org/officeDocument/2006/relationships/tags" Target="../tags/tag358.xml"/><Relationship Id="rId16" Type="http://schemas.openxmlformats.org/officeDocument/2006/relationships/tags" Target="../tags/tag372.xml"/><Relationship Id="rId20" Type="http://schemas.openxmlformats.org/officeDocument/2006/relationships/tags" Target="../tags/tag376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tags" Target="../tags/tag36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61.xml"/><Relationship Id="rId15" Type="http://schemas.openxmlformats.org/officeDocument/2006/relationships/tags" Target="../tags/tag371.xml"/><Relationship Id="rId23" Type="http://schemas.openxmlformats.org/officeDocument/2006/relationships/tags" Target="../tags/tag379.xml"/><Relationship Id="rId28" Type="http://schemas.openxmlformats.org/officeDocument/2006/relationships/image" Target="../media/image50.png"/><Relationship Id="rId10" Type="http://schemas.openxmlformats.org/officeDocument/2006/relationships/tags" Target="../tags/tag366.xml"/><Relationship Id="rId19" Type="http://schemas.openxmlformats.org/officeDocument/2006/relationships/tags" Target="../tags/tag375.xml"/><Relationship Id="rId4" Type="http://schemas.openxmlformats.org/officeDocument/2006/relationships/tags" Target="../tags/tag360.xml"/><Relationship Id="rId9" Type="http://schemas.openxmlformats.org/officeDocument/2006/relationships/tags" Target="../tags/tag365.xml"/><Relationship Id="rId14" Type="http://schemas.openxmlformats.org/officeDocument/2006/relationships/tags" Target="../tags/tag370.xml"/><Relationship Id="rId22" Type="http://schemas.openxmlformats.org/officeDocument/2006/relationships/tags" Target="../tags/tag378.xml"/><Relationship Id="rId27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tags" Target="../tags/tag392.xml"/><Relationship Id="rId18" Type="http://schemas.openxmlformats.org/officeDocument/2006/relationships/tags" Target="../tags/tag397.xml"/><Relationship Id="rId26" Type="http://schemas.openxmlformats.org/officeDocument/2006/relationships/tags" Target="../tags/tag405.xml"/><Relationship Id="rId3" Type="http://schemas.openxmlformats.org/officeDocument/2006/relationships/tags" Target="../tags/tag382.xml"/><Relationship Id="rId21" Type="http://schemas.openxmlformats.org/officeDocument/2006/relationships/tags" Target="../tags/tag400.xml"/><Relationship Id="rId34" Type="http://schemas.openxmlformats.org/officeDocument/2006/relationships/tags" Target="../tags/tag413.xml"/><Relationship Id="rId7" Type="http://schemas.openxmlformats.org/officeDocument/2006/relationships/tags" Target="../tags/tag386.xml"/><Relationship Id="rId12" Type="http://schemas.openxmlformats.org/officeDocument/2006/relationships/tags" Target="../tags/tag391.xml"/><Relationship Id="rId17" Type="http://schemas.openxmlformats.org/officeDocument/2006/relationships/tags" Target="../tags/tag396.xml"/><Relationship Id="rId25" Type="http://schemas.openxmlformats.org/officeDocument/2006/relationships/tags" Target="../tags/tag404.xml"/><Relationship Id="rId33" Type="http://schemas.openxmlformats.org/officeDocument/2006/relationships/tags" Target="../tags/tag412.xml"/><Relationship Id="rId2" Type="http://schemas.openxmlformats.org/officeDocument/2006/relationships/tags" Target="../tags/tag381.xml"/><Relationship Id="rId16" Type="http://schemas.openxmlformats.org/officeDocument/2006/relationships/tags" Target="../tags/tag395.xml"/><Relationship Id="rId20" Type="http://schemas.openxmlformats.org/officeDocument/2006/relationships/tags" Target="../tags/tag399.xml"/><Relationship Id="rId29" Type="http://schemas.openxmlformats.org/officeDocument/2006/relationships/tags" Target="../tags/tag408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24" Type="http://schemas.openxmlformats.org/officeDocument/2006/relationships/tags" Target="../tags/tag403.xml"/><Relationship Id="rId32" Type="http://schemas.openxmlformats.org/officeDocument/2006/relationships/tags" Target="../tags/tag411.xml"/><Relationship Id="rId5" Type="http://schemas.openxmlformats.org/officeDocument/2006/relationships/tags" Target="../tags/tag384.xml"/><Relationship Id="rId15" Type="http://schemas.openxmlformats.org/officeDocument/2006/relationships/tags" Target="../tags/tag394.xml"/><Relationship Id="rId23" Type="http://schemas.openxmlformats.org/officeDocument/2006/relationships/tags" Target="../tags/tag402.xml"/><Relationship Id="rId28" Type="http://schemas.openxmlformats.org/officeDocument/2006/relationships/tags" Target="../tags/tag407.xml"/><Relationship Id="rId36" Type="http://schemas.openxmlformats.org/officeDocument/2006/relationships/notesSlide" Target="../notesSlides/notesSlide18.xml"/><Relationship Id="rId10" Type="http://schemas.openxmlformats.org/officeDocument/2006/relationships/tags" Target="../tags/tag389.xml"/><Relationship Id="rId19" Type="http://schemas.openxmlformats.org/officeDocument/2006/relationships/tags" Target="../tags/tag398.xml"/><Relationship Id="rId31" Type="http://schemas.openxmlformats.org/officeDocument/2006/relationships/tags" Target="../tags/tag410.xml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tags" Target="../tags/tag393.xml"/><Relationship Id="rId22" Type="http://schemas.openxmlformats.org/officeDocument/2006/relationships/tags" Target="../tags/tag401.xml"/><Relationship Id="rId27" Type="http://schemas.openxmlformats.org/officeDocument/2006/relationships/tags" Target="../tags/tag406.xml"/><Relationship Id="rId30" Type="http://schemas.openxmlformats.org/officeDocument/2006/relationships/tags" Target="../tags/tag409.xml"/><Relationship Id="rId35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tags" Target="../tags/tag426.xml"/><Relationship Id="rId18" Type="http://schemas.openxmlformats.org/officeDocument/2006/relationships/tags" Target="../tags/tag431.xml"/><Relationship Id="rId3" Type="http://schemas.openxmlformats.org/officeDocument/2006/relationships/tags" Target="../tags/tag416.xml"/><Relationship Id="rId21" Type="http://schemas.openxmlformats.org/officeDocument/2006/relationships/notesSlide" Target="../notesSlides/notesSlide19.xml"/><Relationship Id="rId7" Type="http://schemas.openxmlformats.org/officeDocument/2006/relationships/tags" Target="../tags/tag420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5" Type="http://schemas.openxmlformats.org/officeDocument/2006/relationships/tags" Target="../tags/tag418.xml"/><Relationship Id="rId15" Type="http://schemas.openxmlformats.org/officeDocument/2006/relationships/tags" Target="../tags/tag428.xml"/><Relationship Id="rId10" Type="http://schemas.openxmlformats.org/officeDocument/2006/relationships/tags" Target="../tags/tag423.xml"/><Relationship Id="rId19" Type="http://schemas.openxmlformats.org/officeDocument/2006/relationships/tags" Target="../tags/tag432.xml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tags" Target="../tags/tag4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13" Type="http://schemas.openxmlformats.org/officeDocument/2006/relationships/tags" Target="../tags/tag445.xml"/><Relationship Id="rId18" Type="http://schemas.openxmlformats.org/officeDocument/2006/relationships/tags" Target="../tags/tag450.xml"/><Relationship Id="rId26" Type="http://schemas.openxmlformats.org/officeDocument/2006/relationships/tags" Target="../tags/tag458.xml"/><Relationship Id="rId3" Type="http://schemas.openxmlformats.org/officeDocument/2006/relationships/tags" Target="../tags/tag435.xml"/><Relationship Id="rId21" Type="http://schemas.openxmlformats.org/officeDocument/2006/relationships/tags" Target="../tags/tag453.xml"/><Relationship Id="rId7" Type="http://schemas.openxmlformats.org/officeDocument/2006/relationships/tags" Target="../tags/tag439.xml"/><Relationship Id="rId12" Type="http://schemas.openxmlformats.org/officeDocument/2006/relationships/tags" Target="../tags/tag444.xml"/><Relationship Id="rId17" Type="http://schemas.openxmlformats.org/officeDocument/2006/relationships/tags" Target="../tags/tag449.xml"/><Relationship Id="rId25" Type="http://schemas.openxmlformats.org/officeDocument/2006/relationships/tags" Target="../tags/tag457.xml"/><Relationship Id="rId2" Type="http://schemas.openxmlformats.org/officeDocument/2006/relationships/tags" Target="../tags/tag434.xml"/><Relationship Id="rId16" Type="http://schemas.openxmlformats.org/officeDocument/2006/relationships/tags" Target="../tags/tag448.xml"/><Relationship Id="rId20" Type="http://schemas.openxmlformats.org/officeDocument/2006/relationships/tags" Target="../tags/tag452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1" Type="http://schemas.openxmlformats.org/officeDocument/2006/relationships/tags" Target="../tags/tag443.xml"/><Relationship Id="rId24" Type="http://schemas.openxmlformats.org/officeDocument/2006/relationships/tags" Target="../tags/tag456.xml"/><Relationship Id="rId5" Type="http://schemas.openxmlformats.org/officeDocument/2006/relationships/tags" Target="../tags/tag437.xml"/><Relationship Id="rId15" Type="http://schemas.openxmlformats.org/officeDocument/2006/relationships/tags" Target="../tags/tag447.xml"/><Relationship Id="rId23" Type="http://schemas.openxmlformats.org/officeDocument/2006/relationships/tags" Target="../tags/tag455.xml"/><Relationship Id="rId28" Type="http://schemas.openxmlformats.org/officeDocument/2006/relationships/tags" Target="../tags/tag460.xml"/><Relationship Id="rId10" Type="http://schemas.openxmlformats.org/officeDocument/2006/relationships/tags" Target="../tags/tag442.xml"/><Relationship Id="rId19" Type="http://schemas.openxmlformats.org/officeDocument/2006/relationships/tags" Target="../tags/tag451.xml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tags" Target="../tags/tag446.xml"/><Relationship Id="rId22" Type="http://schemas.openxmlformats.org/officeDocument/2006/relationships/tags" Target="../tags/tag454.xml"/><Relationship Id="rId27" Type="http://schemas.openxmlformats.org/officeDocument/2006/relationships/tags" Target="../tags/tag45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26" Type="http://schemas.openxmlformats.org/officeDocument/2006/relationships/tags" Target="../tags/tag120.xml"/><Relationship Id="rId3" Type="http://schemas.openxmlformats.org/officeDocument/2006/relationships/tags" Target="../tags/tag97.xml"/><Relationship Id="rId21" Type="http://schemas.openxmlformats.org/officeDocument/2006/relationships/tags" Target="../tags/tag115.xml"/><Relationship Id="rId34" Type="http://schemas.openxmlformats.org/officeDocument/2006/relationships/notesSlide" Target="../notesSlides/notesSlide2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5" Type="http://schemas.openxmlformats.org/officeDocument/2006/relationships/tags" Target="../tags/tag119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tags" Target="../tags/tag114.xml"/><Relationship Id="rId29" Type="http://schemas.openxmlformats.org/officeDocument/2006/relationships/tags" Target="../tags/tag123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24" Type="http://schemas.openxmlformats.org/officeDocument/2006/relationships/tags" Target="../tags/tag118.xml"/><Relationship Id="rId32" Type="http://schemas.openxmlformats.org/officeDocument/2006/relationships/tags" Target="../tags/tag126.xml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tags" Target="../tags/tag117.xml"/><Relationship Id="rId28" Type="http://schemas.openxmlformats.org/officeDocument/2006/relationships/tags" Target="../tags/tag122.xml"/><Relationship Id="rId10" Type="http://schemas.openxmlformats.org/officeDocument/2006/relationships/tags" Target="../tags/tag104.xml"/><Relationship Id="rId19" Type="http://schemas.openxmlformats.org/officeDocument/2006/relationships/tags" Target="../tags/tag113.xml"/><Relationship Id="rId31" Type="http://schemas.openxmlformats.org/officeDocument/2006/relationships/tags" Target="../tags/tag125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tags" Target="../tags/tag116.xml"/><Relationship Id="rId27" Type="http://schemas.openxmlformats.org/officeDocument/2006/relationships/tags" Target="../tags/tag121.xml"/><Relationship Id="rId30" Type="http://schemas.openxmlformats.org/officeDocument/2006/relationships/tags" Target="../tags/tag1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13" Type="http://schemas.openxmlformats.org/officeDocument/2006/relationships/tags" Target="../tags/tag473.xml"/><Relationship Id="rId18" Type="http://schemas.openxmlformats.org/officeDocument/2006/relationships/tags" Target="../tags/tag478.xml"/><Relationship Id="rId26" Type="http://schemas.openxmlformats.org/officeDocument/2006/relationships/tags" Target="../tags/tag486.xml"/><Relationship Id="rId3" Type="http://schemas.openxmlformats.org/officeDocument/2006/relationships/tags" Target="../tags/tag463.xml"/><Relationship Id="rId21" Type="http://schemas.openxmlformats.org/officeDocument/2006/relationships/tags" Target="../tags/tag481.xml"/><Relationship Id="rId42" Type="http://schemas.openxmlformats.org/officeDocument/2006/relationships/tags" Target="../tags/tag471.xml"/><Relationship Id="rId7" Type="http://schemas.openxmlformats.org/officeDocument/2006/relationships/tags" Target="../tags/tag467.xml"/><Relationship Id="rId12" Type="http://schemas.openxmlformats.org/officeDocument/2006/relationships/tags" Target="../tags/tag472.xml"/><Relationship Id="rId17" Type="http://schemas.openxmlformats.org/officeDocument/2006/relationships/tags" Target="../tags/tag477.xml"/><Relationship Id="rId25" Type="http://schemas.openxmlformats.org/officeDocument/2006/relationships/tags" Target="../tags/tag485.xml"/><Relationship Id="rId2" Type="http://schemas.openxmlformats.org/officeDocument/2006/relationships/tags" Target="../tags/tag462.xml"/><Relationship Id="rId16" Type="http://schemas.openxmlformats.org/officeDocument/2006/relationships/tags" Target="../tags/tag476.xml"/><Relationship Id="rId20" Type="http://schemas.openxmlformats.org/officeDocument/2006/relationships/tags" Target="../tags/tag480.xml"/><Relationship Id="rId29" Type="http://schemas.openxmlformats.org/officeDocument/2006/relationships/tags" Target="../tags/tag489.xml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tags" Target="../tags/tag471.xml"/><Relationship Id="rId24" Type="http://schemas.openxmlformats.org/officeDocument/2006/relationships/tags" Target="../tags/tag484.xml"/><Relationship Id="rId5" Type="http://schemas.openxmlformats.org/officeDocument/2006/relationships/tags" Target="../tags/tag465.xml"/><Relationship Id="rId15" Type="http://schemas.openxmlformats.org/officeDocument/2006/relationships/tags" Target="../tags/tag475.xml"/><Relationship Id="rId23" Type="http://schemas.openxmlformats.org/officeDocument/2006/relationships/tags" Target="../tags/tag483.xml"/><Relationship Id="rId28" Type="http://schemas.openxmlformats.org/officeDocument/2006/relationships/tags" Target="../tags/tag488.xml"/><Relationship Id="rId10" Type="http://schemas.openxmlformats.org/officeDocument/2006/relationships/tags" Target="../tags/tag470.xml"/><Relationship Id="rId19" Type="http://schemas.openxmlformats.org/officeDocument/2006/relationships/tags" Target="../tags/tag479.xml"/><Relationship Id="rId31" Type="http://schemas.openxmlformats.org/officeDocument/2006/relationships/notesSlide" Target="../notesSlides/notesSlide20.xml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4" Type="http://schemas.openxmlformats.org/officeDocument/2006/relationships/tags" Target="../tags/tag474.xml"/><Relationship Id="rId22" Type="http://schemas.openxmlformats.org/officeDocument/2006/relationships/tags" Target="../tags/tag482.xml"/><Relationship Id="rId27" Type="http://schemas.openxmlformats.org/officeDocument/2006/relationships/tags" Target="../tags/tag487.xml"/><Relationship Id="rId30" Type="http://schemas.openxmlformats.org/officeDocument/2006/relationships/slideLayout" Target="../slideLayouts/slideLayout6.xml"/><Relationship Id="rId43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13" Type="http://schemas.openxmlformats.org/officeDocument/2006/relationships/tags" Target="../tags/tag502.xml"/><Relationship Id="rId18" Type="http://schemas.openxmlformats.org/officeDocument/2006/relationships/tags" Target="../tags/tag507.xml"/><Relationship Id="rId26" Type="http://schemas.openxmlformats.org/officeDocument/2006/relationships/tags" Target="../tags/tag516.xml"/><Relationship Id="rId39" Type="http://schemas.openxmlformats.org/officeDocument/2006/relationships/tags" Target="../tags/tag529.xml"/><Relationship Id="rId3" Type="http://schemas.openxmlformats.org/officeDocument/2006/relationships/tags" Target="../tags/tag492.xml"/><Relationship Id="rId21" Type="http://schemas.openxmlformats.org/officeDocument/2006/relationships/tags" Target="../tags/tag510.xml"/><Relationship Id="rId34" Type="http://schemas.openxmlformats.org/officeDocument/2006/relationships/tags" Target="../tags/tag524.xml"/><Relationship Id="rId42" Type="http://schemas.openxmlformats.org/officeDocument/2006/relationships/tags" Target="../tags/tag471.xml"/><Relationship Id="rId7" Type="http://schemas.openxmlformats.org/officeDocument/2006/relationships/tags" Target="../tags/tag496.xml"/><Relationship Id="rId12" Type="http://schemas.openxmlformats.org/officeDocument/2006/relationships/tags" Target="../tags/tag501.xml"/><Relationship Id="rId17" Type="http://schemas.openxmlformats.org/officeDocument/2006/relationships/tags" Target="../tags/tag506.xml"/><Relationship Id="rId25" Type="http://schemas.openxmlformats.org/officeDocument/2006/relationships/tags" Target="../tags/tag514.xml"/><Relationship Id="rId33" Type="http://schemas.openxmlformats.org/officeDocument/2006/relationships/tags" Target="../tags/tag523.xml"/><Relationship Id="rId38" Type="http://schemas.openxmlformats.org/officeDocument/2006/relationships/tags" Target="../tags/tag528.xml"/><Relationship Id="rId2" Type="http://schemas.openxmlformats.org/officeDocument/2006/relationships/tags" Target="../tags/tag491.xml"/><Relationship Id="rId16" Type="http://schemas.openxmlformats.org/officeDocument/2006/relationships/tags" Target="../tags/tag505.xml"/><Relationship Id="rId20" Type="http://schemas.openxmlformats.org/officeDocument/2006/relationships/tags" Target="../tags/tag509.xml"/><Relationship Id="rId29" Type="http://schemas.openxmlformats.org/officeDocument/2006/relationships/tags" Target="../tags/tag519.xml"/><Relationship Id="rId41" Type="http://schemas.openxmlformats.org/officeDocument/2006/relationships/notesSlide" Target="../notesSlides/notesSlide21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tags" Target="../tags/tag500.xml"/><Relationship Id="rId24" Type="http://schemas.openxmlformats.org/officeDocument/2006/relationships/tags" Target="../tags/tag513.xml"/><Relationship Id="rId32" Type="http://schemas.openxmlformats.org/officeDocument/2006/relationships/tags" Target="../tags/tag522.xml"/><Relationship Id="rId37" Type="http://schemas.openxmlformats.org/officeDocument/2006/relationships/tags" Target="../tags/tag527.xml"/><Relationship Id="rId40" Type="http://schemas.openxmlformats.org/officeDocument/2006/relationships/slideLayout" Target="../slideLayouts/slideLayout6.xml"/><Relationship Id="rId45" Type="http://schemas.openxmlformats.org/officeDocument/2006/relationships/image" Target="../media/image17.png"/><Relationship Id="rId5" Type="http://schemas.openxmlformats.org/officeDocument/2006/relationships/tags" Target="../tags/tag494.xml"/><Relationship Id="rId15" Type="http://schemas.openxmlformats.org/officeDocument/2006/relationships/tags" Target="../tags/tag504.xml"/><Relationship Id="rId23" Type="http://schemas.openxmlformats.org/officeDocument/2006/relationships/tags" Target="../tags/tag512.xml"/><Relationship Id="rId28" Type="http://schemas.openxmlformats.org/officeDocument/2006/relationships/tags" Target="../tags/tag518.xml"/><Relationship Id="rId36" Type="http://schemas.openxmlformats.org/officeDocument/2006/relationships/tags" Target="../tags/tag526.xml"/><Relationship Id="rId10" Type="http://schemas.openxmlformats.org/officeDocument/2006/relationships/tags" Target="../tags/tag499.xml"/><Relationship Id="rId19" Type="http://schemas.openxmlformats.org/officeDocument/2006/relationships/tags" Target="../tags/tag508.xml"/><Relationship Id="rId31" Type="http://schemas.openxmlformats.org/officeDocument/2006/relationships/tags" Target="../tags/tag521.xml"/><Relationship Id="rId44" Type="http://schemas.openxmlformats.org/officeDocument/2006/relationships/tags" Target="../tags/tag528.xml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4" Type="http://schemas.openxmlformats.org/officeDocument/2006/relationships/tags" Target="../tags/tag503.xml"/><Relationship Id="rId22" Type="http://schemas.openxmlformats.org/officeDocument/2006/relationships/tags" Target="../tags/tag511.xml"/><Relationship Id="rId27" Type="http://schemas.openxmlformats.org/officeDocument/2006/relationships/tags" Target="../tags/tag517.xml"/><Relationship Id="rId30" Type="http://schemas.openxmlformats.org/officeDocument/2006/relationships/tags" Target="../tags/tag520.xml"/><Relationship Id="rId35" Type="http://schemas.openxmlformats.org/officeDocument/2006/relationships/tags" Target="../tags/tag525.xml"/><Relationship Id="rId4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542.xml"/><Relationship Id="rId18" Type="http://schemas.openxmlformats.org/officeDocument/2006/relationships/tags" Target="../tags/tag547.xml"/><Relationship Id="rId26" Type="http://schemas.openxmlformats.org/officeDocument/2006/relationships/tags" Target="../tags/tag555.xml"/><Relationship Id="rId39" Type="http://schemas.openxmlformats.org/officeDocument/2006/relationships/tags" Target="../tags/tag568.xml"/><Relationship Id="rId3" Type="http://schemas.openxmlformats.org/officeDocument/2006/relationships/tags" Target="../tags/tag532.xml"/><Relationship Id="rId21" Type="http://schemas.openxmlformats.org/officeDocument/2006/relationships/tags" Target="../tags/tag550.xml"/><Relationship Id="rId34" Type="http://schemas.openxmlformats.org/officeDocument/2006/relationships/tags" Target="../tags/tag563.xml"/><Relationship Id="rId42" Type="http://schemas.openxmlformats.org/officeDocument/2006/relationships/slideLayout" Target="../slideLayouts/slideLayout6.xml"/><Relationship Id="rId47" Type="http://schemas.openxmlformats.org/officeDocument/2006/relationships/image" Target="../media/image24.png"/><Relationship Id="rId50" Type="http://schemas.openxmlformats.org/officeDocument/2006/relationships/tags" Target="../tags/tag569.xml"/><Relationship Id="rId7" Type="http://schemas.openxmlformats.org/officeDocument/2006/relationships/tags" Target="../tags/tag536.xml"/><Relationship Id="rId12" Type="http://schemas.openxmlformats.org/officeDocument/2006/relationships/tags" Target="../tags/tag541.xml"/><Relationship Id="rId17" Type="http://schemas.openxmlformats.org/officeDocument/2006/relationships/tags" Target="../tags/tag546.xml"/><Relationship Id="rId25" Type="http://schemas.openxmlformats.org/officeDocument/2006/relationships/tags" Target="../tags/tag554.xml"/><Relationship Id="rId33" Type="http://schemas.openxmlformats.org/officeDocument/2006/relationships/tags" Target="../tags/tag562.xml"/><Relationship Id="rId38" Type="http://schemas.openxmlformats.org/officeDocument/2006/relationships/tags" Target="../tags/tag567.xml"/><Relationship Id="rId46" Type="http://schemas.openxmlformats.org/officeDocument/2006/relationships/tags" Target="../tags/tag549.xml"/><Relationship Id="rId2" Type="http://schemas.openxmlformats.org/officeDocument/2006/relationships/tags" Target="../tags/tag531.xml"/><Relationship Id="rId16" Type="http://schemas.openxmlformats.org/officeDocument/2006/relationships/tags" Target="../tags/tag545.xml"/><Relationship Id="rId20" Type="http://schemas.openxmlformats.org/officeDocument/2006/relationships/tags" Target="../tags/tag549.xml"/><Relationship Id="rId29" Type="http://schemas.openxmlformats.org/officeDocument/2006/relationships/tags" Target="../tags/tag558.xml"/><Relationship Id="rId41" Type="http://schemas.openxmlformats.org/officeDocument/2006/relationships/tags" Target="../tags/tag570.xml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11" Type="http://schemas.openxmlformats.org/officeDocument/2006/relationships/tags" Target="../tags/tag540.xml"/><Relationship Id="rId24" Type="http://schemas.openxmlformats.org/officeDocument/2006/relationships/tags" Target="../tags/tag553.xml"/><Relationship Id="rId32" Type="http://schemas.openxmlformats.org/officeDocument/2006/relationships/tags" Target="../tags/tag561.xml"/><Relationship Id="rId37" Type="http://schemas.openxmlformats.org/officeDocument/2006/relationships/tags" Target="../tags/tag566.xml"/><Relationship Id="rId40" Type="http://schemas.openxmlformats.org/officeDocument/2006/relationships/tags" Target="../tags/tag569.xml"/><Relationship Id="rId45" Type="http://schemas.openxmlformats.org/officeDocument/2006/relationships/image" Target="../media/image18.png"/><Relationship Id="rId5" Type="http://schemas.openxmlformats.org/officeDocument/2006/relationships/tags" Target="../tags/tag534.xml"/><Relationship Id="rId15" Type="http://schemas.openxmlformats.org/officeDocument/2006/relationships/tags" Target="../tags/tag544.xml"/><Relationship Id="rId23" Type="http://schemas.openxmlformats.org/officeDocument/2006/relationships/tags" Target="../tags/tag552.xml"/><Relationship Id="rId28" Type="http://schemas.openxmlformats.org/officeDocument/2006/relationships/tags" Target="../tags/tag557.xml"/><Relationship Id="rId36" Type="http://schemas.openxmlformats.org/officeDocument/2006/relationships/tags" Target="../tags/tag565.xml"/><Relationship Id="rId49" Type="http://schemas.openxmlformats.org/officeDocument/2006/relationships/image" Target="../media/image19.png"/><Relationship Id="rId10" Type="http://schemas.openxmlformats.org/officeDocument/2006/relationships/tags" Target="../tags/tag539.xml"/><Relationship Id="rId19" Type="http://schemas.openxmlformats.org/officeDocument/2006/relationships/tags" Target="../tags/tag548.xml"/><Relationship Id="rId31" Type="http://schemas.openxmlformats.org/officeDocument/2006/relationships/tags" Target="../tags/tag560.xml"/><Relationship Id="rId44" Type="http://schemas.openxmlformats.org/officeDocument/2006/relationships/tags" Target="../tags/tag530.xml"/><Relationship Id="rId4" Type="http://schemas.openxmlformats.org/officeDocument/2006/relationships/tags" Target="../tags/tag533.xml"/><Relationship Id="rId9" Type="http://schemas.openxmlformats.org/officeDocument/2006/relationships/tags" Target="../tags/tag538.xml"/><Relationship Id="rId14" Type="http://schemas.openxmlformats.org/officeDocument/2006/relationships/tags" Target="../tags/tag543.xml"/><Relationship Id="rId22" Type="http://schemas.openxmlformats.org/officeDocument/2006/relationships/tags" Target="../tags/tag551.xml"/><Relationship Id="rId27" Type="http://schemas.openxmlformats.org/officeDocument/2006/relationships/tags" Target="../tags/tag556.xml"/><Relationship Id="rId30" Type="http://schemas.openxmlformats.org/officeDocument/2006/relationships/tags" Target="../tags/tag559.xml"/><Relationship Id="rId35" Type="http://schemas.openxmlformats.org/officeDocument/2006/relationships/tags" Target="../tags/tag564.xml"/><Relationship Id="rId43" Type="http://schemas.openxmlformats.org/officeDocument/2006/relationships/notesSlide" Target="../notesSlides/notesSlide22.xml"/><Relationship Id="rId48" Type="http://schemas.openxmlformats.org/officeDocument/2006/relationships/tags" Target="../tags/tag568.xml"/><Relationship Id="rId8" Type="http://schemas.openxmlformats.org/officeDocument/2006/relationships/tags" Target="../tags/tag537.xml"/><Relationship Id="rId51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585.xml"/><Relationship Id="rId18" Type="http://schemas.openxmlformats.org/officeDocument/2006/relationships/tags" Target="../tags/tag590.xml"/><Relationship Id="rId26" Type="http://schemas.openxmlformats.org/officeDocument/2006/relationships/tags" Target="../tags/tag599.xml"/><Relationship Id="rId39" Type="http://schemas.openxmlformats.org/officeDocument/2006/relationships/tags" Target="../tags/tag614.xml"/><Relationship Id="rId21" Type="http://schemas.openxmlformats.org/officeDocument/2006/relationships/tags" Target="../tags/tag594.xml"/><Relationship Id="rId34" Type="http://schemas.openxmlformats.org/officeDocument/2006/relationships/tags" Target="../tags/tag607.xml"/><Relationship Id="rId42" Type="http://schemas.openxmlformats.org/officeDocument/2006/relationships/tags" Target="../tags/tag617.xml"/><Relationship Id="rId47" Type="http://schemas.openxmlformats.org/officeDocument/2006/relationships/tags" Target="../tags/tag622.xml"/><Relationship Id="rId50" Type="http://schemas.openxmlformats.org/officeDocument/2006/relationships/tags" Target="../tags/tag625.xml"/><Relationship Id="rId55" Type="http://schemas.openxmlformats.org/officeDocument/2006/relationships/tags" Target="../tags/tag630.xml"/><Relationship Id="rId63" Type="http://schemas.openxmlformats.org/officeDocument/2006/relationships/tags" Target="../tags/tag638.xml"/><Relationship Id="rId68" Type="http://schemas.openxmlformats.org/officeDocument/2006/relationships/tags" Target="../tags/tag643.xml"/><Relationship Id="rId76" Type="http://schemas.openxmlformats.org/officeDocument/2006/relationships/tags" Target="../tags/tag651.xml"/><Relationship Id="rId84" Type="http://schemas.openxmlformats.org/officeDocument/2006/relationships/tags" Target="../tags/tag659.xml"/><Relationship Id="rId89" Type="http://schemas.openxmlformats.org/officeDocument/2006/relationships/image" Target="../media/image24.png"/><Relationship Id="rId7" Type="http://schemas.openxmlformats.org/officeDocument/2006/relationships/tags" Target="../tags/tag579.xml"/><Relationship Id="rId71" Type="http://schemas.openxmlformats.org/officeDocument/2006/relationships/tags" Target="../tags/tag646.xml"/><Relationship Id="rId2" Type="http://schemas.openxmlformats.org/officeDocument/2006/relationships/tags" Target="../tags/tag574.xml"/><Relationship Id="rId16" Type="http://schemas.openxmlformats.org/officeDocument/2006/relationships/tags" Target="../tags/tag588.xml"/><Relationship Id="rId29" Type="http://schemas.openxmlformats.org/officeDocument/2006/relationships/tags" Target="../tags/tag602.xml"/><Relationship Id="rId11" Type="http://schemas.openxmlformats.org/officeDocument/2006/relationships/tags" Target="../tags/tag583.xml"/><Relationship Id="rId24" Type="http://schemas.openxmlformats.org/officeDocument/2006/relationships/tags" Target="../tags/tag597.xml"/><Relationship Id="rId32" Type="http://schemas.openxmlformats.org/officeDocument/2006/relationships/tags" Target="../tags/tag605.xml"/><Relationship Id="rId37" Type="http://schemas.openxmlformats.org/officeDocument/2006/relationships/tags" Target="../tags/tag610.xml"/><Relationship Id="rId40" Type="http://schemas.openxmlformats.org/officeDocument/2006/relationships/tags" Target="../tags/tag615.xml"/><Relationship Id="rId45" Type="http://schemas.openxmlformats.org/officeDocument/2006/relationships/tags" Target="../tags/tag620.xml"/><Relationship Id="rId53" Type="http://schemas.openxmlformats.org/officeDocument/2006/relationships/tags" Target="../tags/tag628.xml"/><Relationship Id="rId58" Type="http://schemas.openxmlformats.org/officeDocument/2006/relationships/tags" Target="../tags/tag633.xml"/><Relationship Id="rId66" Type="http://schemas.openxmlformats.org/officeDocument/2006/relationships/tags" Target="../tags/tag641.xml"/><Relationship Id="rId74" Type="http://schemas.openxmlformats.org/officeDocument/2006/relationships/tags" Target="../tags/tag649.xml"/><Relationship Id="rId79" Type="http://schemas.openxmlformats.org/officeDocument/2006/relationships/tags" Target="../tags/tag654.xml"/><Relationship Id="rId87" Type="http://schemas.openxmlformats.org/officeDocument/2006/relationships/notesSlide" Target="../notesSlides/notesSlide23.xml"/><Relationship Id="rId5" Type="http://schemas.openxmlformats.org/officeDocument/2006/relationships/tags" Target="../tags/tag577.xml"/><Relationship Id="rId61" Type="http://schemas.openxmlformats.org/officeDocument/2006/relationships/tags" Target="../tags/tag636.xml"/><Relationship Id="rId82" Type="http://schemas.openxmlformats.org/officeDocument/2006/relationships/tags" Target="../tags/tag657.xml"/><Relationship Id="rId90" Type="http://schemas.openxmlformats.org/officeDocument/2006/relationships/tags" Target="../tags/tag613.xml"/><Relationship Id="rId19" Type="http://schemas.openxmlformats.org/officeDocument/2006/relationships/tags" Target="../tags/tag591.xml"/><Relationship Id="rId14" Type="http://schemas.openxmlformats.org/officeDocument/2006/relationships/tags" Target="../tags/tag586.xml"/><Relationship Id="rId22" Type="http://schemas.openxmlformats.org/officeDocument/2006/relationships/tags" Target="../tags/tag595.xml"/><Relationship Id="rId27" Type="http://schemas.openxmlformats.org/officeDocument/2006/relationships/tags" Target="../tags/tag600.xml"/><Relationship Id="rId30" Type="http://schemas.openxmlformats.org/officeDocument/2006/relationships/tags" Target="../tags/tag603.xml"/><Relationship Id="rId35" Type="http://schemas.openxmlformats.org/officeDocument/2006/relationships/tags" Target="../tags/tag608.xml"/><Relationship Id="rId43" Type="http://schemas.openxmlformats.org/officeDocument/2006/relationships/tags" Target="../tags/tag618.xml"/><Relationship Id="rId48" Type="http://schemas.openxmlformats.org/officeDocument/2006/relationships/tags" Target="../tags/tag623.xml"/><Relationship Id="rId56" Type="http://schemas.openxmlformats.org/officeDocument/2006/relationships/tags" Target="../tags/tag631.xml"/><Relationship Id="rId64" Type="http://schemas.openxmlformats.org/officeDocument/2006/relationships/tags" Target="../tags/tag639.xml"/><Relationship Id="rId69" Type="http://schemas.openxmlformats.org/officeDocument/2006/relationships/tags" Target="../tags/tag644.xml"/><Relationship Id="rId77" Type="http://schemas.openxmlformats.org/officeDocument/2006/relationships/tags" Target="../tags/tag652.xml"/><Relationship Id="rId8" Type="http://schemas.openxmlformats.org/officeDocument/2006/relationships/tags" Target="../tags/tag580.xml"/><Relationship Id="rId51" Type="http://schemas.openxmlformats.org/officeDocument/2006/relationships/tags" Target="../tags/tag626.xml"/><Relationship Id="rId72" Type="http://schemas.openxmlformats.org/officeDocument/2006/relationships/tags" Target="../tags/tag647.xml"/><Relationship Id="rId80" Type="http://schemas.openxmlformats.org/officeDocument/2006/relationships/tags" Target="../tags/tag655.xml"/><Relationship Id="rId85" Type="http://schemas.openxmlformats.org/officeDocument/2006/relationships/tags" Target="../tags/tag660.xml"/><Relationship Id="rId3" Type="http://schemas.openxmlformats.org/officeDocument/2006/relationships/tags" Target="../tags/tag575.xml"/><Relationship Id="rId12" Type="http://schemas.openxmlformats.org/officeDocument/2006/relationships/tags" Target="../tags/tag584.xml"/><Relationship Id="rId17" Type="http://schemas.openxmlformats.org/officeDocument/2006/relationships/tags" Target="../tags/tag589.xml"/><Relationship Id="rId25" Type="http://schemas.openxmlformats.org/officeDocument/2006/relationships/tags" Target="../tags/tag598.xml"/><Relationship Id="rId33" Type="http://schemas.openxmlformats.org/officeDocument/2006/relationships/tags" Target="../tags/tag606.xml"/><Relationship Id="rId38" Type="http://schemas.openxmlformats.org/officeDocument/2006/relationships/tags" Target="../tags/tag613.xml"/><Relationship Id="rId46" Type="http://schemas.openxmlformats.org/officeDocument/2006/relationships/tags" Target="../tags/tag621.xml"/><Relationship Id="rId59" Type="http://schemas.openxmlformats.org/officeDocument/2006/relationships/tags" Target="../tags/tag634.xml"/><Relationship Id="rId67" Type="http://schemas.openxmlformats.org/officeDocument/2006/relationships/tags" Target="../tags/tag642.xml"/><Relationship Id="rId20" Type="http://schemas.openxmlformats.org/officeDocument/2006/relationships/tags" Target="../tags/tag593.xml"/><Relationship Id="rId41" Type="http://schemas.openxmlformats.org/officeDocument/2006/relationships/tags" Target="../tags/tag616.xml"/><Relationship Id="rId54" Type="http://schemas.openxmlformats.org/officeDocument/2006/relationships/tags" Target="../tags/tag629.xml"/><Relationship Id="rId62" Type="http://schemas.openxmlformats.org/officeDocument/2006/relationships/tags" Target="../tags/tag637.xml"/><Relationship Id="rId70" Type="http://schemas.openxmlformats.org/officeDocument/2006/relationships/tags" Target="../tags/tag645.xml"/><Relationship Id="rId75" Type="http://schemas.openxmlformats.org/officeDocument/2006/relationships/tags" Target="../tags/tag650.xml"/><Relationship Id="rId83" Type="http://schemas.openxmlformats.org/officeDocument/2006/relationships/tags" Target="../tags/tag658.xml"/><Relationship Id="rId88" Type="http://schemas.openxmlformats.org/officeDocument/2006/relationships/tags" Target="../tags/tag591.xml"/><Relationship Id="rId91" Type="http://schemas.openxmlformats.org/officeDocument/2006/relationships/image" Target="../media/image27.png"/><Relationship Id="rId1" Type="http://schemas.openxmlformats.org/officeDocument/2006/relationships/tags" Target="../tags/tag572.xml"/><Relationship Id="rId6" Type="http://schemas.openxmlformats.org/officeDocument/2006/relationships/tags" Target="../tags/tag578.xml"/><Relationship Id="rId15" Type="http://schemas.openxmlformats.org/officeDocument/2006/relationships/tags" Target="../tags/tag587.xml"/><Relationship Id="rId23" Type="http://schemas.openxmlformats.org/officeDocument/2006/relationships/tags" Target="../tags/tag596.xml"/><Relationship Id="rId28" Type="http://schemas.openxmlformats.org/officeDocument/2006/relationships/tags" Target="../tags/tag601.xml"/><Relationship Id="rId36" Type="http://schemas.openxmlformats.org/officeDocument/2006/relationships/tags" Target="../tags/tag609.xml"/><Relationship Id="rId49" Type="http://schemas.openxmlformats.org/officeDocument/2006/relationships/tags" Target="../tags/tag624.xml"/><Relationship Id="rId57" Type="http://schemas.openxmlformats.org/officeDocument/2006/relationships/tags" Target="../tags/tag632.xml"/><Relationship Id="rId10" Type="http://schemas.openxmlformats.org/officeDocument/2006/relationships/tags" Target="../tags/tag582.xml"/><Relationship Id="rId31" Type="http://schemas.openxmlformats.org/officeDocument/2006/relationships/tags" Target="../tags/tag604.xml"/><Relationship Id="rId44" Type="http://schemas.openxmlformats.org/officeDocument/2006/relationships/tags" Target="../tags/tag619.xml"/><Relationship Id="rId52" Type="http://schemas.openxmlformats.org/officeDocument/2006/relationships/tags" Target="../tags/tag627.xml"/><Relationship Id="rId60" Type="http://schemas.openxmlformats.org/officeDocument/2006/relationships/tags" Target="../tags/tag635.xml"/><Relationship Id="rId65" Type="http://schemas.openxmlformats.org/officeDocument/2006/relationships/tags" Target="../tags/tag640.xml"/><Relationship Id="rId73" Type="http://schemas.openxmlformats.org/officeDocument/2006/relationships/tags" Target="../tags/tag648.xml"/><Relationship Id="rId78" Type="http://schemas.openxmlformats.org/officeDocument/2006/relationships/tags" Target="../tags/tag653.xml"/><Relationship Id="rId81" Type="http://schemas.openxmlformats.org/officeDocument/2006/relationships/tags" Target="../tags/tag656.xml"/><Relationship Id="rId86" Type="http://schemas.openxmlformats.org/officeDocument/2006/relationships/slideLayout" Target="../slideLayouts/slideLayout6.xml"/><Relationship Id="rId4" Type="http://schemas.openxmlformats.org/officeDocument/2006/relationships/tags" Target="../tags/tag576.xml"/><Relationship Id="rId9" Type="http://schemas.openxmlformats.org/officeDocument/2006/relationships/tags" Target="../tags/tag581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tags" Target="../tags/tag686.xml"/><Relationship Id="rId21" Type="http://schemas.openxmlformats.org/officeDocument/2006/relationships/tags" Target="../tags/tag681.xml"/><Relationship Id="rId42" Type="http://schemas.openxmlformats.org/officeDocument/2006/relationships/tags" Target="../tags/tag702.xml"/><Relationship Id="rId47" Type="http://schemas.openxmlformats.org/officeDocument/2006/relationships/tags" Target="../tags/tag707.xml"/><Relationship Id="rId63" Type="http://schemas.openxmlformats.org/officeDocument/2006/relationships/tags" Target="../tags/tag723.xml"/><Relationship Id="rId68" Type="http://schemas.openxmlformats.org/officeDocument/2006/relationships/tags" Target="../tags/tag728.xml"/><Relationship Id="rId84" Type="http://schemas.openxmlformats.org/officeDocument/2006/relationships/tags" Target="../tags/tag744.xml"/><Relationship Id="rId89" Type="http://schemas.openxmlformats.org/officeDocument/2006/relationships/tags" Target="../tags/tag749.xml"/><Relationship Id="rId7" Type="http://schemas.openxmlformats.org/officeDocument/2006/relationships/tags" Target="../tags/tag667.xml"/><Relationship Id="rId71" Type="http://schemas.openxmlformats.org/officeDocument/2006/relationships/tags" Target="../tags/tag731.xml"/><Relationship Id="rId92" Type="http://schemas.openxmlformats.org/officeDocument/2006/relationships/tags" Target="../tags/tag752.xml"/><Relationship Id="rId2" Type="http://schemas.openxmlformats.org/officeDocument/2006/relationships/tags" Target="../tags/tag662.xml"/><Relationship Id="rId16" Type="http://schemas.openxmlformats.org/officeDocument/2006/relationships/tags" Target="../tags/tag676.xml"/><Relationship Id="rId29" Type="http://schemas.openxmlformats.org/officeDocument/2006/relationships/tags" Target="../tags/tag689.xml"/><Relationship Id="rId11" Type="http://schemas.openxmlformats.org/officeDocument/2006/relationships/tags" Target="../tags/tag671.xml"/><Relationship Id="rId24" Type="http://schemas.openxmlformats.org/officeDocument/2006/relationships/tags" Target="../tags/tag684.xml"/><Relationship Id="rId32" Type="http://schemas.openxmlformats.org/officeDocument/2006/relationships/tags" Target="../tags/tag692.xml"/><Relationship Id="rId37" Type="http://schemas.openxmlformats.org/officeDocument/2006/relationships/tags" Target="../tags/tag697.xml"/><Relationship Id="rId40" Type="http://schemas.openxmlformats.org/officeDocument/2006/relationships/tags" Target="../tags/tag700.xml"/><Relationship Id="rId45" Type="http://schemas.openxmlformats.org/officeDocument/2006/relationships/tags" Target="../tags/tag705.xml"/><Relationship Id="rId53" Type="http://schemas.openxmlformats.org/officeDocument/2006/relationships/tags" Target="../tags/tag713.xml"/><Relationship Id="rId58" Type="http://schemas.openxmlformats.org/officeDocument/2006/relationships/tags" Target="../tags/tag718.xml"/><Relationship Id="rId66" Type="http://schemas.openxmlformats.org/officeDocument/2006/relationships/tags" Target="../tags/tag726.xml"/><Relationship Id="rId74" Type="http://schemas.openxmlformats.org/officeDocument/2006/relationships/tags" Target="../tags/tag734.xml"/><Relationship Id="rId79" Type="http://schemas.openxmlformats.org/officeDocument/2006/relationships/tags" Target="../tags/tag739.xml"/><Relationship Id="rId87" Type="http://schemas.openxmlformats.org/officeDocument/2006/relationships/tags" Target="../tags/tag747.xml"/><Relationship Id="rId102" Type="http://schemas.openxmlformats.org/officeDocument/2006/relationships/tags" Target="../tags/tag670.xml"/><Relationship Id="rId5" Type="http://schemas.openxmlformats.org/officeDocument/2006/relationships/tags" Target="../tags/tag665.xml"/><Relationship Id="rId61" Type="http://schemas.openxmlformats.org/officeDocument/2006/relationships/tags" Target="../tags/tag721.xml"/><Relationship Id="rId82" Type="http://schemas.openxmlformats.org/officeDocument/2006/relationships/tags" Target="../tags/tag742.xml"/><Relationship Id="rId90" Type="http://schemas.openxmlformats.org/officeDocument/2006/relationships/tags" Target="../tags/tag750.xml"/><Relationship Id="rId95" Type="http://schemas.openxmlformats.org/officeDocument/2006/relationships/tags" Target="../tags/tag755.xml"/><Relationship Id="rId19" Type="http://schemas.openxmlformats.org/officeDocument/2006/relationships/tags" Target="../tags/tag679.xml"/><Relationship Id="rId14" Type="http://schemas.openxmlformats.org/officeDocument/2006/relationships/tags" Target="../tags/tag674.xml"/><Relationship Id="rId22" Type="http://schemas.openxmlformats.org/officeDocument/2006/relationships/tags" Target="../tags/tag682.xml"/><Relationship Id="rId27" Type="http://schemas.openxmlformats.org/officeDocument/2006/relationships/tags" Target="../tags/tag687.xml"/><Relationship Id="rId30" Type="http://schemas.openxmlformats.org/officeDocument/2006/relationships/tags" Target="../tags/tag690.xml"/><Relationship Id="rId35" Type="http://schemas.openxmlformats.org/officeDocument/2006/relationships/tags" Target="../tags/tag695.xml"/><Relationship Id="rId43" Type="http://schemas.openxmlformats.org/officeDocument/2006/relationships/tags" Target="../tags/tag703.xml"/><Relationship Id="rId48" Type="http://schemas.openxmlformats.org/officeDocument/2006/relationships/tags" Target="../tags/tag708.xml"/><Relationship Id="rId56" Type="http://schemas.openxmlformats.org/officeDocument/2006/relationships/tags" Target="../tags/tag716.xml"/><Relationship Id="rId64" Type="http://schemas.openxmlformats.org/officeDocument/2006/relationships/tags" Target="../tags/tag724.xml"/><Relationship Id="rId69" Type="http://schemas.openxmlformats.org/officeDocument/2006/relationships/tags" Target="../tags/tag729.xml"/><Relationship Id="rId77" Type="http://schemas.openxmlformats.org/officeDocument/2006/relationships/tags" Target="../tags/tag737.xml"/><Relationship Id="rId100" Type="http://schemas.openxmlformats.org/officeDocument/2006/relationships/tags" Target="../tags/tag666.xml"/><Relationship Id="rId126" Type="http://schemas.openxmlformats.org/officeDocument/2006/relationships/tags" Target="../tags/tag874.xml"/><Relationship Id="rId8" Type="http://schemas.openxmlformats.org/officeDocument/2006/relationships/tags" Target="../tags/tag668.xml"/><Relationship Id="rId51" Type="http://schemas.openxmlformats.org/officeDocument/2006/relationships/tags" Target="../tags/tag711.xml"/><Relationship Id="rId72" Type="http://schemas.openxmlformats.org/officeDocument/2006/relationships/tags" Target="../tags/tag732.xml"/><Relationship Id="rId80" Type="http://schemas.openxmlformats.org/officeDocument/2006/relationships/tags" Target="../tags/tag740.xml"/><Relationship Id="rId85" Type="http://schemas.openxmlformats.org/officeDocument/2006/relationships/tags" Target="../tags/tag745.xml"/><Relationship Id="rId93" Type="http://schemas.openxmlformats.org/officeDocument/2006/relationships/tags" Target="../tags/tag753.xml"/><Relationship Id="rId98" Type="http://schemas.openxmlformats.org/officeDocument/2006/relationships/slideLayout" Target="../slideLayouts/slideLayout2.xml"/><Relationship Id="rId3" Type="http://schemas.openxmlformats.org/officeDocument/2006/relationships/tags" Target="../tags/tag663.xml"/><Relationship Id="rId12" Type="http://schemas.openxmlformats.org/officeDocument/2006/relationships/tags" Target="../tags/tag672.xml"/><Relationship Id="rId17" Type="http://schemas.openxmlformats.org/officeDocument/2006/relationships/tags" Target="../tags/tag677.xml"/><Relationship Id="rId25" Type="http://schemas.openxmlformats.org/officeDocument/2006/relationships/tags" Target="../tags/tag685.xml"/><Relationship Id="rId33" Type="http://schemas.openxmlformats.org/officeDocument/2006/relationships/tags" Target="../tags/tag693.xml"/><Relationship Id="rId38" Type="http://schemas.openxmlformats.org/officeDocument/2006/relationships/tags" Target="../tags/tag698.xml"/><Relationship Id="rId46" Type="http://schemas.openxmlformats.org/officeDocument/2006/relationships/tags" Target="../tags/tag706.xml"/><Relationship Id="rId59" Type="http://schemas.openxmlformats.org/officeDocument/2006/relationships/tags" Target="../tags/tag719.xml"/><Relationship Id="rId67" Type="http://schemas.openxmlformats.org/officeDocument/2006/relationships/tags" Target="../tags/tag727.xml"/><Relationship Id="rId103" Type="http://schemas.openxmlformats.org/officeDocument/2006/relationships/image" Target="../media/image28.png"/><Relationship Id="rId20" Type="http://schemas.openxmlformats.org/officeDocument/2006/relationships/tags" Target="../tags/tag680.xml"/><Relationship Id="rId41" Type="http://schemas.openxmlformats.org/officeDocument/2006/relationships/tags" Target="../tags/tag701.xml"/><Relationship Id="rId54" Type="http://schemas.openxmlformats.org/officeDocument/2006/relationships/tags" Target="../tags/tag714.xml"/><Relationship Id="rId62" Type="http://schemas.openxmlformats.org/officeDocument/2006/relationships/tags" Target="../tags/tag722.xml"/><Relationship Id="rId70" Type="http://schemas.openxmlformats.org/officeDocument/2006/relationships/tags" Target="../tags/tag730.xml"/><Relationship Id="rId75" Type="http://schemas.openxmlformats.org/officeDocument/2006/relationships/tags" Target="../tags/tag735.xml"/><Relationship Id="rId83" Type="http://schemas.openxmlformats.org/officeDocument/2006/relationships/tags" Target="../tags/tag743.xml"/><Relationship Id="rId88" Type="http://schemas.openxmlformats.org/officeDocument/2006/relationships/tags" Target="../tags/tag748.xml"/><Relationship Id="rId91" Type="http://schemas.openxmlformats.org/officeDocument/2006/relationships/tags" Target="../tags/tag751.xml"/><Relationship Id="rId96" Type="http://schemas.openxmlformats.org/officeDocument/2006/relationships/tags" Target="../tags/tag756.xml"/><Relationship Id="rId1" Type="http://schemas.openxmlformats.org/officeDocument/2006/relationships/tags" Target="../tags/tag661.xml"/><Relationship Id="rId6" Type="http://schemas.openxmlformats.org/officeDocument/2006/relationships/tags" Target="../tags/tag666.xml"/><Relationship Id="rId15" Type="http://schemas.openxmlformats.org/officeDocument/2006/relationships/tags" Target="../tags/tag675.xml"/><Relationship Id="rId23" Type="http://schemas.openxmlformats.org/officeDocument/2006/relationships/tags" Target="../tags/tag683.xml"/><Relationship Id="rId28" Type="http://schemas.openxmlformats.org/officeDocument/2006/relationships/tags" Target="../tags/tag688.xml"/><Relationship Id="rId36" Type="http://schemas.openxmlformats.org/officeDocument/2006/relationships/tags" Target="../tags/tag696.xml"/><Relationship Id="rId49" Type="http://schemas.openxmlformats.org/officeDocument/2006/relationships/tags" Target="../tags/tag709.xml"/><Relationship Id="rId57" Type="http://schemas.openxmlformats.org/officeDocument/2006/relationships/tags" Target="../tags/tag717.xml"/><Relationship Id="rId127" Type="http://schemas.openxmlformats.org/officeDocument/2006/relationships/image" Target="../media/image31.png"/><Relationship Id="rId10" Type="http://schemas.openxmlformats.org/officeDocument/2006/relationships/tags" Target="../tags/tag670.xml"/><Relationship Id="rId31" Type="http://schemas.openxmlformats.org/officeDocument/2006/relationships/tags" Target="../tags/tag691.xml"/><Relationship Id="rId44" Type="http://schemas.openxmlformats.org/officeDocument/2006/relationships/tags" Target="../tags/tag704.xml"/><Relationship Id="rId52" Type="http://schemas.openxmlformats.org/officeDocument/2006/relationships/tags" Target="../tags/tag712.xml"/><Relationship Id="rId60" Type="http://schemas.openxmlformats.org/officeDocument/2006/relationships/tags" Target="../tags/tag720.xml"/><Relationship Id="rId65" Type="http://schemas.openxmlformats.org/officeDocument/2006/relationships/tags" Target="../tags/tag725.xml"/><Relationship Id="rId73" Type="http://schemas.openxmlformats.org/officeDocument/2006/relationships/tags" Target="../tags/tag733.xml"/><Relationship Id="rId78" Type="http://schemas.openxmlformats.org/officeDocument/2006/relationships/tags" Target="../tags/tag738.xml"/><Relationship Id="rId81" Type="http://schemas.openxmlformats.org/officeDocument/2006/relationships/tags" Target="../tags/tag741.xml"/><Relationship Id="rId86" Type="http://schemas.openxmlformats.org/officeDocument/2006/relationships/tags" Target="../tags/tag746.xml"/><Relationship Id="rId94" Type="http://schemas.openxmlformats.org/officeDocument/2006/relationships/tags" Target="../tags/tag754.xml"/><Relationship Id="rId99" Type="http://schemas.openxmlformats.org/officeDocument/2006/relationships/notesSlide" Target="../notesSlides/notesSlide24.xml"/><Relationship Id="rId101" Type="http://schemas.openxmlformats.org/officeDocument/2006/relationships/image" Target="../media/image230.png"/><Relationship Id="rId4" Type="http://schemas.openxmlformats.org/officeDocument/2006/relationships/tags" Target="../tags/tag664.xml"/><Relationship Id="rId9" Type="http://schemas.openxmlformats.org/officeDocument/2006/relationships/tags" Target="../tags/tag669.xml"/><Relationship Id="rId13" Type="http://schemas.openxmlformats.org/officeDocument/2006/relationships/tags" Target="../tags/tag673.xml"/><Relationship Id="rId18" Type="http://schemas.openxmlformats.org/officeDocument/2006/relationships/tags" Target="../tags/tag678.xml"/><Relationship Id="rId39" Type="http://schemas.openxmlformats.org/officeDocument/2006/relationships/tags" Target="../tags/tag699.xml"/><Relationship Id="rId34" Type="http://schemas.openxmlformats.org/officeDocument/2006/relationships/tags" Target="../tags/tag694.xml"/><Relationship Id="rId50" Type="http://schemas.openxmlformats.org/officeDocument/2006/relationships/tags" Target="../tags/tag710.xml"/><Relationship Id="rId55" Type="http://schemas.openxmlformats.org/officeDocument/2006/relationships/tags" Target="../tags/tag715.xml"/><Relationship Id="rId76" Type="http://schemas.openxmlformats.org/officeDocument/2006/relationships/tags" Target="../tags/tag736.xml"/><Relationship Id="rId97" Type="http://schemas.openxmlformats.org/officeDocument/2006/relationships/tags" Target="../tags/tag757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tags" Target="../tags/tag783.xml"/><Relationship Id="rId117" Type="http://schemas.openxmlformats.org/officeDocument/2006/relationships/tags" Target="../tags/tag874.xml"/><Relationship Id="rId21" Type="http://schemas.openxmlformats.org/officeDocument/2006/relationships/tags" Target="../tags/tag778.xml"/><Relationship Id="rId42" Type="http://schemas.openxmlformats.org/officeDocument/2006/relationships/tags" Target="../tags/tag799.xml"/><Relationship Id="rId47" Type="http://schemas.openxmlformats.org/officeDocument/2006/relationships/tags" Target="../tags/tag804.xml"/><Relationship Id="rId63" Type="http://schemas.openxmlformats.org/officeDocument/2006/relationships/tags" Target="../tags/tag820.xml"/><Relationship Id="rId68" Type="http://schemas.openxmlformats.org/officeDocument/2006/relationships/tags" Target="../tags/tag825.xml"/><Relationship Id="rId84" Type="http://schemas.openxmlformats.org/officeDocument/2006/relationships/tags" Target="../tags/tag841.xml"/><Relationship Id="rId89" Type="http://schemas.openxmlformats.org/officeDocument/2006/relationships/tags" Target="../tags/tag846.xml"/><Relationship Id="rId112" Type="http://schemas.openxmlformats.org/officeDocument/2006/relationships/tags" Target="../tags/tag869.xml"/><Relationship Id="rId16" Type="http://schemas.openxmlformats.org/officeDocument/2006/relationships/tags" Target="../tags/tag773.xml"/><Relationship Id="rId107" Type="http://schemas.openxmlformats.org/officeDocument/2006/relationships/tags" Target="../tags/tag864.xml"/><Relationship Id="rId11" Type="http://schemas.openxmlformats.org/officeDocument/2006/relationships/tags" Target="../tags/tag768.xml"/><Relationship Id="rId32" Type="http://schemas.openxmlformats.org/officeDocument/2006/relationships/tags" Target="../tags/tag789.xml"/><Relationship Id="rId37" Type="http://schemas.openxmlformats.org/officeDocument/2006/relationships/tags" Target="../tags/tag794.xml"/><Relationship Id="rId53" Type="http://schemas.openxmlformats.org/officeDocument/2006/relationships/tags" Target="../tags/tag810.xml"/><Relationship Id="rId58" Type="http://schemas.openxmlformats.org/officeDocument/2006/relationships/tags" Target="../tags/tag815.xml"/><Relationship Id="rId74" Type="http://schemas.openxmlformats.org/officeDocument/2006/relationships/tags" Target="../tags/tag831.xml"/><Relationship Id="rId79" Type="http://schemas.openxmlformats.org/officeDocument/2006/relationships/tags" Target="../tags/tag836.xml"/><Relationship Id="rId102" Type="http://schemas.openxmlformats.org/officeDocument/2006/relationships/tags" Target="../tags/tag859.xml"/><Relationship Id="rId123" Type="http://schemas.openxmlformats.org/officeDocument/2006/relationships/image" Target="../media/image230.png"/><Relationship Id="rId5" Type="http://schemas.openxmlformats.org/officeDocument/2006/relationships/tags" Target="../tags/tag762.xml"/><Relationship Id="rId90" Type="http://schemas.openxmlformats.org/officeDocument/2006/relationships/tags" Target="../tags/tag847.xml"/><Relationship Id="rId95" Type="http://schemas.openxmlformats.org/officeDocument/2006/relationships/tags" Target="../tags/tag852.xml"/><Relationship Id="rId19" Type="http://schemas.openxmlformats.org/officeDocument/2006/relationships/tags" Target="../tags/tag776.xml"/><Relationship Id="rId14" Type="http://schemas.openxmlformats.org/officeDocument/2006/relationships/tags" Target="../tags/tag771.xml"/><Relationship Id="rId22" Type="http://schemas.openxmlformats.org/officeDocument/2006/relationships/tags" Target="../tags/tag779.xml"/><Relationship Id="rId27" Type="http://schemas.openxmlformats.org/officeDocument/2006/relationships/tags" Target="../tags/tag784.xml"/><Relationship Id="rId30" Type="http://schemas.openxmlformats.org/officeDocument/2006/relationships/tags" Target="../tags/tag787.xml"/><Relationship Id="rId35" Type="http://schemas.openxmlformats.org/officeDocument/2006/relationships/tags" Target="../tags/tag792.xml"/><Relationship Id="rId43" Type="http://schemas.openxmlformats.org/officeDocument/2006/relationships/tags" Target="../tags/tag800.xml"/><Relationship Id="rId48" Type="http://schemas.openxmlformats.org/officeDocument/2006/relationships/tags" Target="../tags/tag805.xml"/><Relationship Id="rId56" Type="http://schemas.openxmlformats.org/officeDocument/2006/relationships/tags" Target="../tags/tag813.xml"/><Relationship Id="rId64" Type="http://schemas.openxmlformats.org/officeDocument/2006/relationships/tags" Target="../tags/tag821.xml"/><Relationship Id="rId69" Type="http://schemas.openxmlformats.org/officeDocument/2006/relationships/tags" Target="../tags/tag826.xml"/><Relationship Id="rId77" Type="http://schemas.openxmlformats.org/officeDocument/2006/relationships/tags" Target="../tags/tag834.xml"/><Relationship Id="rId100" Type="http://schemas.openxmlformats.org/officeDocument/2006/relationships/tags" Target="../tags/tag857.xml"/><Relationship Id="rId105" Type="http://schemas.openxmlformats.org/officeDocument/2006/relationships/tags" Target="../tags/tag862.xml"/><Relationship Id="rId113" Type="http://schemas.openxmlformats.org/officeDocument/2006/relationships/tags" Target="../tags/tag870.xml"/><Relationship Id="rId118" Type="http://schemas.openxmlformats.org/officeDocument/2006/relationships/tags" Target="../tags/tag875.xml"/><Relationship Id="rId126" Type="http://schemas.openxmlformats.org/officeDocument/2006/relationships/tags" Target="../tags/tag874.xml"/><Relationship Id="rId8" Type="http://schemas.openxmlformats.org/officeDocument/2006/relationships/tags" Target="../tags/tag765.xml"/><Relationship Id="rId51" Type="http://schemas.openxmlformats.org/officeDocument/2006/relationships/tags" Target="../tags/tag808.xml"/><Relationship Id="rId72" Type="http://schemas.openxmlformats.org/officeDocument/2006/relationships/tags" Target="../tags/tag829.xml"/><Relationship Id="rId80" Type="http://schemas.openxmlformats.org/officeDocument/2006/relationships/tags" Target="../tags/tag837.xml"/><Relationship Id="rId85" Type="http://schemas.openxmlformats.org/officeDocument/2006/relationships/tags" Target="../tags/tag842.xml"/><Relationship Id="rId93" Type="http://schemas.openxmlformats.org/officeDocument/2006/relationships/tags" Target="../tags/tag850.xml"/><Relationship Id="rId98" Type="http://schemas.openxmlformats.org/officeDocument/2006/relationships/tags" Target="../tags/tag855.xml"/><Relationship Id="rId121" Type="http://schemas.openxmlformats.org/officeDocument/2006/relationships/notesSlide" Target="../notesSlides/notesSlide25.xml"/><Relationship Id="rId3" Type="http://schemas.openxmlformats.org/officeDocument/2006/relationships/tags" Target="../tags/tag760.xml"/><Relationship Id="rId12" Type="http://schemas.openxmlformats.org/officeDocument/2006/relationships/tags" Target="../tags/tag769.xml"/><Relationship Id="rId17" Type="http://schemas.openxmlformats.org/officeDocument/2006/relationships/tags" Target="../tags/tag774.xml"/><Relationship Id="rId25" Type="http://schemas.openxmlformats.org/officeDocument/2006/relationships/tags" Target="../tags/tag782.xml"/><Relationship Id="rId33" Type="http://schemas.openxmlformats.org/officeDocument/2006/relationships/tags" Target="../tags/tag790.xml"/><Relationship Id="rId38" Type="http://schemas.openxmlformats.org/officeDocument/2006/relationships/tags" Target="../tags/tag795.xml"/><Relationship Id="rId46" Type="http://schemas.openxmlformats.org/officeDocument/2006/relationships/tags" Target="../tags/tag803.xml"/><Relationship Id="rId59" Type="http://schemas.openxmlformats.org/officeDocument/2006/relationships/tags" Target="../tags/tag816.xml"/><Relationship Id="rId67" Type="http://schemas.openxmlformats.org/officeDocument/2006/relationships/tags" Target="../tags/tag824.xml"/><Relationship Id="rId103" Type="http://schemas.openxmlformats.org/officeDocument/2006/relationships/tags" Target="../tags/tag860.xml"/><Relationship Id="rId108" Type="http://schemas.openxmlformats.org/officeDocument/2006/relationships/tags" Target="../tags/tag865.xml"/><Relationship Id="rId116" Type="http://schemas.openxmlformats.org/officeDocument/2006/relationships/tags" Target="../tags/tag873.xml"/><Relationship Id="rId124" Type="http://schemas.openxmlformats.org/officeDocument/2006/relationships/tags" Target="../tags/tag767.xml"/><Relationship Id="rId20" Type="http://schemas.openxmlformats.org/officeDocument/2006/relationships/tags" Target="../tags/tag777.xml"/><Relationship Id="rId41" Type="http://schemas.openxmlformats.org/officeDocument/2006/relationships/tags" Target="../tags/tag798.xml"/><Relationship Id="rId54" Type="http://schemas.openxmlformats.org/officeDocument/2006/relationships/tags" Target="../tags/tag811.xml"/><Relationship Id="rId62" Type="http://schemas.openxmlformats.org/officeDocument/2006/relationships/tags" Target="../tags/tag819.xml"/><Relationship Id="rId70" Type="http://schemas.openxmlformats.org/officeDocument/2006/relationships/tags" Target="../tags/tag827.xml"/><Relationship Id="rId75" Type="http://schemas.openxmlformats.org/officeDocument/2006/relationships/tags" Target="../tags/tag832.xml"/><Relationship Id="rId83" Type="http://schemas.openxmlformats.org/officeDocument/2006/relationships/tags" Target="../tags/tag840.xml"/><Relationship Id="rId88" Type="http://schemas.openxmlformats.org/officeDocument/2006/relationships/tags" Target="../tags/tag845.xml"/><Relationship Id="rId91" Type="http://schemas.openxmlformats.org/officeDocument/2006/relationships/tags" Target="../tags/tag848.xml"/><Relationship Id="rId96" Type="http://schemas.openxmlformats.org/officeDocument/2006/relationships/tags" Target="../tags/tag853.xml"/><Relationship Id="rId111" Type="http://schemas.openxmlformats.org/officeDocument/2006/relationships/tags" Target="../tags/tag868.xml"/><Relationship Id="rId1" Type="http://schemas.openxmlformats.org/officeDocument/2006/relationships/tags" Target="../tags/tag758.xml"/><Relationship Id="rId6" Type="http://schemas.openxmlformats.org/officeDocument/2006/relationships/tags" Target="../tags/tag763.xml"/><Relationship Id="rId15" Type="http://schemas.openxmlformats.org/officeDocument/2006/relationships/tags" Target="../tags/tag772.xml"/><Relationship Id="rId23" Type="http://schemas.openxmlformats.org/officeDocument/2006/relationships/tags" Target="../tags/tag780.xml"/><Relationship Id="rId28" Type="http://schemas.openxmlformats.org/officeDocument/2006/relationships/tags" Target="../tags/tag785.xml"/><Relationship Id="rId36" Type="http://schemas.openxmlformats.org/officeDocument/2006/relationships/tags" Target="../tags/tag793.xml"/><Relationship Id="rId49" Type="http://schemas.openxmlformats.org/officeDocument/2006/relationships/tags" Target="../tags/tag806.xml"/><Relationship Id="rId57" Type="http://schemas.openxmlformats.org/officeDocument/2006/relationships/tags" Target="../tags/tag814.xml"/><Relationship Id="rId106" Type="http://schemas.openxmlformats.org/officeDocument/2006/relationships/tags" Target="../tags/tag863.xml"/><Relationship Id="rId114" Type="http://schemas.openxmlformats.org/officeDocument/2006/relationships/tags" Target="../tags/tag871.xml"/><Relationship Id="rId119" Type="http://schemas.openxmlformats.org/officeDocument/2006/relationships/tags" Target="../tags/tag876.xml"/><Relationship Id="rId127" Type="http://schemas.openxmlformats.org/officeDocument/2006/relationships/image" Target="../media/image31.png"/><Relationship Id="rId10" Type="http://schemas.openxmlformats.org/officeDocument/2006/relationships/tags" Target="../tags/tag767.xml"/><Relationship Id="rId31" Type="http://schemas.openxmlformats.org/officeDocument/2006/relationships/tags" Target="../tags/tag788.xml"/><Relationship Id="rId44" Type="http://schemas.openxmlformats.org/officeDocument/2006/relationships/tags" Target="../tags/tag801.xml"/><Relationship Id="rId52" Type="http://schemas.openxmlformats.org/officeDocument/2006/relationships/tags" Target="../tags/tag809.xml"/><Relationship Id="rId60" Type="http://schemas.openxmlformats.org/officeDocument/2006/relationships/tags" Target="../tags/tag817.xml"/><Relationship Id="rId65" Type="http://schemas.openxmlformats.org/officeDocument/2006/relationships/tags" Target="../tags/tag822.xml"/><Relationship Id="rId73" Type="http://schemas.openxmlformats.org/officeDocument/2006/relationships/tags" Target="../tags/tag830.xml"/><Relationship Id="rId78" Type="http://schemas.openxmlformats.org/officeDocument/2006/relationships/tags" Target="../tags/tag835.xml"/><Relationship Id="rId81" Type="http://schemas.openxmlformats.org/officeDocument/2006/relationships/tags" Target="../tags/tag838.xml"/><Relationship Id="rId86" Type="http://schemas.openxmlformats.org/officeDocument/2006/relationships/tags" Target="../tags/tag843.xml"/><Relationship Id="rId94" Type="http://schemas.openxmlformats.org/officeDocument/2006/relationships/tags" Target="../tags/tag851.xml"/><Relationship Id="rId99" Type="http://schemas.openxmlformats.org/officeDocument/2006/relationships/tags" Target="../tags/tag856.xml"/><Relationship Id="rId101" Type="http://schemas.openxmlformats.org/officeDocument/2006/relationships/tags" Target="../tags/tag858.xml"/><Relationship Id="rId122" Type="http://schemas.openxmlformats.org/officeDocument/2006/relationships/tags" Target="../tags/tag763.xml"/><Relationship Id="rId4" Type="http://schemas.openxmlformats.org/officeDocument/2006/relationships/tags" Target="../tags/tag761.xml"/><Relationship Id="rId9" Type="http://schemas.openxmlformats.org/officeDocument/2006/relationships/tags" Target="../tags/tag766.xml"/><Relationship Id="rId13" Type="http://schemas.openxmlformats.org/officeDocument/2006/relationships/tags" Target="../tags/tag770.xml"/><Relationship Id="rId18" Type="http://schemas.openxmlformats.org/officeDocument/2006/relationships/tags" Target="../tags/tag775.xml"/><Relationship Id="rId39" Type="http://schemas.openxmlformats.org/officeDocument/2006/relationships/tags" Target="../tags/tag796.xml"/><Relationship Id="rId109" Type="http://schemas.openxmlformats.org/officeDocument/2006/relationships/tags" Target="../tags/tag866.xml"/><Relationship Id="rId34" Type="http://schemas.openxmlformats.org/officeDocument/2006/relationships/tags" Target="../tags/tag791.xml"/><Relationship Id="rId50" Type="http://schemas.openxmlformats.org/officeDocument/2006/relationships/tags" Target="../tags/tag807.xml"/><Relationship Id="rId55" Type="http://schemas.openxmlformats.org/officeDocument/2006/relationships/tags" Target="../tags/tag812.xml"/><Relationship Id="rId76" Type="http://schemas.openxmlformats.org/officeDocument/2006/relationships/tags" Target="../tags/tag833.xml"/><Relationship Id="rId97" Type="http://schemas.openxmlformats.org/officeDocument/2006/relationships/tags" Target="../tags/tag854.xml"/><Relationship Id="rId104" Type="http://schemas.openxmlformats.org/officeDocument/2006/relationships/tags" Target="../tags/tag861.xml"/><Relationship Id="rId120" Type="http://schemas.openxmlformats.org/officeDocument/2006/relationships/slideLayout" Target="../slideLayouts/slideLayout2.xml"/><Relationship Id="rId125" Type="http://schemas.openxmlformats.org/officeDocument/2006/relationships/image" Target="../media/image28.png"/><Relationship Id="rId7" Type="http://schemas.openxmlformats.org/officeDocument/2006/relationships/tags" Target="../tags/tag764.xml"/><Relationship Id="rId71" Type="http://schemas.openxmlformats.org/officeDocument/2006/relationships/tags" Target="../tags/tag828.xml"/><Relationship Id="rId92" Type="http://schemas.openxmlformats.org/officeDocument/2006/relationships/tags" Target="../tags/tag849.xml"/><Relationship Id="rId2" Type="http://schemas.openxmlformats.org/officeDocument/2006/relationships/tags" Target="../tags/tag759.xml"/><Relationship Id="rId29" Type="http://schemas.openxmlformats.org/officeDocument/2006/relationships/tags" Target="../tags/tag786.xml"/><Relationship Id="rId24" Type="http://schemas.openxmlformats.org/officeDocument/2006/relationships/tags" Target="../tags/tag781.xml"/><Relationship Id="rId40" Type="http://schemas.openxmlformats.org/officeDocument/2006/relationships/tags" Target="../tags/tag797.xml"/><Relationship Id="rId45" Type="http://schemas.openxmlformats.org/officeDocument/2006/relationships/tags" Target="../tags/tag802.xml"/><Relationship Id="rId66" Type="http://schemas.openxmlformats.org/officeDocument/2006/relationships/tags" Target="../tags/tag823.xml"/><Relationship Id="rId87" Type="http://schemas.openxmlformats.org/officeDocument/2006/relationships/tags" Target="../tags/tag844.xml"/><Relationship Id="rId110" Type="http://schemas.openxmlformats.org/officeDocument/2006/relationships/tags" Target="../tags/tag867.xml"/><Relationship Id="rId115" Type="http://schemas.openxmlformats.org/officeDocument/2006/relationships/tags" Target="../tags/tag872.xml"/><Relationship Id="rId61" Type="http://schemas.openxmlformats.org/officeDocument/2006/relationships/tags" Target="../tags/tag818.xml"/><Relationship Id="rId82" Type="http://schemas.openxmlformats.org/officeDocument/2006/relationships/tags" Target="../tags/tag8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889.xml"/><Relationship Id="rId18" Type="http://schemas.openxmlformats.org/officeDocument/2006/relationships/tags" Target="../tags/tag894.xml"/><Relationship Id="rId26" Type="http://schemas.openxmlformats.org/officeDocument/2006/relationships/tags" Target="../tags/tag902.xml"/><Relationship Id="rId39" Type="http://schemas.openxmlformats.org/officeDocument/2006/relationships/tags" Target="../tags/tag916.xml"/><Relationship Id="rId21" Type="http://schemas.openxmlformats.org/officeDocument/2006/relationships/tags" Target="../tags/tag897.xml"/><Relationship Id="rId34" Type="http://schemas.openxmlformats.org/officeDocument/2006/relationships/tags" Target="../tags/tag910.xml"/><Relationship Id="rId42" Type="http://schemas.openxmlformats.org/officeDocument/2006/relationships/tags" Target="../tags/tag919.xml"/><Relationship Id="rId47" Type="http://schemas.openxmlformats.org/officeDocument/2006/relationships/tags" Target="../tags/tag924.xml"/><Relationship Id="rId50" Type="http://schemas.openxmlformats.org/officeDocument/2006/relationships/tags" Target="../tags/tag927.xml"/><Relationship Id="rId55" Type="http://schemas.openxmlformats.org/officeDocument/2006/relationships/tags" Target="../tags/tag932.xml"/><Relationship Id="rId63" Type="http://schemas.openxmlformats.org/officeDocument/2006/relationships/tags" Target="../tags/tag940.xml"/><Relationship Id="rId68" Type="http://schemas.openxmlformats.org/officeDocument/2006/relationships/tags" Target="../tags/tag945.xml"/><Relationship Id="rId7" Type="http://schemas.openxmlformats.org/officeDocument/2006/relationships/tags" Target="../tags/tag883.xml"/><Relationship Id="rId2" Type="http://schemas.openxmlformats.org/officeDocument/2006/relationships/tags" Target="../tags/tag878.xml"/><Relationship Id="rId16" Type="http://schemas.openxmlformats.org/officeDocument/2006/relationships/tags" Target="../tags/tag892.xml"/><Relationship Id="rId29" Type="http://schemas.openxmlformats.org/officeDocument/2006/relationships/tags" Target="../tags/tag905.xml"/><Relationship Id="rId1" Type="http://schemas.openxmlformats.org/officeDocument/2006/relationships/tags" Target="../tags/tag877.xml"/><Relationship Id="rId6" Type="http://schemas.openxmlformats.org/officeDocument/2006/relationships/tags" Target="../tags/tag882.xml"/><Relationship Id="rId11" Type="http://schemas.openxmlformats.org/officeDocument/2006/relationships/tags" Target="../tags/tag887.xml"/><Relationship Id="rId24" Type="http://schemas.openxmlformats.org/officeDocument/2006/relationships/tags" Target="../tags/tag900.xml"/><Relationship Id="rId32" Type="http://schemas.openxmlformats.org/officeDocument/2006/relationships/tags" Target="../tags/tag908.xml"/><Relationship Id="rId37" Type="http://schemas.openxmlformats.org/officeDocument/2006/relationships/tags" Target="../tags/tag914.xml"/><Relationship Id="rId40" Type="http://schemas.openxmlformats.org/officeDocument/2006/relationships/tags" Target="../tags/tag917.xml"/><Relationship Id="rId45" Type="http://schemas.openxmlformats.org/officeDocument/2006/relationships/tags" Target="../tags/tag922.xml"/><Relationship Id="rId53" Type="http://schemas.openxmlformats.org/officeDocument/2006/relationships/tags" Target="../tags/tag930.xml"/><Relationship Id="rId58" Type="http://schemas.openxmlformats.org/officeDocument/2006/relationships/tags" Target="../tags/tag935.xml"/><Relationship Id="rId66" Type="http://schemas.openxmlformats.org/officeDocument/2006/relationships/tags" Target="../tags/tag943.xml"/><Relationship Id="rId5" Type="http://schemas.openxmlformats.org/officeDocument/2006/relationships/tags" Target="../tags/tag881.xml"/><Relationship Id="rId15" Type="http://schemas.openxmlformats.org/officeDocument/2006/relationships/tags" Target="../tags/tag891.xml"/><Relationship Id="rId23" Type="http://schemas.openxmlformats.org/officeDocument/2006/relationships/tags" Target="../tags/tag899.xml"/><Relationship Id="rId28" Type="http://schemas.openxmlformats.org/officeDocument/2006/relationships/tags" Target="../tags/tag904.xml"/><Relationship Id="rId36" Type="http://schemas.openxmlformats.org/officeDocument/2006/relationships/tags" Target="../tags/tag913.xml"/><Relationship Id="rId49" Type="http://schemas.openxmlformats.org/officeDocument/2006/relationships/tags" Target="../tags/tag926.xml"/><Relationship Id="rId57" Type="http://schemas.openxmlformats.org/officeDocument/2006/relationships/tags" Target="../tags/tag934.xml"/><Relationship Id="rId61" Type="http://schemas.openxmlformats.org/officeDocument/2006/relationships/tags" Target="../tags/tag938.xml"/><Relationship Id="rId10" Type="http://schemas.openxmlformats.org/officeDocument/2006/relationships/tags" Target="../tags/tag886.xml"/><Relationship Id="rId19" Type="http://schemas.openxmlformats.org/officeDocument/2006/relationships/tags" Target="../tags/tag895.xml"/><Relationship Id="rId31" Type="http://schemas.openxmlformats.org/officeDocument/2006/relationships/tags" Target="../tags/tag907.xml"/><Relationship Id="rId44" Type="http://schemas.openxmlformats.org/officeDocument/2006/relationships/tags" Target="../tags/tag921.xml"/><Relationship Id="rId52" Type="http://schemas.openxmlformats.org/officeDocument/2006/relationships/tags" Target="../tags/tag929.xml"/><Relationship Id="rId60" Type="http://schemas.openxmlformats.org/officeDocument/2006/relationships/tags" Target="../tags/tag937.xml"/><Relationship Id="rId65" Type="http://schemas.openxmlformats.org/officeDocument/2006/relationships/tags" Target="../tags/tag942.xml"/><Relationship Id="rId4" Type="http://schemas.openxmlformats.org/officeDocument/2006/relationships/tags" Target="../tags/tag880.xml"/><Relationship Id="rId9" Type="http://schemas.openxmlformats.org/officeDocument/2006/relationships/tags" Target="../tags/tag885.xml"/><Relationship Id="rId14" Type="http://schemas.openxmlformats.org/officeDocument/2006/relationships/tags" Target="../tags/tag890.xml"/><Relationship Id="rId22" Type="http://schemas.openxmlformats.org/officeDocument/2006/relationships/tags" Target="../tags/tag898.xml"/><Relationship Id="rId27" Type="http://schemas.openxmlformats.org/officeDocument/2006/relationships/tags" Target="../tags/tag903.xml"/><Relationship Id="rId30" Type="http://schemas.openxmlformats.org/officeDocument/2006/relationships/tags" Target="../tags/tag906.xml"/><Relationship Id="rId35" Type="http://schemas.openxmlformats.org/officeDocument/2006/relationships/tags" Target="../tags/tag911.xml"/><Relationship Id="rId43" Type="http://schemas.openxmlformats.org/officeDocument/2006/relationships/tags" Target="../tags/tag920.xml"/><Relationship Id="rId48" Type="http://schemas.openxmlformats.org/officeDocument/2006/relationships/tags" Target="../tags/tag925.xml"/><Relationship Id="rId56" Type="http://schemas.openxmlformats.org/officeDocument/2006/relationships/tags" Target="../tags/tag933.xml"/><Relationship Id="rId64" Type="http://schemas.openxmlformats.org/officeDocument/2006/relationships/tags" Target="../tags/tag941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884.xml"/><Relationship Id="rId51" Type="http://schemas.openxmlformats.org/officeDocument/2006/relationships/tags" Target="../tags/tag928.xml"/><Relationship Id="rId3" Type="http://schemas.openxmlformats.org/officeDocument/2006/relationships/tags" Target="../tags/tag879.xml"/><Relationship Id="rId12" Type="http://schemas.openxmlformats.org/officeDocument/2006/relationships/tags" Target="../tags/tag888.xml"/><Relationship Id="rId17" Type="http://schemas.openxmlformats.org/officeDocument/2006/relationships/tags" Target="../tags/tag893.xml"/><Relationship Id="rId25" Type="http://schemas.openxmlformats.org/officeDocument/2006/relationships/tags" Target="../tags/tag901.xml"/><Relationship Id="rId33" Type="http://schemas.openxmlformats.org/officeDocument/2006/relationships/tags" Target="../tags/tag909.xml"/><Relationship Id="rId38" Type="http://schemas.openxmlformats.org/officeDocument/2006/relationships/tags" Target="../tags/tag915.xml"/><Relationship Id="rId46" Type="http://schemas.openxmlformats.org/officeDocument/2006/relationships/tags" Target="../tags/tag923.xml"/><Relationship Id="rId59" Type="http://schemas.openxmlformats.org/officeDocument/2006/relationships/tags" Target="../tags/tag936.xml"/><Relationship Id="rId67" Type="http://schemas.openxmlformats.org/officeDocument/2006/relationships/tags" Target="../tags/tag944.xml"/><Relationship Id="rId20" Type="http://schemas.openxmlformats.org/officeDocument/2006/relationships/tags" Target="../tags/tag896.xml"/><Relationship Id="rId41" Type="http://schemas.openxmlformats.org/officeDocument/2006/relationships/tags" Target="../tags/tag918.xml"/><Relationship Id="rId54" Type="http://schemas.openxmlformats.org/officeDocument/2006/relationships/tags" Target="../tags/tag931.xml"/><Relationship Id="rId62" Type="http://schemas.openxmlformats.org/officeDocument/2006/relationships/tags" Target="../tags/tag939.xml"/><Relationship Id="rId70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9" Type="http://schemas.openxmlformats.org/officeDocument/2006/relationships/tags" Target="../tags/tag165.xml"/><Relationship Id="rId21" Type="http://schemas.openxmlformats.org/officeDocument/2006/relationships/tags" Target="../tags/tag147.xml"/><Relationship Id="rId34" Type="http://schemas.openxmlformats.org/officeDocument/2006/relationships/tags" Target="../tags/tag160.xml"/><Relationship Id="rId42" Type="http://schemas.openxmlformats.org/officeDocument/2006/relationships/tags" Target="../tags/tag168.xml"/><Relationship Id="rId47" Type="http://schemas.openxmlformats.org/officeDocument/2006/relationships/tags" Target="../tags/tag173.xml"/><Relationship Id="rId50" Type="http://schemas.openxmlformats.org/officeDocument/2006/relationships/tags" Target="../tags/tag176.xml"/><Relationship Id="rId55" Type="http://schemas.openxmlformats.org/officeDocument/2006/relationships/tags" Target="../tags/tag181.xml"/><Relationship Id="rId63" Type="http://schemas.openxmlformats.org/officeDocument/2006/relationships/tags" Target="../tags/tag189.xml"/><Relationship Id="rId68" Type="http://schemas.openxmlformats.org/officeDocument/2006/relationships/tags" Target="../tags/tag194.xml"/><Relationship Id="rId76" Type="http://schemas.openxmlformats.org/officeDocument/2006/relationships/notesSlide" Target="../notesSlides/notesSlide3.xml"/><Relationship Id="rId7" Type="http://schemas.openxmlformats.org/officeDocument/2006/relationships/tags" Target="../tags/tag133.xml"/><Relationship Id="rId71" Type="http://schemas.openxmlformats.org/officeDocument/2006/relationships/tags" Target="../tags/tag197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9" Type="http://schemas.openxmlformats.org/officeDocument/2006/relationships/tags" Target="../tags/tag155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32" Type="http://schemas.openxmlformats.org/officeDocument/2006/relationships/tags" Target="../tags/tag158.xml"/><Relationship Id="rId37" Type="http://schemas.openxmlformats.org/officeDocument/2006/relationships/tags" Target="../tags/tag163.xml"/><Relationship Id="rId40" Type="http://schemas.openxmlformats.org/officeDocument/2006/relationships/tags" Target="../tags/tag166.xml"/><Relationship Id="rId45" Type="http://schemas.openxmlformats.org/officeDocument/2006/relationships/tags" Target="../tags/tag171.xml"/><Relationship Id="rId53" Type="http://schemas.openxmlformats.org/officeDocument/2006/relationships/tags" Target="../tags/tag179.xml"/><Relationship Id="rId58" Type="http://schemas.openxmlformats.org/officeDocument/2006/relationships/tags" Target="../tags/tag184.xml"/><Relationship Id="rId66" Type="http://schemas.openxmlformats.org/officeDocument/2006/relationships/tags" Target="../tags/tag192.xml"/><Relationship Id="rId74" Type="http://schemas.openxmlformats.org/officeDocument/2006/relationships/tags" Target="../tags/tag200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36" Type="http://schemas.openxmlformats.org/officeDocument/2006/relationships/tags" Target="../tags/tag162.xml"/><Relationship Id="rId49" Type="http://schemas.openxmlformats.org/officeDocument/2006/relationships/tags" Target="../tags/tag175.xml"/><Relationship Id="rId57" Type="http://schemas.openxmlformats.org/officeDocument/2006/relationships/tags" Target="../tags/tag183.xml"/><Relationship Id="rId61" Type="http://schemas.openxmlformats.org/officeDocument/2006/relationships/tags" Target="../tags/tag187.xm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tags" Target="../tags/tag157.xml"/><Relationship Id="rId44" Type="http://schemas.openxmlformats.org/officeDocument/2006/relationships/tags" Target="../tags/tag170.xml"/><Relationship Id="rId52" Type="http://schemas.openxmlformats.org/officeDocument/2006/relationships/tags" Target="../tags/tag178.xml"/><Relationship Id="rId60" Type="http://schemas.openxmlformats.org/officeDocument/2006/relationships/tags" Target="../tags/tag186.xml"/><Relationship Id="rId65" Type="http://schemas.openxmlformats.org/officeDocument/2006/relationships/tags" Target="../tags/tag191.xml"/><Relationship Id="rId73" Type="http://schemas.openxmlformats.org/officeDocument/2006/relationships/tags" Target="../tags/tag199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30" Type="http://schemas.openxmlformats.org/officeDocument/2006/relationships/tags" Target="../tags/tag156.xml"/><Relationship Id="rId35" Type="http://schemas.openxmlformats.org/officeDocument/2006/relationships/tags" Target="../tags/tag161.xml"/><Relationship Id="rId43" Type="http://schemas.openxmlformats.org/officeDocument/2006/relationships/tags" Target="../tags/tag169.xml"/><Relationship Id="rId48" Type="http://schemas.openxmlformats.org/officeDocument/2006/relationships/tags" Target="../tags/tag174.xml"/><Relationship Id="rId56" Type="http://schemas.openxmlformats.org/officeDocument/2006/relationships/tags" Target="../tags/tag182.xml"/><Relationship Id="rId64" Type="http://schemas.openxmlformats.org/officeDocument/2006/relationships/tags" Target="../tags/tag190.xml"/><Relationship Id="rId69" Type="http://schemas.openxmlformats.org/officeDocument/2006/relationships/tags" Target="../tags/tag195.xml"/><Relationship Id="rId77" Type="http://schemas.openxmlformats.org/officeDocument/2006/relationships/image" Target="../media/image5.emf"/><Relationship Id="rId8" Type="http://schemas.openxmlformats.org/officeDocument/2006/relationships/tags" Target="../tags/tag134.xml"/><Relationship Id="rId51" Type="http://schemas.openxmlformats.org/officeDocument/2006/relationships/tags" Target="../tags/tag177.xml"/><Relationship Id="rId72" Type="http://schemas.openxmlformats.org/officeDocument/2006/relationships/tags" Target="../tags/tag198.xml"/><Relationship Id="rId3" Type="http://schemas.openxmlformats.org/officeDocument/2006/relationships/tags" Target="../tags/tag129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33" Type="http://schemas.openxmlformats.org/officeDocument/2006/relationships/tags" Target="../tags/tag159.xml"/><Relationship Id="rId38" Type="http://schemas.openxmlformats.org/officeDocument/2006/relationships/tags" Target="../tags/tag164.xml"/><Relationship Id="rId46" Type="http://schemas.openxmlformats.org/officeDocument/2006/relationships/tags" Target="../tags/tag172.xml"/><Relationship Id="rId59" Type="http://schemas.openxmlformats.org/officeDocument/2006/relationships/tags" Target="../tags/tag185.xml"/><Relationship Id="rId67" Type="http://schemas.openxmlformats.org/officeDocument/2006/relationships/tags" Target="../tags/tag193.xml"/><Relationship Id="rId20" Type="http://schemas.openxmlformats.org/officeDocument/2006/relationships/tags" Target="../tags/tag146.xml"/><Relationship Id="rId41" Type="http://schemas.openxmlformats.org/officeDocument/2006/relationships/tags" Target="../tags/tag167.xml"/><Relationship Id="rId54" Type="http://schemas.openxmlformats.org/officeDocument/2006/relationships/tags" Target="../tags/tag180.xml"/><Relationship Id="rId62" Type="http://schemas.openxmlformats.org/officeDocument/2006/relationships/tags" Target="../tags/tag188.xml"/><Relationship Id="rId70" Type="http://schemas.openxmlformats.org/officeDocument/2006/relationships/tags" Target="../tags/tag196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127.xml"/><Relationship Id="rId6" Type="http://schemas.openxmlformats.org/officeDocument/2006/relationships/tags" Target="../tags/tag13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953.xml"/><Relationship Id="rId13" Type="http://schemas.openxmlformats.org/officeDocument/2006/relationships/tags" Target="../tags/tag958.xml"/><Relationship Id="rId18" Type="http://schemas.openxmlformats.org/officeDocument/2006/relationships/tags" Target="../tags/tag963.xml"/><Relationship Id="rId3" Type="http://schemas.openxmlformats.org/officeDocument/2006/relationships/tags" Target="../tags/tag948.xml"/><Relationship Id="rId21" Type="http://schemas.openxmlformats.org/officeDocument/2006/relationships/image" Target="../media/image7.jpeg"/><Relationship Id="rId7" Type="http://schemas.openxmlformats.org/officeDocument/2006/relationships/tags" Target="../tags/tag952.xml"/><Relationship Id="rId12" Type="http://schemas.openxmlformats.org/officeDocument/2006/relationships/tags" Target="../tags/tag957.xml"/><Relationship Id="rId17" Type="http://schemas.openxmlformats.org/officeDocument/2006/relationships/tags" Target="../tags/tag962.xml"/><Relationship Id="rId2" Type="http://schemas.openxmlformats.org/officeDocument/2006/relationships/tags" Target="../tags/tag947.xml"/><Relationship Id="rId16" Type="http://schemas.openxmlformats.org/officeDocument/2006/relationships/tags" Target="../tags/tag961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946.xml"/><Relationship Id="rId6" Type="http://schemas.openxmlformats.org/officeDocument/2006/relationships/tags" Target="../tags/tag951.xml"/><Relationship Id="rId11" Type="http://schemas.openxmlformats.org/officeDocument/2006/relationships/tags" Target="../tags/tag956.xml"/><Relationship Id="rId5" Type="http://schemas.openxmlformats.org/officeDocument/2006/relationships/tags" Target="../tags/tag950.xml"/><Relationship Id="rId15" Type="http://schemas.openxmlformats.org/officeDocument/2006/relationships/tags" Target="../tags/tag960.xml"/><Relationship Id="rId10" Type="http://schemas.openxmlformats.org/officeDocument/2006/relationships/tags" Target="../tags/tag955.xml"/><Relationship Id="rId19" Type="http://schemas.openxmlformats.org/officeDocument/2006/relationships/tags" Target="../tags/tag964.xml"/><Relationship Id="rId4" Type="http://schemas.openxmlformats.org/officeDocument/2006/relationships/tags" Target="../tags/tag949.xml"/><Relationship Id="rId9" Type="http://schemas.openxmlformats.org/officeDocument/2006/relationships/tags" Target="../tags/tag954.xml"/><Relationship Id="rId14" Type="http://schemas.openxmlformats.org/officeDocument/2006/relationships/tags" Target="../tags/tag95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972.xml"/><Relationship Id="rId13" Type="http://schemas.openxmlformats.org/officeDocument/2006/relationships/tags" Target="../tags/tag977.xml"/><Relationship Id="rId18" Type="http://schemas.openxmlformats.org/officeDocument/2006/relationships/tags" Target="../tags/tag982.xml"/><Relationship Id="rId26" Type="http://schemas.openxmlformats.org/officeDocument/2006/relationships/tags" Target="../tags/tag990.xml"/><Relationship Id="rId3" Type="http://schemas.openxmlformats.org/officeDocument/2006/relationships/tags" Target="../tags/tag967.xml"/><Relationship Id="rId21" Type="http://schemas.openxmlformats.org/officeDocument/2006/relationships/tags" Target="../tags/tag985.xml"/><Relationship Id="rId34" Type="http://schemas.openxmlformats.org/officeDocument/2006/relationships/tags" Target="../tags/tag998.xml"/><Relationship Id="rId7" Type="http://schemas.openxmlformats.org/officeDocument/2006/relationships/tags" Target="../tags/tag971.xml"/><Relationship Id="rId12" Type="http://schemas.openxmlformats.org/officeDocument/2006/relationships/tags" Target="../tags/tag976.xml"/><Relationship Id="rId17" Type="http://schemas.openxmlformats.org/officeDocument/2006/relationships/tags" Target="../tags/tag981.xml"/><Relationship Id="rId25" Type="http://schemas.openxmlformats.org/officeDocument/2006/relationships/tags" Target="../tags/tag989.xml"/><Relationship Id="rId33" Type="http://schemas.openxmlformats.org/officeDocument/2006/relationships/tags" Target="../tags/tag997.xml"/><Relationship Id="rId2" Type="http://schemas.openxmlformats.org/officeDocument/2006/relationships/tags" Target="../tags/tag966.xml"/><Relationship Id="rId16" Type="http://schemas.openxmlformats.org/officeDocument/2006/relationships/tags" Target="../tags/tag980.xml"/><Relationship Id="rId20" Type="http://schemas.openxmlformats.org/officeDocument/2006/relationships/tags" Target="../tags/tag984.xml"/><Relationship Id="rId29" Type="http://schemas.openxmlformats.org/officeDocument/2006/relationships/tags" Target="../tags/tag993.xml"/><Relationship Id="rId1" Type="http://schemas.openxmlformats.org/officeDocument/2006/relationships/tags" Target="../tags/tag965.xml"/><Relationship Id="rId6" Type="http://schemas.openxmlformats.org/officeDocument/2006/relationships/tags" Target="../tags/tag970.xml"/><Relationship Id="rId11" Type="http://schemas.openxmlformats.org/officeDocument/2006/relationships/tags" Target="../tags/tag975.xml"/><Relationship Id="rId24" Type="http://schemas.openxmlformats.org/officeDocument/2006/relationships/tags" Target="../tags/tag988.xml"/><Relationship Id="rId32" Type="http://schemas.openxmlformats.org/officeDocument/2006/relationships/tags" Target="../tags/tag996.xml"/><Relationship Id="rId5" Type="http://schemas.openxmlformats.org/officeDocument/2006/relationships/tags" Target="../tags/tag969.xml"/><Relationship Id="rId15" Type="http://schemas.openxmlformats.org/officeDocument/2006/relationships/tags" Target="../tags/tag979.xml"/><Relationship Id="rId23" Type="http://schemas.openxmlformats.org/officeDocument/2006/relationships/tags" Target="../tags/tag987.xml"/><Relationship Id="rId28" Type="http://schemas.openxmlformats.org/officeDocument/2006/relationships/tags" Target="../tags/tag992.xml"/><Relationship Id="rId36" Type="http://schemas.openxmlformats.org/officeDocument/2006/relationships/image" Target="../media/image7.jpeg"/><Relationship Id="rId10" Type="http://schemas.openxmlformats.org/officeDocument/2006/relationships/tags" Target="../tags/tag974.xml"/><Relationship Id="rId19" Type="http://schemas.openxmlformats.org/officeDocument/2006/relationships/tags" Target="../tags/tag983.xml"/><Relationship Id="rId31" Type="http://schemas.openxmlformats.org/officeDocument/2006/relationships/tags" Target="../tags/tag995.xml"/><Relationship Id="rId4" Type="http://schemas.openxmlformats.org/officeDocument/2006/relationships/tags" Target="../tags/tag968.xml"/><Relationship Id="rId9" Type="http://schemas.openxmlformats.org/officeDocument/2006/relationships/tags" Target="../tags/tag973.xml"/><Relationship Id="rId14" Type="http://schemas.openxmlformats.org/officeDocument/2006/relationships/tags" Target="../tags/tag978.xml"/><Relationship Id="rId22" Type="http://schemas.openxmlformats.org/officeDocument/2006/relationships/tags" Target="../tags/tag986.xml"/><Relationship Id="rId27" Type="http://schemas.openxmlformats.org/officeDocument/2006/relationships/tags" Target="../tags/tag991.xml"/><Relationship Id="rId30" Type="http://schemas.openxmlformats.org/officeDocument/2006/relationships/tags" Target="../tags/tag994.xml"/><Relationship Id="rId35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006.xml"/><Relationship Id="rId13" Type="http://schemas.openxmlformats.org/officeDocument/2006/relationships/tags" Target="../tags/tag1011.xml"/><Relationship Id="rId18" Type="http://schemas.openxmlformats.org/officeDocument/2006/relationships/tags" Target="../tags/tag1016.xml"/><Relationship Id="rId26" Type="http://schemas.openxmlformats.org/officeDocument/2006/relationships/tags" Target="../tags/tag1024.xml"/><Relationship Id="rId3" Type="http://schemas.openxmlformats.org/officeDocument/2006/relationships/tags" Target="../tags/tag1001.xml"/><Relationship Id="rId21" Type="http://schemas.openxmlformats.org/officeDocument/2006/relationships/tags" Target="../tags/tag1019.xml"/><Relationship Id="rId7" Type="http://schemas.openxmlformats.org/officeDocument/2006/relationships/tags" Target="../tags/tag1005.xml"/><Relationship Id="rId12" Type="http://schemas.openxmlformats.org/officeDocument/2006/relationships/tags" Target="../tags/tag1010.xml"/><Relationship Id="rId17" Type="http://schemas.openxmlformats.org/officeDocument/2006/relationships/tags" Target="../tags/tag1015.xml"/><Relationship Id="rId25" Type="http://schemas.openxmlformats.org/officeDocument/2006/relationships/tags" Target="../tags/tag1023.xml"/><Relationship Id="rId2" Type="http://schemas.openxmlformats.org/officeDocument/2006/relationships/tags" Target="../tags/tag1000.xml"/><Relationship Id="rId16" Type="http://schemas.openxmlformats.org/officeDocument/2006/relationships/tags" Target="../tags/tag1014.xml"/><Relationship Id="rId20" Type="http://schemas.openxmlformats.org/officeDocument/2006/relationships/tags" Target="../tags/tag1018.xml"/><Relationship Id="rId29" Type="http://schemas.openxmlformats.org/officeDocument/2006/relationships/notesSlide" Target="../notesSlides/notesSlide27.xml"/><Relationship Id="rId1" Type="http://schemas.openxmlformats.org/officeDocument/2006/relationships/tags" Target="../tags/tag999.xml"/><Relationship Id="rId6" Type="http://schemas.openxmlformats.org/officeDocument/2006/relationships/tags" Target="../tags/tag1004.xml"/><Relationship Id="rId11" Type="http://schemas.openxmlformats.org/officeDocument/2006/relationships/tags" Target="../tags/tag1009.xml"/><Relationship Id="rId24" Type="http://schemas.openxmlformats.org/officeDocument/2006/relationships/tags" Target="../tags/tag1022.xml"/><Relationship Id="rId5" Type="http://schemas.openxmlformats.org/officeDocument/2006/relationships/tags" Target="../tags/tag1003.xml"/><Relationship Id="rId15" Type="http://schemas.openxmlformats.org/officeDocument/2006/relationships/tags" Target="../tags/tag1013.xml"/><Relationship Id="rId23" Type="http://schemas.openxmlformats.org/officeDocument/2006/relationships/tags" Target="../tags/tag1021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008.xml"/><Relationship Id="rId19" Type="http://schemas.openxmlformats.org/officeDocument/2006/relationships/tags" Target="../tags/tag1017.xml"/><Relationship Id="rId4" Type="http://schemas.openxmlformats.org/officeDocument/2006/relationships/tags" Target="../tags/tag1002.xml"/><Relationship Id="rId9" Type="http://schemas.openxmlformats.org/officeDocument/2006/relationships/tags" Target="../tags/tag1007.xml"/><Relationship Id="rId14" Type="http://schemas.openxmlformats.org/officeDocument/2006/relationships/tags" Target="../tags/tag1012.xml"/><Relationship Id="rId22" Type="http://schemas.openxmlformats.org/officeDocument/2006/relationships/tags" Target="../tags/tag1020.xml"/><Relationship Id="rId27" Type="http://schemas.openxmlformats.org/officeDocument/2006/relationships/tags" Target="../tags/tag1025.xml"/><Relationship Id="rId30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033.xml"/><Relationship Id="rId13" Type="http://schemas.openxmlformats.org/officeDocument/2006/relationships/tags" Target="../tags/tag1038.xml"/><Relationship Id="rId18" Type="http://schemas.openxmlformats.org/officeDocument/2006/relationships/tags" Target="../tags/tag1043.xml"/><Relationship Id="rId26" Type="http://schemas.openxmlformats.org/officeDocument/2006/relationships/tags" Target="../tags/tag1051.xml"/><Relationship Id="rId3" Type="http://schemas.openxmlformats.org/officeDocument/2006/relationships/tags" Target="../tags/tag1028.xml"/><Relationship Id="rId21" Type="http://schemas.openxmlformats.org/officeDocument/2006/relationships/tags" Target="../tags/tag1046.xml"/><Relationship Id="rId7" Type="http://schemas.openxmlformats.org/officeDocument/2006/relationships/tags" Target="../tags/tag1032.xml"/><Relationship Id="rId12" Type="http://schemas.openxmlformats.org/officeDocument/2006/relationships/tags" Target="../tags/tag1037.xml"/><Relationship Id="rId17" Type="http://schemas.openxmlformats.org/officeDocument/2006/relationships/tags" Target="../tags/tag1042.xml"/><Relationship Id="rId25" Type="http://schemas.openxmlformats.org/officeDocument/2006/relationships/tags" Target="../tags/tag1050.xml"/><Relationship Id="rId2" Type="http://schemas.openxmlformats.org/officeDocument/2006/relationships/tags" Target="../tags/tag1027.xml"/><Relationship Id="rId16" Type="http://schemas.openxmlformats.org/officeDocument/2006/relationships/tags" Target="../tags/tag1041.xml"/><Relationship Id="rId20" Type="http://schemas.openxmlformats.org/officeDocument/2006/relationships/tags" Target="../tags/tag1045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026.xml"/><Relationship Id="rId6" Type="http://schemas.openxmlformats.org/officeDocument/2006/relationships/tags" Target="../tags/tag1031.xml"/><Relationship Id="rId11" Type="http://schemas.openxmlformats.org/officeDocument/2006/relationships/tags" Target="../tags/tag1036.xml"/><Relationship Id="rId24" Type="http://schemas.openxmlformats.org/officeDocument/2006/relationships/tags" Target="../tags/tag1049.xml"/><Relationship Id="rId5" Type="http://schemas.openxmlformats.org/officeDocument/2006/relationships/tags" Target="../tags/tag1030.xml"/><Relationship Id="rId15" Type="http://schemas.openxmlformats.org/officeDocument/2006/relationships/tags" Target="../tags/tag1040.xml"/><Relationship Id="rId23" Type="http://schemas.openxmlformats.org/officeDocument/2006/relationships/tags" Target="../tags/tag1048.xml"/><Relationship Id="rId28" Type="http://schemas.openxmlformats.org/officeDocument/2006/relationships/tags" Target="../tags/tag1053.xml"/><Relationship Id="rId10" Type="http://schemas.openxmlformats.org/officeDocument/2006/relationships/tags" Target="../tags/tag1035.xml"/><Relationship Id="rId19" Type="http://schemas.openxmlformats.org/officeDocument/2006/relationships/tags" Target="../tags/tag1044.xml"/><Relationship Id="rId31" Type="http://schemas.openxmlformats.org/officeDocument/2006/relationships/image" Target="../media/image9.emf"/><Relationship Id="rId4" Type="http://schemas.openxmlformats.org/officeDocument/2006/relationships/tags" Target="../tags/tag1029.xml"/><Relationship Id="rId9" Type="http://schemas.openxmlformats.org/officeDocument/2006/relationships/tags" Target="../tags/tag1034.xml"/><Relationship Id="rId14" Type="http://schemas.openxmlformats.org/officeDocument/2006/relationships/tags" Target="../tags/tag1039.xml"/><Relationship Id="rId22" Type="http://schemas.openxmlformats.org/officeDocument/2006/relationships/tags" Target="../tags/tag1047.xml"/><Relationship Id="rId27" Type="http://schemas.openxmlformats.org/officeDocument/2006/relationships/tags" Target="../tags/tag1052.xml"/><Relationship Id="rId30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061.xml"/><Relationship Id="rId13" Type="http://schemas.openxmlformats.org/officeDocument/2006/relationships/tags" Target="../tags/tag1066.xml"/><Relationship Id="rId18" Type="http://schemas.openxmlformats.org/officeDocument/2006/relationships/image" Target="../media/image8.jpeg"/><Relationship Id="rId3" Type="http://schemas.openxmlformats.org/officeDocument/2006/relationships/tags" Target="../tags/tag1056.xml"/><Relationship Id="rId7" Type="http://schemas.openxmlformats.org/officeDocument/2006/relationships/tags" Target="../tags/tag1060.xml"/><Relationship Id="rId12" Type="http://schemas.openxmlformats.org/officeDocument/2006/relationships/tags" Target="../tags/tag1065.xml"/><Relationship Id="rId17" Type="http://schemas.openxmlformats.org/officeDocument/2006/relationships/notesSlide" Target="../notesSlides/notesSlide28.xml"/><Relationship Id="rId2" Type="http://schemas.openxmlformats.org/officeDocument/2006/relationships/tags" Target="../tags/tag1055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054.xml"/><Relationship Id="rId6" Type="http://schemas.openxmlformats.org/officeDocument/2006/relationships/tags" Target="../tags/tag1059.xml"/><Relationship Id="rId11" Type="http://schemas.openxmlformats.org/officeDocument/2006/relationships/tags" Target="../tags/tag1064.xml"/><Relationship Id="rId5" Type="http://schemas.openxmlformats.org/officeDocument/2006/relationships/tags" Target="../tags/tag1058.xml"/><Relationship Id="rId15" Type="http://schemas.openxmlformats.org/officeDocument/2006/relationships/tags" Target="../tags/tag1068.xml"/><Relationship Id="rId10" Type="http://schemas.openxmlformats.org/officeDocument/2006/relationships/tags" Target="../tags/tag1063.xml"/><Relationship Id="rId4" Type="http://schemas.openxmlformats.org/officeDocument/2006/relationships/tags" Target="../tags/tag1057.xml"/><Relationship Id="rId9" Type="http://schemas.openxmlformats.org/officeDocument/2006/relationships/tags" Target="../tags/tag1062.xml"/><Relationship Id="rId14" Type="http://schemas.openxmlformats.org/officeDocument/2006/relationships/tags" Target="../tags/tag106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076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071.xml"/><Relationship Id="rId7" Type="http://schemas.openxmlformats.org/officeDocument/2006/relationships/tags" Target="../tags/tag1075.xml"/><Relationship Id="rId12" Type="http://schemas.openxmlformats.org/officeDocument/2006/relationships/tags" Target="../tags/tag1080.xml"/><Relationship Id="rId2" Type="http://schemas.openxmlformats.org/officeDocument/2006/relationships/tags" Target="../tags/tag1070.xml"/><Relationship Id="rId16" Type="http://schemas.openxmlformats.org/officeDocument/2006/relationships/image" Target="../media/image10.emf"/><Relationship Id="rId1" Type="http://schemas.openxmlformats.org/officeDocument/2006/relationships/tags" Target="../tags/tag1069.xml"/><Relationship Id="rId6" Type="http://schemas.openxmlformats.org/officeDocument/2006/relationships/tags" Target="../tags/tag1074.xml"/><Relationship Id="rId11" Type="http://schemas.openxmlformats.org/officeDocument/2006/relationships/tags" Target="../tags/tag1079.xml"/><Relationship Id="rId5" Type="http://schemas.openxmlformats.org/officeDocument/2006/relationships/tags" Target="../tags/tag1073.xml"/><Relationship Id="rId15" Type="http://schemas.openxmlformats.org/officeDocument/2006/relationships/image" Target="../media/image8.jpeg"/><Relationship Id="rId10" Type="http://schemas.openxmlformats.org/officeDocument/2006/relationships/tags" Target="../tags/tag1078.xml"/><Relationship Id="rId4" Type="http://schemas.openxmlformats.org/officeDocument/2006/relationships/tags" Target="../tags/tag1072.xml"/><Relationship Id="rId9" Type="http://schemas.openxmlformats.org/officeDocument/2006/relationships/tags" Target="../tags/tag1077.xml"/><Relationship Id="rId14" Type="http://schemas.openxmlformats.org/officeDocument/2006/relationships/notesSlide" Target="../notesSlides/notesSlide2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088.xml"/><Relationship Id="rId13" Type="http://schemas.openxmlformats.org/officeDocument/2006/relationships/notesSlide" Target="../notesSlides/notesSlide30.xml"/><Relationship Id="rId3" Type="http://schemas.openxmlformats.org/officeDocument/2006/relationships/tags" Target="../tags/tag1083.xml"/><Relationship Id="rId7" Type="http://schemas.openxmlformats.org/officeDocument/2006/relationships/tags" Target="../tags/tag1087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082.xml"/><Relationship Id="rId1" Type="http://schemas.openxmlformats.org/officeDocument/2006/relationships/tags" Target="../tags/tag1081.xml"/><Relationship Id="rId6" Type="http://schemas.openxmlformats.org/officeDocument/2006/relationships/tags" Target="../tags/tag1086.xml"/><Relationship Id="rId11" Type="http://schemas.openxmlformats.org/officeDocument/2006/relationships/tags" Target="../tags/tag1091.xml"/><Relationship Id="rId5" Type="http://schemas.openxmlformats.org/officeDocument/2006/relationships/tags" Target="../tags/tag1085.xml"/><Relationship Id="rId10" Type="http://schemas.openxmlformats.org/officeDocument/2006/relationships/tags" Target="../tags/tag1090.xml"/><Relationship Id="rId4" Type="http://schemas.openxmlformats.org/officeDocument/2006/relationships/tags" Target="../tags/tag1084.xml"/><Relationship Id="rId9" Type="http://schemas.openxmlformats.org/officeDocument/2006/relationships/tags" Target="../tags/tag1089.xml"/><Relationship Id="rId14" Type="http://schemas.openxmlformats.org/officeDocument/2006/relationships/image" Target="../media/image8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099.xml"/><Relationship Id="rId13" Type="http://schemas.openxmlformats.org/officeDocument/2006/relationships/tags" Target="../tags/tag1104.xml"/><Relationship Id="rId18" Type="http://schemas.openxmlformats.org/officeDocument/2006/relationships/tags" Target="../tags/tag1109.xml"/><Relationship Id="rId26" Type="http://schemas.openxmlformats.org/officeDocument/2006/relationships/tags" Target="../tags/tag1117.xml"/><Relationship Id="rId39" Type="http://schemas.openxmlformats.org/officeDocument/2006/relationships/tags" Target="../tags/tag1130.xml"/><Relationship Id="rId3" Type="http://schemas.openxmlformats.org/officeDocument/2006/relationships/tags" Target="../tags/tag1094.xml"/><Relationship Id="rId21" Type="http://schemas.openxmlformats.org/officeDocument/2006/relationships/tags" Target="../tags/tag1112.xml"/><Relationship Id="rId34" Type="http://schemas.openxmlformats.org/officeDocument/2006/relationships/tags" Target="../tags/tag1125.xml"/><Relationship Id="rId7" Type="http://schemas.openxmlformats.org/officeDocument/2006/relationships/tags" Target="../tags/tag1098.xml"/><Relationship Id="rId12" Type="http://schemas.openxmlformats.org/officeDocument/2006/relationships/tags" Target="../tags/tag1103.xml"/><Relationship Id="rId17" Type="http://schemas.openxmlformats.org/officeDocument/2006/relationships/tags" Target="../tags/tag1108.xml"/><Relationship Id="rId25" Type="http://schemas.openxmlformats.org/officeDocument/2006/relationships/tags" Target="../tags/tag1116.xml"/><Relationship Id="rId33" Type="http://schemas.openxmlformats.org/officeDocument/2006/relationships/tags" Target="../tags/tag1124.xml"/><Relationship Id="rId38" Type="http://schemas.openxmlformats.org/officeDocument/2006/relationships/tags" Target="../tags/tag1129.xml"/><Relationship Id="rId2" Type="http://schemas.openxmlformats.org/officeDocument/2006/relationships/tags" Target="../tags/tag1093.xml"/><Relationship Id="rId16" Type="http://schemas.openxmlformats.org/officeDocument/2006/relationships/tags" Target="../tags/tag1107.xml"/><Relationship Id="rId20" Type="http://schemas.openxmlformats.org/officeDocument/2006/relationships/tags" Target="../tags/tag1111.xml"/><Relationship Id="rId29" Type="http://schemas.openxmlformats.org/officeDocument/2006/relationships/tags" Target="../tags/tag1120.xml"/><Relationship Id="rId1" Type="http://schemas.openxmlformats.org/officeDocument/2006/relationships/tags" Target="../tags/tag1092.xml"/><Relationship Id="rId6" Type="http://schemas.openxmlformats.org/officeDocument/2006/relationships/tags" Target="../tags/tag1097.xml"/><Relationship Id="rId11" Type="http://schemas.openxmlformats.org/officeDocument/2006/relationships/tags" Target="../tags/tag1102.xml"/><Relationship Id="rId24" Type="http://schemas.openxmlformats.org/officeDocument/2006/relationships/tags" Target="../tags/tag1115.xml"/><Relationship Id="rId32" Type="http://schemas.openxmlformats.org/officeDocument/2006/relationships/tags" Target="../tags/tag1123.xml"/><Relationship Id="rId37" Type="http://schemas.openxmlformats.org/officeDocument/2006/relationships/tags" Target="../tags/tag1128.xml"/><Relationship Id="rId40" Type="http://schemas.openxmlformats.org/officeDocument/2006/relationships/slideLayout" Target="../slideLayouts/slideLayout6.xml"/><Relationship Id="rId5" Type="http://schemas.openxmlformats.org/officeDocument/2006/relationships/tags" Target="../tags/tag1096.xml"/><Relationship Id="rId15" Type="http://schemas.openxmlformats.org/officeDocument/2006/relationships/tags" Target="../tags/tag1106.xml"/><Relationship Id="rId23" Type="http://schemas.openxmlformats.org/officeDocument/2006/relationships/tags" Target="../tags/tag1114.xml"/><Relationship Id="rId28" Type="http://schemas.openxmlformats.org/officeDocument/2006/relationships/tags" Target="../tags/tag1119.xml"/><Relationship Id="rId36" Type="http://schemas.openxmlformats.org/officeDocument/2006/relationships/tags" Target="../tags/tag1127.xml"/><Relationship Id="rId10" Type="http://schemas.openxmlformats.org/officeDocument/2006/relationships/tags" Target="../tags/tag1101.xml"/><Relationship Id="rId19" Type="http://schemas.openxmlformats.org/officeDocument/2006/relationships/tags" Target="../tags/tag1110.xml"/><Relationship Id="rId31" Type="http://schemas.openxmlformats.org/officeDocument/2006/relationships/tags" Target="../tags/tag1122.xml"/><Relationship Id="rId4" Type="http://schemas.openxmlformats.org/officeDocument/2006/relationships/tags" Target="../tags/tag1095.xml"/><Relationship Id="rId9" Type="http://schemas.openxmlformats.org/officeDocument/2006/relationships/tags" Target="../tags/tag1100.xml"/><Relationship Id="rId14" Type="http://schemas.openxmlformats.org/officeDocument/2006/relationships/tags" Target="../tags/tag1105.xml"/><Relationship Id="rId22" Type="http://schemas.openxmlformats.org/officeDocument/2006/relationships/tags" Target="../tags/tag1113.xml"/><Relationship Id="rId27" Type="http://schemas.openxmlformats.org/officeDocument/2006/relationships/tags" Target="../tags/tag1118.xml"/><Relationship Id="rId30" Type="http://schemas.openxmlformats.org/officeDocument/2006/relationships/tags" Target="../tags/tag1121.xml"/><Relationship Id="rId35" Type="http://schemas.openxmlformats.org/officeDocument/2006/relationships/tags" Target="../tags/tag112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138.xml"/><Relationship Id="rId13" Type="http://schemas.openxmlformats.org/officeDocument/2006/relationships/tags" Target="../tags/tag1143.xml"/><Relationship Id="rId18" Type="http://schemas.openxmlformats.org/officeDocument/2006/relationships/tags" Target="../tags/tag1148.xml"/><Relationship Id="rId26" Type="http://schemas.openxmlformats.org/officeDocument/2006/relationships/tags" Target="../tags/tag1156.xml"/><Relationship Id="rId3" Type="http://schemas.openxmlformats.org/officeDocument/2006/relationships/tags" Target="../tags/tag1133.xml"/><Relationship Id="rId21" Type="http://schemas.openxmlformats.org/officeDocument/2006/relationships/tags" Target="../tags/tag1151.xml"/><Relationship Id="rId7" Type="http://schemas.openxmlformats.org/officeDocument/2006/relationships/tags" Target="../tags/tag1137.xml"/><Relationship Id="rId12" Type="http://schemas.openxmlformats.org/officeDocument/2006/relationships/tags" Target="../tags/tag1142.xml"/><Relationship Id="rId17" Type="http://schemas.openxmlformats.org/officeDocument/2006/relationships/tags" Target="../tags/tag1147.xml"/><Relationship Id="rId25" Type="http://schemas.openxmlformats.org/officeDocument/2006/relationships/tags" Target="../tags/tag1155.xml"/><Relationship Id="rId2" Type="http://schemas.openxmlformats.org/officeDocument/2006/relationships/tags" Target="../tags/tag1132.xml"/><Relationship Id="rId16" Type="http://schemas.openxmlformats.org/officeDocument/2006/relationships/tags" Target="../tags/tag1146.xml"/><Relationship Id="rId20" Type="http://schemas.openxmlformats.org/officeDocument/2006/relationships/tags" Target="../tags/tag1150.xml"/><Relationship Id="rId29" Type="http://schemas.openxmlformats.org/officeDocument/2006/relationships/notesSlide" Target="../notesSlides/notesSlide31.xml"/><Relationship Id="rId1" Type="http://schemas.openxmlformats.org/officeDocument/2006/relationships/tags" Target="../tags/tag1131.xml"/><Relationship Id="rId6" Type="http://schemas.openxmlformats.org/officeDocument/2006/relationships/tags" Target="../tags/tag1136.xml"/><Relationship Id="rId11" Type="http://schemas.openxmlformats.org/officeDocument/2006/relationships/tags" Target="../tags/tag1141.xml"/><Relationship Id="rId24" Type="http://schemas.openxmlformats.org/officeDocument/2006/relationships/tags" Target="../tags/tag1154.xml"/><Relationship Id="rId5" Type="http://schemas.openxmlformats.org/officeDocument/2006/relationships/tags" Target="../tags/tag1135.xml"/><Relationship Id="rId15" Type="http://schemas.openxmlformats.org/officeDocument/2006/relationships/tags" Target="../tags/tag1145.xml"/><Relationship Id="rId23" Type="http://schemas.openxmlformats.org/officeDocument/2006/relationships/tags" Target="../tags/tag1153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140.xml"/><Relationship Id="rId19" Type="http://schemas.openxmlformats.org/officeDocument/2006/relationships/tags" Target="../tags/tag1149.xml"/><Relationship Id="rId4" Type="http://schemas.openxmlformats.org/officeDocument/2006/relationships/tags" Target="../tags/tag1134.xml"/><Relationship Id="rId9" Type="http://schemas.openxmlformats.org/officeDocument/2006/relationships/tags" Target="../tags/tag1139.xml"/><Relationship Id="rId14" Type="http://schemas.openxmlformats.org/officeDocument/2006/relationships/tags" Target="../tags/tag1144.xml"/><Relationship Id="rId22" Type="http://schemas.openxmlformats.org/officeDocument/2006/relationships/tags" Target="../tags/tag1152.xml"/><Relationship Id="rId27" Type="http://schemas.openxmlformats.org/officeDocument/2006/relationships/tags" Target="../tags/tag115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image" Target="../media/image6.emf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5.xml"/><Relationship Id="rId10" Type="http://schemas.openxmlformats.org/officeDocument/2006/relationships/tags" Target="../tags/tag210.xml"/><Relationship Id="rId4" Type="http://schemas.openxmlformats.org/officeDocument/2006/relationships/tags" Target="../tags/tag204.xml"/><Relationship Id="rId9" Type="http://schemas.openxmlformats.org/officeDocument/2006/relationships/tags" Target="../tags/tag20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1170.xml"/><Relationship Id="rId18" Type="http://schemas.openxmlformats.org/officeDocument/2006/relationships/tags" Target="../tags/tag1175.xml"/><Relationship Id="rId26" Type="http://schemas.openxmlformats.org/officeDocument/2006/relationships/tags" Target="../tags/tag1183.xml"/><Relationship Id="rId39" Type="http://schemas.openxmlformats.org/officeDocument/2006/relationships/tags" Target="../tags/tag1196.xml"/><Relationship Id="rId21" Type="http://schemas.openxmlformats.org/officeDocument/2006/relationships/tags" Target="../tags/tag1178.xml"/><Relationship Id="rId34" Type="http://schemas.openxmlformats.org/officeDocument/2006/relationships/tags" Target="../tags/tag1191.xml"/><Relationship Id="rId42" Type="http://schemas.openxmlformats.org/officeDocument/2006/relationships/tags" Target="../tags/tag1199.xml"/><Relationship Id="rId47" Type="http://schemas.openxmlformats.org/officeDocument/2006/relationships/tags" Target="../tags/tag1204.xml"/><Relationship Id="rId50" Type="http://schemas.openxmlformats.org/officeDocument/2006/relationships/tags" Target="../tags/tag1207.xml"/><Relationship Id="rId55" Type="http://schemas.openxmlformats.org/officeDocument/2006/relationships/image" Target="../media/image11.jpeg"/><Relationship Id="rId7" Type="http://schemas.openxmlformats.org/officeDocument/2006/relationships/tags" Target="../tags/tag1164.xml"/><Relationship Id="rId12" Type="http://schemas.openxmlformats.org/officeDocument/2006/relationships/tags" Target="../tags/tag1169.xml"/><Relationship Id="rId17" Type="http://schemas.openxmlformats.org/officeDocument/2006/relationships/tags" Target="../tags/tag1174.xml"/><Relationship Id="rId25" Type="http://schemas.openxmlformats.org/officeDocument/2006/relationships/tags" Target="../tags/tag1182.xml"/><Relationship Id="rId33" Type="http://schemas.openxmlformats.org/officeDocument/2006/relationships/tags" Target="../tags/tag1190.xml"/><Relationship Id="rId38" Type="http://schemas.openxmlformats.org/officeDocument/2006/relationships/tags" Target="../tags/tag1195.xml"/><Relationship Id="rId46" Type="http://schemas.openxmlformats.org/officeDocument/2006/relationships/tags" Target="../tags/tag1203.xml"/><Relationship Id="rId2" Type="http://schemas.openxmlformats.org/officeDocument/2006/relationships/tags" Target="../tags/tag1159.xml"/><Relationship Id="rId16" Type="http://schemas.openxmlformats.org/officeDocument/2006/relationships/tags" Target="../tags/tag1173.xml"/><Relationship Id="rId20" Type="http://schemas.openxmlformats.org/officeDocument/2006/relationships/tags" Target="../tags/tag1177.xml"/><Relationship Id="rId29" Type="http://schemas.openxmlformats.org/officeDocument/2006/relationships/tags" Target="../tags/tag1186.xml"/><Relationship Id="rId41" Type="http://schemas.openxmlformats.org/officeDocument/2006/relationships/tags" Target="../tags/tag1198.xml"/><Relationship Id="rId54" Type="http://schemas.openxmlformats.org/officeDocument/2006/relationships/notesSlide" Target="../notesSlides/notesSlide34.xml"/><Relationship Id="rId1" Type="http://schemas.openxmlformats.org/officeDocument/2006/relationships/tags" Target="../tags/tag1158.xml"/><Relationship Id="rId6" Type="http://schemas.openxmlformats.org/officeDocument/2006/relationships/tags" Target="../tags/tag1163.xml"/><Relationship Id="rId11" Type="http://schemas.openxmlformats.org/officeDocument/2006/relationships/tags" Target="../tags/tag1168.xml"/><Relationship Id="rId24" Type="http://schemas.openxmlformats.org/officeDocument/2006/relationships/tags" Target="../tags/tag1181.xml"/><Relationship Id="rId32" Type="http://schemas.openxmlformats.org/officeDocument/2006/relationships/tags" Target="../tags/tag1189.xml"/><Relationship Id="rId37" Type="http://schemas.openxmlformats.org/officeDocument/2006/relationships/tags" Target="../tags/tag1194.xml"/><Relationship Id="rId40" Type="http://schemas.openxmlformats.org/officeDocument/2006/relationships/tags" Target="../tags/tag1197.xml"/><Relationship Id="rId45" Type="http://schemas.openxmlformats.org/officeDocument/2006/relationships/tags" Target="../tags/tag1202.xml"/><Relationship Id="rId53" Type="http://schemas.openxmlformats.org/officeDocument/2006/relationships/slideLayout" Target="../slideLayouts/slideLayout6.xml"/><Relationship Id="rId5" Type="http://schemas.openxmlformats.org/officeDocument/2006/relationships/tags" Target="../tags/tag1162.xml"/><Relationship Id="rId15" Type="http://schemas.openxmlformats.org/officeDocument/2006/relationships/tags" Target="../tags/tag1172.xml"/><Relationship Id="rId23" Type="http://schemas.openxmlformats.org/officeDocument/2006/relationships/tags" Target="../tags/tag1180.xml"/><Relationship Id="rId28" Type="http://schemas.openxmlformats.org/officeDocument/2006/relationships/tags" Target="../tags/tag1185.xml"/><Relationship Id="rId36" Type="http://schemas.openxmlformats.org/officeDocument/2006/relationships/tags" Target="../tags/tag1193.xml"/><Relationship Id="rId49" Type="http://schemas.openxmlformats.org/officeDocument/2006/relationships/tags" Target="../tags/tag1206.xml"/><Relationship Id="rId10" Type="http://schemas.openxmlformats.org/officeDocument/2006/relationships/tags" Target="../tags/tag1167.xml"/><Relationship Id="rId19" Type="http://schemas.openxmlformats.org/officeDocument/2006/relationships/tags" Target="../tags/tag1176.xml"/><Relationship Id="rId31" Type="http://schemas.openxmlformats.org/officeDocument/2006/relationships/tags" Target="../tags/tag1188.xml"/><Relationship Id="rId44" Type="http://schemas.openxmlformats.org/officeDocument/2006/relationships/tags" Target="../tags/tag1201.xml"/><Relationship Id="rId52" Type="http://schemas.openxmlformats.org/officeDocument/2006/relationships/tags" Target="../tags/tag1209.xml"/><Relationship Id="rId4" Type="http://schemas.openxmlformats.org/officeDocument/2006/relationships/tags" Target="../tags/tag1161.xml"/><Relationship Id="rId9" Type="http://schemas.openxmlformats.org/officeDocument/2006/relationships/tags" Target="../tags/tag1166.xml"/><Relationship Id="rId14" Type="http://schemas.openxmlformats.org/officeDocument/2006/relationships/tags" Target="../tags/tag1171.xml"/><Relationship Id="rId22" Type="http://schemas.openxmlformats.org/officeDocument/2006/relationships/tags" Target="../tags/tag1179.xml"/><Relationship Id="rId27" Type="http://schemas.openxmlformats.org/officeDocument/2006/relationships/tags" Target="../tags/tag1184.xml"/><Relationship Id="rId30" Type="http://schemas.openxmlformats.org/officeDocument/2006/relationships/tags" Target="../tags/tag1187.xml"/><Relationship Id="rId35" Type="http://schemas.openxmlformats.org/officeDocument/2006/relationships/tags" Target="../tags/tag1192.xml"/><Relationship Id="rId43" Type="http://schemas.openxmlformats.org/officeDocument/2006/relationships/tags" Target="../tags/tag1200.xml"/><Relationship Id="rId48" Type="http://schemas.openxmlformats.org/officeDocument/2006/relationships/tags" Target="../tags/tag1205.xml"/><Relationship Id="rId56" Type="http://schemas.openxmlformats.org/officeDocument/2006/relationships/image" Target="../media/image8.jpeg"/><Relationship Id="rId8" Type="http://schemas.openxmlformats.org/officeDocument/2006/relationships/tags" Target="../tags/tag1165.xml"/><Relationship Id="rId51" Type="http://schemas.openxmlformats.org/officeDocument/2006/relationships/tags" Target="../tags/tag1208.xml"/><Relationship Id="rId3" Type="http://schemas.openxmlformats.org/officeDocument/2006/relationships/tags" Target="../tags/tag116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tags" Target="../tags/tag236.xml"/><Relationship Id="rId39" Type="http://schemas.openxmlformats.org/officeDocument/2006/relationships/tags" Target="../tags/tag249.xml"/><Relationship Id="rId3" Type="http://schemas.openxmlformats.org/officeDocument/2006/relationships/tags" Target="../tags/tag213.xml"/><Relationship Id="rId21" Type="http://schemas.openxmlformats.org/officeDocument/2006/relationships/tags" Target="../tags/tag231.xml"/><Relationship Id="rId34" Type="http://schemas.openxmlformats.org/officeDocument/2006/relationships/tags" Target="../tags/tag244.xml"/><Relationship Id="rId42" Type="http://schemas.openxmlformats.org/officeDocument/2006/relationships/tags" Target="../tags/tag252.xml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tags" Target="../tags/tag235.xml"/><Relationship Id="rId33" Type="http://schemas.openxmlformats.org/officeDocument/2006/relationships/tags" Target="../tags/tag243.xml"/><Relationship Id="rId38" Type="http://schemas.openxmlformats.org/officeDocument/2006/relationships/tags" Target="../tags/tag248.xml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tags" Target="../tags/tag230.xml"/><Relationship Id="rId29" Type="http://schemas.openxmlformats.org/officeDocument/2006/relationships/tags" Target="../tags/tag239.xml"/><Relationship Id="rId41" Type="http://schemas.openxmlformats.org/officeDocument/2006/relationships/tags" Target="../tags/tag251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tags" Target="../tags/tag234.xml"/><Relationship Id="rId32" Type="http://schemas.openxmlformats.org/officeDocument/2006/relationships/tags" Target="../tags/tag242.xml"/><Relationship Id="rId37" Type="http://schemas.openxmlformats.org/officeDocument/2006/relationships/tags" Target="../tags/tag247.xml"/><Relationship Id="rId40" Type="http://schemas.openxmlformats.org/officeDocument/2006/relationships/tags" Target="../tags/tag250.xml"/><Relationship Id="rId45" Type="http://schemas.openxmlformats.org/officeDocument/2006/relationships/notesSlide" Target="../notesSlides/notesSlide5.xml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36" Type="http://schemas.openxmlformats.org/officeDocument/2006/relationships/tags" Target="../tags/tag246.xml"/><Relationship Id="rId10" Type="http://schemas.openxmlformats.org/officeDocument/2006/relationships/tags" Target="../tags/tag220.xml"/><Relationship Id="rId19" Type="http://schemas.openxmlformats.org/officeDocument/2006/relationships/tags" Target="../tags/tag229.xml"/><Relationship Id="rId31" Type="http://schemas.openxmlformats.org/officeDocument/2006/relationships/tags" Target="../tags/tag241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tags" Target="../tags/tag232.xml"/><Relationship Id="rId27" Type="http://schemas.openxmlformats.org/officeDocument/2006/relationships/tags" Target="../tags/tag237.xml"/><Relationship Id="rId30" Type="http://schemas.openxmlformats.org/officeDocument/2006/relationships/tags" Target="../tags/tag240.xml"/><Relationship Id="rId35" Type="http://schemas.openxmlformats.org/officeDocument/2006/relationships/tags" Target="../tags/tag245.xml"/><Relationship Id="rId43" Type="http://schemas.openxmlformats.org/officeDocument/2006/relationships/tags" Target="../tags/tag25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1217.xml"/><Relationship Id="rId13" Type="http://schemas.openxmlformats.org/officeDocument/2006/relationships/tags" Target="../tags/tag1222.xml"/><Relationship Id="rId18" Type="http://schemas.openxmlformats.org/officeDocument/2006/relationships/tags" Target="../tags/tag1227.xml"/><Relationship Id="rId3" Type="http://schemas.openxmlformats.org/officeDocument/2006/relationships/tags" Target="../tags/tag1212.xml"/><Relationship Id="rId7" Type="http://schemas.openxmlformats.org/officeDocument/2006/relationships/tags" Target="../tags/tag1216.xml"/><Relationship Id="rId12" Type="http://schemas.openxmlformats.org/officeDocument/2006/relationships/tags" Target="../tags/tag1221.xml"/><Relationship Id="rId17" Type="http://schemas.openxmlformats.org/officeDocument/2006/relationships/tags" Target="../tags/tag1226.xml"/><Relationship Id="rId2" Type="http://schemas.openxmlformats.org/officeDocument/2006/relationships/tags" Target="../tags/tag1211.xml"/><Relationship Id="rId16" Type="http://schemas.openxmlformats.org/officeDocument/2006/relationships/tags" Target="../tags/tag1225.xml"/><Relationship Id="rId20" Type="http://schemas.openxmlformats.org/officeDocument/2006/relationships/notesSlide" Target="../notesSlides/notesSlide39.xml"/><Relationship Id="rId1" Type="http://schemas.openxmlformats.org/officeDocument/2006/relationships/tags" Target="../tags/tag1210.xml"/><Relationship Id="rId6" Type="http://schemas.openxmlformats.org/officeDocument/2006/relationships/tags" Target="../tags/tag1215.xml"/><Relationship Id="rId11" Type="http://schemas.openxmlformats.org/officeDocument/2006/relationships/tags" Target="../tags/tag1220.xml"/><Relationship Id="rId5" Type="http://schemas.openxmlformats.org/officeDocument/2006/relationships/tags" Target="../tags/tag1214.xml"/><Relationship Id="rId15" Type="http://schemas.openxmlformats.org/officeDocument/2006/relationships/tags" Target="../tags/tag1224.xml"/><Relationship Id="rId10" Type="http://schemas.openxmlformats.org/officeDocument/2006/relationships/tags" Target="../tags/tag121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213.xml"/><Relationship Id="rId9" Type="http://schemas.openxmlformats.org/officeDocument/2006/relationships/tags" Target="../tags/tag1218.xml"/><Relationship Id="rId14" Type="http://schemas.openxmlformats.org/officeDocument/2006/relationships/tags" Target="../tags/tag122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1235.xml"/><Relationship Id="rId13" Type="http://schemas.openxmlformats.org/officeDocument/2006/relationships/tags" Target="../tags/tag1240.xml"/><Relationship Id="rId18" Type="http://schemas.openxmlformats.org/officeDocument/2006/relationships/tags" Target="../tags/tag1245.xml"/><Relationship Id="rId26" Type="http://schemas.openxmlformats.org/officeDocument/2006/relationships/tags" Target="../tags/tag1253.xml"/><Relationship Id="rId3" Type="http://schemas.openxmlformats.org/officeDocument/2006/relationships/tags" Target="../tags/tag1230.xml"/><Relationship Id="rId21" Type="http://schemas.openxmlformats.org/officeDocument/2006/relationships/tags" Target="../tags/tag1248.xml"/><Relationship Id="rId34" Type="http://schemas.openxmlformats.org/officeDocument/2006/relationships/tags" Target="../tags/tag1261.xml"/><Relationship Id="rId7" Type="http://schemas.openxmlformats.org/officeDocument/2006/relationships/tags" Target="../tags/tag1234.xml"/><Relationship Id="rId12" Type="http://schemas.openxmlformats.org/officeDocument/2006/relationships/tags" Target="../tags/tag1239.xml"/><Relationship Id="rId17" Type="http://schemas.openxmlformats.org/officeDocument/2006/relationships/tags" Target="../tags/tag1244.xml"/><Relationship Id="rId25" Type="http://schemas.openxmlformats.org/officeDocument/2006/relationships/tags" Target="../tags/tag1252.xml"/><Relationship Id="rId33" Type="http://schemas.openxmlformats.org/officeDocument/2006/relationships/tags" Target="../tags/tag1260.xml"/><Relationship Id="rId38" Type="http://schemas.openxmlformats.org/officeDocument/2006/relationships/notesSlide" Target="../notesSlides/notesSlide40.xml"/><Relationship Id="rId2" Type="http://schemas.openxmlformats.org/officeDocument/2006/relationships/tags" Target="../tags/tag1229.xml"/><Relationship Id="rId16" Type="http://schemas.openxmlformats.org/officeDocument/2006/relationships/tags" Target="../tags/tag1243.xml"/><Relationship Id="rId20" Type="http://schemas.openxmlformats.org/officeDocument/2006/relationships/tags" Target="../tags/tag1247.xml"/><Relationship Id="rId29" Type="http://schemas.openxmlformats.org/officeDocument/2006/relationships/tags" Target="../tags/tag1256.xml"/><Relationship Id="rId1" Type="http://schemas.openxmlformats.org/officeDocument/2006/relationships/tags" Target="../tags/tag1228.xml"/><Relationship Id="rId6" Type="http://schemas.openxmlformats.org/officeDocument/2006/relationships/tags" Target="../tags/tag1233.xml"/><Relationship Id="rId11" Type="http://schemas.openxmlformats.org/officeDocument/2006/relationships/tags" Target="../tags/tag1238.xml"/><Relationship Id="rId24" Type="http://schemas.openxmlformats.org/officeDocument/2006/relationships/tags" Target="../tags/tag1251.xml"/><Relationship Id="rId32" Type="http://schemas.openxmlformats.org/officeDocument/2006/relationships/tags" Target="../tags/tag1259.xml"/><Relationship Id="rId37" Type="http://schemas.openxmlformats.org/officeDocument/2006/relationships/slideLayout" Target="../slideLayouts/slideLayout6.xml"/><Relationship Id="rId5" Type="http://schemas.openxmlformats.org/officeDocument/2006/relationships/tags" Target="../tags/tag1232.xml"/><Relationship Id="rId15" Type="http://schemas.openxmlformats.org/officeDocument/2006/relationships/tags" Target="../tags/tag1242.xml"/><Relationship Id="rId23" Type="http://schemas.openxmlformats.org/officeDocument/2006/relationships/tags" Target="../tags/tag1250.xml"/><Relationship Id="rId28" Type="http://schemas.openxmlformats.org/officeDocument/2006/relationships/tags" Target="../tags/tag1255.xml"/><Relationship Id="rId36" Type="http://schemas.openxmlformats.org/officeDocument/2006/relationships/tags" Target="../tags/tag1263.xml"/><Relationship Id="rId10" Type="http://schemas.openxmlformats.org/officeDocument/2006/relationships/tags" Target="../tags/tag1237.xml"/><Relationship Id="rId19" Type="http://schemas.openxmlformats.org/officeDocument/2006/relationships/tags" Target="../tags/tag1246.xml"/><Relationship Id="rId31" Type="http://schemas.openxmlformats.org/officeDocument/2006/relationships/tags" Target="../tags/tag1258.xml"/><Relationship Id="rId4" Type="http://schemas.openxmlformats.org/officeDocument/2006/relationships/tags" Target="../tags/tag1231.xml"/><Relationship Id="rId9" Type="http://schemas.openxmlformats.org/officeDocument/2006/relationships/tags" Target="../tags/tag1236.xml"/><Relationship Id="rId14" Type="http://schemas.openxmlformats.org/officeDocument/2006/relationships/tags" Target="../tags/tag1241.xml"/><Relationship Id="rId22" Type="http://schemas.openxmlformats.org/officeDocument/2006/relationships/tags" Target="../tags/tag1249.xml"/><Relationship Id="rId27" Type="http://schemas.openxmlformats.org/officeDocument/2006/relationships/tags" Target="../tags/tag1254.xml"/><Relationship Id="rId30" Type="http://schemas.openxmlformats.org/officeDocument/2006/relationships/tags" Target="../tags/tag1257.xml"/><Relationship Id="rId35" Type="http://schemas.openxmlformats.org/officeDocument/2006/relationships/tags" Target="../tags/tag126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1271.xml"/><Relationship Id="rId13" Type="http://schemas.openxmlformats.org/officeDocument/2006/relationships/tags" Target="../tags/tag1276.xml"/><Relationship Id="rId18" Type="http://schemas.openxmlformats.org/officeDocument/2006/relationships/tags" Target="../tags/tag1281.xml"/><Relationship Id="rId26" Type="http://schemas.openxmlformats.org/officeDocument/2006/relationships/tags" Target="../tags/tag1289.xml"/><Relationship Id="rId39" Type="http://schemas.openxmlformats.org/officeDocument/2006/relationships/notesSlide" Target="../notesSlides/notesSlide41.xml"/><Relationship Id="rId3" Type="http://schemas.openxmlformats.org/officeDocument/2006/relationships/tags" Target="../tags/tag1266.xml"/><Relationship Id="rId21" Type="http://schemas.openxmlformats.org/officeDocument/2006/relationships/tags" Target="../tags/tag1284.xml"/><Relationship Id="rId34" Type="http://schemas.openxmlformats.org/officeDocument/2006/relationships/tags" Target="../tags/tag1297.xml"/><Relationship Id="rId7" Type="http://schemas.openxmlformats.org/officeDocument/2006/relationships/tags" Target="../tags/tag1270.xml"/><Relationship Id="rId12" Type="http://schemas.openxmlformats.org/officeDocument/2006/relationships/tags" Target="../tags/tag1275.xml"/><Relationship Id="rId17" Type="http://schemas.openxmlformats.org/officeDocument/2006/relationships/tags" Target="../tags/tag1280.xml"/><Relationship Id="rId25" Type="http://schemas.openxmlformats.org/officeDocument/2006/relationships/tags" Target="../tags/tag1288.xml"/><Relationship Id="rId33" Type="http://schemas.openxmlformats.org/officeDocument/2006/relationships/tags" Target="../tags/tag1296.xml"/><Relationship Id="rId38" Type="http://schemas.openxmlformats.org/officeDocument/2006/relationships/slideLayout" Target="../slideLayouts/slideLayout6.xml"/><Relationship Id="rId2" Type="http://schemas.openxmlformats.org/officeDocument/2006/relationships/tags" Target="../tags/tag1265.xml"/><Relationship Id="rId16" Type="http://schemas.openxmlformats.org/officeDocument/2006/relationships/tags" Target="../tags/tag1279.xml"/><Relationship Id="rId20" Type="http://schemas.openxmlformats.org/officeDocument/2006/relationships/tags" Target="../tags/tag1283.xml"/><Relationship Id="rId29" Type="http://schemas.openxmlformats.org/officeDocument/2006/relationships/tags" Target="../tags/tag1292.xml"/><Relationship Id="rId1" Type="http://schemas.openxmlformats.org/officeDocument/2006/relationships/tags" Target="../tags/tag1264.xml"/><Relationship Id="rId6" Type="http://schemas.openxmlformats.org/officeDocument/2006/relationships/tags" Target="../tags/tag1269.xml"/><Relationship Id="rId11" Type="http://schemas.openxmlformats.org/officeDocument/2006/relationships/tags" Target="../tags/tag1274.xml"/><Relationship Id="rId24" Type="http://schemas.openxmlformats.org/officeDocument/2006/relationships/tags" Target="../tags/tag1287.xml"/><Relationship Id="rId32" Type="http://schemas.openxmlformats.org/officeDocument/2006/relationships/tags" Target="../tags/tag1295.xml"/><Relationship Id="rId37" Type="http://schemas.openxmlformats.org/officeDocument/2006/relationships/tags" Target="../tags/tag1300.xml"/><Relationship Id="rId40" Type="http://schemas.openxmlformats.org/officeDocument/2006/relationships/image" Target="../media/image12.emf"/><Relationship Id="rId5" Type="http://schemas.openxmlformats.org/officeDocument/2006/relationships/tags" Target="../tags/tag1268.xml"/><Relationship Id="rId15" Type="http://schemas.openxmlformats.org/officeDocument/2006/relationships/tags" Target="../tags/tag1278.xml"/><Relationship Id="rId23" Type="http://schemas.openxmlformats.org/officeDocument/2006/relationships/tags" Target="../tags/tag1286.xml"/><Relationship Id="rId28" Type="http://schemas.openxmlformats.org/officeDocument/2006/relationships/tags" Target="../tags/tag1291.xml"/><Relationship Id="rId36" Type="http://schemas.openxmlformats.org/officeDocument/2006/relationships/tags" Target="../tags/tag1299.xml"/><Relationship Id="rId10" Type="http://schemas.openxmlformats.org/officeDocument/2006/relationships/tags" Target="../tags/tag1273.xml"/><Relationship Id="rId19" Type="http://schemas.openxmlformats.org/officeDocument/2006/relationships/tags" Target="../tags/tag1282.xml"/><Relationship Id="rId31" Type="http://schemas.openxmlformats.org/officeDocument/2006/relationships/tags" Target="../tags/tag1294.xml"/><Relationship Id="rId4" Type="http://schemas.openxmlformats.org/officeDocument/2006/relationships/tags" Target="../tags/tag1267.xml"/><Relationship Id="rId9" Type="http://schemas.openxmlformats.org/officeDocument/2006/relationships/tags" Target="../tags/tag1272.xml"/><Relationship Id="rId14" Type="http://schemas.openxmlformats.org/officeDocument/2006/relationships/tags" Target="../tags/tag1277.xml"/><Relationship Id="rId22" Type="http://schemas.openxmlformats.org/officeDocument/2006/relationships/tags" Target="../tags/tag1285.xml"/><Relationship Id="rId27" Type="http://schemas.openxmlformats.org/officeDocument/2006/relationships/tags" Target="../tags/tag1290.xml"/><Relationship Id="rId30" Type="http://schemas.openxmlformats.org/officeDocument/2006/relationships/tags" Target="../tags/tag1293.xml"/><Relationship Id="rId35" Type="http://schemas.openxmlformats.org/officeDocument/2006/relationships/tags" Target="../tags/tag1298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1308.xml"/><Relationship Id="rId13" Type="http://schemas.openxmlformats.org/officeDocument/2006/relationships/tags" Target="../tags/tag1313.xml"/><Relationship Id="rId18" Type="http://schemas.openxmlformats.org/officeDocument/2006/relationships/tags" Target="../tags/tag1318.xml"/><Relationship Id="rId26" Type="http://schemas.openxmlformats.org/officeDocument/2006/relationships/tags" Target="../tags/tag1326.xml"/><Relationship Id="rId3" Type="http://schemas.openxmlformats.org/officeDocument/2006/relationships/tags" Target="../tags/tag1303.xml"/><Relationship Id="rId21" Type="http://schemas.openxmlformats.org/officeDocument/2006/relationships/tags" Target="../tags/tag1321.xml"/><Relationship Id="rId34" Type="http://schemas.openxmlformats.org/officeDocument/2006/relationships/tags" Target="../tags/tag1334.xml"/><Relationship Id="rId7" Type="http://schemas.openxmlformats.org/officeDocument/2006/relationships/tags" Target="../tags/tag1307.xml"/><Relationship Id="rId12" Type="http://schemas.openxmlformats.org/officeDocument/2006/relationships/tags" Target="../tags/tag1312.xml"/><Relationship Id="rId17" Type="http://schemas.openxmlformats.org/officeDocument/2006/relationships/tags" Target="../tags/tag1317.xml"/><Relationship Id="rId25" Type="http://schemas.openxmlformats.org/officeDocument/2006/relationships/tags" Target="../tags/tag1325.xml"/><Relationship Id="rId33" Type="http://schemas.openxmlformats.org/officeDocument/2006/relationships/tags" Target="../tags/tag1333.xml"/><Relationship Id="rId38" Type="http://schemas.openxmlformats.org/officeDocument/2006/relationships/notesSlide" Target="../notesSlides/notesSlide42.xml"/><Relationship Id="rId2" Type="http://schemas.openxmlformats.org/officeDocument/2006/relationships/tags" Target="../tags/tag1302.xml"/><Relationship Id="rId16" Type="http://schemas.openxmlformats.org/officeDocument/2006/relationships/tags" Target="../tags/tag1316.xml"/><Relationship Id="rId20" Type="http://schemas.openxmlformats.org/officeDocument/2006/relationships/tags" Target="../tags/tag1320.xml"/><Relationship Id="rId29" Type="http://schemas.openxmlformats.org/officeDocument/2006/relationships/tags" Target="../tags/tag1329.xml"/><Relationship Id="rId1" Type="http://schemas.openxmlformats.org/officeDocument/2006/relationships/tags" Target="../tags/tag1301.xml"/><Relationship Id="rId6" Type="http://schemas.openxmlformats.org/officeDocument/2006/relationships/tags" Target="../tags/tag1306.xml"/><Relationship Id="rId11" Type="http://schemas.openxmlformats.org/officeDocument/2006/relationships/tags" Target="../tags/tag1311.xml"/><Relationship Id="rId24" Type="http://schemas.openxmlformats.org/officeDocument/2006/relationships/tags" Target="../tags/tag1324.xml"/><Relationship Id="rId32" Type="http://schemas.openxmlformats.org/officeDocument/2006/relationships/tags" Target="../tags/tag1332.xml"/><Relationship Id="rId37" Type="http://schemas.openxmlformats.org/officeDocument/2006/relationships/slideLayout" Target="../slideLayouts/slideLayout6.xml"/><Relationship Id="rId5" Type="http://schemas.openxmlformats.org/officeDocument/2006/relationships/tags" Target="../tags/tag1305.xml"/><Relationship Id="rId15" Type="http://schemas.openxmlformats.org/officeDocument/2006/relationships/tags" Target="../tags/tag1315.xml"/><Relationship Id="rId23" Type="http://schemas.openxmlformats.org/officeDocument/2006/relationships/tags" Target="../tags/tag1323.xml"/><Relationship Id="rId28" Type="http://schemas.openxmlformats.org/officeDocument/2006/relationships/tags" Target="../tags/tag1328.xml"/><Relationship Id="rId36" Type="http://schemas.openxmlformats.org/officeDocument/2006/relationships/tags" Target="../tags/tag1336.xml"/><Relationship Id="rId10" Type="http://schemas.openxmlformats.org/officeDocument/2006/relationships/tags" Target="../tags/tag1310.xml"/><Relationship Id="rId19" Type="http://schemas.openxmlformats.org/officeDocument/2006/relationships/tags" Target="../tags/tag1319.xml"/><Relationship Id="rId31" Type="http://schemas.openxmlformats.org/officeDocument/2006/relationships/tags" Target="../tags/tag1331.xml"/><Relationship Id="rId4" Type="http://schemas.openxmlformats.org/officeDocument/2006/relationships/tags" Target="../tags/tag1304.xml"/><Relationship Id="rId9" Type="http://schemas.openxmlformats.org/officeDocument/2006/relationships/tags" Target="../tags/tag1309.xml"/><Relationship Id="rId14" Type="http://schemas.openxmlformats.org/officeDocument/2006/relationships/tags" Target="../tags/tag1314.xml"/><Relationship Id="rId22" Type="http://schemas.openxmlformats.org/officeDocument/2006/relationships/tags" Target="../tags/tag1322.xml"/><Relationship Id="rId27" Type="http://schemas.openxmlformats.org/officeDocument/2006/relationships/tags" Target="../tags/tag1327.xml"/><Relationship Id="rId30" Type="http://schemas.openxmlformats.org/officeDocument/2006/relationships/tags" Target="../tags/tag1330.xml"/><Relationship Id="rId35" Type="http://schemas.openxmlformats.org/officeDocument/2006/relationships/tags" Target="../tags/tag1335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1344.xml"/><Relationship Id="rId13" Type="http://schemas.openxmlformats.org/officeDocument/2006/relationships/tags" Target="../tags/tag1349.xml"/><Relationship Id="rId18" Type="http://schemas.openxmlformats.org/officeDocument/2006/relationships/tags" Target="../tags/tag1354.xml"/><Relationship Id="rId3" Type="http://schemas.openxmlformats.org/officeDocument/2006/relationships/tags" Target="../tags/tag1339.xml"/><Relationship Id="rId7" Type="http://schemas.openxmlformats.org/officeDocument/2006/relationships/tags" Target="../tags/tag1343.xml"/><Relationship Id="rId12" Type="http://schemas.openxmlformats.org/officeDocument/2006/relationships/tags" Target="../tags/tag1348.xml"/><Relationship Id="rId17" Type="http://schemas.openxmlformats.org/officeDocument/2006/relationships/tags" Target="../tags/tag1353.xml"/><Relationship Id="rId2" Type="http://schemas.openxmlformats.org/officeDocument/2006/relationships/tags" Target="../tags/tag1338.xml"/><Relationship Id="rId16" Type="http://schemas.openxmlformats.org/officeDocument/2006/relationships/tags" Target="../tags/tag1352.xml"/><Relationship Id="rId20" Type="http://schemas.openxmlformats.org/officeDocument/2006/relationships/notesSlide" Target="../notesSlides/notesSlide43.xml"/><Relationship Id="rId1" Type="http://schemas.openxmlformats.org/officeDocument/2006/relationships/tags" Target="../tags/tag1337.xml"/><Relationship Id="rId6" Type="http://schemas.openxmlformats.org/officeDocument/2006/relationships/tags" Target="../tags/tag1342.xml"/><Relationship Id="rId11" Type="http://schemas.openxmlformats.org/officeDocument/2006/relationships/tags" Target="../tags/tag1347.xml"/><Relationship Id="rId5" Type="http://schemas.openxmlformats.org/officeDocument/2006/relationships/tags" Target="../tags/tag1341.xml"/><Relationship Id="rId15" Type="http://schemas.openxmlformats.org/officeDocument/2006/relationships/tags" Target="../tags/tag1351.xml"/><Relationship Id="rId10" Type="http://schemas.openxmlformats.org/officeDocument/2006/relationships/tags" Target="../tags/tag134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340.xml"/><Relationship Id="rId9" Type="http://schemas.openxmlformats.org/officeDocument/2006/relationships/tags" Target="../tags/tag1345.xml"/><Relationship Id="rId14" Type="http://schemas.openxmlformats.org/officeDocument/2006/relationships/tags" Target="../tags/tag1350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1362.xml"/><Relationship Id="rId13" Type="http://schemas.openxmlformats.org/officeDocument/2006/relationships/tags" Target="../tags/tag1367.xml"/><Relationship Id="rId18" Type="http://schemas.openxmlformats.org/officeDocument/2006/relationships/tags" Target="../tags/tag1372.xml"/><Relationship Id="rId3" Type="http://schemas.openxmlformats.org/officeDocument/2006/relationships/tags" Target="../tags/tag1357.xml"/><Relationship Id="rId21" Type="http://schemas.openxmlformats.org/officeDocument/2006/relationships/tags" Target="../tags/tag1375.xml"/><Relationship Id="rId7" Type="http://schemas.openxmlformats.org/officeDocument/2006/relationships/tags" Target="../tags/tag1361.xml"/><Relationship Id="rId12" Type="http://schemas.openxmlformats.org/officeDocument/2006/relationships/tags" Target="../tags/tag1366.xml"/><Relationship Id="rId17" Type="http://schemas.openxmlformats.org/officeDocument/2006/relationships/tags" Target="../tags/tag1371.xml"/><Relationship Id="rId2" Type="http://schemas.openxmlformats.org/officeDocument/2006/relationships/tags" Target="../tags/tag1356.xml"/><Relationship Id="rId16" Type="http://schemas.openxmlformats.org/officeDocument/2006/relationships/tags" Target="../tags/tag1370.xml"/><Relationship Id="rId20" Type="http://schemas.openxmlformats.org/officeDocument/2006/relationships/tags" Target="../tags/tag1374.xml"/><Relationship Id="rId1" Type="http://schemas.openxmlformats.org/officeDocument/2006/relationships/tags" Target="../tags/tag1355.xml"/><Relationship Id="rId6" Type="http://schemas.openxmlformats.org/officeDocument/2006/relationships/tags" Target="../tags/tag1360.xml"/><Relationship Id="rId11" Type="http://schemas.openxmlformats.org/officeDocument/2006/relationships/tags" Target="../tags/tag1365.xml"/><Relationship Id="rId24" Type="http://schemas.openxmlformats.org/officeDocument/2006/relationships/notesSlide" Target="../notesSlides/notesSlide44.xml"/><Relationship Id="rId5" Type="http://schemas.openxmlformats.org/officeDocument/2006/relationships/tags" Target="../tags/tag1359.xml"/><Relationship Id="rId15" Type="http://schemas.openxmlformats.org/officeDocument/2006/relationships/tags" Target="../tags/tag1369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364.xml"/><Relationship Id="rId19" Type="http://schemas.openxmlformats.org/officeDocument/2006/relationships/tags" Target="../tags/tag1373.xml"/><Relationship Id="rId4" Type="http://schemas.openxmlformats.org/officeDocument/2006/relationships/tags" Target="../tags/tag1358.xml"/><Relationship Id="rId9" Type="http://schemas.openxmlformats.org/officeDocument/2006/relationships/tags" Target="../tags/tag1363.xml"/><Relationship Id="rId14" Type="http://schemas.openxmlformats.org/officeDocument/2006/relationships/tags" Target="../tags/tag1368.xml"/><Relationship Id="rId22" Type="http://schemas.openxmlformats.org/officeDocument/2006/relationships/tags" Target="../tags/tag137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1384.xml"/><Relationship Id="rId13" Type="http://schemas.openxmlformats.org/officeDocument/2006/relationships/tags" Target="../tags/tag1389.xml"/><Relationship Id="rId18" Type="http://schemas.openxmlformats.org/officeDocument/2006/relationships/tags" Target="../tags/tag1394.xml"/><Relationship Id="rId26" Type="http://schemas.openxmlformats.org/officeDocument/2006/relationships/tags" Target="../tags/tag1402.xml"/><Relationship Id="rId3" Type="http://schemas.openxmlformats.org/officeDocument/2006/relationships/tags" Target="../tags/tag1379.xml"/><Relationship Id="rId21" Type="http://schemas.openxmlformats.org/officeDocument/2006/relationships/tags" Target="../tags/tag1397.xml"/><Relationship Id="rId34" Type="http://schemas.openxmlformats.org/officeDocument/2006/relationships/tags" Target="../tags/tag1410.xml"/><Relationship Id="rId7" Type="http://schemas.openxmlformats.org/officeDocument/2006/relationships/tags" Target="../tags/tag1383.xml"/><Relationship Id="rId12" Type="http://schemas.openxmlformats.org/officeDocument/2006/relationships/tags" Target="../tags/tag1388.xml"/><Relationship Id="rId17" Type="http://schemas.openxmlformats.org/officeDocument/2006/relationships/tags" Target="../tags/tag1393.xml"/><Relationship Id="rId25" Type="http://schemas.openxmlformats.org/officeDocument/2006/relationships/tags" Target="../tags/tag1401.xml"/><Relationship Id="rId33" Type="http://schemas.openxmlformats.org/officeDocument/2006/relationships/tags" Target="../tags/tag1409.xml"/><Relationship Id="rId38" Type="http://schemas.openxmlformats.org/officeDocument/2006/relationships/notesSlide" Target="../notesSlides/notesSlide45.xml"/><Relationship Id="rId2" Type="http://schemas.openxmlformats.org/officeDocument/2006/relationships/tags" Target="../tags/tag1378.xml"/><Relationship Id="rId16" Type="http://schemas.openxmlformats.org/officeDocument/2006/relationships/tags" Target="../tags/tag1392.xml"/><Relationship Id="rId20" Type="http://schemas.openxmlformats.org/officeDocument/2006/relationships/tags" Target="../tags/tag1396.xml"/><Relationship Id="rId29" Type="http://schemas.openxmlformats.org/officeDocument/2006/relationships/tags" Target="../tags/tag1405.xml"/><Relationship Id="rId1" Type="http://schemas.openxmlformats.org/officeDocument/2006/relationships/tags" Target="../tags/tag1377.xml"/><Relationship Id="rId6" Type="http://schemas.openxmlformats.org/officeDocument/2006/relationships/tags" Target="../tags/tag1382.xml"/><Relationship Id="rId11" Type="http://schemas.openxmlformats.org/officeDocument/2006/relationships/tags" Target="../tags/tag1387.xml"/><Relationship Id="rId24" Type="http://schemas.openxmlformats.org/officeDocument/2006/relationships/tags" Target="../tags/tag1400.xml"/><Relationship Id="rId32" Type="http://schemas.openxmlformats.org/officeDocument/2006/relationships/tags" Target="../tags/tag1408.xml"/><Relationship Id="rId37" Type="http://schemas.openxmlformats.org/officeDocument/2006/relationships/slideLayout" Target="../slideLayouts/slideLayout6.xml"/><Relationship Id="rId5" Type="http://schemas.openxmlformats.org/officeDocument/2006/relationships/tags" Target="../tags/tag1381.xml"/><Relationship Id="rId15" Type="http://schemas.openxmlformats.org/officeDocument/2006/relationships/tags" Target="../tags/tag1391.xml"/><Relationship Id="rId23" Type="http://schemas.openxmlformats.org/officeDocument/2006/relationships/tags" Target="../tags/tag1399.xml"/><Relationship Id="rId28" Type="http://schemas.openxmlformats.org/officeDocument/2006/relationships/tags" Target="../tags/tag1404.xml"/><Relationship Id="rId36" Type="http://schemas.openxmlformats.org/officeDocument/2006/relationships/tags" Target="../tags/tag1412.xml"/><Relationship Id="rId10" Type="http://schemas.openxmlformats.org/officeDocument/2006/relationships/tags" Target="../tags/tag1386.xml"/><Relationship Id="rId19" Type="http://schemas.openxmlformats.org/officeDocument/2006/relationships/tags" Target="../tags/tag1395.xml"/><Relationship Id="rId31" Type="http://schemas.openxmlformats.org/officeDocument/2006/relationships/tags" Target="../tags/tag1407.xml"/><Relationship Id="rId4" Type="http://schemas.openxmlformats.org/officeDocument/2006/relationships/tags" Target="../tags/tag1380.xml"/><Relationship Id="rId9" Type="http://schemas.openxmlformats.org/officeDocument/2006/relationships/tags" Target="../tags/tag1385.xml"/><Relationship Id="rId14" Type="http://schemas.openxmlformats.org/officeDocument/2006/relationships/tags" Target="../tags/tag1390.xml"/><Relationship Id="rId22" Type="http://schemas.openxmlformats.org/officeDocument/2006/relationships/tags" Target="../tags/tag1398.xml"/><Relationship Id="rId27" Type="http://schemas.openxmlformats.org/officeDocument/2006/relationships/tags" Target="../tags/tag1403.xml"/><Relationship Id="rId30" Type="http://schemas.openxmlformats.org/officeDocument/2006/relationships/tags" Target="../tags/tag1406.xml"/><Relationship Id="rId35" Type="http://schemas.openxmlformats.org/officeDocument/2006/relationships/tags" Target="../tags/tag141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1420.xml"/><Relationship Id="rId13" Type="http://schemas.openxmlformats.org/officeDocument/2006/relationships/tags" Target="../tags/tag1425.xml"/><Relationship Id="rId18" Type="http://schemas.openxmlformats.org/officeDocument/2006/relationships/tags" Target="../tags/tag1430.xml"/><Relationship Id="rId26" Type="http://schemas.openxmlformats.org/officeDocument/2006/relationships/tags" Target="../tags/tag1438.xml"/><Relationship Id="rId3" Type="http://schemas.openxmlformats.org/officeDocument/2006/relationships/tags" Target="../tags/tag1415.xml"/><Relationship Id="rId21" Type="http://schemas.openxmlformats.org/officeDocument/2006/relationships/tags" Target="../tags/tag1433.xml"/><Relationship Id="rId34" Type="http://schemas.openxmlformats.org/officeDocument/2006/relationships/tags" Target="../tags/tag1446.xml"/><Relationship Id="rId7" Type="http://schemas.openxmlformats.org/officeDocument/2006/relationships/tags" Target="../tags/tag1419.xml"/><Relationship Id="rId12" Type="http://schemas.openxmlformats.org/officeDocument/2006/relationships/tags" Target="../tags/tag1424.xml"/><Relationship Id="rId17" Type="http://schemas.openxmlformats.org/officeDocument/2006/relationships/tags" Target="../tags/tag1429.xml"/><Relationship Id="rId25" Type="http://schemas.openxmlformats.org/officeDocument/2006/relationships/tags" Target="../tags/tag1437.xml"/><Relationship Id="rId33" Type="http://schemas.openxmlformats.org/officeDocument/2006/relationships/tags" Target="../tags/tag1445.xml"/><Relationship Id="rId38" Type="http://schemas.openxmlformats.org/officeDocument/2006/relationships/notesSlide" Target="../notesSlides/notesSlide46.xml"/><Relationship Id="rId2" Type="http://schemas.openxmlformats.org/officeDocument/2006/relationships/tags" Target="../tags/tag1414.xml"/><Relationship Id="rId16" Type="http://schemas.openxmlformats.org/officeDocument/2006/relationships/tags" Target="../tags/tag1428.xml"/><Relationship Id="rId20" Type="http://schemas.openxmlformats.org/officeDocument/2006/relationships/tags" Target="../tags/tag1432.xml"/><Relationship Id="rId29" Type="http://schemas.openxmlformats.org/officeDocument/2006/relationships/tags" Target="../tags/tag1441.xml"/><Relationship Id="rId1" Type="http://schemas.openxmlformats.org/officeDocument/2006/relationships/tags" Target="../tags/tag1413.xml"/><Relationship Id="rId6" Type="http://schemas.openxmlformats.org/officeDocument/2006/relationships/tags" Target="../tags/tag1418.xml"/><Relationship Id="rId11" Type="http://schemas.openxmlformats.org/officeDocument/2006/relationships/tags" Target="../tags/tag1423.xml"/><Relationship Id="rId24" Type="http://schemas.openxmlformats.org/officeDocument/2006/relationships/tags" Target="../tags/tag1436.xml"/><Relationship Id="rId32" Type="http://schemas.openxmlformats.org/officeDocument/2006/relationships/tags" Target="../tags/tag1444.xml"/><Relationship Id="rId37" Type="http://schemas.openxmlformats.org/officeDocument/2006/relationships/slideLayout" Target="../slideLayouts/slideLayout6.xml"/><Relationship Id="rId5" Type="http://schemas.openxmlformats.org/officeDocument/2006/relationships/tags" Target="../tags/tag1417.xml"/><Relationship Id="rId15" Type="http://schemas.openxmlformats.org/officeDocument/2006/relationships/tags" Target="../tags/tag1427.xml"/><Relationship Id="rId23" Type="http://schemas.openxmlformats.org/officeDocument/2006/relationships/tags" Target="../tags/tag1435.xml"/><Relationship Id="rId28" Type="http://schemas.openxmlformats.org/officeDocument/2006/relationships/tags" Target="../tags/tag1440.xml"/><Relationship Id="rId36" Type="http://schemas.openxmlformats.org/officeDocument/2006/relationships/tags" Target="../tags/tag1448.xml"/><Relationship Id="rId10" Type="http://schemas.openxmlformats.org/officeDocument/2006/relationships/tags" Target="../tags/tag1422.xml"/><Relationship Id="rId19" Type="http://schemas.openxmlformats.org/officeDocument/2006/relationships/tags" Target="../tags/tag1431.xml"/><Relationship Id="rId31" Type="http://schemas.openxmlformats.org/officeDocument/2006/relationships/tags" Target="../tags/tag1443.xml"/><Relationship Id="rId4" Type="http://schemas.openxmlformats.org/officeDocument/2006/relationships/tags" Target="../tags/tag1416.xml"/><Relationship Id="rId9" Type="http://schemas.openxmlformats.org/officeDocument/2006/relationships/tags" Target="../tags/tag1421.xml"/><Relationship Id="rId14" Type="http://schemas.openxmlformats.org/officeDocument/2006/relationships/tags" Target="../tags/tag1426.xml"/><Relationship Id="rId22" Type="http://schemas.openxmlformats.org/officeDocument/2006/relationships/tags" Target="../tags/tag1434.xml"/><Relationship Id="rId27" Type="http://schemas.openxmlformats.org/officeDocument/2006/relationships/tags" Target="../tags/tag1439.xml"/><Relationship Id="rId30" Type="http://schemas.openxmlformats.org/officeDocument/2006/relationships/tags" Target="../tags/tag1442.xml"/><Relationship Id="rId35" Type="http://schemas.openxmlformats.org/officeDocument/2006/relationships/tags" Target="../tags/tag144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9.xml"/><Relationship Id="rId5" Type="http://schemas.openxmlformats.org/officeDocument/2006/relationships/image" Target="../media/image13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58.xml"/><Relationship Id="rId10" Type="http://schemas.openxmlformats.org/officeDocument/2006/relationships/tags" Target="../tags/tag263.xml"/><Relationship Id="rId4" Type="http://schemas.openxmlformats.org/officeDocument/2006/relationships/tags" Target="../tags/tag257.xml"/><Relationship Id="rId9" Type="http://schemas.openxmlformats.org/officeDocument/2006/relationships/tags" Target="../tags/tag26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1457.xml"/><Relationship Id="rId13" Type="http://schemas.openxmlformats.org/officeDocument/2006/relationships/tags" Target="../tags/tag1462.xml"/><Relationship Id="rId18" Type="http://schemas.openxmlformats.org/officeDocument/2006/relationships/tags" Target="../tags/tag1467.xml"/><Relationship Id="rId3" Type="http://schemas.openxmlformats.org/officeDocument/2006/relationships/tags" Target="../tags/tag1452.xml"/><Relationship Id="rId7" Type="http://schemas.openxmlformats.org/officeDocument/2006/relationships/tags" Target="../tags/tag1456.xml"/><Relationship Id="rId12" Type="http://schemas.openxmlformats.org/officeDocument/2006/relationships/tags" Target="../tags/tag1461.xml"/><Relationship Id="rId17" Type="http://schemas.openxmlformats.org/officeDocument/2006/relationships/tags" Target="../tags/tag1466.xml"/><Relationship Id="rId2" Type="http://schemas.openxmlformats.org/officeDocument/2006/relationships/tags" Target="../tags/tag1451.xml"/><Relationship Id="rId16" Type="http://schemas.openxmlformats.org/officeDocument/2006/relationships/tags" Target="../tags/tag1465.xml"/><Relationship Id="rId20" Type="http://schemas.openxmlformats.org/officeDocument/2006/relationships/notesSlide" Target="../notesSlides/notesSlide48.xml"/><Relationship Id="rId1" Type="http://schemas.openxmlformats.org/officeDocument/2006/relationships/tags" Target="../tags/tag1450.xml"/><Relationship Id="rId6" Type="http://schemas.openxmlformats.org/officeDocument/2006/relationships/tags" Target="../tags/tag1455.xml"/><Relationship Id="rId11" Type="http://schemas.openxmlformats.org/officeDocument/2006/relationships/tags" Target="../tags/tag1460.xml"/><Relationship Id="rId5" Type="http://schemas.openxmlformats.org/officeDocument/2006/relationships/tags" Target="../tags/tag1454.xml"/><Relationship Id="rId15" Type="http://schemas.openxmlformats.org/officeDocument/2006/relationships/tags" Target="../tags/tag1464.xml"/><Relationship Id="rId10" Type="http://schemas.openxmlformats.org/officeDocument/2006/relationships/tags" Target="../tags/tag145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453.xml"/><Relationship Id="rId9" Type="http://schemas.openxmlformats.org/officeDocument/2006/relationships/tags" Target="../tags/tag1458.xml"/><Relationship Id="rId14" Type="http://schemas.openxmlformats.org/officeDocument/2006/relationships/tags" Target="../tags/tag146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475.xml"/><Relationship Id="rId13" Type="http://schemas.openxmlformats.org/officeDocument/2006/relationships/tags" Target="../tags/tag1480.xml"/><Relationship Id="rId18" Type="http://schemas.openxmlformats.org/officeDocument/2006/relationships/tags" Target="../tags/tag1485.xml"/><Relationship Id="rId3" Type="http://schemas.openxmlformats.org/officeDocument/2006/relationships/tags" Target="../tags/tag1470.xml"/><Relationship Id="rId7" Type="http://schemas.openxmlformats.org/officeDocument/2006/relationships/tags" Target="../tags/tag1474.xml"/><Relationship Id="rId12" Type="http://schemas.openxmlformats.org/officeDocument/2006/relationships/tags" Target="../tags/tag1479.xml"/><Relationship Id="rId17" Type="http://schemas.openxmlformats.org/officeDocument/2006/relationships/tags" Target="../tags/tag1484.xml"/><Relationship Id="rId2" Type="http://schemas.openxmlformats.org/officeDocument/2006/relationships/tags" Target="../tags/tag1469.xml"/><Relationship Id="rId16" Type="http://schemas.openxmlformats.org/officeDocument/2006/relationships/tags" Target="../tags/tag1483.xml"/><Relationship Id="rId1" Type="http://schemas.openxmlformats.org/officeDocument/2006/relationships/tags" Target="../tags/tag1468.xml"/><Relationship Id="rId6" Type="http://schemas.openxmlformats.org/officeDocument/2006/relationships/tags" Target="../tags/tag1473.xml"/><Relationship Id="rId11" Type="http://schemas.openxmlformats.org/officeDocument/2006/relationships/tags" Target="../tags/tag1478.xml"/><Relationship Id="rId5" Type="http://schemas.openxmlformats.org/officeDocument/2006/relationships/tags" Target="../tags/tag1472.xml"/><Relationship Id="rId15" Type="http://schemas.openxmlformats.org/officeDocument/2006/relationships/tags" Target="../tags/tag1482.xml"/><Relationship Id="rId10" Type="http://schemas.openxmlformats.org/officeDocument/2006/relationships/tags" Target="../tags/tag147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471.xml"/><Relationship Id="rId9" Type="http://schemas.openxmlformats.org/officeDocument/2006/relationships/tags" Target="../tags/tag1476.xml"/><Relationship Id="rId14" Type="http://schemas.openxmlformats.org/officeDocument/2006/relationships/tags" Target="../tags/tag148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1493.xml"/><Relationship Id="rId13" Type="http://schemas.openxmlformats.org/officeDocument/2006/relationships/tags" Target="../tags/tag1498.xml"/><Relationship Id="rId18" Type="http://schemas.openxmlformats.org/officeDocument/2006/relationships/tags" Target="../tags/tag1503.xml"/><Relationship Id="rId3" Type="http://schemas.openxmlformats.org/officeDocument/2006/relationships/tags" Target="../tags/tag1488.xml"/><Relationship Id="rId7" Type="http://schemas.openxmlformats.org/officeDocument/2006/relationships/tags" Target="../tags/tag1492.xml"/><Relationship Id="rId12" Type="http://schemas.openxmlformats.org/officeDocument/2006/relationships/tags" Target="../tags/tag1497.xml"/><Relationship Id="rId17" Type="http://schemas.openxmlformats.org/officeDocument/2006/relationships/tags" Target="../tags/tag1502.xml"/><Relationship Id="rId2" Type="http://schemas.openxmlformats.org/officeDocument/2006/relationships/tags" Target="../tags/tag1487.xml"/><Relationship Id="rId16" Type="http://schemas.openxmlformats.org/officeDocument/2006/relationships/tags" Target="../tags/tag1501.xml"/><Relationship Id="rId1" Type="http://schemas.openxmlformats.org/officeDocument/2006/relationships/tags" Target="../tags/tag1486.xml"/><Relationship Id="rId6" Type="http://schemas.openxmlformats.org/officeDocument/2006/relationships/tags" Target="../tags/tag1491.xml"/><Relationship Id="rId11" Type="http://schemas.openxmlformats.org/officeDocument/2006/relationships/tags" Target="../tags/tag1496.xml"/><Relationship Id="rId5" Type="http://schemas.openxmlformats.org/officeDocument/2006/relationships/tags" Target="../tags/tag1490.xml"/><Relationship Id="rId15" Type="http://schemas.openxmlformats.org/officeDocument/2006/relationships/tags" Target="../tags/tag1500.xml"/><Relationship Id="rId10" Type="http://schemas.openxmlformats.org/officeDocument/2006/relationships/tags" Target="../tags/tag149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489.xml"/><Relationship Id="rId9" Type="http://schemas.openxmlformats.org/officeDocument/2006/relationships/tags" Target="../tags/tag1494.xml"/><Relationship Id="rId14" Type="http://schemas.openxmlformats.org/officeDocument/2006/relationships/tags" Target="../tags/tag1499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1511.xml"/><Relationship Id="rId13" Type="http://schemas.openxmlformats.org/officeDocument/2006/relationships/tags" Target="../tags/tag1516.xml"/><Relationship Id="rId18" Type="http://schemas.openxmlformats.org/officeDocument/2006/relationships/tags" Target="../tags/tag1521.xml"/><Relationship Id="rId3" Type="http://schemas.openxmlformats.org/officeDocument/2006/relationships/tags" Target="../tags/tag1506.xml"/><Relationship Id="rId7" Type="http://schemas.openxmlformats.org/officeDocument/2006/relationships/tags" Target="../tags/tag1510.xml"/><Relationship Id="rId12" Type="http://schemas.openxmlformats.org/officeDocument/2006/relationships/tags" Target="../tags/tag1515.xml"/><Relationship Id="rId17" Type="http://schemas.openxmlformats.org/officeDocument/2006/relationships/tags" Target="../tags/tag1520.xml"/><Relationship Id="rId2" Type="http://schemas.openxmlformats.org/officeDocument/2006/relationships/tags" Target="../tags/tag1505.xml"/><Relationship Id="rId16" Type="http://schemas.openxmlformats.org/officeDocument/2006/relationships/tags" Target="../tags/tag1519.xml"/><Relationship Id="rId1" Type="http://schemas.openxmlformats.org/officeDocument/2006/relationships/tags" Target="../tags/tag1504.xml"/><Relationship Id="rId6" Type="http://schemas.openxmlformats.org/officeDocument/2006/relationships/tags" Target="../tags/tag1509.xml"/><Relationship Id="rId11" Type="http://schemas.openxmlformats.org/officeDocument/2006/relationships/tags" Target="../tags/tag1514.xml"/><Relationship Id="rId5" Type="http://schemas.openxmlformats.org/officeDocument/2006/relationships/tags" Target="../tags/tag1508.xml"/><Relationship Id="rId15" Type="http://schemas.openxmlformats.org/officeDocument/2006/relationships/tags" Target="../tags/tag1518.xml"/><Relationship Id="rId10" Type="http://schemas.openxmlformats.org/officeDocument/2006/relationships/tags" Target="../tags/tag151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507.xml"/><Relationship Id="rId9" Type="http://schemas.openxmlformats.org/officeDocument/2006/relationships/tags" Target="../tags/tag1512.xml"/><Relationship Id="rId14" Type="http://schemas.openxmlformats.org/officeDocument/2006/relationships/tags" Target="../tags/tag151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1529.xml"/><Relationship Id="rId13" Type="http://schemas.openxmlformats.org/officeDocument/2006/relationships/tags" Target="../tags/tag1534.xml"/><Relationship Id="rId18" Type="http://schemas.openxmlformats.org/officeDocument/2006/relationships/tags" Target="../tags/tag1539.xml"/><Relationship Id="rId3" Type="http://schemas.openxmlformats.org/officeDocument/2006/relationships/tags" Target="../tags/tag1524.xml"/><Relationship Id="rId7" Type="http://schemas.openxmlformats.org/officeDocument/2006/relationships/tags" Target="../tags/tag1528.xml"/><Relationship Id="rId12" Type="http://schemas.openxmlformats.org/officeDocument/2006/relationships/tags" Target="../tags/tag1533.xml"/><Relationship Id="rId17" Type="http://schemas.openxmlformats.org/officeDocument/2006/relationships/tags" Target="../tags/tag1538.xml"/><Relationship Id="rId2" Type="http://schemas.openxmlformats.org/officeDocument/2006/relationships/tags" Target="../tags/tag1523.xml"/><Relationship Id="rId16" Type="http://schemas.openxmlformats.org/officeDocument/2006/relationships/tags" Target="../tags/tag1537.xml"/><Relationship Id="rId1" Type="http://schemas.openxmlformats.org/officeDocument/2006/relationships/tags" Target="../tags/tag1522.xml"/><Relationship Id="rId6" Type="http://schemas.openxmlformats.org/officeDocument/2006/relationships/tags" Target="../tags/tag1527.xml"/><Relationship Id="rId11" Type="http://schemas.openxmlformats.org/officeDocument/2006/relationships/tags" Target="../tags/tag1532.xml"/><Relationship Id="rId5" Type="http://schemas.openxmlformats.org/officeDocument/2006/relationships/tags" Target="../tags/tag1526.xml"/><Relationship Id="rId15" Type="http://schemas.openxmlformats.org/officeDocument/2006/relationships/tags" Target="../tags/tag1536.xml"/><Relationship Id="rId10" Type="http://schemas.openxmlformats.org/officeDocument/2006/relationships/tags" Target="../tags/tag153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525.xml"/><Relationship Id="rId9" Type="http://schemas.openxmlformats.org/officeDocument/2006/relationships/tags" Target="../tags/tag1530.xml"/><Relationship Id="rId14" Type="http://schemas.openxmlformats.org/officeDocument/2006/relationships/tags" Target="../tags/tag1535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1547.xml"/><Relationship Id="rId13" Type="http://schemas.openxmlformats.org/officeDocument/2006/relationships/tags" Target="../tags/tag1552.xml"/><Relationship Id="rId18" Type="http://schemas.openxmlformats.org/officeDocument/2006/relationships/tags" Target="../tags/tag1557.xml"/><Relationship Id="rId26" Type="http://schemas.openxmlformats.org/officeDocument/2006/relationships/tags" Target="../tags/tag1565.xml"/><Relationship Id="rId3" Type="http://schemas.openxmlformats.org/officeDocument/2006/relationships/tags" Target="../tags/tag1542.xml"/><Relationship Id="rId21" Type="http://schemas.openxmlformats.org/officeDocument/2006/relationships/tags" Target="../tags/tag1560.xml"/><Relationship Id="rId7" Type="http://schemas.openxmlformats.org/officeDocument/2006/relationships/tags" Target="../tags/tag1546.xml"/><Relationship Id="rId12" Type="http://schemas.openxmlformats.org/officeDocument/2006/relationships/tags" Target="../tags/tag1551.xml"/><Relationship Id="rId17" Type="http://schemas.openxmlformats.org/officeDocument/2006/relationships/tags" Target="../tags/tag1556.xml"/><Relationship Id="rId25" Type="http://schemas.openxmlformats.org/officeDocument/2006/relationships/tags" Target="../tags/tag1564.xml"/><Relationship Id="rId2" Type="http://schemas.openxmlformats.org/officeDocument/2006/relationships/tags" Target="../tags/tag1541.xml"/><Relationship Id="rId16" Type="http://schemas.openxmlformats.org/officeDocument/2006/relationships/tags" Target="../tags/tag1555.xml"/><Relationship Id="rId20" Type="http://schemas.openxmlformats.org/officeDocument/2006/relationships/tags" Target="../tags/tag1559.xml"/><Relationship Id="rId29" Type="http://schemas.openxmlformats.org/officeDocument/2006/relationships/image" Target="../media/image170.png"/><Relationship Id="rId1" Type="http://schemas.openxmlformats.org/officeDocument/2006/relationships/tags" Target="../tags/tag1540.xml"/><Relationship Id="rId6" Type="http://schemas.openxmlformats.org/officeDocument/2006/relationships/tags" Target="../tags/tag1545.xml"/><Relationship Id="rId11" Type="http://schemas.openxmlformats.org/officeDocument/2006/relationships/tags" Target="../tags/tag1550.xml"/><Relationship Id="rId24" Type="http://schemas.openxmlformats.org/officeDocument/2006/relationships/tags" Target="../tags/tag1563.xml"/><Relationship Id="rId5" Type="http://schemas.openxmlformats.org/officeDocument/2006/relationships/tags" Target="../tags/tag1544.xml"/><Relationship Id="rId15" Type="http://schemas.openxmlformats.org/officeDocument/2006/relationships/tags" Target="../tags/tag1554.xml"/><Relationship Id="rId23" Type="http://schemas.openxmlformats.org/officeDocument/2006/relationships/tags" Target="../tags/tag1562.xml"/><Relationship Id="rId28" Type="http://schemas.openxmlformats.org/officeDocument/2006/relationships/notesSlide" Target="../notesSlides/notesSlide49.xml"/><Relationship Id="rId10" Type="http://schemas.openxmlformats.org/officeDocument/2006/relationships/tags" Target="../tags/tag1549.xml"/><Relationship Id="rId19" Type="http://schemas.openxmlformats.org/officeDocument/2006/relationships/tags" Target="../tags/tag1558.xml"/><Relationship Id="rId4" Type="http://schemas.openxmlformats.org/officeDocument/2006/relationships/tags" Target="../tags/tag1543.xml"/><Relationship Id="rId9" Type="http://schemas.openxmlformats.org/officeDocument/2006/relationships/tags" Target="../tags/tag1548.xml"/><Relationship Id="rId14" Type="http://schemas.openxmlformats.org/officeDocument/2006/relationships/tags" Target="../tags/tag1553.xml"/><Relationship Id="rId22" Type="http://schemas.openxmlformats.org/officeDocument/2006/relationships/tags" Target="../tags/tag1561.xml"/><Relationship Id="rId27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573.xml"/><Relationship Id="rId13" Type="http://schemas.openxmlformats.org/officeDocument/2006/relationships/tags" Target="../tags/tag1578.xml"/><Relationship Id="rId18" Type="http://schemas.openxmlformats.org/officeDocument/2006/relationships/tags" Target="../tags/tag1583.xml"/><Relationship Id="rId26" Type="http://schemas.openxmlformats.org/officeDocument/2006/relationships/tags" Target="../tags/tag1591.xml"/><Relationship Id="rId3" Type="http://schemas.openxmlformats.org/officeDocument/2006/relationships/tags" Target="../tags/tag1568.xml"/><Relationship Id="rId21" Type="http://schemas.openxmlformats.org/officeDocument/2006/relationships/tags" Target="../tags/tag1586.xml"/><Relationship Id="rId7" Type="http://schemas.openxmlformats.org/officeDocument/2006/relationships/tags" Target="../tags/tag1572.xml"/><Relationship Id="rId12" Type="http://schemas.openxmlformats.org/officeDocument/2006/relationships/tags" Target="../tags/tag1577.xml"/><Relationship Id="rId17" Type="http://schemas.openxmlformats.org/officeDocument/2006/relationships/tags" Target="../tags/tag1582.xml"/><Relationship Id="rId25" Type="http://schemas.openxmlformats.org/officeDocument/2006/relationships/tags" Target="../tags/tag1590.xml"/><Relationship Id="rId2" Type="http://schemas.openxmlformats.org/officeDocument/2006/relationships/tags" Target="../tags/tag1567.xml"/><Relationship Id="rId16" Type="http://schemas.openxmlformats.org/officeDocument/2006/relationships/tags" Target="../tags/tag1581.xml"/><Relationship Id="rId20" Type="http://schemas.openxmlformats.org/officeDocument/2006/relationships/tags" Target="../tags/tag1585.xml"/><Relationship Id="rId29" Type="http://schemas.openxmlformats.org/officeDocument/2006/relationships/notesSlide" Target="../notesSlides/notesSlide50.xml"/><Relationship Id="rId1" Type="http://schemas.openxmlformats.org/officeDocument/2006/relationships/tags" Target="../tags/tag1566.xml"/><Relationship Id="rId6" Type="http://schemas.openxmlformats.org/officeDocument/2006/relationships/tags" Target="../tags/tag1571.xml"/><Relationship Id="rId11" Type="http://schemas.openxmlformats.org/officeDocument/2006/relationships/tags" Target="../tags/tag1576.xml"/><Relationship Id="rId24" Type="http://schemas.openxmlformats.org/officeDocument/2006/relationships/tags" Target="../tags/tag1589.xml"/><Relationship Id="rId5" Type="http://schemas.openxmlformats.org/officeDocument/2006/relationships/tags" Target="../tags/tag1570.xml"/><Relationship Id="rId15" Type="http://schemas.openxmlformats.org/officeDocument/2006/relationships/tags" Target="../tags/tag1580.xml"/><Relationship Id="rId23" Type="http://schemas.openxmlformats.org/officeDocument/2006/relationships/tags" Target="../tags/tag1588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575.xml"/><Relationship Id="rId19" Type="http://schemas.openxmlformats.org/officeDocument/2006/relationships/tags" Target="../tags/tag1584.xml"/><Relationship Id="rId4" Type="http://schemas.openxmlformats.org/officeDocument/2006/relationships/tags" Target="../tags/tag1569.xml"/><Relationship Id="rId9" Type="http://schemas.openxmlformats.org/officeDocument/2006/relationships/tags" Target="../tags/tag1574.xml"/><Relationship Id="rId14" Type="http://schemas.openxmlformats.org/officeDocument/2006/relationships/tags" Target="../tags/tag1579.xml"/><Relationship Id="rId22" Type="http://schemas.openxmlformats.org/officeDocument/2006/relationships/tags" Target="../tags/tag1587.xml"/><Relationship Id="rId27" Type="http://schemas.openxmlformats.org/officeDocument/2006/relationships/tags" Target="../tags/tag1592.xml"/><Relationship Id="rId30" Type="http://schemas.openxmlformats.org/officeDocument/2006/relationships/image" Target="../media/image2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1595.xml"/><Relationship Id="rId2" Type="http://schemas.openxmlformats.org/officeDocument/2006/relationships/tags" Target="../tags/tag1594.xml"/><Relationship Id="rId1" Type="http://schemas.openxmlformats.org/officeDocument/2006/relationships/tags" Target="../tags/tag1593.xml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1603.xml"/><Relationship Id="rId13" Type="http://schemas.openxmlformats.org/officeDocument/2006/relationships/tags" Target="../tags/tag1608.xml"/><Relationship Id="rId3" Type="http://schemas.openxmlformats.org/officeDocument/2006/relationships/tags" Target="../tags/tag1598.xml"/><Relationship Id="rId7" Type="http://schemas.openxmlformats.org/officeDocument/2006/relationships/tags" Target="../tags/tag1602.xml"/><Relationship Id="rId12" Type="http://schemas.openxmlformats.org/officeDocument/2006/relationships/tags" Target="../tags/tag1607.xml"/><Relationship Id="rId2" Type="http://schemas.openxmlformats.org/officeDocument/2006/relationships/tags" Target="../tags/tag1597.xml"/><Relationship Id="rId16" Type="http://schemas.openxmlformats.org/officeDocument/2006/relationships/image" Target="../media/image26.png"/><Relationship Id="rId1" Type="http://schemas.openxmlformats.org/officeDocument/2006/relationships/tags" Target="../tags/tag1596.xml"/><Relationship Id="rId6" Type="http://schemas.openxmlformats.org/officeDocument/2006/relationships/tags" Target="../tags/tag1601.xml"/><Relationship Id="rId11" Type="http://schemas.openxmlformats.org/officeDocument/2006/relationships/tags" Target="../tags/tag1606.xml"/><Relationship Id="rId5" Type="http://schemas.openxmlformats.org/officeDocument/2006/relationships/tags" Target="../tags/tag1600.xml"/><Relationship Id="rId15" Type="http://schemas.openxmlformats.org/officeDocument/2006/relationships/notesSlide" Target="../notesSlides/notesSlide51.xml"/><Relationship Id="rId10" Type="http://schemas.openxmlformats.org/officeDocument/2006/relationships/tags" Target="../tags/tag1605.xml"/><Relationship Id="rId4" Type="http://schemas.openxmlformats.org/officeDocument/2006/relationships/tags" Target="../tags/tag1599.xml"/><Relationship Id="rId9" Type="http://schemas.openxmlformats.org/officeDocument/2006/relationships/tags" Target="../tags/tag1604.xml"/><Relationship Id="rId1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1616.xml"/><Relationship Id="rId13" Type="http://schemas.openxmlformats.org/officeDocument/2006/relationships/tags" Target="../tags/tag1621.xml"/><Relationship Id="rId18" Type="http://schemas.openxmlformats.org/officeDocument/2006/relationships/image" Target="../media/image26.png"/><Relationship Id="rId3" Type="http://schemas.openxmlformats.org/officeDocument/2006/relationships/tags" Target="../tags/tag1611.xml"/><Relationship Id="rId7" Type="http://schemas.openxmlformats.org/officeDocument/2006/relationships/tags" Target="../tags/tag1615.xml"/><Relationship Id="rId12" Type="http://schemas.openxmlformats.org/officeDocument/2006/relationships/tags" Target="../tags/tag162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610.xml"/><Relationship Id="rId16" Type="http://schemas.openxmlformats.org/officeDocument/2006/relationships/tags" Target="../tags/tag1624.xml"/><Relationship Id="rId1" Type="http://schemas.openxmlformats.org/officeDocument/2006/relationships/tags" Target="../tags/tag1609.xml"/><Relationship Id="rId6" Type="http://schemas.openxmlformats.org/officeDocument/2006/relationships/tags" Target="../tags/tag1614.xml"/><Relationship Id="rId11" Type="http://schemas.openxmlformats.org/officeDocument/2006/relationships/tags" Target="../tags/tag1619.xml"/><Relationship Id="rId5" Type="http://schemas.openxmlformats.org/officeDocument/2006/relationships/tags" Target="../tags/tag1613.xml"/><Relationship Id="rId15" Type="http://schemas.openxmlformats.org/officeDocument/2006/relationships/tags" Target="../tags/tag1623.xml"/><Relationship Id="rId10" Type="http://schemas.openxmlformats.org/officeDocument/2006/relationships/tags" Target="../tags/tag1618.xml"/><Relationship Id="rId4" Type="http://schemas.openxmlformats.org/officeDocument/2006/relationships/tags" Target="../tags/tag1612.xml"/><Relationship Id="rId9" Type="http://schemas.openxmlformats.org/officeDocument/2006/relationships/tags" Target="../tags/tag1617.xml"/><Relationship Id="rId14" Type="http://schemas.openxmlformats.org/officeDocument/2006/relationships/tags" Target="../tags/tag1622.xml"/></Relationships>
</file>

<file path=ppt/slides/_rels/slide81.xml.rels><?xml version="1.0" encoding="UTF-8" standalone="yes"?>
<Relationships xmlns="http://schemas.openxmlformats.org/package/2006/relationships"><Relationship Id="rId13" Type="http://schemas.openxmlformats.org/officeDocument/2006/relationships/tags" Target="../tags/tag1637.xml"/><Relationship Id="rId18" Type="http://schemas.openxmlformats.org/officeDocument/2006/relationships/tags" Target="../tags/tag1642.xml"/><Relationship Id="rId26" Type="http://schemas.openxmlformats.org/officeDocument/2006/relationships/tags" Target="../tags/tag1650.xml"/><Relationship Id="rId39" Type="http://schemas.openxmlformats.org/officeDocument/2006/relationships/tags" Target="../tags/tag1663.xml"/><Relationship Id="rId21" Type="http://schemas.openxmlformats.org/officeDocument/2006/relationships/tags" Target="../tags/tag1645.xml"/><Relationship Id="rId34" Type="http://schemas.openxmlformats.org/officeDocument/2006/relationships/tags" Target="../tags/tag1658.xml"/><Relationship Id="rId42" Type="http://schemas.openxmlformats.org/officeDocument/2006/relationships/tags" Target="../tags/tag1666.xml"/><Relationship Id="rId47" Type="http://schemas.openxmlformats.org/officeDocument/2006/relationships/tags" Target="../tags/tag1671.xml"/><Relationship Id="rId50" Type="http://schemas.openxmlformats.org/officeDocument/2006/relationships/tags" Target="../tags/tag1674.xml"/><Relationship Id="rId55" Type="http://schemas.openxmlformats.org/officeDocument/2006/relationships/slideLayout" Target="../slideLayouts/slideLayout6.xml"/><Relationship Id="rId7" Type="http://schemas.openxmlformats.org/officeDocument/2006/relationships/tags" Target="../tags/tag1631.xml"/><Relationship Id="rId12" Type="http://schemas.openxmlformats.org/officeDocument/2006/relationships/tags" Target="../tags/tag1636.xml"/><Relationship Id="rId17" Type="http://schemas.openxmlformats.org/officeDocument/2006/relationships/tags" Target="../tags/tag1641.xml"/><Relationship Id="rId25" Type="http://schemas.openxmlformats.org/officeDocument/2006/relationships/tags" Target="../tags/tag1649.xml"/><Relationship Id="rId33" Type="http://schemas.openxmlformats.org/officeDocument/2006/relationships/tags" Target="../tags/tag1657.xml"/><Relationship Id="rId38" Type="http://schemas.openxmlformats.org/officeDocument/2006/relationships/tags" Target="../tags/tag1662.xml"/><Relationship Id="rId46" Type="http://schemas.openxmlformats.org/officeDocument/2006/relationships/tags" Target="../tags/tag1670.xml"/><Relationship Id="rId2" Type="http://schemas.openxmlformats.org/officeDocument/2006/relationships/tags" Target="../tags/tag1626.xml"/><Relationship Id="rId16" Type="http://schemas.openxmlformats.org/officeDocument/2006/relationships/tags" Target="../tags/tag1640.xml"/><Relationship Id="rId20" Type="http://schemas.openxmlformats.org/officeDocument/2006/relationships/tags" Target="../tags/tag1644.xml"/><Relationship Id="rId29" Type="http://schemas.openxmlformats.org/officeDocument/2006/relationships/tags" Target="../tags/tag1653.xml"/><Relationship Id="rId41" Type="http://schemas.openxmlformats.org/officeDocument/2006/relationships/tags" Target="../tags/tag1665.xml"/><Relationship Id="rId54" Type="http://schemas.openxmlformats.org/officeDocument/2006/relationships/tags" Target="../tags/tag1678.xml"/><Relationship Id="rId1" Type="http://schemas.openxmlformats.org/officeDocument/2006/relationships/tags" Target="../tags/tag1625.xml"/><Relationship Id="rId6" Type="http://schemas.openxmlformats.org/officeDocument/2006/relationships/tags" Target="../tags/tag1630.xml"/><Relationship Id="rId11" Type="http://schemas.openxmlformats.org/officeDocument/2006/relationships/tags" Target="../tags/tag1635.xml"/><Relationship Id="rId24" Type="http://schemas.openxmlformats.org/officeDocument/2006/relationships/tags" Target="../tags/tag1648.xml"/><Relationship Id="rId32" Type="http://schemas.openxmlformats.org/officeDocument/2006/relationships/tags" Target="../tags/tag1656.xml"/><Relationship Id="rId37" Type="http://schemas.openxmlformats.org/officeDocument/2006/relationships/tags" Target="../tags/tag1661.xml"/><Relationship Id="rId40" Type="http://schemas.openxmlformats.org/officeDocument/2006/relationships/tags" Target="../tags/tag1664.xml"/><Relationship Id="rId45" Type="http://schemas.openxmlformats.org/officeDocument/2006/relationships/tags" Target="../tags/tag1669.xml"/><Relationship Id="rId53" Type="http://schemas.openxmlformats.org/officeDocument/2006/relationships/tags" Target="../tags/tag1677.xml"/><Relationship Id="rId5" Type="http://schemas.openxmlformats.org/officeDocument/2006/relationships/tags" Target="../tags/tag1629.xml"/><Relationship Id="rId15" Type="http://schemas.openxmlformats.org/officeDocument/2006/relationships/tags" Target="../tags/tag1639.xml"/><Relationship Id="rId23" Type="http://schemas.openxmlformats.org/officeDocument/2006/relationships/tags" Target="../tags/tag1647.xml"/><Relationship Id="rId28" Type="http://schemas.openxmlformats.org/officeDocument/2006/relationships/tags" Target="../tags/tag1652.xml"/><Relationship Id="rId36" Type="http://schemas.openxmlformats.org/officeDocument/2006/relationships/tags" Target="../tags/tag1660.xml"/><Relationship Id="rId49" Type="http://schemas.openxmlformats.org/officeDocument/2006/relationships/tags" Target="../tags/tag1673.xml"/><Relationship Id="rId10" Type="http://schemas.openxmlformats.org/officeDocument/2006/relationships/tags" Target="../tags/tag1634.xml"/><Relationship Id="rId19" Type="http://schemas.openxmlformats.org/officeDocument/2006/relationships/tags" Target="../tags/tag1643.xml"/><Relationship Id="rId31" Type="http://schemas.openxmlformats.org/officeDocument/2006/relationships/tags" Target="../tags/tag1655.xml"/><Relationship Id="rId44" Type="http://schemas.openxmlformats.org/officeDocument/2006/relationships/tags" Target="../tags/tag1668.xml"/><Relationship Id="rId52" Type="http://schemas.openxmlformats.org/officeDocument/2006/relationships/tags" Target="../tags/tag1676.xml"/><Relationship Id="rId4" Type="http://schemas.openxmlformats.org/officeDocument/2006/relationships/tags" Target="../tags/tag1628.xml"/><Relationship Id="rId9" Type="http://schemas.openxmlformats.org/officeDocument/2006/relationships/tags" Target="../tags/tag1633.xml"/><Relationship Id="rId14" Type="http://schemas.openxmlformats.org/officeDocument/2006/relationships/tags" Target="../tags/tag1638.xml"/><Relationship Id="rId22" Type="http://schemas.openxmlformats.org/officeDocument/2006/relationships/tags" Target="../tags/tag1646.xml"/><Relationship Id="rId27" Type="http://schemas.openxmlformats.org/officeDocument/2006/relationships/tags" Target="../tags/tag1651.xml"/><Relationship Id="rId30" Type="http://schemas.openxmlformats.org/officeDocument/2006/relationships/tags" Target="../tags/tag1654.xml"/><Relationship Id="rId35" Type="http://schemas.openxmlformats.org/officeDocument/2006/relationships/tags" Target="../tags/tag1659.xml"/><Relationship Id="rId43" Type="http://schemas.openxmlformats.org/officeDocument/2006/relationships/tags" Target="../tags/tag1667.xml"/><Relationship Id="rId48" Type="http://schemas.openxmlformats.org/officeDocument/2006/relationships/tags" Target="../tags/tag1672.xml"/><Relationship Id="rId56" Type="http://schemas.openxmlformats.org/officeDocument/2006/relationships/notesSlide" Target="../notesSlides/notesSlide52.xml"/><Relationship Id="rId8" Type="http://schemas.openxmlformats.org/officeDocument/2006/relationships/tags" Target="../tags/tag1632.xml"/><Relationship Id="rId51" Type="http://schemas.openxmlformats.org/officeDocument/2006/relationships/tags" Target="../tags/tag1675.xml"/><Relationship Id="rId3" Type="http://schemas.openxmlformats.org/officeDocument/2006/relationships/tags" Target="../tags/tag1627.xml"/></Relationships>
</file>

<file path=ppt/slides/_rels/slide82.xml.rels><?xml version="1.0" encoding="UTF-8" standalone="yes"?>
<Relationships xmlns="http://schemas.openxmlformats.org/package/2006/relationships"><Relationship Id="rId13" Type="http://schemas.openxmlformats.org/officeDocument/2006/relationships/tags" Target="../tags/tag1691.xml"/><Relationship Id="rId18" Type="http://schemas.openxmlformats.org/officeDocument/2006/relationships/tags" Target="../tags/tag1696.xml"/><Relationship Id="rId26" Type="http://schemas.openxmlformats.org/officeDocument/2006/relationships/tags" Target="../tags/tag1704.xml"/><Relationship Id="rId39" Type="http://schemas.openxmlformats.org/officeDocument/2006/relationships/tags" Target="../tags/tag1717.xml"/><Relationship Id="rId3" Type="http://schemas.openxmlformats.org/officeDocument/2006/relationships/tags" Target="../tags/tag1681.xml"/><Relationship Id="rId21" Type="http://schemas.openxmlformats.org/officeDocument/2006/relationships/tags" Target="../tags/tag1699.xml"/><Relationship Id="rId34" Type="http://schemas.openxmlformats.org/officeDocument/2006/relationships/tags" Target="../tags/tag1712.xml"/><Relationship Id="rId42" Type="http://schemas.openxmlformats.org/officeDocument/2006/relationships/tags" Target="../tags/tag1720.xml"/><Relationship Id="rId47" Type="http://schemas.openxmlformats.org/officeDocument/2006/relationships/tags" Target="../tags/tag1725.xml"/><Relationship Id="rId50" Type="http://schemas.openxmlformats.org/officeDocument/2006/relationships/slideLayout" Target="../slideLayouts/slideLayout6.xml"/><Relationship Id="rId7" Type="http://schemas.openxmlformats.org/officeDocument/2006/relationships/tags" Target="../tags/tag1685.xml"/><Relationship Id="rId12" Type="http://schemas.openxmlformats.org/officeDocument/2006/relationships/tags" Target="../tags/tag1690.xml"/><Relationship Id="rId17" Type="http://schemas.openxmlformats.org/officeDocument/2006/relationships/tags" Target="../tags/tag1695.xml"/><Relationship Id="rId25" Type="http://schemas.openxmlformats.org/officeDocument/2006/relationships/tags" Target="../tags/tag1703.xml"/><Relationship Id="rId33" Type="http://schemas.openxmlformats.org/officeDocument/2006/relationships/tags" Target="../tags/tag1711.xml"/><Relationship Id="rId38" Type="http://schemas.openxmlformats.org/officeDocument/2006/relationships/tags" Target="../tags/tag1716.xml"/><Relationship Id="rId46" Type="http://schemas.openxmlformats.org/officeDocument/2006/relationships/tags" Target="../tags/tag1724.xml"/><Relationship Id="rId2" Type="http://schemas.openxmlformats.org/officeDocument/2006/relationships/tags" Target="../tags/tag1680.xml"/><Relationship Id="rId16" Type="http://schemas.openxmlformats.org/officeDocument/2006/relationships/tags" Target="../tags/tag1694.xml"/><Relationship Id="rId20" Type="http://schemas.openxmlformats.org/officeDocument/2006/relationships/tags" Target="../tags/tag1698.xml"/><Relationship Id="rId29" Type="http://schemas.openxmlformats.org/officeDocument/2006/relationships/tags" Target="../tags/tag1707.xml"/><Relationship Id="rId41" Type="http://schemas.openxmlformats.org/officeDocument/2006/relationships/tags" Target="../tags/tag1719.xml"/><Relationship Id="rId1" Type="http://schemas.openxmlformats.org/officeDocument/2006/relationships/tags" Target="../tags/tag1679.xml"/><Relationship Id="rId6" Type="http://schemas.openxmlformats.org/officeDocument/2006/relationships/tags" Target="../tags/tag1684.xml"/><Relationship Id="rId11" Type="http://schemas.openxmlformats.org/officeDocument/2006/relationships/tags" Target="../tags/tag1689.xml"/><Relationship Id="rId24" Type="http://schemas.openxmlformats.org/officeDocument/2006/relationships/tags" Target="../tags/tag1702.xml"/><Relationship Id="rId32" Type="http://schemas.openxmlformats.org/officeDocument/2006/relationships/tags" Target="../tags/tag1710.xml"/><Relationship Id="rId37" Type="http://schemas.openxmlformats.org/officeDocument/2006/relationships/tags" Target="../tags/tag1715.xml"/><Relationship Id="rId40" Type="http://schemas.openxmlformats.org/officeDocument/2006/relationships/tags" Target="../tags/tag1718.xml"/><Relationship Id="rId45" Type="http://schemas.openxmlformats.org/officeDocument/2006/relationships/tags" Target="../tags/tag1723.xml"/><Relationship Id="rId5" Type="http://schemas.openxmlformats.org/officeDocument/2006/relationships/tags" Target="../tags/tag1683.xml"/><Relationship Id="rId15" Type="http://schemas.openxmlformats.org/officeDocument/2006/relationships/tags" Target="../tags/tag1693.xml"/><Relationship Id="rId23" Type="http://schemas.openxmlformats.org/officeDocument/2006/relationships/tags" Target="../tags/tag1701.xml"/><Relationship Id="rId28" Type="http://schemas.openxmlformats.org/officeDocument/2006/relationships/tags" Target="../tags/tag1706.xml"/><Relationship Id="rId36" Type="http://schemas.openxmlformats.org/officeDocument/2006/relationships/tags" Target="../tags/tag1714.xml"/><Relationship Id="rId49" Type="http://schemas.openxmlformats.org/officeDocument/2006/relationships/tags" Target="../tags/tag1727.xml"/><Relationship Id="rId10" Type="http://schemas.openxmlformats.org/officeDocument/2006/relationships/tags" Target="../tags/tag1688.xml"/><Relationship Id="rId19" Type="http://schemas.openxmlformats.org/officeDocument/2006/relationships/tags" Target="../tags/tag1697.xml"/><Relationship Id="rId31" Type="http://schemas.openxmlformats.org/officeDocument/2006/relationships/tags" Target="../tags/tag1709.xml"/><Relationship Id="rId44" Type="http://schemas.openxmlformats.org/officeDocument/2006/relationships/tags" Target="../tags/tag1722.xml"/><Relationship Id="rId4" Type="http://schemas.openxmlformats.org/officeDocument/2006/relationships/tags" Target="../tags/tag1682.xml"/><Relationship Id="rId9" Type="http://schemas.openxmlformats.org/officeDocument/2006/relationships/tags" Target="../tags/tag1687.xml"/><Relationship Id="rId14" Type="http://schemas.openxmlformats.org/officeDocument/2006/relationships/tags" Target="../tags/tag1692.xml"/><Relationship Id="rId22" Type="http://schemas.openxmlformats.org/officeDocument/2006/relationships/tags" Target="../tags/tag1700.xml"/><Relationship Id="rId27" Type="http://schemas.openxmlformats.org/officeDocument/2006/relationships/tags" Target="../tags/tag1705.xml"/><Relationship Id="rId30" Type="http://schemas.openxmlformats.org/officeDocument/2006/relationships/tags" Target="../tags/tag1708.xml"/><Relationship Id="rId35" Type="http://schemas.openxmlformats.org/officeDocument/2006/relationships/tags" Target="../tags/tag1713.xml"/><Relationship Id="rId43" Type="http://schemas.openxmlformats.org/officeDocument/2006/relationships/tags" Target="../tags/tag1721.xml"/><Relationship Id="rId48" Type="http://schemas.openxmlformats.org/officeDocument/2006/relationships/tags" Target="../tags/tag1726.xml"/><Relationship Id="rId8" Type="http://schemas.openxmlformats.org/officeDocument/2006/relationships/tags" Target="../tags/tag1686.xml"/><Relationship Id="rId51" Type="http://schemas.openxmlformats.org/officeDocument/2006/relationships/notesSlide" Target="../notesSlides/notesSlide53.xml"/></Relationships>
</file>

<file path=ppt/slides/_rels/slide83.xml.rels><?xml version="1.0" encoding="UTF-8" standalone="yes"?>
<Relationships xmlns="http://schemas.openxmlformats.org/package/2006/relationships"><Relationship Id="rId13" Type="http://schemas.openxmlformats.org/officeDocument/2006/relationships/tags" Target="../tags/tag1740.xml"/><Relationship Id="rId18" Type="http://schemas.openxmlformats.org/officeDocument/2006/relationships/tags" Target="../tags/tag1745.xml"/><Relationship Id="rId26" Type="http://schemas.openxmlformats.org/officeDocument/2006/relationships/tags" Target="../tags/tag1753.xml"/><Relationship Id="rId39" Type="http://schemas.openxmlformats.org/officeDocument/2006/relationships/tags" Target="../tags/tag1766.xml"/><Relationship Id="rId3" Type="http://schemas.openxmlformats.org/officeDocument/2006/relationships/tags" Target="../tags/tag1730.xml"/><Relationship Id="rId21" Type="http://schemas.openxmlformats.org/officeDocument/2006/relationships/tags" Target="../tags/tag1748.xml"/><Relationship Id="rId34" Type="http://schemas.openxmlformats.org/officeDocument/2006/relationships/tags" Target="../tags/tag1761.xml"/><Relationship Id="rId42" Type="http://schemas.openxmlformats.org/officeDocument/2006/relationships/tags" Target="../tags/tag1769.xml"/><Relationship Id="rId47" Type="http://schemas.openxmlformats.org/officeDocument/2006/relationships/tags" Target="../tags/tag1774.xml"/><Relationship Id="rId50" Type="http://schemas.openxmlformats.org/officeDocument/2006/relationships/tags" Target="../tags/tag1777.xml"/><Relationship Id="rId7" Type="http://schemas.openxmlformats.org/officeDocument/2006/relationships/tags" Target="../tags/tag1734.xml"/><Relationship Id="rId12" Type="http://schemas.openxmlformats.org/officeDocument/2006/relationships/tags" Target="../tags/tag1739.xml"/><Relationship Id="rId17" Type="http://schemas.openxmlformats.org/officeDocument/2006/relationships/tags" Target="../tags/tag1744.xml"/><Relationship Id="rId25" Type="http://schemas.openxmlformats.org/officeDocument/2006/relationships/tags" Target="../tags/tag1752.xml"/><Relationship Id="rId33" Type="http://schemas.openxmlformats.org/officeDocument/2006/relationships/tags" Target="../tags/tag1760.xml"/><Relationship Id="rId38" Type="http://schemas.openxmlformats.org/officeDocument/2006/relationships/tags" Target="../tags/tag1765.xml"/><Relationship Id="rId46" Type="http://schemas.openxmlformats.org/officeDocument/2006/relationships/tags" Target="../tags/tag1773.xml"/><Relationship Id="rId2" Type="http://schemas.openxmlformats.org/officeDocument/2006/relationships/tags" Target="../tags/tag1729.xml"/><Relationship Id="rId16" Type="http://schemas.openxmlformats.org/officeDocument/2006/relationships/tags" Target="../tags/tag1743.xml"/><Relationship Id="rId20" Type="http://schemas.openxmlformats.org/officeDocument/2006/relationships/tags" Target="../tags/tag1747.xml"/><Relationship Id="rId29" Type="http://schemas.openxmlformats.org/officeDocument/2006/relationships/tags" Target="../tags/tag1756.xml"/><Relationship Id="rId41" Type="http://schemas.openxmlformats.org/officeDocument/2006/relationships/tags" Target="../tags/tag1768.xml"/><Relationship Id="rId54" Type="http://schemas.openxmlformats.org/officeDocument/2006/relationships/image" Target="../media/image27.emf"/><Relationship Id="rId1" Type="http://schemas.openxmlformats.org/officeDocument/2006/relationships/tags" Target="../tags/tag1728.xml"/><Relationship Id="rId6" Type="http://schemas.openxmlformats.org/officeDocument/2006/relationships/tags" Target="../tags/tag1733.xml"/><Relationship Id="rId11" Type="http://schemas.openxmlformats.org/officeDocument/2006/relationships/tags" Target="../tags/tag1738.xml"/><Relationship Id="rId24" Type="http://schemas.openxmlformats.org/officeDocument/2006/relationships/tags" Target="../tags/tag1751.xml"/><Relationship Id="rId32" Type="http://schemas.openxmlformats.org/officeDocument/2006/relationships/tags" Target="../tags/tag1759.xml"/><Relationship Id="rId37" Type="http://schemas.openxmlformats.org/officeDocument/2006/relationships/tags" Target="../tags/tag1764.xml"/><Relationship Id="rId40" Type="http://schemas.openxmlformats.org/officeDocument/2006/relationships/tags" Target="../tags/tag1767.xml"/><Relationship Id="rId45" Type="http://schemas.openxmlformats.org/officeDocument/2006/relationships/tags" Target="../tags/tag1772.xml"/><Relationship Id="rId53" Type="http://schemas.openxmlformats.org/officeDocument/2006/relationships/notesSlide" Target="../notesSlides/notesSlide54.xml"/><Relationship Id="rId5" Type="http://schemas.openxmlformats.org/officeDocument/2006/relationships/tags" Target="../tags/tag1732.xml"/><Relationship Id="rId15" Type="http://schemas.openxmlformats.org/officeDocument/2006/relationships/tags" Target="../tags/tag1742.xml"/><Relationship Id="rId23" Type="http://schemas.openxmlformats.org/officeDocument/2006/relationships/tags" Target="../tags/tag1750.xml"/><Relationship Id="rId28" Type="http://schemas.openxmlformats.org/officeDocument/2006/relationships/tags" Target="../tags/tag1755.xml"/><Relationship Id="rId36" Type="http://schemas.openxmlformats.org/officeDocument/2006/relationships/tags" Target="../tags/tag1763.xml"/><Relationship Id="rId49" Type="http://schemas.openxmlformats.org/officeDocument/2006/relationships/tags" Target="../tags/tag1776.xml"/><Relationship Id="rId10" Type="http://schemas.openxmlformats.org/officeDocument/2006/relationships/tags" Target="../tags/tag1737.xml"/><Relationship Id="rId19" Type="http://schemas.openxmlformats.org/officeDocument/2006/relationships/tags" Target="../tags/tag1746.xml"/><Relationship Id="rId31" Type="http://schemas.openxmlformats.org/officeDocument/2006/relationships/tags" Target="../tags/tag1758.xml"/><Relationship Id="rId44" Type="http://schemas.openxmlformats.org/officeDocument/2006/relationships/tags" Target="../tags/tag1771.xml"/><Relationship Id="rId52" Type="http://schemas.openxmlformats.org/officeDocument/2006/relationships/slideLayout" Target="../slideLayouts/slideLayout6.xml"/><Relationship Id="rId4" Type="http://schemas.openxmlformats.org/officeDocument/2006/relationships/tags" Target="../tags/tag1731.xml"/><Relationship Id="rId9" Type="http://schemas.openxmlformats.org/officeDocument/2006/relationships/tags" Target="../tags/tag1736.xml"/><Relationship Id="rId14" Type="http://schemas.openxmlformats.org/officeDocument/2006/relationships/tags" Target="../tags/tag1741.xml"/><Relationship Id="rId22" Type="http://schemas.openxmlformats.org/officeDocument/2006/relationships/tags" Target="../tags/tag1749.xml"/><Relationship Id="rId27" Type="http://schemas.openxmlformats.org/officeDocument/2006/relationships/tags" Target="../tags/tag1754.xml"/><Relationship Id="rId30" Type="http://schemas.openxmlformats.org/officeDocument/2006/relationships/tags" Target="../tags/tag1757.xml"/><Relationship Id="rId35" Type="http://schemas.openxmlformats.org/officeDocument/2006/relationships/tags" Target="../tags/tag1762.xml"/><Relationship Id="rId43" Type="http://schemas.openxmlformats.org/officeDocument/2006/relationships/tags" Target="../tags/tag1770.xml"/><Relationship Id="rId48" Type="http://schemas.openxmlformats.org/officeDocument/2006/relationships/tags" Target="../tags/tag1775.xml"/><Relationship Id="rId8" Type="http://schemas.openxmlformats.org/officeDocument/2006/relationships/tags" Target="../tags/tag1735.xml"/><Relationship Id="rId51" Type="http://schemas.openxmlformats.org/officeDocument/2006/relationships/tags" Target="../tags/tag1778.xml"/></Relationships>
</file>

<file path=ppt/slides/_rels/slide84.xml.rels><?xml version="1.0" encoding="UTF-8" standalone="yes"?>
<Relationships xmlns="http://schemas.openxmlformats.org/package/2006/relationships"><Relationship Id="rId13" Type="http://schemas.openxmlformats.org/officeDocument/2006/relationships/tags" Target="../tags/tag1791.xml"/><Relationship Id="rId18" Type="http://schemas.openxmlformats.org/officeDocument/2006/relationships/tags" Target="../tags/tag1796.xml"/><Relationship Id="rId26" Type="http://schemas.openxmlformats.org/officeDocument/2006/relationships/tags" Target="../tags/tag1804.xml"/><Relationship Id="rId39" Type="http://schemas.openxmlformats.org/officeDocument/2006/relationships/tags" Target="../tags/tag1817.xml"/><Relationship Id="rId3" Type="http://schemas.openxmlformats.org/officeDocument/2006/relationships/tags" Target="../tags/tag1781.xml"/><Relationship Id="rId21" Type="http://schemas.openxmlformats.org/officeDocument/2006/relationships/tags" Target="../tags/tag1799.xml"/><Relationship Id="rId34" Type="http://schemas.openxmlformats.org/officeDocument/2006/relationships/tags" Target="../tags/tag1812.xml"/><Relationship Id="rId42" Type="http://schemas.openxmlformats.org/officeDocument/2006/relationships/tags" Target="../tags/tag1820.xml"/><Relationship Id="rId47" Type="http://schemas.openxmlformats.org/officeDocument/2006/relationships/tags" Target="../tags/tag1825.xml"/><Relationship Id="rId50" Type="http://schemas.openxmlformats.org/officeDocument/2006/relationships/tags" Target="../tags/tag1828.xml"/><Relationship Id="rId7" Type="http://schemas.openxmlformats.org/officeDocument/2006/relationships/tags" Target="../tags/tag1785.xml"/><Relationship Id="rId12" Type="http://schemas.openxmlformats.org/officeDocument/2006/relationships/tags" Target="../tags/tag1790.xml"/><Relationship Id="rId17" Type="http://schemas.openxmlformats.org/officeDocument/2006/relationships/tags" Target="../tags/tag1795.xml"/><Relationship Id="rId25" Type="http://schemas.openxmlformats.org/officeDocument/2006/relationships/tags" Target="../tags/tag1803.xml"/><Relationship Id="rId33" Type="http://schemas.openxmlformats.org/officeDocument/2006/relationships/tags" Target="../tags/tag1811.xml"/><Relationship Id="rId38" Type="http://schemas.openxmlformats.org/officeDocument/2006/relationships/tags" Target="../tags/tag1816.xml"/><Relationship Id="rId46" Type="http://schemas.openxmlformats.org/officeDocument/2006/relationships/tags" Target="../tags/tag1824.xml"/><Relationship Id="rId2" Type="http://schemas.openxmlformats.org/officeDocument/2006/relationships/tags" Target="../tags/tag1780.xml"/><Relationship Id="rId16" Type="http://schemas.openxmlformats.org/officeDocument/2006/relationships/tags" Target="../tags/tag1794.xml"/><Relationship Id="rId20" Type="http://schemas.openxmlformats.org/officeDocument/2006/relationships/tags" Target="../tags/tag1798.xml"/><Relationship Id="rId29" Type="http://schemas.openxmlformats.org/officeDocument/2006/relationships/tags" Target="../tags/tag1807.xml"/><Relationship Id="rId41" Type="http://schemas.openxmlformats.org/officeDocument/2006/relationships/tags" Target="../tags/tag1819.xml"/><Relationship Id="rId1" Type="http://schemas.openxmlformats.org/officeDocument/2006/relationships/tags" Target="../tags/tag1779.xml"/><Relationship Id="rId6" Type="http://schemas.openxmlformats.org/officeDocument/2006/relationships/tags" Target="../tags/tag1784.xml"/><Relationship Id="rId11" Type="http://schemas.openxmlformats.org/officeDocument/2006/relationships/tags" Target="../tags/tag1789.xml"/><Relationship Id="rId24" Type="http://schemas.openxmlformats.org/officeDocument/2006/relationships/tags" Target="../tags/tag1802.xml"/><Relationship Id="rId32" Type="http://schemas.openxmlformats.org/officeDocument/2006/relationships/tags" Target="../tags/tag1810.xml"/><Relationship Id="rId37" Type="http://schemas.openxmlformats.org/officeDocument/2006/relationships/tags" Target="../tags/tag1815.xml"/><Relationship Id="rId40" Type="http://schemas.openxmlformats.org/officeDocument/2006/relationships/tags" Target="../tags/tag1818.xml"/><Relationship Id="rId45" Type="http://schemas.openxmlformats.org/officeDocument/2006/relationships/tags" Target="../tags/tag1823.xml"/><Relationship Id="rId53" Type="http://schemas.openxmlformats.org/officeDocument/2006/relationships/notesSlide" Target="../notesSlides/notesSlide55.xml"/><Relationship Id="rId5" Type="http://schemas.openxmlformats.org/officeDocument/2006/relationships/tags" Target="../tags/tag1783.xml"/><Relationship Id="rId15" Type="http://schemas.openxmlformats.org/officeDocument/2006/relationships/tags" Target="../tags/tag1793.xml"/><Relationship Id="rId23" Type="http://schemas.openxmlformats.org/officeDocument/2006/relationships/tags" Target="../tags/tag1801.xml"/><Relationship Id="rId28" Type="http://schemas.openxmlformats.org/officeDocument/2006/relationships/tags" Target="../tags/tag1806.xml"/><Relationship Id="rId36" Type="http://schemas.openxmlformats.org/officeDocument/2006/relationships/tags" Target="../tags/tag1814.xml"/><Relationship Id="rId49" Type="http://schemas.openxmlformats.org/officeDocument/2006/relationships/tags" Target="../tags/tag1827.xml"/><Relationship Id="rId10" Type="http://schemas.openxmlformats.org/officeDocument/2006/relationships/tags" Target="../tags/tag1788.xml"/><Relationship Id="rId19" Type="http://schemas.openxmlformats.org/officeDocument/2006/relationships/tags" Target="../tags/tag1797.xml"/><Relationship Id="rId31" Type="http://schemas.openxmlformats.org/officeDocument/2006/relationships/tags" Target="../tags/tag1809.xml"/><Relationship Id="rId44" Type="http://schemas.openxmlformats.org/officeDocument/2006/relationships/tags" Target="../tags/tag1822.xml"/><Relationship Id="rId52" Type="http://schemas.openxmlformats.org/officeDocument/2006/relationships/slideLayout" Target="../slideLayouts/slideLayout6.xml"/><Relationship Id="rId4" Type="http://schemas.openxmlformats.org/officeDocument/2006/relationships/tags" Target="../tags/tag1782.xml"/><Relationship Id="rId9" Type="http://schemas.openxmlformats.org/officeDocument/2006/relationships/tags" Target="../tags/tag1787.xml"/><Relationship Id="rId14" Type="http://schemas.openxmlformats.org/officeDocument/2006/relationships/tags" Target="../tags/tag1792.xml"/><Relationship Id="rId22" Type="http://schemas.openxmlformats.org/officeDocument/2006/relationships/tags" Target="../tags/tag1800.xml"/><Relationship Id="rId27" Type="http://schemas.openxmlformats.org/officeDocument/2006/relationships/tags" Target="../tags/tag1805.xml"/><Relationship Id="rId30" Type="http://schemas.openxmlformats.org/officeDocument/2006/relationships/tags" Target="../tags/tag1808.xml"/><Relationship Id="rId35" Type="http://schemas.openxmlformats.org/officeDocument/2006/relationships/tags" Target="../tags/tag1813.xml"/><Relationship Id="rId43" Type="http://schemas.openxmlformats.org/officeDocument/2006/relationships/tags" Target="../tags/tag1821.xml"/><Relationship Id="rId48" Type="http://schemas.openxmlformats.org/officeDocument/2006/relationships/tags" Target="../tags/tag1826.xml"/><Relationship Id="rId8" Type="http://schemas.openxmlformats.org/officeDocument/2006/relationships/tags" Target="../tags/tag1786.xml"/><Relationship Id="rId51" Type="http://schemas.openxmlformats.org/officeDocument/2006/relationships/tags" Target="../tags/tag1829.xml"/></Relationships>
</file>

<file path=ppt/slides/_rels/slide85.xml.rels><?xml version="1.0" encoding="UTF-8" standalone="yes"?>
<Relationships xmlns="http://schemas.openxmlformats.org/package/2006/relationships"><Relationship Id="rId13" Type="http://schemas.openxmlformats.org/officeDocument/2006/relationships/tags" Target="../tags/tag1842.xml"/><Relationship Id="rId18" Type="http://schemas.openxmlformats.org/officeDocument/2006/relationships/tags" Target="../tags/tag1847.xml"/><Relationship Id="rId26" Type="http://schemas.openxmlformats.org/officeDocument/2006/relationships/tags" Target="../tags/tag1855.xml"/><Relationship Id="rId39" Type="http://schemas.openxmlformats.org/officeDocument/2006/relationships/tags" Target="../tags/tag1868.xml"/><Relationship Id="rId21" Type="http://schemas.openxmlformats.org/officeDocument/2006/relationships/tags" Target="../tags/tag1850.xml"/><Relationship Id="rId34" Type="http://schemas.openxmlformats.org/officeDocument/2006/relationships/tags" Target="../tags/tag1863.xml"/><Relationship Id="rId42" Type="http://schemas.openxmlformats.org/officeDocument/2006/relationships/tags" Target="../tags/tag1871.xml"/><Relationship Id="rId47" Type="http://schemas.openxmlformats.org/officeDocument/2006/relationships/tags" Target="../tags/tag1876.xml"/><Relationship Id="rId50" Type="http://schemas.openxmlformats.org/officeDocument/2006/relationships/tags" Target="../tags/tag1879.xml"/><Relationship Id="rId55" Type="http://schemas.openxmlformats.org/officeDocument/2006/relationships/slideLayout" Target="../slideLayouts/slideLayout6.xml"/><Relationship Id="rId7" Type="http://schemas.openxmlformats.org/officeDocument/2006/relationships/tags" Target="../tags/tag1836.xml"/><Relationship Id="rId12" Type="http://schemas.openxmlformats.org/officeDocument/2006/relationships/tags" Target="../tags/tag1841.xml"/><Relationship Id="rId17" Type="http://schemas.openxmlformats.org/officeDocument/2006/relationships/tags" Target="../tags/tag1846.xml"/><Relationship Id="rId25" Type="http://schemas.openxmlformats.org/officeDocument/2006/relationships/tags" Target="../tags/tag1854.xml"/><Relationship Id="rId33" Type="http://schemas.openxmlformats.org/officeDocument/2006/relationships/tags" Target="../tags/tag1862.xml"/><Relationship Id="rId38" Type="http://schemas.openxmlformats.org/officeDocument/2006/relationships/tags" Target="../tags/tag1867.xml"/><Relationship Id="rId46" Type="http://schemas.openxmlformats.org/officeDocument/2006/relationships/tags" Target="../tags/tag1875.xml"/><Relationship Id="rId2" Type="http://schemas.openxmlformats.org/officeDocument/2006/relationships/tags" Target="../tags/tag1831.xml"/><Relationship Id="rId16" Type="http://schemas.openxmlformats.org/officeDocument/2006/relationships/tags" Target="../tags/tag1845.xml"/><Relationship Id="rId20" Type="http://schemas.openxmlformats.org/officeDocument/2006/relationships/tags" Target="../tags/tag1849.xml"/><Relationship Id="rId29" Type="http://schemas.openxmlformats.org/officeDocument/2006/relationships/tags" Target="../tags/tag1858.xml"/><Relationship Id="rId41" Type="http://schemas.openxmlformats.org/officeDocument/2006/relationships/tags" Target="../tags/tag1870.xml"/><Relationship Id="rId54" Type="http://schemas.openxmlformats.org/officeDocument/2006/relationships/tags" Target="../tags/tag1883.xml"/><Relationship Id="rId1" Type="http://schemas.openxmlformats.org/officeDocument/2006/relationships/tags" Target="../tags/tag1830.xml"/><Relationship Id="rId6" Type="http://schemas.openxmlformats.org/officeDocument/2006/relationships/tags" Target="../tags/tag1835.xml"/><Relationship Id="rId11" Type="http://schemas.openxmlformats.org/officeDocument/2006/relationships/tags" Target="../tags/tag1840.xml"/><Relationship Id="rId24" Type="http://schemas.openxmlformats.org/officeDocument/2006/relationships/tags" Target="../tags/tag1853.xml"/><Relationship Id="rId32" Type="http://schemas.openxmlformats.org/officeDocument/2006/relationships/tags" Target="../tags/tag1861.xml"/><Relationship Id="rId37" Type="http://schemas.openxmlformats.org/officeDocument/2006/relationships/tags" Target="../tags/tag1866.xml"/><Relationship Id="rId40" Type="http://schemas.openxmlformats.org/officeDocument/2006/relationships/tags" Target="../tags/tag1869.xml"/><Relationship Id="rId45" Type="http://schemas.openxmlformats.org/officeDocument/2006/relationships/tags" Target="../tags/tag1874.xml"/><Relationship Id="rId53" Type="http://schemas.openxmlformats.org/officeDocument/2006/relationships/tags" Target="../tags/tag1882.xml"/><Relationship Id="rId5" Type="http://schemas.openxmlformats.org/officeDocument/2006/relationships/tags" Target="../tags/tag1834.xml"/><Relationship Id="rId15" Type="http://schemas.openxmlformats.org/officeDocument/2006/relationships/tags" Target="../tags/tag1844.xml"/><Relationship Id="rId23" Type="http://schemas.openxmlformats.org/officeDocument/2006/relationships/tags" Target="../tags/tag1852.xml"/><Relationship Id="rId28" Type="http://schemas.openxmlformats.org/officeDocument/2006/relationships/tags" Target="../tags/tag1857.xml"/><Relationship Id="rId36" Type="http://schemas.openxmlformats.org/officeDocument/2006/relationships/tags" Target="../tags/tag1865.xml"/><Relationship Id="rId49" Type="http://schemas.openxmlformats.org/officeDocument/2006/relationships/tags" Target="../tags/tag1878.xml"/><Relationship Id="rId57" Type="http://schemas.openxmlformats.org/officeDocument/2006/relationships/image" Target="../media/image28.emf"/><Relationship Id="rId10" Type="http://schemas.openxmlformats.org/officeDocument/2006/relationships/tags" Target="../tags/tag1839.xml"/><Relationship Id="rId19" Type="http://schemas.openxmlformats.org/officeDocument/2006/relationships/tags" Target="../tags/tag1848.xml"/><Relationship Id="rId31" Type="http://schemas.openxmlformats.org/officeDocument/2006/relationships/tags" Target="../tags/tag1860.xml"/><Relationship Id="rId44" Type="http://schemas.openxmlformats.org/officeDocument/2006/relationships/tags" Target="../tags/tag1873.xml"/><Relationship Id="rId52" Type="http://schemas.openxmlformats.org/officeDocument/2006/relationships/tags" Target="../tags/tag1881.xml"/><Relationship Id="rId4" Type="http://schemas.openxmlformats.org/officeDocument/2006/relationships/tags" Target="../tags/tag1833.xml"/><Relationship Id="rId9" Type="http://schemas.openxmlformats.org/officeDocument/2006/relationships/tags" Target="../tags/tag1838.xml"/><Relationship Id="rId14" Type="http://schemas.openxmlformats.org/officeDocument/2006/relationships/tags" Target="../tags/tag1843.xml"/><Relationship Id="rId22" Type="http://schemas.openxmlformats.org/officeDocument/2006/relationships/tags" Target="../tags/tag1851.xml"/><Relationship Id="rId27" Type="http://schemas.openxmlformats.org/officeDocument/2006/relationships/tags" Target="../tags/tag1856.xml"/><Relationship Id="rId30" Type="http://schemas.openxmlformats.org/officeDocument/2006/relationships/tags" Target="../tags/tag1859.xml"/><Relationship Id="rId35" Type="http://schemas.openxmlformats.org/officeDocument/2006/relationships/tags" Target="../tags/tag1864.xml"/><Relationship Id="rId43" Type="http://schemas.openxmlformats.org/officeDocument/2006/relationships/tags" Target="../tags/tag1872.xml"/><Relationship Id="rId48" Type="http://schemas.openxmlformats.org/officeDocument/2006/relationships/tags" Target="../tags/tag1877.xml"/><Relationship Id="rId56" Type="http://schemas.openxmlformats.org/officeDocument/2006/relationships/notesSlide" Target="../notesSlides/notesSlide56.xml"/><Relationship Id="rId8" Type="http://schemas.openxmlformats.org/officeDocument/2006/relationships/tags" Target="../tags/tag1837.xml"/><Relationship Id="rId51" Type="http://schemas.openxmlformats.org/officeDocument/2006/relationships/tags" Target="../tags/tag1880.xml"/><Relationship Id="rId3" Type="http://schemas.openxmlformats.org/officeDocument/2006/relationships/tags" Target="../tags/tag1832.xml"/></Relationships>
</file>

<file path=ppt/slides/_rels/slide86.xml.rels><?xml version="1.0" encoding="UTF-8" standalone="yes"?>
<Relationships xmlns="http://schemas.openxmlformats.org/package/2006/relationships"><Relationship Id="rId13" Type="http://schemas.openxmlformats.org/officeDocument/2006/relationships/tags" Target="../tags/tag1896.xml"/><Relationship Id="rId18" Type="http://schemas.openxmlformats.org/officeDocument/2006/relationships/tags" Target="../tags/tag1901.xml"/><Relationship Id="rId26" Type="http://schemas.openxmlformats.org/officeDocument/2006/relationships/tags" Target="../tags/tag1909.xml"/><Relationship Id="rId39" Type="http://schemas.openxmlformats.org/officeDocument/2006/relationships/tags" Target="../tags/tag1922.xml"/><Relationship Id="rId3" Type="http://schemas.openxmlformats.org/officeDocument/2006/relationships/tags" Target="../tags/tag1886.xml"/><Relationship Id="rId21" Type="http://schemas.openxmlformats.org/officeDocument/2006/relationships/tags" Target="../tags/tag1904.xml"/><Relationship Id="rId34" Type="http://schemas.openxmlformats.org/officeDocument/2006/relationships/tags" Target="../tags/tag1917.xml"/><Relationship Id="rId42" Type="http://schemas.openxmlformats.org/officeDocument/2006/relationships/tags" Target="../tags/tag1925.xml"/><Relationship Id="rId47" Type="http://schemas.openxmlformats.org/officeDocument/2006/relationships/tags" Target="../tags/tag1930.xml"/><Relationship Id="rId50" Type="http://schemas.openxmlformats.org/officeDocument/2006/relationships/tags" Target="../tags/tag1933.xml"/><Relationship Id="rId7" Type="http://schemas.openxmlformats.org/officeDocument/2006/relationships/tags" Target="../tags/tag1890.xml"/><Relationship Id="rId12" Type="http://schemas.openxmlformats.org/officeDocument/2006/relationships/tags" Target="../tags/tag1895.xml"/><Relationship Id="rId17" Type="http://schemas.openxmlformats.org/officeDocument/2006/relationships/tags" Target="../tags/tag1900.xml"/><Relationship Id="rId25" Type="http://schemas.openxmlformats.org/officeDocument/2006/relationships/tags" Target="../tags/tag1908.xml"/><Relationship Id="rId33" Type="http://schemas.openxmlformats.org/officeDocument/2006/relationships/tags" Target="../tags/tag1916.xml"/><Relationship Id="rId38" Type="http://schemas.openxmlformats.org/officeDocument/2006/relationships/tags" Target="../tags/tag1921.xml"/><Relationship Id="rId46" Type="http://schemas.openxmlformats.org/officeDocument/2006/relationships/tags" Target="../tags/tag1929.xml"/><Relationship Id="rId2" Type="http://schemas.openxmlformats.org/officeDocument/2006/relationships/tags" Target="../tags/tag1885.xml"/><Relationship Id="rId16" Type="http://schemas.openxmlformats.org/officeDocument/2006/relationships/tags" Target="../tags/tag1899.xml"/><Relationship Id="rId20" Type="http://schemas.openxmlformats.org/officeDocument/2006/relationships/tags" Target="../tags/tag1903.xml"/><Relationship Id="rId29" Type="http://schemas.openxmlformats.org/officeDocument/2006/relationships/tags" Target="../tags/tag1912.xml"/><Relationship Id="rId41" Type="http://schemas.openxmlformats.org/officeDocument/2006/relationships/tags" Target="../tags/tag1924.xml"/><Relationship Id="rId54" Type="http://schemas.openxmlformats.org/officeDocument/2006/relationships/notesSlide" Target="../notesSlides/notesSlide57.xml"/><Relationship Id="rId1" Type="http://schemas.openxmlformats.org/officeDocument/2006/relationships/tags" Target="../tags/tag1884.xml"/><Relationship Id="rId6" Type="http://schemas.openxmlformats.org/officeDocument/2006/relationships/tags" Target="../tags/tag1889.xml"/><Relationship Id="rId11" Type="http://schemas.openxmlformats.org/officeDocument/2006/relationships/tags" Target="../tags/tag1894.xml"/><Relationship Id="rId24" Type="http://schemas.openxmlformats.org/officeDocument/2006/relationships/tags" Target="../tags/tag1907.xml"/><Relationship Id="rId32" Type="http://schemas.openxmlformats.org/officeDocument/2006/relationships/tags" Target="../tags/tag1915.xml"/><Relationship Id="rId37" Type="http://schemas.openxmlformats.org/officeDocument/2006/relationships/tags" Target="../tags/tag1920.xml"/><Relationship Id="rId40" Type="http://schemas.openxmlformats.org/officeDocument/2006/relationships/tags" Target="../tags/tag1923.xml"/><Relationship Id="rId45" Type="http://schemas.openxmlformats.org/officeDocument/2006/relationships/tags" Target="../tags/tag1928.xml"/><Relationship Id="rId53" Type="http://schemas.openxmlformats.org/officeDocument/2006/relationships/slideLayout" Target="../slideLayouts/slideLayout6.xml"/><Relationship Id="rId5" Type="http://schemas.openxmlformats.org/officeDocument/2006/relationships/tags" Target="../tags/tag1888.xml"/><Relationship Id="rId15" Type="http://schemas.openxmlformats.org/officeDocument/2006/relationships/tags" Target="../tags/tag1898.xml"/><Relationship Id="rId23" Type="http://schemas.openxmlformats.org/officeDocument/2006/relationships/tags" Target="../tags/tag1906.xml"/><Relationship Id="rId28" Type="http://schemas.openxmlformats.org/officeDocument/2006/relationships/tags" Target="../tags/tag1911.xml"/><Relationship Id="rId36" Type="http://schemas.openxmlformats.org/officeDocument/2006/relationships/tags" Target="../tags/tag1919.xml"/><Relationship Id="rId49" Type="http://schemas.openxmlformats.org/officeDocument/2006/relationships/tags" Target="../tags/tag1932.xml"/><Relationship Id="rId10" Type="http://schemas.openxmlformats.org/officeDocument/2006/relationships/tags" Target="../tags/tag1893.xml"/><Relationship Id="rId19" Type="http://schemas.openxmlformats.org/officeDocument/2006/relationships/tags" Target="../tags/tag1902.xml"/><Relationship Id="rId31" Type="http://schemas.openxmlformats.org/officeDocument/2006/relationships/tags" Target="../tags/tag1914.xml"/><Relationship Id="rId44" Type="http://schemas.openxmlformats.org/officeDocument/2006/relationships/tags" Target="../tags/tag1927.xml"/><Relationship Id="rId52" Type="http://schemas.openxmlformats.org/officeDocument/2006/relationships/tags" Target="../tags/tag1935.xml"/><Relationship Id="rId4" Type="http://schemas.openxmlformats.org/officeDocument/2006/relationships/tags" Target="../tags/tag1887.xml"/><Relationship Id="rId9" Type="http://schemas.openxmlformats.org/officeDocument/2006/relationships/tags" Target="../tags/tag1892.xml"/><Relationship Id="rId14" Type="http://schemas.openxmlformats.org/officeDocument/2006/relationships/tags" Target="../tags/tag1897.xml"/><Relationship Id="rId22" Type="http://schemas.openxmlformats.org/officeDocument/2006/relationships/tags" Target="../tags/tag1905.xml"/><Relationship Id="rId27" Type="http://schemas.openxmlformats.org/officeDocument/2006/relationships/tags" Target="../tags/tag1910.xml"/><Relationship Id="rId30" Type="http://schemas.openxmlformats.org/officeDocument/2006/relationships/tags" Target="../tags/tag1913.xml"/><Relationship Id="rId35" Type="http://schemas.openxmlformats.org/officeDocument/2006/relationships/tags" Target="../tags/tag1918.xml"/><Relationship Id="rId43" Type="http://schemas.openxmlformats.org/officeDocument/2006/relationships/tags" Target="../tags/tag1926.xml"/><Relationship Id="rId48" Type="http://schemas.openxmlformats.org/officeDocument/2006/relationships/tags" Target="../tags/tag1931.xml"/><Relationship Id="rId8" Type="http://schemas.openxmlformats.org/officeDocument/2006/relationships/tags" Target="../tags/tag1891.xml"/><Relationship Id="rId51" Type="http://schemas.openxmlformats.org/officeDocument/2006/relationships/tags" Target="../tags/tag1934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tags" Target="../tags/tag1943.xml"/><Relationship Id="rId13" Type="http://schemas.openxmlformats.org/officeDocument/2006/relationships/tags" Target="../tags/tag1948.xml"/><Relationship Id="rId18" Type="http://schemas.openxmlformats.org/officeDocument/2006/relationships/tags" Target="../tags/tag1953.xml"/><Relationship Id="rId26" Type="http://schemas.openxmlformats.org/officeDocument/2006/relationships/tags" Target="../tags/tag1961.xml"/><Relationship Id="rId3" Type="http://schemas.openxmlformats.org/officeDocument/2006/relationships/tags" Target="../tags/tag1938.xml"/><Relationship Id="rId21" Type="http://schemas.openxmlformats.org/officeDocument/2006/relationships/tags" Target="../tags/tag1956.xml"/><Relationship Id="rId34" Type="http://schemas.openxmlformats.org/officeDocument/2006/relationships/tags" Target="../tags/tag1969.xml"/><Relationship Id="rId7" Type="http://schemas.openxmlformats.org/officeDocument/2006/relationships/tags" Target="../tags/tag1942.xml"/><Relationship Id="rId12" Type="http://schemas.openxmlformats.org/officeDocument/2006/relationships/tags" Target="../tags/tag1947.xml"/><Relationship Id="rId17" Type="http://schemas.openxmlformats.org/officeDocument/2006/relationships/tags" Target="../tags/tag1952.xml"/><Relationship Id="rId25" Type="http://schemas.openxmlformats.org/officeDocument/2006/relationships/tags" Target="../tags/tag1960.xml"/><Relationship Id="rId33" Type="http://schemas.openxmlformats.org/officeDocument/2006/relationships/tags" Target="../tags/tag1968.xml"/><Relationship Id="rId2" Type="http://schemas.openxmlformats.org/officeDocument/2006/relationships/tags" Target="../tags/tag1937.xml"/><Relationship Id="rId16" Type="http://schemas.openxmlformats.org/officeDocument/2006/relationships/tags" Target="../tags/tag1951.xml"/><Relationship Id="rId20" Type="http://schemas.openxmlformats.org/officeDocument/2006/relationships/tags" Target="../tags/tag1955.xml"/><Relationship Id="rId29" Type="http://schemas.openxmlformats.org/officeDocument/2006/relationships/tags" Target="../tags/tag1964.xml"/><Relationship Id="rId1" Type="http://schemas.openxmlformats.org/officeDocument/2006/relationships/tags" Target="../tags/tag1936.xml"/><Relationship Id="rId6" Type="http://schemas.openxmlformats.org/officeDocument/2006/relationships/tags" Target="../tags/tag1941.xml"/><Relationship Id="rId11" Type="http://schemas.openxmlformats.org/officeDocument/2006/relationships/tags" Target="../tags/tag1946.xml"/><Relationship Id="rId24" Type="http://schemas.openxmlformats.org/officeDocument/2006/relationships/tags" Target="../tags/tag1959.xml"/><Relationship Id="rId32" Type="http://schemas.openxmlformats.org/officeDocument/2006/relationships/tags" Target="../tags/tag1967.xml"/><Relationship Id="rId37" Type="http://schemas.openxmlformats.org/officeDocument/2006/relationships/image" Target="../media/image26.png"/><Relationship Id="rId5" Type="http://schemas.openxmlformats.org/officeDocument/2006/relationships/tags" Target="../tags/tag1940.xml"/><Relationship Id="rId15" Type="http://schemas.openxmlformats.org/officeDocument/2006/relationships/tags" Target="../tags/tag1950.xml"/><Relationship Id="rId23" Type="http://schemas.openxmlformats.org/officeDocument/2006/relationships/tags" Target="../tags/tag1958.xml"/><Relationship Id="rId28" Type="http://schemas.openxmlformats.org/officeDocument/2006/relationships/tags" Target="../tags/tag1963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1945.xml"/><Relationship Id="rId19" Type="http://schemas.openxmlformats.org/officeDocument/2006/relationships/tags" Target="../tags/tag1954.xml"/><Relationship Id="rId31" Type="http://schemas.openxmlformats.org/officeDocument/2006/relationships/tags" Target="../tags/tag1966.xml"/><Relationship Id="rId4" Type="http://schemas.openxmlformats.org/officeDocument/2006/relationships/tags" Target="../tags/tag1939.xml"/><Relationship Id="rId9" Type="http://schemas.openxmlformats.org/officeDocument/2006/relationships/tags" Target="../tags/tag1944.xml"/><Relationship Id="rId14" Type="http://schemas.openxmlformats.org/officeDocument/2006/relationships/tags" Target="../tags/tag1949.xml"/><Relationship Id="rId22" Type="http://schemas.openxmlformats.org/officeDocument/2006/relationships/tags" Target="../tags/tag1957.xml"/><Relationship Id="rId27" Type="http://schemas.openxmlformats.org/officeDocument/2006/relationships/tags" Target="../tags/tag1962.xml"/><Relationship Id="rId30" Type="http://schemas.openxmlformats.org/officeDocument/2006/relationships/tags" Target="../tags/tag1965.xml"/><Relationship Id="rId35" Type="http://schemas.openxmlformats.org/officeDocument/2006/relationships/tags" Target="../tags/tag1970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1978.xml"/><Relationship Id="rId13" Type="http://schemas.openxmlformats.org/officeDocument/2006/relationships/tags" Target="../tags/tag1983.xml"/><Relationship Id="rId18" Type="http://schemas.openxmlformats.org/officeDocument/2006/relationships/tags" Target="../tags/tag1988.xml"/><Relationship Id="rId26" Type="http://schemas.openxmlformats.org/officeDocument/2006/relationships/tags" Target="../tags/tag1996.xml"/><Relationship Id="rId39" Type="http://schemas.openxmlformats.org/officeDocument/2006/relationships/tags" Target="../tags/tag2009.xml"/><Relationship Id="rId3" Type="http://schemas.openxmlformats.org/officeDocument/2006/relationships/tags" Target="../tags/tag1973.xml"/><Relationship Id="rId21" Type="http://schemas.openxmlformats.org/officeDocument/2006/relationships/tags" Target="../tags/tag1991.xml"/><Relationship Id="rId34" Type="http://schemas.openxmlformats.org/officeDocument/2006/relationships/tags" Target="../tags/tag2004.xml"/><Relationship Id="rId42" Type="http://schemas.openxmlformats.org/officeDocument/2006/relationships/image" Target="../media/image26.png"/><Relationship Id="rId7" Type="http://schemas.openxmlformats.org/officeDocument/2006/relationships/tags" Target="../tags/tag1977.xml"/><Relationship Id="rId12" Type="http://schemas.openxmlformats.org/officeDocument/2006/relationships/tags" Target="../tags/tag1982.xml"/><Relationship Id="rId17" Type="http://schemas.openxmlformats.org/officeDocument/2006/relationships/tags" Target="../tags/tag1987.xml"/><Relationship Id="rId25" Type="http://schemas.openxmlformats.org/officeDocument/2006/relationships/tags" Target="../tags/tag1995.xml"/><Relationship Id="rId33" Type="http://schemas.openxmlformats.org/officeDocument/2006/relationships/tags" Target="../tags/tag2003.xml"/><Relationship Id="rId38" Type="http://schemas.openxmlformats.org/officeDocument/2006/relationships/tags" Target="../tags/tag2008.xml"/><Relationship Id="rId2" Type="http://schemas.openxmlformats.org/officeDocument/2006/relationships/tags" Target="../tags/tag1972.xml"/><Relationship Id="rId16" Type="http://schemas.openxmlformats.org/officeDocument/2006/relationships/tags" Target="../tags/tag1986.xml"/><Relationship Id="rId20" Type="http://schemas.openxmlformats.org/officeDocument/2006/relationships/tags" Target="../tags/tag1990.xml"/><Relationship Id="rId29" Type="http://schemas.openxmlformats.org/officeDocument/2006/relationships/tags" Target="../tags/tag1999.xml"/><Relationship Id="rId41" Type="http://schemas.openxmlformats.org/officeDocument/2006/relationships/notesSlide" Target="../notesSlides/notesSlide58.xml"/><Relationship Id="rId1" Type="http://schemas.openxmlformats.org/officeDocument/2006/relationships/tags" Target="../tags/tag1971.xml"/><Relationship Id="rId6" Type="http://schemas.openxmlformats.org/officeDocument/2006/relationships/tags" Target="../tags/tag1976.xml"/><Relationship Id="rId11" Type="http://schemas.openxmlformats.org/officeDocument/2006/relationships/tags" Target="../tags/tag1981.xml"/><Relationship Id="rId24" Type="http://schemas.openxmlformats.org/officeDocument/2006/relationships/tags" Target="../tags/tag1994.xml"/><Relationship Id="rId32" Type="http://schemas.openxmlformats.org/officeDocument/2006/relationships/tags" Target="../tags/tag2002.xml"/><Relationship Id="rId37" Type="http://schemas.openxmlformats.org/officeDocument/2006/relationships/tags" Target="../tags/tag2007.xml"/><Relationship Id="rId40" Type="http://schemas.openxmlformats.org/officeDocument/2006/relationships/slideLayout" Target="../slideLayouts/slideLayout6.xml"/><Relationship Id="rId5" Type="http://schemas.openxmlformats.org/officeDocument/2006/relationships/tags" Target="../tags/tag1975.xml"/><Relationship Id="rId15" Type="http://schemas.openxmlformats.org/officeDocument/2006/relationships/tags" Target="../tags/tag1985.xml"/><Relationship Id="rId23" Type="http://schemas.openxmlformats.org/officeDocument/2006/relationships/tags" Target="../tags/tag1993.xml"/><Relationship Id="rId28" Type="http://schemas.openxmlformats.org/officeDocument/2006/relationships/tags" Target="../tags/tag1998.xml"/><Relationship Id="rId36" Type="http://schemas.openxmlformats.org/officeDocument/2006/relationships/tags" Target="../tags/tag2006.xml"/><Relationship Id="rId10" Type="http://schemas.openxmlformats.org/officeDocument/2006/relationships/tags" Target="../tags/tag1980.xml"/><Relationship Id="rId19" Type="http://schemas.openxmlformats.org/officeDocument/2006/relationships/tags" Target="../tags/tag1989.xml"/><Relationship Id="rId31" Type="http://schemas.openxmlformats.org/officeDocument/2006/relationships/tags" Target="../tags/tag2001.xml"/><Relationship Id="rId4" Type="http://schemas.openxmlformats.org/officeDocument/2006/relationships/tags" Target="../tags/tag1974.xml"/><Relationship Id="rId9" Type="http://schemas.openxmlformats.org/officeDocument/2006/relationships/tags" Target="../tags/tag1979.xml"/><Relationship Id="rId14" Type="http://schemas.openxmlformats.org/officeDocument/2006/relationships/tags" Target="../tags/tag1984.xml"/><Relationship Id="rId22" Type="http://schemas.openxmlformats.org/officeDocument/2006/relationships/tags" Target="../tags/tag1992.xml"/><Relationship Id="rId27" Type="http://schemas.openxmlformats.org/officeDocument/2006/relationships/tags" Target="../tags/tag1997.xml"/><Relationship Id="rId30" Type="http://schemas.openxmlformats.org/officeDocument/2006/relationships/tags" Target="../tags/tag2000.xml"/><Relationship Id="rId35" Type="http://schemas.openxmlformats.org/officeDocument/2006/relationships/tags" Target="../tags/tag2005.xml"/><Relationship Id="rId43" Type="http://schemas.openxmlformats.org/officeDocument/2006/relationships/image" Target="../media/image29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tags" Target="../tags/tag2017.xml"/><Relationship Id="rId13" Type="http://schemas.openxmlformats.org/officeDocument/2006/relationships/tags" Target="../tags/tag2022.xml"/><Relationship Id="rId18" Type="http://schemas.openxmlformats.org/officeDocument/2006/relationships/tags" Target="../tags/tag2027.xml"/><Relationship Id="rId26" Type="http://schemas.openxmlformats.org/officeDocument/2006/relationships/tags" Target="../tags/tag2035.xml"/><Relationship Id="rId39" Type="http://schemas.openxmlformats.org/officeDocument/2006/relationships/slideLayout" Target="../slideLayouts/slideLayout6.xml"/><Relationship Id="rId3" Type="http://schemas.openxmlformats.org/officeDocument/2006/relationships/tags" Target="../tags/tag2012.xml"/><Relationship Id="rId21" Type="http://schemas.openxmlformats.org/officeDocument/2006/relationships/tags" Target="../tags/tag2030.xml"/><Relationship Id="rId34" Type="http://schemas.openxmlformats.org/officeDocument/2006/relationships/tags" Target="../tags/tag2043.xml"/><Relationship Id="rId42" Type="http://schemas.openxmlformats.org/officeDocument/2006/relationships/image" Target="../media/image33.png"/><Relationship Id="rId7" Type="http://schemas.openxmlformats.org/officeDocument/2006/relationships/tags" Target="../tags/tag2016.xml"/><Relationship Id="rId12" Type="http://schemas.openxmlformats.org/officeDocument/2006/relationships/tags" Target="../tags/tag2021.xml"/><Relationship Id="rId17" Type="http://schemas.openxmlformats.org/officeDocument/2006/relationships/tags" Target="../tags/tag2026.xml"/><Relationship Id="rId25" Type="http://schemas.openxmlformats.org/officeDocument/2006/relationships/tags" Target="../tags/tag2034.xml"/><Relationship Id="rId33" Type="http://schemas.openxmlformats.org/officeDocument/2006/relationships/tags" Target="../tags/tag2042.xml"/><Relationship Id="rId38" Type="http://schemas.openxmlformats.org/officeDocument/2006/relationships/tags" Target="../tags/tag2047.xml"/><Relationship Id="rId2" Type="http://schemas.openxmlformats.org/officeDocument/2006/relationships/tags" Target="../tags/tag2011.xml"/><Relationship Id="rId16" Type="http://schemas.openxmlformats.org/officeDocument/2006/relationships/tags" Target="../tags/tag2025.xml"/><Relationship Id="rId20" Type="http://schemas.openxmlformats.org/officeDocument/2006/relationships/tags" Target="../tags/tag2029.xml"/><Relationship Id="rId29" Type="http://schemas.openxmlformats.org/officeDocument/2006/relationships/tags" Target="../tags/tag2038.xml"/><Relationship Id="rId41" Type="http://schemas.openxmlformats.org/officeDocument/2006/relationships/image" Target="../media/image26.png"/><Relationship Id="rId1" Type="http://schemas.openxmlformats.org/officeDocument/2006/relationships/tags" Target="../tags/tag2010.xml"/><Relationship Id="rId6" Type="http://schemas.openxmlformats.org/officeDocument/2006/relationships/tags" Target="../tags/tag2015.xml"/><Relationship Id="rId11" Type="http://schemas.openxmlformats.org/officeDocument/2006/relationships/tags" Target="../tags/tag2020.xml"/><Relationship Id="rId24" Type="http://schemas.openxmlformats.org/officeDocument/2006/relationships/tags" Target="../tags/tag2033.xml"/><Relationship Id="rId32" Type="http://schemas.openxmlformats.org/officeDocument/2006/relationships/tags" Target="../tags/tag2041.xml"/><Relationship Id="rId37" Type="http://schemas.openxmlformats.org/officeDocument/2006/relationships/tags" Target="../tags/tag2046.xml"/><Relationship Id="rId40" Type="http://schemas.openxmlformats.org/officeDocument/2006/relationships/notesSlide" Target="../notesSlides/notesSlide59.xml"/><Relationship Id="rId5" Type="http://schemas.openxmlformats.org/officeDocument/2006/relationships/tags" Target="../tags/tag2014.xml"/><Relationship Id="rId15" Type="http://schemas.openxmlformats.org/officeDocument/2006/relationships/tags" Target="../tags/tag2024.xml"/><Relationship Id="rId23" Type="http://schemas.openxmlformats.org/officeDocument/2006/relationships/tags" Target="../tags/tag2032.xml"/><Relationship Id="rId28" Type="http://schemas.openxmlformats.org/officeDocument/2006/relationships/tags" Target="../tags/tag2037.xml"/><Relationship Id="rId36" Type="http://schemas.openxmlformats.org/officeDocument/2006/relationships/tags" Target="../tags/tag2045.xml"/><Relationship Id="rId10" Type="http://schemas.openxmlformats.org/officeDocument/2006/relationships/tags" Target="../tags/tag2019.xml"/><Relationship Id="rId19" Type="http://schemas.openxmlformats.org/officeDocument/2006/relationships/tags" Target="../tags/tag2028.xml"/><Relationship Id="rId31" Type="http://schemas.openxmlformats.org/officeDocument/2006/relationships/tags" Target="../tags/tag2040.xml"/><Relationship Id="rId4" Type="http://schemas.openxmlformats.org/officeDocument/2006/relationships/tags" Target="../tags/tag2013.xml"/><Relationship Id="rId9" Type="http://schemas.openxmlformats.org/officeDocument/2006/relationships/tags" Target="../tags/tag2018.xml"/><Relationship Id="rId14" Type="http://schemas.openxmlformats.org/officeDocument/2006/relationships/tags" Target="../tags/tag2023.xml"/><Relationship Id="rId22" Type="http://schemas.openxmlformats.org/officeDocument/2006/relationships/tags" Target="../tags/tag2031.xml"/><Relationship Id="rId27" Type="http://schemas.openxmlformats.org/officeDocument/2006/relationships/tags" Target="../tags/tag2036.xml"/><Relationship Id="rId30" Type="http://schemas.openxmlformats.org/officeDocument/2006/relationships/tags" Target="../tags/tag2039.xml"/><Relationship Id="rId35" Type="http://schemas.openxmlformats.org/officeDocument/2006/relationships/tags" Target="../tags/tag20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tags" Target="../tags/tag2055.xml"/><Relationship Id="rId13" Type="http://schemas.openxmlformats.org/officeDocument/2006/relationships/tags" Target="../tags/tag2060.xml"/><Relationship Id="rId18" Type="http://schemas.openxmlformats.org/officeDocument/2006/relationships/tags" Target="../tags/tag2065.xml"/><Relationship Id="rId26" Type="http://schemas.openxmlformats.org/officeDocument/2006/relationships/tags" Target="../tags/tag2073.xml"/><Relationship Id="rId39" Type="http://schemas.openxmlformats.org/officeDocument/2006/relationships/notesSlide" Target="../notesSlides/notesSlide60.xml"/><Relationship Id="rId3" Type="http://schemas.openxmlformats.org/officeDocument/2006/relationships/tags" Target="../tags/tag2050.xml"/><Relationship Id="rId21" Type="http://schemas.openxmlformats.org/officeDocument/2006/relationships/tags" Target="../tags/tag2068.xml"/><Relationship Id="rId34" Type="http://schemas.openxmlformats.org/officeDocument/2006/relationships/tags" Target="../tags/tag2081.xml"/><Relationship Id="rId7" Type="http://schemas.openxmlformats.org/officeDocument/2006/relationships/tags" Target="../tags/tag2054.xml"/><Relationship Id="rId12" Type="http://schemas.openxmlformats.org/officeDocument/2006/relationships/tags" Target="../tags/tag2059.xml"/><Relationship Id="rId17" Type="http://schemas.openxmlformats.org/officeDocument/2006/relationships/tags" Target="../tags/tag2064.xml"/><Relationship Id="rId25" Type="http://schemas.openxmlformats.org/officeDocument/2006/relationships/tags" Target="../tags/tag2072.xml"/><Relationship Id="rId33" Type="http://schemas.openxmlformats.org/officeDocument/2006/relationships/tags" Target="../tags/tag2080.xml"/><Relationship Id="rId38" Type="http://schemas.openxmlformats.org/officeDocument/2006/relationships/slideLayout" Target="../slideLayouts/slideLayout6.xml"/><Relationship Id="rId2" Type="http://schemas.openxmlformats.org/officeDocument/2006/relationships/tags" Target="../tags/tag2049.xml"/><Relationship Id="rId16" Type="http://schemas.openxmlformats.org/officeDocument/2006/relationships/tags" Target="../tags/tag2063.xml"/><Relationship Id="rId20" Type="http://schemas.openxmlformats.org/officeDocument/2006/relationships/tags" Target="../tags/tag2067.xml"/><Relationship Id="rId29" Type="http://schemas.openxmlformats.org/officeDocument/2006/relationships/tags" Target="../tags/tag2076.xml"/><Relationship Id="rId1" Type="http://schemas.openxmlformats.org/officeDocument/2006/relationships/tags" Target="../tags/tag2048.xml"/><Relationship Id="rId6" Type="http://schemas.openxmlformats.org/officeDocument/2006/relationships/tags" Target="../tags/tag2053.xml"/><Relationship Id="rId11" Type="http://schemas.openxmlformats.org/officeDocument/2006/relationships/tags" Target="../tags/tag2058.xml"/><Relationship Id="rId24" Type="http://schemas.openxmlformats.org/officeDocument/2006/relationships/tags" Target="../tags/tag2071.xml"/><Relationship Id="rId32" Type="http://schemas.openxmlformats.org/officeDocument/2006/relationships/tags" Target="../tags/tag2079.xml"/><Relationship Id="rId37" Type="http://schemas.openxmlformats.org/officeDocument/2006/relationships/tags" Target="../tags/tag2084.xml"/><Relationship Id="rId40" Type="http://schemas.openxmlformats.org/officeDocument/2006/relationships/image" Target="../media/image26.png"/><Relationship Id="rId5" Type="http://schemas.openxmlformats.org/officeDocument/2006/relationships/tags" Target="../tags/tag2052.xml"/><Relationship Id="rId15" Type="http://schemas.openxmlformats.org/officeDocument/2006/relationships/tags" Target="../tags/tag2062.xml"/><Relationship Id="rId23" Type="http://schemas.openxmlformats.org/officeDocument/2006/relationships/tags" Target="../tags/tag2070.xml"/><Relationship Id="rId28" Type="http://schemas.openxmlformats.org/officeDocument/2006/relationships/tags" Target="../tags/tag2075.xml"/><Relationship Id="rId36" Type="http://schemas.openxmlformats.org/officeDocument/2006/relationships/tags" Target="../tags/tag2083.xml"/><Relationship Id="rId10" Type="http://schemas.openxmlformats.org/officeDocument/2006/relationships/tags" Target="../tags/tag2057.xml"/><Relationship Id="rId19" Type="http://schemas.openxmlformats.org/officeDocument/2006/relationships/tags" Target="../tags/tag2066.xml"/><Relationship Id="rId31" Type="http://schemas.openxmlformats.org/officeDocument/2006/relationships/tags" Target="../tags/tag2078.xml"/><Relationship Id="rId4" Type="http://schemas.openxmlformats.org/officeDocument/2006/relationships/tags" Target="../tags/tag2051.xml"/><Relationship Id="rId9" Type="http://schemas.openxmlformats.org/officeDocument/2006/relationships/tags" Target="../tags/tag2056.xml"/><Relationship Id="rId14" Type="http://schemas.openxmlformats.org/officeDocument/2006/relationships/tags" Target="../tags/tag2061.xml"/><Relationship Id="rId22" Type="http://schemas.openxmlformats.org/officeDocument/2006/relationships/tags" Target="../tags/tag2069.xml"/><Relationship Id="rId27" Type="http://schemas.openxmlformats.org/officeDocument/2006/relationships/tags" Target="../tags/tag2074.xml"/><Relationship Id="rId30" Type="http://schemas.openxmlformats.org/officeDocument/2006/relationships/tags" Target="../tags/tag2077.xml"/><Relationship Id="rId35" Type="http://schemas.openxmlformats.org/officeDocument/2006/relationships/tags" Target="../tags/tag208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86.xml"/><Relationship Id="rId1" Type="http://schemas.openxmlformats.org/officeDocument/2006/relationships/tags" Target="../tags/tag2085.xml"/><Relationship Id="rId4" Type="http://schemas.openxmlformats.org/officeDocument/2006/relationships/notesSlide" Target="../notesSlides/notesSlide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and Finite State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0"/>
            <a:ext cx="379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See P&amp;H Appendix C.7. C.8, C.10, C.11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228600"/>
            <a:ext cx="4267200" cy="335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5199924" y="685800"/>
            <a:ext cx="3450108" cy="1143000"/>
            <a:chOff x="2142067" y="4800600"/>
            <a:chExt cx="6413441" cy="1905000"/>
          </a:xfrm>
        </p:grpSpPr>
        <p:pic>
          <p:nvPicPr>
            <p:cNvPr id="8" name="Picture 4" descr="https://encrypted-tbn1.gstatic.com/images?q=tbn:ANd9GcQO8muCx1uC30gZ0ADFPBlMYPdcBYcjL9eo8halkXCqGhgAtK8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067" y="4800600"/>
              <a:ext cx="2963333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guide-images.ifixit.net/igi/AkT2Xr5FUlBDUsdx.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800600"/>
              <a:ext cx="2535708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No Wireles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00600"/>
              <a:ext cx="1905000" cy="1905000"/>
            </a:xfrm>
            <a:prstGeom prst="rect">
              <a:avLst/>
            </a:prstGeom>
            <a:solidFill>
              <a:schemeClr val="tx1"/>
            </a:solidFill>
          </p:spPr>
        </p:pic>
      </p:grpSp>
    </p:spTree>
    <p:extLst>
      <p:ext uri="{BB962C8B-B14F-4D97-AF65-F5344CB8AC3E}">
        <p14:creationId xmlns:p14="http://schemas.microsoft.com/office/powerpoint/2010/main" val="2481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Attempt: Unstable Devices</a:t>
            </a:r>
            <a:endParaRPr lang="en-US" dirty="0"/>
          </a:p>
        </p:txBody>
      </p: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 rot="3600000">
            <a:off x="3550774" y="2541758"/>
            <a:ext cx="2438399" cy="457202"/>
            <a:chOff x="3124200" y="1828800"/>
            <a:chExt cx="2438399" cy="457202"/>
          </a:xfrm>
        </p:grpSpPr>
        <p:sp>
          <p:nvSpPr>
            <p:cNvPr id="57" name="AutoShape 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Oval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Line 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81" name="Straight Connector 80"/>
          <p:cNvCxnSpPr/>
          <p:nvPr>
            <p:custDataLst>
              <p:tags r:id="rId3"/>
            </p:custDataLst>
          </p:nvPr>
        </p:nvCxnSpPr>
        <p:spPr>
          <a:xfrm rot="5400000" flipH="1" flipV="1">
            <a:off x="2705100" y="4076700"/>
            <a:ext cx="533400" cy="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>
            <p:custDataLst>
              <p:tags r:id="rId4"/>
            </p:custDataLst>
          </p:nvPr>
        </p:nvSpPr>
        <p:spPr>
          <a:xfrm>
            <a:off x="3962400" y="762000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</a:t>
            </a:r>
          </a:p>
        </p:txBody>
      </p:sp>
      <p:sp>
        <p:nvSpPr>
          <p:cNvPr id="85" name="TextBox 84"/>
          <p:cNvSpPr txBox="1"/>
          <p:nvPr>
            <p:custDataLst>
              <p:tags r:id="rId5"/>
            </p:custDataLst>
          </p:nvPr>
        </p:nvSpPr>
        <p:spPr>
          <a:xfrm>
            <a:off x="2743200" y="4292025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</a:p>
        </p:txBody>
      </p:sp>
      <p:cxnSp>
        <p:nvCxnSpPr>
          <p:cNvPr id="19" name="Straight Connector 18"/>
          <p:cNvCxnSpPr/>
          <p:nvPr>
            <p:custDataLst>
              <p:tags r:id="rId6"/>
            </p:custDataLst>
          </p:nvPr>
        </p:nvCxnSpPr>
        <p:spPr>
          <a:xfrm rot="5400000">
            <a:off x="3933825" y="1495425"/>
            <a:ext cx="457200" cy="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 rot="-3600000">
            <a:off x="2331574" y="2541759"/>
            <a:ext cx="2438399" cy="457202"/>
            <a:chOff x="3124200" y="1828800"/>
            <a:chExt cx="2438399" cy="457202"/>
          </a:xfrm>
        </p:grpSpPr>
        <p:sp>
          <p:nvSpPr>
            <p:cNvPr id="23" name="AutoShape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Oval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>
            <p:custDataLst>
              <p:tags r:id="rId8"/>
            </p:custDataLst>
          </p:nvPr>
        </p:nvGrpSpPr>
        <p:grpSpPr>
          <a:xfrm flipH="1">
            <a:off x="2943224" y="3581402"/>
            <a:ext cx="2438399" cy="457202"/>
            <a:chOff x="3124200" y="1828800"/>
            <a:chExt cx="2438399" cy="457202"/>
          </a:xfrm>
        </p:grpSpPr>
        <p:sp>
          <p:nvSpPr>
            <p:cNvPr id="29" name="AutoShap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Oval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3" name="Straight Connector 32"/>
          <p:cNvCxnSpPr/>
          <p:nvPr>
            <p:custDataLst>
              <p:tags r:id="rId9"/>
            </p:custDataLst>
          </p:nvPr>
        </p:nvCxnSpPr>
        <p:spPr>
          <a:xfrm rot="10800000" flipV="1">
            <a:off x="5362575" y="3505201"/>
            <a:ext cx="428624" cy="304798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0"/>
            </p:custDataLst>
          </p:nvPr>
        </p:nvSpPr>
        <p:spPr>
          <a:xfrm>
            <a:off x="5791199" y="3072826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788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237" y="34245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0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3429000"/>
            <a:ext cx="3930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56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Attempt: Unstable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876800"/>
            <a:ext cx="7162800" cy="182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Does not work!</a:t>
            </a:r>
          </a:p>
          <a:p>
            <a:pPr lvl="1"/>
            <a:r>
              <a:rPr lang="en-US" dirty="0" smtClean="0"/>
              <a:t>Unstable</a:t>
            </a:r>
          </a:p>
          <a:p>
            <a:pPr lvl="1"/>
            <a:r>
              <a:rPr lang="en-US" dirty="0" smtClean="0"/>
              <a:t>Oscillates wildly!</a:t>
            </a:r>
            <a:endParaRPr lang="en-US" dirty="0"/>
          </a:p>
        </p:txBody>
      </p: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 rot="3600000">
            <a:off x="3550774" y="2541758"/>
            <a:ext cx="2438399" cy="457202"/>
            <a:chOff x="3124200" y="1828800"/>
            <a:chExt cx="2438399" cy="457202"/>
          </a:xfrm>
        </p:grpSpPr>
        <p:sp>
          <p:nvSpPr>
            <p:cNvPr id="57" name="AutoShape 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Oval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Line 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81" name="Straight Connector 80"/>
          <p:cNvCxnSpPr/>
          <p:nvPr>
            <p:custDataLst>
              <p:tags r:id="rId3"/>
            </p:custDataLst>
          </p:nvPr>
        </p:nvCxnSpPr>
        <p:spPr>
          <a:xfrm rot="5400000" flipH="1" flipV="1">
            <a:off x="2705100" y="4076700"/>
            <a:ext cx="533400" cy="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>
            <p:custDataLst>
              <p:tags r:id="rId4"/>
            </p:custDataLst>
          </p:nvPr>
        </p:nvSpPr>
        <p:spPr>
          <a:xfrm>
            <a:off x="3962400" y="762000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</a:t>
            </a:r>
          </a:p>
        </p:txBody>
      </p:sp>
      <p:sp>
        <p:nvSpPr>
          <p:cNvPr id="85" name="TextBox 84"/>
          <p:cNvSpPr txBox="1"/>
          <p:nvPr>
            <p:custDataLst>
              <p:tags r:id="rId5"/>
            </p:custDataLst>
          </p:nvPr>
        </p:nvSpPr>
        <p:spPr>
          <a:xfrm>
            <a:off x="2743200" y="4292025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</a:p>
        </p:txBody>
      </p:sp>
      <p:cxnSp>
        <p:nvCxnSpPr>
          <p:cNvPr id="19" name="Straight Connector 18"/>
          <p:cNvCxnSpPr/>
          <p:nvPr>
            <p:custDataLst>
              <p:tags r:id="rId6"/>
            </p:custDataLst>
          </p:nvPr>
        </p:nvCxnSpPr>
        <p:spPr>
          <a:xfrm rot="5400000">
            <a:off x="3933825" y="1495425"/>
            <a:ext cx="457200" cy="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 rot="-3600000">
            <a:off x="2331574" y="2541759"/>
            <a:ext cx="2438399" cy="457202"/>
            <a:chOff x="3124200" y="1828800"/>
            <a:chExt cx="2438399" cy="457202"/>
          </a:xfrm>
        </p:grpSpPr>
        <p:sp>
          <p:nvSpPr>
            <p:cNvPr id="23" name="AutoShape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Oval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>
            <p:custDataLst>
              <p:tags r:id="rId8"/>
            </p:custDataLst>
          </p:nvPr>
        </p:nvGrpSpPr>
        <p:grpSpPr>
          <a:xfrm flipH="1">
            <a:off x="2943224" y="3581402"/>
            <a:ext cx="2438399" cy="457202"/>
            <a:chOff x="3124200" y="1828800"/>
            <a:chExt cx="2438399" cy="457202"/>
          </a:xfrm>
        </p:grpSpPr>
        <p:sp>
          <p:nvSpPr>
            <p:cNvPr id="29" name="AutoShap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Oval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3" name="Straight Connector 32"/>
          <p:cNvCxnSpPr/>
          <p:nvPr>
            <p:custDataLst>
              <p:tags r:id="rId9"/>
            </p:custDataLst>
          </p:nvPr>
        </p:nvCxnSpPr>
        <p:spPr>
          <a:xfrm rot="10800000" flipV="1">
            <a:off x="5362575" y="3505201"/>
            <a:ext cx="428624" cy="304798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0"/>
            </p:custDataLst>
          </p:nvPr>
        </p:nvSpPr>
        <p:spPr>
          <a:xfrm>
            <a:off x="5791199" y="3072826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81400" y="138841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81400" y="1371600"/>
            <a:ext cx="3930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0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98144" y="38348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0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10200" y="3886200"/>
            <a:ext cx="3930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570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8" grpId="0" animBg="1"/>
      <p:bldP spid="38" grpId="1" animBg="1"/>
      <p:bldP spid="38" grpId="2" animBg="1"/>
      <p:bldP spid="35" grpId="0"/>
      <p:bldP spid="35" grpId="1"/>
      <p:bldP spid="39" grpId="0" animBg="1"/>
      <p:bldP spid="39" grpId="1" animBg="1"/>
      <p:bldP spid="39" grpId="2" animBg="1"/>
      <p:bldP spid="36" grpId="0"/>
      <p:bldP spid="36" grpId="1"/>
      <p:bldP spid="41" grpId="0" animBg="1"/>
      <p:bldP spid="41" grpId="1" animBg="1"/>
      <p:bldP spid="41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Attempt: </a:t>
            </a:r>
            <a:r>
              <a:rPr lang="en-US" dirty="0" err="1" smtClean="0"/>
              <a:t>Bistable</a:t>
            </a:r>
            <a:r>
              <a:rPr lang="en-US" dirty="0" smtClean="0"/>
              <a:t> </a:t>
            </a:r>
            <a:r>
              <a:rPr lang="en-US" dirty="0"/>
              <a:t>Devices</a:t>
            </a:r>
          </a:p>
        </p:txBody>
      </p:sp>
      <p:sp>
        <p:nvSpPr>
          <p:cNvPr id="156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581400"/>
            <a:ext cx="7770813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800" dirty="0"/>
              <a:t>In stable state, A = B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>
                <a:solidFill>
                  <a:schemeClr val="accent1"/>
                </a:solidFill>
              </a:rPr>
              <a:t>How do we change the state?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09800" y="1447800"/>
            <a:ext cx="2943225" cy="1371600"/>
            <a:chOff x="2209800" y="1447800"/>
            <a:chExt cx="2943225" cy="1371600"/>
          </a:xfrm>
        </p:grpSpPr>
        <p:sp>
          <p:nvSpPr>
            <p:cNvPr id="1569796" name="Line 4"/>
            <p:cNvSpPr>
              <a:spLocks noChangeShapeType="1"/>
            </p:cNvSpPr>
            <p:nvPr/>
          </p:nvSpPr>
          <p:spPr bwMode="auto">
            <a:xfrm flipH="1">
              <a:off x="2947988" y="17145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1569797" name="Group 5"/>
            <p:cNvGrpSpPr>
              <a:grpSpLocks/>
            </p:cNvGrpSpPr>
            <p:nvPr/>
          </p:nvGrpSpPr>
          <p:grpSpPr bwMode="auto">
            <a:xfrm>
              <a:off x="3013075" y="1447800"/>
              <a:ext cx="1482725" cy="533400"/>
              <a:chOff x="3654" y="1680"/>
              <a:chExt cx="934" cy="336"/>
            </a:xfrm>
          </p:grpSpPr>
          <p:sp>
            <p:nvSpPr>
              <p:cNvPr id="1569798" name="AutoShape 6"/>
              <p:cNvSpPr>
                <a:spLocks noChangeArrowheads="1"/>
              </p:cNvSpPr>
              <p:nvPr/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799" name="Oval 7"/>
              <p:cNvSpPr>
                <a:spLocks noChangeArrowheads="1"/>
              </p:cNvSpPr>
              <p:nvPr/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800" name="Line 8"/>
              <p:cNvSpPr>
                <a:spLocks noChangeShapeType="1"/>
              </p:cNvSpPr>
              <p:nvPr/>
            </p:nvSpPr>
            <p:spPr bwMode="auto">
              <a:xfrm flipH="1">
                <a:off x="3654" y="1847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801" name="Line 9"/>
              <p:cNvSpPr>
                <a:spLocks noChangeShapeType="1"/>
              </p:cNvSpPr>
              <p:nvPr/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569802" name="AutoShape 10"/>
            <p:cNvSpPr>
              <a:spLocks noChangeArrowheads="1"/>
            </p:cNvSpPr>
            <p:nvPr/>
          </p:nvSpPr>
          <p:spPr bwMode="auto">
            <a:xfrm rot="16200000">
              <a:off x="3660775" y="2247900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3" name="Oval 11"/>
            <p:cNvSpPr>
              <a:spLocks noChangeArrowheads="1"/>
            </p:cNvSpPr>
            <p:nvPr/>
          </p:nvSpPr>
          <p:spPr bwMode="auto">
            <a:xfrm>
              <a:off x="3459163" y="2463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4" name="Line 12"/>
            <p:cNvSpPr>
              <a:spLocks noChangeShapeType="1"/>
            </p:cNvSpPr>
            <p:nvPr/>
          </p:nvSpPr>
          <p:spPr bwMode="auto">
            <a:xfrm flipH="1">
              <a:off x="2951163" y="2551112"/>
              <a:ext cx="519112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5" name="Line 13"/>
            <p:cNvSpPr>
              <a:spLocks noChangeShapeType="1"/>
            </p:cNvSpPr>
            <p:nvPr/>
          </p:nvSpPr>
          <p:spPr bwMode="auto">
            <a:xfrm flipH="1" flipV="1">
              <a:off x="4232275" y="2551112"/>
              <a:ext cx="263525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6" name="Line 14"/>
            <p:cNvSpPr>
              <a:spLocks noChangeShapeType="1"/>
            </p:cNvSpPr>
            <p:nvPr/>
          </p:nvSpPr>
          <p:spPr bwMode="auto">
            <a:xfrm flipH="1" flipV="1">
              <a:off x="4460875" y="2133600"/>
              <a:ext cx="263525" cy="4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7" name="Line 15"/>
            <p:cNvSpPr>
              <a:spLocks noChangeShapeType="1"/>
            </p:cNvSpPr>
            <p:nvPr/>
          </p:nvSpPr>
          <p:spPr bwMode="auto">
            <a:xfrm flipH="1" flipV="1">
              <a:off x="2708275" y="2133600"/>
              <a:ext cx="263525" cy="4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8" name="Line 16"/>
            <p:cNvSpPr>
              <a:spLocks noChangeShapeType="1"/>
            </p:cNvSpPr>
            <p:nvPr/>
          </p:nvSpPr>
          <p:spPr bwMode="auto">
            <a:xfrm>
              <a:off x="2952750" y="1720850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9" name="Line 17"/>
            <p:cNvSpPr>
              <a:spLocks noChangeShapeType="1"/>
            </p:cNvSpPr>
            <p:nvPr/>
          </p:nvSpPr>
          <p:spPr bwMode="auto">
            <a:xfrm>
              <a:off x="4475163" y="1736725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10" name="Text Box 18"/>
            <p:cNvSpPr txBox="1">
              <a:spLocks noChangeArrowheads="1"/>
            </p:cNvSpPr>
            <p:nvPr/>
          </p:nvSpPr>
          <p:spPr bwMode="auto">
            <a:xfrm>
              <a:off x="2209800" y="1897062"/>
              <a:ext cx="387350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1569811" name="Text Box 19"/>
            <p:cNvSpPr txBox="1">
              <a:spLocks noChangeArrowheads="1"/>
            </p:cNvSpPr>
            <p:nvPr/>
          </p:nvSpPr>
          <p:spPr bwMode="auto">
            <a:xfrm>
              <a:off x="4765675" y="1905000"/>
              <a:ext cx="387350" cy="51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</p:grpSp>
      <p:sp>
        <p:nvSpPr>
          <p:cNvPr id="1569812" name="Line 20"/>
          <p:cNvSpPr>
            <a:spLocks noChangeShapeType="1"/>
          </p:cNvSpPr>
          <p:nvPr/>
        </p:nvSpPr>
        <p:spPr bwMode="auto">
          <a:xfrm>
            <a:off x="3352800" y="3581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3" name="AutoShape 21"/>
          <p:cNvSpPr>
            <a:spLocks noChangeArrowheads="1"/>
          </p:cNvSpPr>
          <p:nvPr/>
        </p:nvSpPr>
        <p:spPr bwMode="auto">
          <a:xfrm rot="5400000">
            <a:off x="2085975" y="43053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4" name="Oval 22"/>
          <p:cNvSpPr>
            <a:spLocks noChangeArrowheads="1"/>
          </p:cNvSpPr>
          <p:nvPr/>
        </p:nvSpPr>
        <p:spPr bwMode="auto">
          <a:xfrm>
            <a:off x="2667000" y="45323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5" name="Line 23"/>
          <p:cNvSpPr>
            <a:spLocks noChangeShapeType="1"/>
          </p:cNvSpPr>
          <p:nvPr/>
        </p:nvSpPr>
        <p:spPr bwMode="auto">
          <a:xfrm flipH="1">
            <a:off x="1525588" y="4608513"/>
            <a:ext cx="53181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6" name="Line 24"/>
          <p:cNvSpPr>
            <a:spLocks noChangeShapeType="1"/>
          </p:cNvSpPr>
          <p:nvPr/>
        </p:nvSpPr>
        <p:spPr bwMode="auto">
          <a:xfrm flipH="1" flipV="1">
            <a:off x="2819400" y="4608513"/>
            <a:ext cx="263525" cy="47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7" name="AutoShape 25"/>
          <p:cNvSpPr>
            <a:spLocks noChangeArrowheads="1"/>
          </p:cNvSpPr>
          <p:nvPr/>
        </p:nvSpPr>
        <p:spPr bwMode="auto">
          <a:xfrm rot="16200000">
            <a:off x="2247900" y="51435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8" name="Oval 26"/>
          <p:cNvSpPr>
            <a:spLocks noChangeArrowheads="1"/>
          </p:cNvSpPr>
          <p:nvPr/>
        </p:nvSpPr>
        <p:spPr bwMode="auto">
          <a:xfrm>
            <a:off x="2046288" y="53594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9" name="Line 27"/>
          <p:cNvSpPr>
            <a:spLocks noChangeShapeType="1"/>
          </p:cNvSpPr>
          <p:nvPr/>
        </p:nvSpPr>
        <p:spPr bwMode="auto">
          <a:xfrm flipH="1">
            <a:off x="1538288" y="5446713"/>
            <a:ext cx="519112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0" name="Line 28"/>
          <p:cNvSpPr>
            <a:spLocks noChangeShapeType="1"/>
          </p:cNvSpPr>
          <p:nvPr/>
        </p:nvSpPr>
        <p:spPr bwMode="auto">
          <a:xfrm flipH="1" flipV="1">
            <a:off x="2819400" y="5446713"/>
            <a:ext cx="263525" cy="47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1" name="Line 29"/>
          <p:cNvSpPr>
            <a:spLocks noChangeShapeType="1"/>
          </p:cNvSpPr>
          <p:nvPr/>
        </p:nvSpPr>
        <p:spPr bwMode="auto">
          <a:xfrm flipH="1" flipV="1">
            <a:off x="3048000" y="5029200"/>
            <a:ext cx="263525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2" name="Line 30"/>
          <p:cNvSpPr>
            <a:spLocks noChangeShapeType="1"/>
          </p:cNvSpPr>
          <p:nvPr/>
        </p:nvSpPr>
        <p:spPr bwMode="auto">
          <a:xfrm flipH="1" flipV="1">
            <a:off x="1295400" y="5029200"/>
            <a:ext cx="263525" cy="47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3" name="Line 31"/>
          <p:cNvSpPr>
            <a:spLocks noChangeShapeType="1"/>
          </p:cNvSpPr>
          <p:nvPr/>
        </p:nvSpPr>
        <p:spPr bwMode="auto">
          <a:xfrm>
            <a:off x="1539875" y="4616450"/>
            <a:ext cx="0" cy="838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4" name="Line 32"/>
          <p:cNvSpPr>
            <a:spLocks noChangeShapeType="1"/>
          </p:cNvSpPr>
          <p:nvPr/>
        </p:nvSpPr>
        <p:spPr bwMode="auto">
          <a:xfrm>
            <a:off x="3062288" y="4632325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5" name="Text Box 33"/>
          <p:cNvSpPr txBox="1">
            <a:spLocks noChangeArrowheads="1"/>
          </p:cNvSpPr>
          <p:nvPr/>
        </p:nvSpPr>
        <p:spPr bwMode="auto">
          <a:xfrm>
            <a:off x="796925" y="4792663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26" name="Text Box 34"/>
          <p:cNvSpPr txBox="1">
            <a:spLocks noChangeArrowheads="1"/>
          </p:cNvSpPr>
          <p:nvPr/>
        </p:nvSpPr>
        <p:spPr bwMode="auto">
          <a:xfrm>
            <a:off x="3352800" y="4800600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27" name="Text Box 35"/>
          <p:cNvSpPr txBox="1">
            <a:spLocks noChangeArrowheads="1"/>
          </p:cNvSpPr>
          <p:nvPr/>
        </p:nvSpPr>
        <p:spPr bwMode="auto">
          <a:xfrm>
            <a:off x="2970713" y="4038600"/>
            <a:ext cx="35618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569828" name="AutoShape 36"/>
          <p:cNvSpPr>
            <a:spLocks noChangeArrowheads="1"/>
          </p:cNvSpPr>
          <p:nvPr/>
        </p:nvSpPr>
        <p:spPr bwMode="auto">
          <a:xfrm rot="5400000">
            <a:off x="6353175" y="43815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9" name="Oval 37"/>
          <p:cNvSpPr>
            <a:spLocks noChangeArrowheads="1"/>
          </p:cNvSpPr>
          <p:nvPr/>
        </p:nvSpPr>
        <p:spPr bwMode="auto">
          <a:xfrm>
            <a:off x="6934200" y="46085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0" name="Line 38"/>
          <p:cNvSpPr>
            <a:spLocks noChangeShapeType="1"/>
          </p:cNvSpPr>
          <p:nvPr/>
        </p:nvSpPr>
        <p:spPr bwMode="auto">
          <a:xfrm flipH="1">
            <a:off x="5792788" y="4684713"/>
            <a:ext cx="5318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1" name="Line 39"/>
          <p:cNvSpPr>
            <a:spLocks noChangeShapeType="1"/>
          </p:cNvSpPr>
          <p:nvPr/>
        </p:nvSpPr>
        <p:spPr bwMode="auto">
          <a:xfrm flipH="1" flipV="1">
            <a:off x="7086600" y="4684713"/>
            <a:ext cx="263525" cy="47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2" name="AutoShape 40"/>
          <p:cNvSpPr>
            <a:spLocks noChangeArrowheads="1"/>
          </p:cNvSpPr>
          <p:nvPr/>
        </p:nvSpPr>
        <p:spPr bwMode="auto">
          <a:xfrm rot="16200000">
            <a:off x="6515100" y="52197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3" name="Oval 41"/>
          <p:cNvSpPr>
            <a:spLocks noChangeArrowheads="1"/>
          </p:cNvSpPr>
          <p:nvPr/>
        </p:nvSpPr>
        <p:spPr bwMode="auto">
          <a:xfrm>
            <a:off x="6313488" y="54356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4" name="Line 42"/>
          <p:cNvSpPr>
            <a:spLocks noChangeShapeType="1"/>
          </p:cNvSpPr>
          <p:nvPr/>
        </p:nvSpPr>
        <p:spPr bwMode="auto">
          <a:xfrm flipH="1">
            <a:off x="5805488" y="5522913"/>
            <a:ext cx="5191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5" name="Line 43"/>
          <p:cNvSpPr>
            <a:spLocks noChangeShapeType="1"/>
          </p:cNvSpPr>
          <p:nvPr/>
        </p:nvSpPr>
        <p:spPr bwMode="auto">
          <a:xfrm flipH="1" flipV="1">
            <a:off x="7086600" y="5522913"/>
            <a:ext cx="263525" cy="47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6" name="Line 44"/>
          <p:cNvSpPr>
            <a:spLocks noChangeShapeType="1"/>
          </p:cNvSpPr>
          <p:nvPr/>
        </p:nvSpPr>
        <p:spPr bwMode="auto">
          <a:xfrm flipH="1" flipV="1">
            <a:off x="7315200" y="5105400"/>
            <a:ext cx="263525" cy="47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7" name="Line 45"/>
          <p:cNvSpPr>
            <a:spLocks noChangeShapeType="1"/>
          </p:cNvSpPr>
          <p:nvPr/>
        </p:nvSpPr>
        <p:spPr bwMode="auto">
          <a:xfrm flipH="1" flipV="1">
            <a:off x="5562600" y="5105400"/>
            <a:ext cx="263525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8" name="Line 46"/>
          <p:cNvSpPr>
            <a:spLocks noChangeShapeType="1"/>
          </p:cNvSpPr>
          <p:nvPr/>
        </p:nvSpPr>
        <p:spPr bwMode="auto">
          <a:xfrm>
            <a:off x="5807075" y="4692650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9" name="Line 47"/>
          <p:cNvSpPr>
            <a:spLocks noChangeShapeType="1"/>
          </p:cNvSpPr>
          <p:nvPr/>
        </p:nvSpPr>
        <p:spPr bwMode="auto">
          <a:xfrm>
            <a:off x="7329488" y="4708525"/>
            <a:ext cx="0" cy="838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40" name="Text Box 48"/>
          <p:cNvSpPr txBox="1">
            <a:spLocks noChangeArrowheads="1"/>
          </p:cNvSpPr>
          <p:nvPr/>
        </p:nvSpPr>
        <p:spPr bwMode="auto">
          <a:xfrm>
            <a:off x="5064125" y="4868863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41" name="Text Box 49"/>
          <p:cNvSpPr txBox="1">
            <a:spLocks noChangeArrowheads="1"/>
          </p:cNvSpPr>
          <p:nvPr/>
        </p:nvSpPr>
        <p:spPr bwMode="auto">
          <a:xfrm>
            <a:off x="7620000" y="4876800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42" name="Text Box 50"/>
          <p:cNvSpPr txBox="1">
            <a:spLocks noChangeArrowheads="1"/>
          </p:cNvSpPr>
          <p:nvPr/>
        </p:nvSpPr>
        <p:spPr bwMode="auto">
          <a:xfrm>
            <a:off x="5332913" y="4267200"/>
            <a:ext cx="356187" cy="52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569843" name="Text Box 51"/>
          <p:cNvSpPr txBox="1">
            <a:spLocks noChangeArrowheads="1"/>
          </p:cNvSpPr>
          <p:nvPr/>
        </p:nvSpPr>
        <p:spPr bwMode="auto">
          <a:xfrm>
            <a:off x="1141913" y="4114800"/>
            <a:ext cx="35618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569844" name="Text Box 52"/>
          <p:cNvSpPr txBox="1">
            <a:spLocks noChangeArrowheads="1"/>
          </p:cNvSpPr>
          <p:nvPr/>
        </p:nvSpPr>
        <p:spPr bwMode="auto">
          <a:xfrm>
            <a:off x="7390313" y="4191000"/>
            <a:ext cx="35618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569845" name="Text Box 53"/>
          <p:cNvSpPr txBox="1">
            <a:spLocks noChangeArrowheads="1"/>
          </p:cNvSpPr>
          <p:nvPr/>
        </p:nvSpPr>
        <p:spPr bwMode="auto">
          <a:xfrm>
            <a:off x="5646738" y="1838325"/>
            <a:ext cx="24225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 Simple Device</a:t>
            </a:r>
          </a:p>
        </p:txBody>
      </p:sp>
      <p:sp>
        <p:nvSpPr>
          <p:cNvPr id="54" name="Content Placeholder 1"/>
          <p:cNvSpPr txBox="1">
            <a:spLocks/>
          </p:cNvSpPr>
          <p:nvPr/>
        </p:nvSpPr>
        <p:spPr bwMode="auto">
          <a:xfrm>
            <a:off x="479425" y="685800"/>
            <a:ext cx="82835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mtClean="0"/>
              <a:t>Stable and unstable equilibria?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1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795" grpId="0" uiExpand="1" build="p"/>
      <p:bldP spid="1569812" grpId="0" animBg="1"/>
      <p:bldP spid="1569813" grpId="0" animBg="1"/>
      <p:bldP spid="1569814" grpId="0" animBg="1"/>
      <p:bldP spid="1569815" grpId="0" animBg="1"/>
      <p:bldP spid="1569816" grpId="0" animBg="1"/>
      <p:bldP spid="1569817" grpId="0" animBg="1"/>
      <p:bldP spid="1569818" grpId="0" animBg="1"/>
      <p:bldP spid="1569819" grpId="0" animBg="1"/>
      <p:bldP spid="1569820" grpId="0" animBg="1"/>
      <p:bldP spid="1569821" grpId="0" animBg="1"/>
      <p:bldP spid="1569822" grpId="0" animBg="1"/>
      <p:bldP spid="1569823" grpId="0" animBg="1"/>
      <p:bldP spid="1569824" grpId="0" animBg="1"/>
      <p:bldP spid="1569825" grpId="0"/>
      <p:bldP spid="1569826" grpId="0"/>
      <p:bldP spid="1569827" grpId="0"/>
      <p:bldP spid="1569828" grpId="0" animBg="1"/>
      <p:bldP spid="1569829" grpId="0" animBg="1"/>
      <p:bldP spid="1569830" grpId="0" animBg="1"/>
      <p:bldP spid="1569831" grpId="0" animBg="1"/>
      <p:bldP spid="1569832" grpId="0" animBg="1"/>
      <p:bldP spid="1569833" grpId="0" animBg="1"/>
      <p:bldP spid="1569834" grpId="0" animBg="1"/>
      <p:bldP spid="1569835" grpId="0" animBg="1"/>
      <p:bldP spid="1569836" grpId="0" animBg="1"/>
      <p:bldP spid="1569837" grpId="0" animBg="1"/>
      <p:bldP spid="1569838" grpId="0" animBg="1"/>
      <p:bldP spid="1569839" grpId="0" animBg="1"/>
      <p:bldP spid="1569840" grpId="0"/>
      <p:bldP spid="1569841" grpId="0"/>
      <p:bldP spid="1569842" grpId="0"/>
      <p:bldP spid="1569843" grpId="0"/>
      <p:bldP spid="15698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811" name="Text Box 19"/>
          <p:cNvSpPr txBox="1">
            <a:spLocks noChangeArrowheads="1"/>
          </p:cNvSpPr>
          <p:nvPr/>
        </p:nvSpPr>
        <p:spPr bwMode="auto">
          <a:xfrm>
            <a:off x="5099050" y="2409031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06" name="Text Box 19"/>
          <p:cNvSpPr txBox="1">
            <a:spLocks noChangeArrowheads="1"/>
          </p:cNvSpPr>
          <p:nvPr/>
        </p:nvSpPr>
        <p:spPr bwMode="auto">
          <a:xfrm>
            <a:off x="5095333" y="2438400"/>
            <a:ext cx="407484" cy="483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R</a:t>
            </a:r>
            <a:endParaRPr lang="en-US" sz="24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Attempt: Set-Reset Latch</a:t>
            </a:r>
            <a:endParaRPr lang="en-US" dirty="0"/>
          </a:p>
        </p:txBody>
      </p:sp>
      <p:sp>
        <p:nvSpPr>
          <p:cNvPr id="1569798" name="AutoShape 6"/>
          <p:cNvSpPr>
            <a:spLocks noChangeArrowheads="1"/>
          </p:cNvSpPr>
          <p:nvPr/>
        </p:nvSpPr>
        <p:spPr bwMode="auto">
          <a:xfrm rot="5400000">
            <a:off x="3498853" y="14097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799" name="Oval 7"/>
          <p:cNvSpPr>
            <a:spLocks noChangeArrowheads="1"/>
          </p:cNvSpPr>
          <p:nvPr/>
        </p:nvSpPr>
        <p:spPr bwMode="auto">
          <a:xfrm>
            <a:off x="4079878" y="16367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0" name="Line 8"/>
          <p:cNvSpPr>
            <a:spLocks noChangeShapeType="1"/>
          </p:cNvSpPr>
          <p:nvPr/>
        </p:nvSpPr>
        <p:spPr bwMode="auto">
          <a:xfrm flipH="1">
            <a:off x="3361534" y="1712913"/>
            <a:ext cx="108744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1" name="Line 9"/>
          <p:cNvSpPr>
            <a:spLocks noChangeShapeType="1"/>
          </p:cNvSpPr>
          <p:nvPr/>
        </p:nvSpPr>
        <p:spPr bwMode="auto">
          <a:xfrm flipH="1" flipV="1">
            <a:off x="4232276" y="1712913"/>
            <a:ext cx="7207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2" name="AutoShape 10"/>
          <p:cNvSpPr>
            <a:spLocks noChangeArrowheads="1"/>
          </p:cNvSpPr>
          <p:nvPr/>
        </p:nvSpPr>
        <p:spPr bwMode="auto">
          <a:xfrm rot="16200000">
            <a:off x="3660775" y="22479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3" name="Oval 11"/>
          <p:cNvSpPr>
            <a:spLocks noChangeArrowheads="1"/>
          </p:cNvSpPr>
          <p:nvPr/>
        </p:nvSpPr>
        <p:spPr bwMode="auto">
          <a:xfrm>
            <a:off x="3459163" y="24638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4" name="Line 12"/>
          <p:cNvSpPr>
            <a:spLocks noChangeShapeType="1"/>
          </p:cNvSpPr>
          <p:nvPr/>
        </p:nvSpPr>
        <p:spPr bwMode="auto">
          <a:xfrm flipH="1">
            <a:off x="2743199" y="2551112"/>
            <a:ext cx="72707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5" name="Line 13"/>
          <p:cNvSpPr>
            <a:spLocks noChangeShapeType="1"/>
          </p:cNvSpPr>
          <p:nvPr/>
        </p:nvSpPr>
        <p:spPr bwMode="auto">
          <a:xfrm flipH="1" flipV="1">
            <a:off x="4232275" y="2551111"/>
            <a:ext cx="1111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" name="AutoShape 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2913762" y="1514474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AutoShape 6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3400" y="2371724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743200" y="1828800"/>
            <a:ext cx="2492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569804" idx="1"/>
          </p:cNvCxnSpPr>
          <p:nvPr/>
        </p:nvCxnSpPr>
        <p:spPr>
          <a:xfrm flipH="1">
            <a:off x="2743199" y="1828800"/>
            <a:ext cx="2" cy="7223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657631" y="1631950"/>
            <a:ext cx="3732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953000" y="1705768"/>
            <a:ext cx="0" cy="7326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24400" y="24384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4686300" y="2667000"/>
            <a:ext cx="4191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19"/>
              <p:cNvSpPr txBox="1">
                <a:spLocks noChangeArrowheads="1"/>
              </p:cNvSpPr>
              <p:nvPr/>
            </p:nvSpPr>
            <p:spPr bwMode="auto">
              <a:xfrm>
                <a:off x="4987874" y="1447800"/>
                <a:ext cx="470000" cy="5216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11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40458C"/>
                  </a:buClr>
                  <a:buSzPct val="100000"/>
                  <a:buFont typeface="Times New Roman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400" dirty="0" smtClean="0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0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7874" y="1447800"/>
                <a:ext cx="470000" cy="5216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 Box 18"/>
          <p:cNvSpPr txBox="1">
            <a:spLocks noChangeArrowheads="1"/>
          </p:cNvSpPr>
          <p:nvPr/>
        </p:nvSpPr>
        <p:spPr bwMode="auto">
          <a:xfrm>
            <a:off x="2267918" y="2303462"/>
            <a:ext cx="423514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Q</a:t>
            </a:r>
            <a:endParaRPr lang="en-US" sz="24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9810" name="Text Box 18"/>
          <p:cNvSpPr txBox="1">
            <a:spLocks noChangeArrowheads="1"/>
          </p:cNvSpPr>
          <p:nvPr/>
        </p:nvSpPr>
        <p:spPr bwMode="auto">
          <a:xfrm>
            <a:off x="2269431" y="1382263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07" name="Text Box 18"/>
          <p:cNvSpPr txBox="1">
            <a:spLocks noChangeArrowheads="1"/>
          </p:cNvSpPr>
          <p:nvPr/>
        </p:nvSpPr>
        <p:spPr bwMode="auto">
          <a:xfrm>
            <a:off x="2284749" y="1371600"/>
            <a:ext cx="389851" cy="483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</a:t>
            </a:r>
            <a:endParaRPr lang="en-US" sz="24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6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811" grpId="0"/>
      <p:bldP spid="106" grpId="0" animBg="1"/>
      <p:bldP spid="103" grpId="0"/>
      <p:bldP spid="104" grpId="0"/>
      <p:bldP spid="1569810" grpId="0"/>
      <p:bldP spid="1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1"/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2940363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2940363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20690" t="-15789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5" name="Group 4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270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1"/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5544034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5544034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050687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3200" y="14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00359" y="28991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0" y="223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680" y="2621144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Q will be 0 if R is 1</a:t>
            </a:r>
            <a:endParaRPr lang="en-US" b="1" i="1" dirty="0">
              <a:solidFill>
                <a:schemeClr val="accent1"/>
              </a:solidFill>
            </a:endParaRPr>
          </a:p>
        </p:txBody>
      </p:sp>
      <p:cxnSp>
        <p:nvCxnSpPr>
          <p:cNvPr id="6" name="Straight Arrow Connector 5"/>
          <p:cNvCxnSpPr>
            <a:endCxn id="26" idx="1"/>
          </p:cNvCxnSpPr>
          <p:nvPr/>
        </p:nvCxnSpPr>
        <p:spPr>
          <a:xfrm flipV="1">
            <a:off x="1732643" y="2423160"/>
            <a:ext cx="553357" cy="197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59301" y="2620567"/>
                <a:ext cx="1151277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b="1" i="1" dirty="0" smtClean="0">
                    <a:solidFill>
                      <a:schemeClr val="accent1"/>
                    </a:solidFill>
                  </a:rPr>
                  <a:t>will be 1</a:t>
                </a:r>
                <a:endParaRPr lang="en-US" b="1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01" y="2620567"/>
                <a:ext cx="1151277" cy="369909"/>
              </a:xfrm>
              <a:prstGeom prst="rect">
                <a:avLst/>
              </a:prstGeom>
              <a:blipFill rotWithShape="1">
                <a:blip r:embed="rId6"/>
                <a:stretch>
                  <a:fillRect l="-529" t="-6557" r="-3704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 flipV="1">
            <a:off x="4568886" y="2406134"/>
            <a:ext cx="333027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3023603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3023603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7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6663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8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1"/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5207480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5207480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691450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3200" y="14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00359" y="28991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223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680" y="2621144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Q will be 1</a:t>
            </a:r>
            <a:endParaRPr lang="en-US" b="1" i="1" dirty="0">
              <a:solidFill>
                <a:schemeClr val="accent1"/>
              </a:solidFill>
            </a:endParaRPr>
          </a:p>
        </p:txBody>
      </p:sp>
      <p:cxnSp>
        <p:nvCxnSpPr>
          <p:cNvPr id="6" name="Straight Arrow Connector 5"/>
          <p:cNvCxnSpPr>
            <a:endCxn id="26" idx="1"/>
          </p:cNvCxnSpPr>
          <p:nvPr/>
        </p:nvCxnSpPr>
        <p:spPr>
          <a:xfrm flipV="1">
            <a:off x="1732643" y="2423160"/>
            <a:ext cx="553357" cy="197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59301" y="2620567"/>
                <a:ext cx="1864613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b="1" i="1" dirty="0" smtClean="0">
                    <a:solidFill>
                      <a:schemeClr val="accent1"/>
                    </a:solidFill>
                  </a:rPr>
                  <a:t>will be 0 if S is 1</a:t>
                </a:r>
                <a:endParaRPr lang="en-US" b="1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01" y="2620567"/>
                <a:ext cx="1864613" cy="369909"/>
              </a:xfrm>
              <a:prstGeom prst="rect">
                <a:avLst/>
              </a:prstGeom>
              <a:blipFill rotWithShape="1">
                <a:blip r:embed="rId7"/>
                <a:stretch>
                  <a:fillRect l="-327" t="-6557" r="-1961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 flipV="1">
            <a:off x="4568886" y="2406134"/>
            <a:ext cx="333029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967508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967508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8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895600" y="4267200"/>
                <a:ext cx="5736122" cy="2309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What are the values for Q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3200" dirty="0" smtClean="0"/>
                  <a:t>?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0</a:t>
                </a:r>
                <a:r>
                  <a:rPr lang="en-US" sz="2800" dirty="0" smtClean="0"/>
                  <a:t> and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0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0</a:t>
                </a:r>
                <a:r>
                  <a:rPr lang="en-US" sz="2800" dirty="0" smtClean="0"/>
                  <a:t> and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1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1</a:t>
                </a:r>
                <a:r>
                  <a:rPr lang="en-US" sz="2800" dirty="0" smtClean="0"/>
                  <a:t> and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0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1</a:t>
                </a:r>
                <a:r>
                  <a:rPr lang="en-US" sz="2800" dirty="0" smtClean="0"/>
                  <a:t> and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1</a:t>
                </a:r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267200"/>
                <a:ext cx="5736122" cy="2309478"/>
              </a:xfrm>
              <a:prstGeom prst="rect">
                <a:avLst/>
              </a:prstGeom>
              <a:blipFill rotWithShape="1">
                <a:blip r:embed="rId9"/>
                <a:stretch>
                  <a:fillRect l="-2657" t="-3166" r="-1594" b="-6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4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8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1"/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8222100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8222100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566592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73063" y="14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00359" y="28991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223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680" y="2621144"/>
            <a:ext cx="1971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If Q is </a:t>
            </a:r>
            <a:r>
              <a:rPr lang="en-US" b="1" i="1" dirty="0">
                <a:solidFill>
                  <a:schemeClr val="accent1"/>
                </a:solidFill>
              </a:rPr>
              <a:t>1</a:t>
            </a:r>
            <a:r>
              <a:rPr lang="en-US" b="1" i="1" dirty="0" smtClean="0">
                <a:solidFill>
                  <a:schemeClr val="accent1"/>
                </a:solidFill>
              </a:rPr>
              <a:t>, will stay </a:t>
            </a:r>
            <a:r>
              <a:rPr lang="en-US" b="1" i="1" dirty="0">
                <a:solidFill>
                  <a:schemeClr val="accent1"/>
                </a:solidFill>
              </a:rPr>
              <a:t>1</a:t>
            </a:r>
            <a:endParaRPr lang="en-US" b="1" i="1" dirty="0" smtClean="0">
              <a:solidFill>
                <a:schemeClr val="accent1"/>
              </a:solidFill>
            </a:endParaRPr>
          </a:p>
          <a:p>
            <a:r>
              <a:rPr lang="en-US" b="1" i="1" dirty="0" smtClean="0">
                <a:solidFill>
                  <a:schemeClr val="accent1"/>
                </a:solidFill>
              </a:rPr>
              <a:t>if Q is </a:t>
            </a:r>
            <a:r>
              <a:rPr lang="en-US" b="1" i="1" dirty="0">
                <a:solidFill>
                  <a:schemeClr val="accent1"/>
                </a:solidFill>
              </a:rPr>
              <a:t>0</a:t>
            </a:r>
            <a:r>
              <a:rPr lang="en-US" b="1" i="1" dirty="0" smtClean="0">
                <a:solidFill>
                  <a:schemeClr val="accent1"/>
                </a:solidFill>
              </a:rPr>
              <a:t>, will stay </a:t>
            </a:r>
            <a:r>
              <a:rPr lang="en-US" b="1" i="1" dirty="0">
                <a:solidFill>
                  <a:schemeClr val="accent1"/>
                </a:solidFill>
              </a:rPr>
              <a:t>0</a:t>
            </a:r>
          </a:p>
        </p:txBody>
      </p:sp>
      <p:cxnSp>
        <p:nvCxnSpPr>
          <p:cNvPr id="6" name="Straight Arrow Connector 5"/>
          <p:cNvCxnSpPr>
            <a:endCxn id="26" idx="1"/>
          </p:cNvCxnSpPr>
          <p:nvPr/>
        </p:nvCxnSpPr>
        <p:spPr>
          <a:xfrm flipV="1">
            <a:off x="1732643" y="2423160"/>
            <a:ext cx="553357" cy="197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59301" y="2620567"/>
                <a:ext cx="1923347" cy="646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b="1" i="1" dirty="0" smtClean="0">
                    <a:solidFill>
                      <a:schemeClr val="accent1"/>
                    </a:solidFill>
                  </a:rPr>
                  <a:t> is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0</a:t>
                </a:r>
                <a:r>
                  <a:rPr lang="en-US" b="1" i="1" dirty="0" smtClean="0">
                    <a:solidFill>
                      <a:schemeClr val="accent1"/>
                    </a:solidFill>
                  </a:rPr>
                  <a:t> will stay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0</a:t>
                </a:r>
                <a:endParaRPr lang="en-US" b="1" i="1" dirty="0" smtClean="0">
                  <a:solidFill>
                    <a:schemeClr val="accent1"/>
                  </a:solidFill>
                </a:endParaRPr>
              </a:p>
              <a:p>
                <a:r>
                  <a:rPr lang="en-US" b="1" i="1" dirty="0" smtClean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b="1" i="1" dirty="0">
                    <a:solidFill>
                      <a:schemeClr val="accent1"/>
                    </a:solidFill>
                  </a:rPr>
                  <a:t> is </a:t>
                </a:r>
                <a:r>
                  <a:rPr lang="en-US" b="1" i="1" dirty="0" smtClean="0">
                    <a:solidFill>
                      <a:schemeClr val="accent1"/>
                    </a:solidFill>
                  </a:rPr>
                  <a:t>1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will stay </a:t>
                </a:r>
                <a:r>
                  <a:rPr lang="en-US" b="1" i="1" dirty="0" smtClean="0">
                    <a:solidFill>
                      <a:schemeClr val="accent1"/>
                    </a:solidFill>
                  </a:rPr>
                  <a:t>1</a:t>
                </a:r>
                <a:endParaRPr lang="en-US" b="1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01" y="2620567"/>
                <a:ext cx="1923347" cy="646908"/>
              </a:xfrm>
              <a:prstGeom prst="rect">
                <a:avLst/>
              </a:prstGeom>
              <a:blipFill rotWithShape="1">
                <a:blip r:embed="rId7"/>
                <a:stretch>
                  <a:fillRect l="-2532" t="-3774" r="-1582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 flipV="1">
            <a:off x="4568886" y="2406134"/>
            <a:ext cx="333033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165991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165991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8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8"/>
                          <a:stretch>
                            <a:fillRect l="-320690" t="-114286" r="-16092" b="-353247"/>
                          </a:stretch>
                        </a:blip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5" name="TextBox 34"/>
          <p:cNvSpPr txBox="1"/>
          <p:nvPr/>
        </p:nvSpPr>
        <p:spPr>
          <a:xfrm>
            <a:off x="2743200" y="14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19400" y="14594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sym typeface="Symbol"/>
              </a:rPr>
              <a:t>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6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" grpId="0"/>
      <p:bldP spid="35" grpId="0"/>
      <p:bldP spid="37" grpId="0"/>
      <p:bldP spid="3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1"/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6169416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6169416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14286" r="-16092" b="-353247"/>
                          </a:stretch>
                        </a:blip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161380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46737" y="14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00359" y="28991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0" y="223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680" y="2621144"/>
            <a:ext cx="227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Q will be 0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 smtClean="0">
                <a:solidFill>
                  <a:schemeClr val="accent1"/>
                </a:solidFill>
              </a:rPr>
              <a:t>since R is 1</a:t>
            </a:r>
          </a:p>
        </p:txBody>
      </p:sp>
      <p:cxnSp>
        <p:nvCxnSpPr>
          <p:cNvPr id="6" name="Straight Arrow Connector 5"/>
          <p:cNvCxnSpPr>
            <a:endCxn id="26" idx="1"/>
          </p:cNvCxnSpPr>
          <p:nvPr/>
        </p:nvCxnSpPr>
        <p:spPr>
          <a:xfrm flipV="1">
            <a:off x="1732643" y="2423160"/>
            <a:ext cx="553357" cy="197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59301" y="2620567"/>
                <a:ext cx="2263697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b="1" i="1" dirty="0" smtClean="0">
                    <a:solidFill>
                      <a:schemeClr val="accent1"/>
                    </a:solidFill>
                  </a:rPr>
                  <a:t> will be 0 since S is 1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01" y="2620567"/>
                <a:ext cx="2263697" cy="369909"/>
              </a:xfrm>
              <a:prstGeom prst="rect">
                <a:avLst/>
              </a:prstGeom>
              <a:blipFill rotWithShape="1">
                <a:blip r:embed="rId7"/>
                <a:stretch>
                  <a:fillRect l="-269" t="-6557" r="-107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 flipV="1">
            <a:off x="4568886" y="2406134"/>
            <a:ext cx="333033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19400" y="4495800"/>
            <a:ext cx="637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What happens when S,R changes from 1,1 to 0,0?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1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3" grpId="1"/>
      <p:bldP spid="8" grpId="0"/>
      <p:bldP spid="33" grpId="0"/>
      <p:bldP spid="33" grpId="1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1"/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1525983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1525983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14286" r="-16092" b="-353247"/>
                          </a:stretch>
                        </a:blip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68806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46737" y="14594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0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00359" y="2899129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 0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22384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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222146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1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988286"/>
                  </p:ext>
                </p:extLst>
              </p:nvPr>
            </p:nvGraphicFramePr>
            <p:xfrm>
              <a:off x="381000" y="3581400"/>
              <a:ext cx="2133601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457200"/>
                    <a:gridCol w="609601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988286"/>
                  </p:ext>
                </p:extLst>
              </p:nvPr>
            </p:nvGraphicFramePr>
            <p:xfrm>
              <a:off x="381000" y="3581400"/>
              <a:ext cx="2133601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457200"/>
                    <a:gridCol w="609601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7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7"/>
                          <a:stretch>
                            <a:fillRect l="-320690" t="-114286" r="-16092" b="-353247"/>
                          </a:stretch>
                        </a:blip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2819400" y="4495800"/>
            <a:ext cx="637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What happens when S,R changes from 1,1 to 0,0?</a:t>
            </a:r>
            <a:endParaRPr lang="en-US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32449" y="5085755"/>
                <a:ext cx="6417141" cy="83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/>
                    </a:solidFill>
                  </a:rPr>
                  <a:t>Q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 become unstable and will oscillate wildly </a:t>
                </a:r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b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etween values 0,0 to 1,1 to 0,0  to 1,1 …</a:t>
                </a:r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449" y="5085755"/>
                <a:ext cx="6417141" cy="831766"/>
              </a:xfrm>
              <a:prstGeom prst="rect">
                <a:avLst/>
              </a:prstGeom>
              <a:blipFill rotWithShape="1">
                <a:blip r:embed="rId8"/>
                <a:stretch>
                  <a:fillRect l="-1425" t="-5839" r="-570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267200" y="2209800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1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0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000" y="22214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1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0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67200" y="2209800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1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0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1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0" y="222146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1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0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1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0" y="223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121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8" grpId="0"/>
      <p:bldP spid="8" grpId="1"/>
      <p:bldP spid="34" grpId="0"/>
      <p:bldP spid="40" grpId="0"/>
      <p:bldP spid="40" grpId="1"/>
      <p:bldP spid="41" grpId="0"/>
      <p:bldP spid="41" grpId="1"/>
      <p:bldP spid="42" grpId="0"/>
      <p:bldP spid="43" grpId="0"/>
      <p:bldP spid="35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 Building 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39624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667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2860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43960" y="4495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123844" y="4419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676400" y="4267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1742844" y="4572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1752600" y="49530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4800600" y="3962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123844" y="4038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1742844" y="4191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676400" y="3886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4419600" y="3429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3810000" y="3962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3733800" y="35052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8100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8600" y="3810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41910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286000" y="3733800"/>
            <a:ext cx="0" cy="11430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noFill/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038600" y="3352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4419600" y="3581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4419600" y="3962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2209800" y="54102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2362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V="1">
            <a:off x="2286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209800" y="2514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/>
              <a:t>register</a:t>
            </a:r>
            <a:br>
              <a:rPr lang="en-US" dirty="0" smtClean="0"/>
            </a:br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2743200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V="1">
            <a:off x="31241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V="1">
            <a:off x="33527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35813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2"/>
            </p:custDataLst>
          </p:nvPr>
        </p:nvCxnSpPr>
        <p:spPr>
          <a:xfrm>
            <a:off x="1447800" y="3124200"/>
            <a:ext cx="228600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62000" y="31242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4"/>
            </p:custDataLst>
          </p:nvPr>
        </p:nvCxnSpPr>
        <p:spPr>
          <a:xfrm>
            <a:off x="4724400" y="4800600"/>
            <a:ext cx="228600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77"/>
            </p:custDataLst>
          </p:nvPr>
        </p:nvCxnSpPr>
        <p:spPr>
          <a:xfrm rot="5400000">
            <a:off x="4724400" y="2819400"/>
            <a:ext cx="152400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78"/>
            </p:custDataLst>
          </p:nvPr>
        </p:nvCxnSpPr>
        <p:spPr>
          <a:xfrm rot="5400000">
            <a:off x="4724400" y="3429000"/>
            <a:ext cx="152400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4800600" y="1981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0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6" name="Group 135"/>
          <p:cNvGrpSpPr/>
          <p:nvPr>
            <p:custDataLst>
              <p:tags r:id="rId82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2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139" name="Group 138"/>
          <p:cNvGrpSpPr/>
          <p:nvPr>
            <p:custDataLst>
              <p:tags r:id="rId83"/>
            </p:custDataLst>
          </p:nvPr>
        </p:nvGrpSpPr>
        <p:grpSpPr>
          <a:xfrm>
            <a:off x="1676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843086" y="5943600"/>
            <a:ext cx="3648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 Single cycle processor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1676400"/>
            <a:ext cx="1143000" cy="1524000"/>
            <a:chOff x="5715000" y="1676400"/>
            <a:chExt cx="1143000" cy="1524000"/>
          </a:xfrm>
        </p:grpSpPr>
        <p:sp>
          <p:nvSpPr>
            <p:cNvPr id="2249780" name="Text Box 52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6172200" y="2209800"/>
              <a:ext cx="4700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err="1">
                  <a:solidFill>
                    <a:srgbClr val="FFFFFF"/>
                  </a:solidFill>
                  <a:latin typeface="Calibri"/>
                </a:rPr>
                <a:t>alu</a:t>
              </a: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" name="Line 4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791200" y="2971800"/>
              <a:ext cx="22860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51" name="Freeform 150"/>
            <p:cNvSpPr/>
            <p:nvPr>
              <p:custDataLst>
                <p:tags r:id="rId86"/>
              </p:custDataLst>
            </p:nvPr>
          </p:nvSpPr>
          <p:spPr>
            <a:xfrm>
              <a:off x="6019800" y="1676400"/>
              <a:ext cx="609600" cy="15240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" h="1270000">
                  <a:moveTo>
                    <a:pt x="0" y="0"/>
                  </a:moveTo>
                  <a:lnTo>
                    <a:pt x="685800" y="317500"/>
                  </a:lnTo>
                  <a:lnTo>
                    <a:pt x="685800" y="952500"/>
                  </a:lnTo>
                  <a:lnTo>
                    <a:pt x="0" y="1270000"/>
                  </a:lnTo>
                  <a:lnTo>
                    <a:pt x="0" y="762000"/>
                  </a:lnTo>
                  <a:lnTo>
                    <a:pt x="171450" y="6350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Line 45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V="1">
              <a:off x="6553200" y="289560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2" name="Line 43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V="1">
              <a:off x="5715000" y="1981200"/>
              <a:ext cx="304800" cy="3076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4" name="Line 48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6629400" y="2362200"/>
              <a:ext cx="22860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730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9762" grpId="0" animBg="1"/>
      <p:bldP spid="2249771" grpId="0" animBg="1"/>
      <p:bldP spid="2249772" grpId="0" animBg="1"/>
      <p:bldP spid="2249775" grpId="0" animBg="1"/>
      <p:bldP spid="2249776" grpId="0" animBg="1"/>
      <p:bldP spid="2249777" grpId="0" animBg="1"/>
      <p:bldP spid="2249779" grpId="0" animBg="1"/>
      <p:bldP spid="56" grpId="0" animBg="1"/>
      <p:bldP spid="59" grpId="0" animBg="1"/>
      <p:bldP spid="66" grpId="0" animBg="1"/>
      <p:bldP spid="69" grpId="0" animBg="1"/>
      <p:bldP spid="71" grpId="0" animBg="1"/>
      <p:bldP spid="73" grpId="0" animBg="1"/>
      <p:bldP spid="50" grpId="0" animBg="1"/>
      <p:bldP spid="54" grpId="0" animBg="1"/>
      <p:bldP spid="62" grpId="0"/>
      <p:bldP spid="75" grpId="0" animBg="1"/>
      <p:bldP spid="78" grpId="0"/>
      <p:bldP spid="80" grpId="0" animBg="1"/>
      <p:bldP spid="81" grpId="0" animBg="1"/>
      <p:bldP spid="82" grpId="0"/>
      <p:bldP spid="83" grpId="0"/>
      <p:bldP spid="84" grpId="0" animBg="1"/>
      <p:bldP spid="85" grpId="0"/>
      <p:bldP spid="86" grpId="0" animBg="1"/>
      <p:bldP spid="88" grpId="0" animBg="1"/>
      <p:bldP spid="89" grpId="0" animBg="1"/>
      <p:bldP spid="90" grpId="0" animBg="1"/>
      <p:bldP spid="91" grpId="0" animBg="1"/>
      <p:bldP spid="77" grpId="0" animBg="1"/>
      <p:bldP spid="93" grpId="0"/>
      <p:bldP spid="94" grpId="0" animBg="1"/>
      <p:bldP spid="97" grpId="0" animBg="1"/>
      <p:bldP spid="98" grpId="0" animBg="1"/>
      <p:bldP spid="104" grpId="0" animBg="1"/>
      <p:bldP spid="105" grpId="0" animBg="1"/>
      <p:bldP spid="106" grpId="0"/>
      <p:bldP spid="108" grpId="0" animBg="1"/>
      <p:bldP spid="96" grpId="0" animBg="1"/>
      <p:bldP spid="103" grpId="0" animBg="1"/>
      <p:bldP spid="110" grpId="0" animBg="1"/>
      <p:bldP spid="111" grpId="0" animBg="1"/>
      <p:bldP spid="112" grpId="0" animBg="1"/>
      <p:bldP spid="109" grpId="0" animBg="1"/>
      <p:bldP spid="117" grpId="0" animBg="1"/>
      <p:bldP spid="118" grpId="0" animBg="1"/>
      <p:bldP spid="120" grpId="0" animBg="1"/>
      <p:bldP spid="123" grpId="0" animBg="1"/>
      <p:bldP spid="126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70" grpId="0" animBg="1"/>
      <p:bldP spid="172" grpId="0" animBg="1"/>
      <p:bldP spid="174" grpId="0" animBg="1"/>
      <p:bldP spid="175" grpId="0" animBg="1"/>
      <p:bldP spid="176" grpId="0" animBg="1"/>
      <p:bldP spid="178" grpId="0"/>
      <p:bldP spid="102" grpId="0" animBg="1"/>
      <p:bldP spid="107" grpId="0" animBg="1"/>
      <p:bldP spid="119" grpId="0" animBg="1"/>
      <p:bldP spid="121" grpId="0" animBg="1"/>
      <p:bldP spid="99" grpId="0" animBg="1"/>
      <p:bldP spid="101" grpId="0" animBg="1"/>
      <p:bldP spid="113" grpId="0" animBg="1"/>
      <p:bldP spid="125" grpId="0" animBg="1"/>
      <p:bldP spid="134" grpId="0" animBg="1"/>
      <p:bldP spid="1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1"/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239000" y="795297"/>
            <a:ext cx="1676400" cy="1202776"/>
            <a:chOff x="7239000" y="795297"/>
            <a:chExt cx="1676400" cy="1202776"/>
          </a:xfrm>
        </p:grpSpPr>
        <p:sp>
          <p:nvSpPr>
            <p:cNvPr id="39" name="Rectangle 38"/>
            <p:cNvSpPr/>
            <p:nvPr>
              <p:custDataLst>
                <p:tags r:id="rId2"/>
              </p:custDataLst>
            </p:nvPr>
          </p:nvSpPr>
          <p:spPr bwMode="auto">
            <a:xfrm>
              <a:off x="7467600" y="871497"/>
              <a:ext cx="1219200" cy="1066800"/>
            </a:xfrm>
            <a:prstGeom prst="rect">
              <a:avLst/>
            </a:prstGeom>
            <a:noFill/>
            <a:ln w="381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>
              <p:custDataLst>
                <p:tags r:id="rId3"/>
              </p:custDataLst>
            </p:nvPr>
          </p:nvCxnSpPr>
          <p:spPr>
            <a:xfrm rot="10800000">
              <a:off x="7239000" y="1100097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>
              <p:custDataLst>
                <p:tags r:id="rId4"/>
              </p:custDataLst>
            </p:nvPr>
          </p:nvCxnSpPr>
          <p:spPr>
            <a:xfrm rot="10800000">
              <a:off x="7239000" y="1709697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>
              <p:custDataLst>
                <p:tags r:id="rId5"/>
              </p:custDataLst>
            </p:nvPr>
          </p:nvCxnSpPr>
          <p:spPr>
            <a:xfrm rot="10800000">
              <a:off x="8686800" y="1100097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>
              <p:custDataLst>
                <p:tags r:id="rId6"/>
              </p:custDataLst>
            </p:nvPr>
          </p:nvCxnSpPr>
          <p:spPr>
            <a:xfrm rot="10800000">
              <a:off x="8686800" y="1709697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4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467600" y="795297"/>
              <a:ext cx="349250" cy="56197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>
                  <a:solidFill>
                    <a:srgbClr val="FFFFFF"/>
                  </a:solidFill>
                  <a:latin typeface="Calibri"/>
                </a:rPr>
                <a:t>S</a:t>
              </a:r>
            </a:p>
          </p:txBody>
        </p:sp>
        <p:sp>
          <p:nvSpPr>
            <p:cNvPr id="49" name="Text Box 4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452109" y="1404897"/>
              <a:ext cx="380232" cy="5620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Calibri"/>
                </a:rPr>
                <a:t>R</a:t>
              </a:r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" name="Text Box 4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305800" y="795297"/>
              <a:ext cx="426720" cy="5620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Calibri"/>
                </a:rPr>
                <a:t>Q</a:t>
              </a:r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49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8259666" y="1404897"/>
                  <a:ext cx="518988" cy="59317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51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8259666" y="1404897"/>
                  <a:ext cx="518988" cy="593176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Rectangle 52"/>
          <p:cNvSpPr/>
          <p:nvPr>
            <p:custDataLst>
              <p:tags r:id="rId1"/>
            </p:custDataLst>
          </p:nvPr>
        </p:nvSpPr>
        <p:spPr bwMode="auto">
          <a:xfrm>
            <a:off x="1881981" y="1357272"/>
            <a:ext cx="3071019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0106436"/>
                  </p:ext>
                </p:extLst>
              </p:nvPr>
            </p:nvGraphicFramePr>
            <p:xfrm>
              <a:off x="381000" y="3581400"/>
              <a:ext cx="2133601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457200"/>
                    <a:gridCol w="609601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0106436"/>
                  </p:ext>
                </p:extLst>
              </p:nvPr>
            </p:nvGraphicFramePr>
            <p:xfrm>
              <a:off x="381000" y="3581400"/>
              <a:ext cx="2133601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457200"/>
                    <a:gridCol w="609601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19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19"/>
                          <a:stretch>
                            <a:fillRect l="-320690" t="-114286" r="-16092" b="-353247"/>
                          </a:stretch>
                        </a:blip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9634555"/>
                  </p:ext>
                </p:extLst>
              </p:nvPr>
            </p:nvGraphicFramePr>
            <p:xfrm>
              <a:off x="381000" y="3581400"/>
              <a:ext cx="2849563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457200"/>
                    <a:gridCol w="609600"/>
                    <a:gridCol w="533400"/>
                    <a:gridCol w="715963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hold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reset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set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9634555"/>
                  </p:ext>
                </p:extLst>
              </p:nvPr>
            </p:nvGraphicFramePr>
            <p:xfrm>
              <a:off x="381000" y="3581400"/>
              <a:ext cx="2849563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457200"/>
                    <a:gridCol w="609600"/>
                    <a:gridCol w="533400"/>
                    <a:gridCol w="715963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0"/>
                          <a:stretch>
                            <a:fillRect l="-315909" t="-15789" r="-142045" b="-45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0"/>
                          <a:stretch>
                            <a:fillRect l="-315909" t="-114286" r="-142045" b="-353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hold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reset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set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715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Set-Reset (SR) Latch can store one bit and we can change the value of the stored bit.  But, SR Latch has a forbidden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 smtClean="0"/>
              <a:t>How do we avoid the forbidden state of S-R Latch?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29400" y="743128"/>
            <a:ext cx="2286000" cy="1311922"/>
          </a:xfrm>
          <a:prstGeom prst="rect">
            <a:avLst/>
          </a:prstGeom>
          <a:noFill/>
          <a:ln w="38100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0813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Fourth Attempt: (</a:t>
            </a:r>
            <a:r>
              <a:rPr lang="en-US" dirty="0" err="1" smtClean="0"/>
              <a:t>Unclocked</a:t>
            </a:r>
            <a:r>
              <a:rPr lang="en-US" dirty="0" smtClean="0"/>
              <a:t>) D </a:t>
            </a:r>
            <a:r>
              <a:rPr lang="en-US" dirty="0"/>
              <a:t>Latch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581400"/>
            <a:ext cx="8001000" cy="3276600"/>
          </a:xfrm>
        </p:spPr>
        <p:txBody>
          <a:bodyPr>
            <a:normAutofit/>
          </a:bodyPr>
          <a:lstStyle/>
          <a:p>
            <a:pPr>
              <a:lnSpc>
                <a:spcPct val="82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Fill in the truth table?</a:t>
            </a:r>
          </a:p>
          <a:p>
            <a:pPr>
              <a:lnSpc>
                <a:spcPct val="82000"/>
              </a:lnSpc>
            </a:pPr>
            <a:endParaRPr lang="en-US" sz="2400" dirty="0" smtClean="0"/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 flipH="1" flipV="1">
            <a:off x="152400" y="1828006"/>
            <a:ext cx="3182144" cy="7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1097755" y="750054"/>
            <a:ext cx="533400" cy="776287"/>
            <a:chOff x="484190" y="1553369"/>
            <a:chExt cx="533400" cy="776287"/>
          </a:xfrm>
        </p:grpSpPr>
        <p:sp>
          <p:nvSpPr>
            <p:cNvPr id="225337" name="AutoShape 57"/>
            <p:cNvSpPr>
              <a:spLocks noChangeArrowheads="1"/>
            </p:cNvSpPr>
            <p:nvPr/>
          </p:nvSpPr>
          <p:spPr bwMode="auto">
            <a:xfrm>
              <a:off x="484190" y="1720056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5338" name="Oval 58"/>
            <p:cNvSpPr>
              <a:spLocks noChangeArrowheads="1"/>
            </p:cNvSpPr>
            <p:nvPr/>
          </p:nvSpPr>
          <p:spPr bwMode="auto">
            <a:xfrm>
              <a:off x="674690" y="1553369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5344" name="Line 64"/>
          <p:cNvSpPr>
            <a:spLocks noChangeShapeType="1"/>
          </p:cNvSpPr>
          <p:nvPr/>
        </p:nvSpPr>
        <p:spPr bwMode="auto">
          <a:xfrm flipH="1">
            <a:off x="1752599" y="1099838"/>
            <a:ext cx="3962400" cy="137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45" name="Text Box 65"/>
          <p:cNvSpPr txBox="1">
            <a:spLocks noChangeArrowheads="1"/>
          </p:cNvSpPr>
          <p:nvPr/>
        </p:nvSpPr>
        <p:spPr bwMode="auto">
          <a:xfrm>
            <a:off x="0" y="1284821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81" name="Rectangle 80"/>
          <p:cNvSpPr/>
          <p:nvPr>
            <p:custDataLst>
              <p:tags r:id="rId2"/>
            </p:custDataLst>
          </p:nvPr>
        </p:nvSpPr>
        <p:spPr bwMode="auto">
          <a:xfrm>
            <a:off x="1881981" y="1357272"/>
            <a:ext cx="3071019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3"/>
            </p:custDataLst>
          </p:nvPr>
        </p:nvSpPr>
        <p:spPr bwMode="auto">
          <a:xfrm>
            <a:off x="74676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>
            <p:custDataLst>
              <p:tags r:id="rId4"/>
            </p:custDataLst>
          </p:nvPr>
        </p:nvCxnSpPr>
        <p:spPr>
          <a:xfrm flipH="1">
            <a:off x="6477000" y="1100098"/>
            <a:ext cx="990601" cy="6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>
            <p:custDataLst>
              <p:tags r:id="rId5"/>
            </p:custDataLst>
          </p:nvPr>
        </p:nvCxnSpPr>
        <p:spPr>
          <a:xfrm rot="10800000">
            <a:off x="72390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>
            <p:custDataLst>
              <p:tags r:id="rId6"/>
            </p:custDataLst>
          </p:nvPr>
        </p:nvCxnSpPr>
        <p:spPr>
          <a:xfrm flipH="1">
            <a:off x="8686800" y="1099838"/>
            <a:ext cx="457200" cy="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>
            <p:custDataLst>
              <p:tags r:id="rId7"/>
            </p:custDataLst>
          </p:nvPr>
        </p:nvCxnSpPr>
        <p:spPr>
          <a:xfrm flipH="1" flipV="1">
            <a:off x="8686800" y="1709697"/>
            <a:ext cx="4572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795297"/>
            <a:ext cx="349250" cy="56197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92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52109" y="1404897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05800" y="7952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4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05800" y="14048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95" name="Straight Connector 94"/>
          <p:cNvCxnSpPr/>
          <p:nvPr>
            <p:custDataLst>
              <p:tags r:id="rId12"/>
            </p:custDataLst>
          </p:nvPr>
        </p:nvCxnSpPr>
        <p:spPr>
          <a:xfrm rot="10800000">
            <a:off x="8397818" y="154867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781800" y="1705768"/>
            <a:ext cx="112396" cy="393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9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79896" y="1113630"/>
            <a:ext cx="1904" cy="57227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0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084695" y="1640999"/>
            <a:ext cx="129540" cy="12954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724256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03" name="AutoShape 4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6858641" y="1610519"/>
            <a:ext cx="261609" cy="190499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cxnSp>
        <p:nvCxnSpPr>
          <p:cNvPr id="111" name="Straight Connector 110"/>
          <p:cNvCxnSpPr/>
          <p:nvPr>
            <p:custDataLst>
              <p:tags r:id="rId18"/>
            </p:custDataLst>
          </p:nvPr>
        </p:nvCxnSpPr>
        <p:spPr>
          <a:xfrm rot="10800000">
            <a:off x="72390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>
            <p:custDataLst>
              <p:tags r:id="rId19"/>
            </p:custDataLst>
          </p:nvPr>
        </p:nvCxnSpPr>
        <p:spPr>
          <a:xfrm rot="10800000">
            <a:off x="86868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>
            <p:custDataLst>
              <p:tags r:id="rId20"/>
            </p:custDataLst>
          </p:nvPr>
        </p:nvCxnSpPr>
        <p:spPr>
          <a:xfrm rot="10800000">
            <a:off x="86868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4" name="Group 75"/>
              <p:cNvGraphicFramePr>
                <a:graphicFrameLocks noGrp="1"/>
              </p:cNvGraphicFramePr>
              <p:nvPr>
                <p:custDataLst>
                  <p:tags r:id="rId21"/>
                </p:custDataLst>
                <p:extLst>
                  <p:ext uri="{D42A27DB-BD31-4B8C-83A1-F6EECF244321}">
                    <p14:modId xmlns:p14="http://schemas.microsoft.com/office/powerpoint/2010/main" val="1283883426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/>
                    <a:gridCol w="635000"/>
                    <a:gridCol w="635000"/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4" name="Group 75"/>
              <p:cNvGraphicFramePr>
                <a:graphicFrameLocks noGrp="1"/>
              </p:cNvGraphicFramePr>
              <p:nvPr>
                <p:custDataLst>
                  <p:tags r:id="rId26"/>
                </p:custDataLst>
                <p:extLst>
                  <p:ext uri="{D42A27DB-BD31-4B8C-83A1-F6EECF244321}">
                    <p14:modId xmlns:p14="http://schemas.microsoft.com/office/powerpoint/2010/main" val="1283883426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/>
                    <a:gridCol w="635000"/>
                    <a:gridCol w="635000"/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7"/>
                          <a:stretch>
                            <a:fillRect l="-209615" t="-5556" r="-962" b="-225926"/>
                          </a:stretch>
                        </a:blipFill>
                      </a:tcPr>
                    </a:tc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7" name="Group 66"/>
          <p:cNvGrpSpPr/>
          <p:nvPr/>
        </p:nvGrpSpPr>
        <p:grpSpPr>
          <a:xfrm>
            <a:off x="2548286" y="1371600"/>
            <a:ext cx="2087066" cy="1896861"/>
            <a:chOff x="2548286" y="1371600"/>
            <a:chExt cx="2087066" cy="1896861"/>
          </a:xfrm>
        </p:grpSpPr>
        <p:sp>
          <p:nvSpPr>
            <p:cNvPr id="70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96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8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4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5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6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" name="Text Box 18"/>
            <p:cNvSpPr txBox="1">
              <a:spLocks noChangeArrowheads="1"/>
            </p:cNvSpPr>
            <p:nvPr/>
          </p:nvSpPr>
          <p:spPr bwMode="auto">
            <a:xfrm>
              <a:off x="2548286" y="1371600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110" name="Text Box 19"/>
            <p:cNvSpPr txBox="1">
              <a:spLocks noChangeArrowheads="1"/>
            </p:cNvSpPr>
            <p:nvPr/>
          </p:nvSpPr>
          <p:spPr bwMode="auto">
            <a:xfrm>
              <a:off x="4191000" y="2438400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6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118" name="AutoShape 6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9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0" name="AutoShape 6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1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2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3669601" y="2895600"/>
            <a:ext cx="2045399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225344" idx="0"/>
          </p:cNvCxnSpPr>
          <p:nvPr/>
        </p:nvCxnSpPr>
        <p:spPr>
          <a:xfrm flipH="1" flipV="1">
            <a:off x="5714999" y="1099838"/>
            <a:ext cx="2" cy="17957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5800" y="1138198"/>
            <a:ext cx="0" cy="6906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25337" idx="3"/>
          </p:cNvCxnSpPr>
          <p:nvPr/>
        </p:nvCxnSpPr>
        <p:spPr>
          <a:xfrm>
            <a:off x="685800" y="1138198"/>
            <a:ext cx="2905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3" name="Table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567012"/>
              </p:ext>
            </p:extLst>
          </p:nvPr>
        </p:nvGraphicFramePr>
        <p:xfrm>
          <a:off x="7086600" y="49530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2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225293" grpId="0" animBg="1"/>
      <p:bldP spid="225344" grpId="0" animBg="1"/>
      <p:bldP spid="225345" grpId="0"/>
      <p:bldP spid="97" grpId="0" animBg="1"/>
      <p:bldP spid="99" grpId="0" animBg="1"/>
      <p:bldP spid="100" grpId="0" animBg="1"/>
      <p:bldP spid="101" grpId="0"/>
      <p:bldP spid="10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29400" y="743128"/>
            <a:ext cx="2286000" cy="1311922"/>
          </a:xfrm>
          <a:prstGeom prst="rect">
            <a:avLst/>
          </a:prstGeom>
          <a:noFill/>
          <a:ln w="38100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0813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Fourth Attempt: (</a:t>
            </a:r>
            <a:r>
              <a:rPr lang="en-US" dirty="0" err="1" smtClean="0"/>
              <a:t>Unclocked</a:t>
            </a:r>
            <a:r>
              <a:rPr lang="en-US" dirty="0" smtClean="0"/>
              <a:t>) D </a:t>
            </a:r>
            <a:r>
              <a:rPr lang="en-US" dirty="0"/>
              <a:t>Latch</a:t>
            </a:r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 flipH="1" flipV="1">
            <a:off x="152400" y="1828006"/>
            <a:ext cx="3182144" cy="7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1097755" y="750054"/>
            <a:ext cx="533400" cy="776287"/>
            <a:chOff x="484190" y="1553369"/>
            <a:chExt cx="533400" cy="776287"/>
          </a:xfrm>
        </p:grpSpPr>
        <p:sp>
          <p:nvSpPr>
            <p:cNvPr id="225337" name="AutoShape 57"/>
            <p:cNvSpPr>
              <a:spLocks noChangeArrowheads="1"/>
            </p:cNvSpPr>
            <p:nvPr/>
          </p:nvSpPr>
          <p:spPr bwMode="auto">
            <a:xfrm>
              <a:off x="484190" y="1720056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5338" name="Oval 58"/>
            <p:cNvSpPr>
              <a:spLocks noChangeArrowheads="1"/>
            </p:cNvSpPr>
            <p:nvPr/>
          </p:nvSpPr>
          <p:spPr bwMode="auto">
            <a:xfrm>
              <a:off x="674690" y="1553369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5344" name="Line 64"/>
          <p:cNvSpPr>
            <a:spLocks noChangeShapeType="1"/>
          </p:cNvSpPr>
          <p:nvPr/>
        </p:nvSpPr>
        <p:spPr bwMode="auto">
          <a:xfrm flipH="1">
            <a:off x="1752599" y="1099838"/>
            <a:ext cx="3962400" cy="137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45" name="Text Box 65"/>
          <p:cNvSpPr txBox="1">
            <a:spLocks noChangeArrowheads="1"/>
          </p:cNvSpPr>
          <p:nvPr/>
        </p:nvSpPr>
        <p:spPr bwMode="auto">
          <a:xfrm>
            <a:off x="0" y="1284821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81" name="Rectangle 80"/>
          <p:cNvSpPr/>
          <p:nvPr>
            <p:custDataLst>
              <p:tags r:id="rId2"/>
            </p:custDataLst>
          </p:nvPr>
        </p:nvSpPr>
        <p:spPr bwMode="auto">
          <a:xfrm>
            <a:off x="1881981" y="1357272"/>
            <a:ext cx="3071019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3"/>
            </p:custDataLst>
          </p:nvPr>
        </p:nvSpPr>
        <p:spPr bwMode="auto">
          <a:xfrm>
            <a:off x="74676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>
            <p:custDataLst>
              <p:tags r:id="rId4"/>
            </p:custDataLst>
          </p:nvPr>
        </p:nvCxnSpPr>
        <p:spPr>
          <a:xfrm flipH="1">
            <a:off x="6477000" y="1100098"/>
            <a:ext cx="990601" cy="6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>
            <p:custDataLst>
              <p:tags r:id="rId5"/>
            </p:custDataLst>
          </p:nvPr>
        </p:nvCxnSpPr>
        <p:spPr>
          <a:xfrm rot="10800000">
            <a:off x="72390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>
            <p:custDataLst>
              <p:tags r:id="rId6"/>
            </p:custDataLst>
          </p:nvPr>
        </p:nvCxnSpPr>
        <p:spPr>
          <a:xfrm flipH="1">
            <a:off x="8686800" y="1099838"/>
            <a:ext cx="457200" cy="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>
            <p:custDataLst>
              <p:tags r:id="rId7"/>
            </p:custDataLst>
          </p:nvPr>
        </p:nvCxnSpPr>
        <p:spPr>
          <a:xfrm flipH="1" flipV="1">
            <a:off x="8686800" y="1709697"/>
            <a:ext cx="4572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795297"/>
            <a:ext cx="349250" cy="56197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92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52109" y="1404897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05800" y="7952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4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05800" y="14048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95" name="Straight Connector 94"/>
          <p:cNvCxnSpPr/>
          <p:nvPr>
            <p:custDataLst>
              <p:tags r:id="rId12"/>
            </p:custDataLst>
          </p:nvPr>
        </p:nvCxnSpPr>
        <p:spPr>
          <a:xfrm rot="10800000">
            <a:off x="8397818" y="154867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781800" y="1705768"/>
            <a:ext cx="112396" cy="393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9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79896" y="1113630"/>
            <a:ext cx="1904" cy="57227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0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084695" y="1640999"/>
            <a:ext cx="129540" cy="12954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724256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03" name="AutoShape 4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6858641" y="1610519"/>
            <a:ext cx="261609" cy="190499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cxnSp>
        <p:nvCxnSpPr>
          <p:cNvPr id="111" name="Straight Connector 110"/>
          <p:cNvCxnSpPr/>
          <p:nvPr>
            <p:custDataLst>
              <p:tags r:id="rId18"/>
            </p:custDataLst>
          </p:nvPr>
        </p:nvCxnSpPr>
        <p:spPr>
          <a:xfrm rot="10800000">
            <a:off x="72390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>
            <p:custDataLst>
              <p:tags r:id="rId19"/>
            </p:custDataLst>
          </p:nvPr>
        </p:nvCxnSpPr>
        <p:spPr>
          <a:xfrm rot="10800000">
            <a:off x="86868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>
            <p:custDataLst>
              <p:tags r:id="rId20"/>
            </p:custDataLst>
          </p:nvPr>
        </p:nvCxnSpPr>
        <p:spPr>
          <a:xfrm rot="10800000">
            <a:off x="86868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4" name="Group 75"/>
              <p:cNvGraphicFramePr>
                <a:graphicFrameLocks noGrp="1"/>
              </p:cNvGraphicFramePr>
              <p:nvPr>
                <p:custDataLst>
                  <p:tags r:id="rId21"/>
                </p:custDataLst>
                <p:extLst>
                  <p:ext uri="{D42A27DB-BD31-4B8C-83A1-F6EECF244321}">
                    <p14:modId xmlns:p14="http://schemas.microsoft.com/office/powerpoint/2010/main" val="3952086876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/>
                    <a:gridCol w="635000"/>
                    <a:gridCol w="635000"/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4" name="Group 75"/>
              <p:cNvGraphicFramePr>
                <a:graphicFrameLocks noGrp="1"/>
              </p:cNvGraphicFramePr>
              <p:nvPr>
                <p:custDataLst>
                  <p:tags r:id="rId26"/>
                </p:custDataLst>
                <p:extLst>
                  <p:ext uri="{D42A27DB-BD31-4B8C-83A1-F6EECF244321}">
                    <p14:modId xmlns:p14="http://schemas.microsoft.com/office/powerpoint/2010/main" val="3952086876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/>
                    <a:gridCol w="635000"/>
                    <a:gridCol w="635000"/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7"/>
                          <a:stretch>
                            <a:fillRect l="-209615" t="-5556" r="-5769" b="-225926"/>
                          </a:stretch>
                        </a:blipFill>
                      </a:tcPr>
                    </a:tc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7" name="Group 66"/>
          <p:cNvGrpSpPr/>
          <p:nvPr/>
        </p:nvGrpSpPr>
        <p:grpSpPr>
          <a:xfrm>
            <a:off x="2548286" y="1371600"/>
            <a:ext cx="2087066" cy="1896861"/>
            <a:chOff x="2548286" y="1371600"/>
            <a:chExt cx="2087066" cy="1896861"/>
          </a:xfrm>
        </p:grpSpPr>
        <p:sp>
          <p:nvSpPr>
            <p:cNvPr id="70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96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8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4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5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6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" name="Text Box 18"/>
            <p:cNvSpPr txBox="1">
              <a:spLocks noChangeArrowheads="1"/>
            </p:cNvSpPr>
            <p:nvPr/>
          </p:nvSpPr>
          <p:spPr bwMode="auto">
            <a:xfrm>
              <a:off x="2548286" y="1371600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110" name="Text Box 19"/>
            <p:cNvSpPr txBox="1">
              <a:spLocks noChangeArrowheads="1"/>
            </p:cNvSpPr>
            <p:nvPr/>
          </p:nvSpPr>
          <p:spPr bwMode="auto">
            <a:xfrm>
              <a:off x="4191000" y="2438400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6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118" name="AutoShape 6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9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0" name="AutoShape 6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1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2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3669601" y="2895600"/>
            <a:ext cx="2045399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225344" idx="0"/>
          </p:cNvCxnSpPr>
          <p:nvPr/>
        </p:nvCxnSpPr>
        <p:spPr>
          <a:xfrm flipH="1" flipV="1">
            <a:off x="5714999" y="1099838"/>
            <a:ext cx="2" cy="17957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5800" y="1138198"/>
            <a:ext cx="0" cy="6906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25337" idx="3"/>
          </p:cNvCxnSpPr>
          <p:nvPr/>
        </p:nvCxnSpPr>
        <p:spPr>
          <a:xfrm>
            <a:off x="685800" y="1138198"/>
            <a:ext cx="2905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3" name="Table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617589"/>
              </p:ext>
            </p:extLst>
          </p:nvPr>
        </p:nvGraphicFramePr>
        <p:xfrm>
          <a:off x="7086600" y="49530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762000" y="3581400"/>
            <a:ext cx="8001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smtClean="0">
                <a:solidFill>
                  <a:schemeClr val="accent1"/>
                </a:solidFill>
              </a:rPr>
              <a:t>Fill in the truth table?</a:t>
            </a:r>
          </a:p>
          <a:p>
            <a:pPr>
              <a:lnSpc>
                <a:spcPct val="82000"/>
              </a:lnSpc>
            </a:pPr>
            <a:endParaRPr lang="en-US" sz="2400" smtClean="0"/>
          </a:p>
          <a:p>
            <a:pPr>
              <a:lnSpc>
                <a:spcPct val="82000"/>
              </a:lnSpc>
            </a:pPr>
            <a:r>
              <a:rPr lang="en-US" sz="2400" smtClean="0"/>
              <a:t>Data (D) Latch</a:t>
            </a:r>
          </a:p>
          <a:p>
            <a:pPr lvl="1">
              <a:lnSpc>
                <a:spcPct val="82000"/>
              </a:lnSpc>
            </a:pPr>
            <a:r>
              <a:rPr lang="en-US" sz="2000" smtClean="0"/>
              <a:t>Easier to use than an SR latch</a:t>
            </a:r>
          </a:p>
          <a:p>
            <a:pPr lvl="1">
              <a:lnSpc>
                <a:spcPct val="82000"/>
              </a:lnSpc>
            </a:pPr>
            <a:r>
              <a:rPr lang="en-US" sz="2000" smtClean="0"/>
              <a:t>No possibility of entering an undefined state</a:t>
            </a:r>
          </a:p>
          <a:p>
            <a:pPr>
              <a:lnSpc>
                <a:spcPct val="82000"/>
              </a:lnSpc>
            </a:pPr>
            <a:endParaRPr lang="en-US" sz="2400" smtClean="0"/>
          </a:p>
          <a:p>
            <a:pPr>
              <a:lnSpc>
                <a:spcPct val="82000"/>
              </a:lnSpc>
            </a:pPr>
            <a:r>
              <a:rPr lang="en-US" sz="2400" smtClean="0"/>
              <a:t>When D changes, Q changes</a:t>
            </a:r>
          </a:p>
          <a:p>
            <a:pPr lvl="2">
              <a:lnSpc>
                <a:spcPct val="82000"/>
              </a:lnSpc>
            </a:pPr>
            <a:r>
              <a:rPr lang="en-US" sz="1800" smtClean="0"/>
              <a:t>… immediately (…after a delay of 2 Ors and 2 NOTs)</a:t>
            </a:r>
          </a:p>
          <a:p>
            <a:pPr>
              <a:lnSpc>
                <a:spcPct val="82000"/>
              </a:lnSpc>
            </a:pPr>
            <a:endParaRPr lang="en-US" sz="2400" smtClean="0"/>
          </a:p>
          <a:p>
            <a:pPr>
              <a:lnSpc>
                <a:spcPct val="82000"/>
              </a:lnSpc>
            </a:pPr>
            <a:r>
              <a:rPr lang="en-US" sz="2400" smtClean="0"/>
              <a:t>Need to control when the output changes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2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Set-Reset (SR) Latch can store one bit and we can change the value of the stored bit.  But, SR Latch has a forbidden state.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Unclocked</a:t>
            </a:r>
            <a:r>
              <a:rPr lang="en-US" dirty="0" smtClean="0">
                <a:solidFill>
                  <a:schemeClr val="accent1"/>
                </a:solidFill>
              </a:rPr>
              <a:t>) D Latch can store and change a bit like an SR Latch while avoiding the forbidden state.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 smtClean="0"/>
              <a:t>How do we coordinate state changes to a D Latch?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>
            <p:custDataLst>
              <p:tags r:id="rId1"/>
            </p:custDataLst>
          </p:nvPr>
        </p:nvCxnSpPr>
        <p:spPr>
          <a:xfrm>
            <a:off x="1524000" y="3894081"/>
            <a:ext cx="5181600" cy="0"/>
          </a:xfrm>
          <a:prstGeom prst="line">
            <a:avLst/>
          </a:prstGeom>
          <a:ln w="12700" cap="sq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2"/>
            </p:custDataLst>
          </p:nvPr>
        </p:nvCxnSpPr>
        <p:spPr>
          <a:xfrm>
            <a:off x="1524000" y="4503681"/>
            <a:ext cx="5181600" cy="0"/>
          </a:xfrm>
          <a:prstGeom prst="line">
            <a:avLst/>
          </a:prstGeom>
          <a:ln w="12700" cap="sq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593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Clocks</a:t>
            </a:r>
          </a:p>
        </p:txBody>
      </p:sp>
      <p:sp>
        <p:nvSpPr>
          <p:cNvPr id="1575939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228600" y="617481"/>
            <a:ext cx="8686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Clock</a:t>
            </a:r>
            <a:r>
              <a:rPr lang="en-US" dirty="0" smtClean="0"/>
              <a:t> helps coordinate state changes</a:t>
            </a:r>
            <a:endParaRPr lang="en-US" dirty="0"/>
          </a:p>
          <a:p>
            <a:pPr lvl="1"/>
            <a:r>
              <a:rPr lang="en-US" sz="3200" dirty="0" smtClean="0"/>
              <a:t>Usually generated </a:t>
            </a:r>
            <a:r>
              <a:rPr lang="en-US" sz="3200" dirty="0"/>
              <a:t>by an oscillating </a:t>
            </a:r>
            <a:r>
              <a:rPr lang="en-US" sz="3200" dirty="0" smtClean="0"/>
              <a:t>crystal</a:t>
            </a:r>
          </a:p>
          <a:p>
            <a:pPr lvl="1"/>
            <a:r>
              <a:rPr lang="en-US" sz="3200" dirty="0" smtClean="0"/>
              <a:t>Fixed period; frequency = 1/period</a:t>
            </a:r>
            <a:endParaRPr lang="en-US" sz="3200" dirty="0"/>
          </a:p>
        </p:txBody>
      </p:sp>
      <p:sp>
        <p:nvSpPr>
          <p:cNvPr id="1575940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5240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5941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2860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594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860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5943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432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5956" name="Text Box 20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77984" y="4406325"/>
            <a:ext cx="79861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period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57" name="Line 21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286000" y="4343400"/>
            <a:ext cx="0" cy="1524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58" name="Line 22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505200" y="4343400"/>
            <a:ext cx="0" cy="1524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59" name="Line 23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86000" y="4419600"/>
            <a:ext cx="1219200" cy="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60" name="Text Box 24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4400" y="4419600"/>
            <a:ext cx="59022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high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62" name="Text Box 26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4419600"/>
            <a:ext cx="52360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low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64" name="Text Box 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10139" y="3560668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575965" name="Text Box 2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10139" y="4170268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575966" name="Text Box 30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16397" y="2362200"/>
            <a:ext cx="814454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accent4"/>
                </a:solidFill>
                <a:latin typeface="Calibri"/>
              </a:rPr>
              <a:t>falling</a:t>
            </a:r>
            <a:br>
              <a:rPr lang="en-US" sz="2000" dirty="0">
                <a:solidFill>
                  <a:schemeClr val="accent4"/>
                </a:solidFill>
                <a:latin typeface="Calibri"/>
              </a:rPr>
            </a:br>
            <a:r>
              <a:rPr lang="en-US" sz="2000" dirty="0">
                <a:solidFill>
                  <a:schemeClr val="accent4"/>
                </a:solidFill>
                <a:latin typeface="Calibri"/>
              </a:rPr>
              <a:t>edge</a:t>
            </a:r>
          </a:p>
        </p:txBody>
      </p:sp>
      <p:sp>
        <p:nvSpPr>
          <p:cNvPr id="1575968" name="Text Box 32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86146" y="2362200"/>
            <a:ext cx="748923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accent4"/>
                </a:solidFill>
                <a:latin typeface="Calibri"/>
              </a:rPr>
              <a:t>rising</a:t>
            </a:r>
            <a:br>
              <a:rPr lang="en-US" sz="2000" dirty="0">
                <a:solidFill>
                  <a:schemeClr val="accent4"/>
                </a:solidFill>
                <a:latin typeface="Calibri"/>
              </a:rPr>
            </a:br>
            <a:r>
              <a:rPr lang="en-US" sz="2000" dirty="0">
                <a:solidFill>
                  <a:schemeClr val="accent4"/>
                </a:solidFill>
                <a:latin typeface="Calibri"/>
              </a:rPr>
              <a:t>edge</a:t>
            </a:r>
          </a:p>
        </p:txBody>
      </p:sp>
      <p:sp>
        <p:nvSpPr>
          <p:cNvPr id="34" name="Right Brace 33" hidden="1"/>
          <p:cNvSpPr/>
          <p:nvPr>
            <p:custDataLst>
              <p:tags r:id="rId19"/>
            </p:custDataLst>
          </p:nvPr>
        </p:nvSpPr>
        <p:spPr>
          <a:xfrm rot="5400000">
            <a:off x="4267200" y="4038600"/>
            <a:ext cx="152400" cy="76200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6" name="Right Brace 35" hidden="1"/>
          <p:cNvSpPr/>
          <p:nvPr>
            <p:custDataLst>
              <p:tags r:id="rId20"/>
            </p:custDataLst>
          </p:nvPr>
        </p:nvSpPr>
        <p:spPr>
          <a:xfrm rot="5400000">
            <a:off x="4914900" y="4229100"/>
            <a:ext cx="152400" cy="38100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38" name="Straight Arrow Connector 37" hidden="1"/>
          <p:cNvCxnSpPr>
            <a:stCxn id="1575966" idx="2"/>
          </p:cNvCxnSpPr>
          <p:nvPr>
            <p:custDataLst>
              <p:tags r:id="rId21"/>
            </p:custDataLst>
          </p:nvPr>
        </p:nvCxnSpPr>
        <p:spPr>
          <a:xfrm rot="16200000" flipH="1">
            <a:off x="4934301" y="3257897"/>
            <a:ext cx="336625" cy="157979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 hidden="1"/>
          <p:cNvCxnSpPr>
            <a:stCxn id="1575968" idx="2"/>
          </p:cNvCxnSpPr>
          <p:nvPr>
            <p:custDataLst>
              <p:tags r:id="rId22"/>
            </p:custDataLst>
          </p:nvPr>
        </p:nvCxnSpPr>
        <p:spPr>
          <a:xfrm rot="5400000">
            <a:off x="5833794" y="3278385"/>
            <a:ext cx="336624" cy="117005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e 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7432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Line 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5052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5052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" name="Line 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9624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Line 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9624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7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7244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0" name="Line 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7244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1816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" name="Line 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816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3" name="Line 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436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4" name="Line 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" name="Line 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4008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292960" y="4622800"/>
            <a:ext cx="825867" cy="7349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1"/>
                </a:solidFill>
                <a:latin typeface="Arial" charset="0"/>
              </a:rPr>
              <a:t>clock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1"/>
                </a:solidFill>
                <a:latin typeface="Arial" charset="0"/>
              </a:rPr>
              <a:t>period</a:t>
            </a: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2599112" y="2403475"/>
            <a:ext cx="710451" cy="7349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1"/>
                </a:solidFill>
                <a:latin typeface="Arial" charset="0"/>
              </a:rPr>
              <a:t>clock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1"/>
                </a:solidFill>
                <a:latin typeface="Arial" charset="0"/>
              </a:rPr>
              <a:t>high</a:t>
            </a:r>
          </a:p>
        </p:txBody>
      </p:sp>
      <p:sp>
        <p:nvSpPr>
          <p:cNvPr id="56" name="Line 25"/>
          <p:cNvSpPr>
            <a:spLocks noChangeShapeType="1"/>
          </p:cNvSpPr>
          <p:nvPr/>
        </p:nvSpPr>
        <p:spPr bwMode="auto">
          <a:xfrm flipH="1" flipV="1">
            <a:off x="3165475" y="3079674"/>
            <a:ext cx="4572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57" name="Text Box 26"/>
          <p:cNvSpPr txBox="1">
            <a:spLocks noChangeArrowheads="1"/>
          </p:cNvSpPr>
          <p:nvPr/>
        </p:nvSpPr>
        <p:spPr bwMode="auto">
          <a:xfrm>
            <a:off x="4885112" y="4906962"/>
            <a:ext cx="710451" cy="7349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1"/>
                </a:solidFill>
                <a:latin typeface="Arial" charset="0"/>
              </a:rPr>
              <a:t>clock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1"/>
                </a:solidFill>
                <a:latin typeface="Arial" charset="0"/>
              </a:rPr>
              <a:t>low</a:t>
            </a:r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H="1" flipV="1">
            <a:off x="4572000" y="4648200"/>
            <a:ext cx="228600" cy="304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6807701" y="2667000"/>
            <a:ext cx="736099" cy="7349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rising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accent1"/>
                </a:solidFill>
                <a:latin typeface="Arial" charset="0"/>
              </a:rPr>
            </a:br>
            <a:r>
              <a:rPr lang="en-US" dirty="0">
                <a:solidFill>
                  <a:schemeClr val="accent1"/>
                </a:solidFill>
                <a:latin typeface="Arial" charset="0"/>
              </a:rPr>
              <a:t>edge</a:t>
            </a:r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 flipH="1">
            <a:off x="6034086" y="3460674"/>
            <a:ext cx="976314" cy="70959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5091114" y="2869377"/>
            <a:ext cx="787395" cy="7349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falling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accent1"/>
                </a:solidFill>
                <a:latin typeface="Arial" charset="0"/>
              </a:rPr>
            </a:br>
            <a:r>
              <a:rPr lang="en-US" dirty="0">
                <a:solidFill>
                  <a:schemeClr val="accent1"/>
                </a:solidFill>
                <a:latin typeface="Arial" charset="0"/>
              </a:rPr>
              <a:t>edge</a:t>
            </a:r>
          </a:p>
        </p:txBody>
      </p:sp>
      <p:sp>
        <p:nvSpPr>
          <p:cNvPr id="62" name="Line 33"/>
          <p:cNvSpPr>
            <a:spLocks noChangeShapeType="1"/>
          </p:cNvSpPr>
          <p:nvPr/>
        </p:nvSpPr>
        <p:spPr bwMode="auto">
          <a:xfrm flipH="1">
            <a:off x="5270499" y="3606800"/>
            <a:ext cx="173831" cy="51588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63" name="Line 21"/>
          <p:cNvSpPr>
            <a:spLocks noChangeShapeType="1"/>
          </p:cNvSpPr>
          <p:nvPr/>
        </p:nvSpPr>
        <p:spPr bwMode="auto">
          <a:xfrm>
            <a:off x="2286000" y="4572000"/>
            <a:ext cx="0" cy="152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>
            <a:off x="3505200" y="4572000"/>
            <a:ext cx="0" cy="152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>
            <a:off x="2286000" y="4648200"/>
            <a:ext cx="12192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189163" y="3560668"/>
            <a:ext cx="1316037" cy="18161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962400" y="4343400"/>
            <a:ext cx="838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505200" y="3788472"/>
            <a:ext cx="457200" cy="2501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 rot="5400000">
            <a:off x="4807743" y="4107657"/>
            <a:ext cx="685800" cy="242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5400000">
            <a:off x="5569743" y="4107657"/>
            <a:ext cx="685800" cy="242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0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9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 animBg="1"/>
      <p:bldP spid="64" grpId="0" animBg="1"/>
      <p:bldP spid="65" grpId="0" animBg="1"/>
      <p:bldP spid="2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 Disciplines</a:t>
            </a:r>
            <a:endParaRPr lang="en-US" dirty="0"/>
          </a:p>
        </p:txBody>
      </p:sp>
      <p:sp>
        <p:nvSpPr>
          <p:cNvPr id="1577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Level sensitive</a:t>
            </a:r>
          </a:p>
          <a:p>
            <a:pPr lvl="1"/>
            <a:r>
              <a:rPr lang="en-US" dirty="0" smtClean="0"/>
              <a:t>State changes when clock is high (or low)</a:t>
            </a:r>
          </a:p>
          <a:p>
            <a:pPr lvl="1"/>
            <a:endParaRPr lang="en-US" dirty="0" smtClean="0"/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Edge triggered</a:t>
            </a:r>
          </a:p>
          <a:p>
            <a:pPr lvl="1"/>
            <a:r>
              <a:rPr lang="en-US" dirty="0" smtClean="0"/>
              <a:t>State changes at clock edge</a:t>
            </a:r>
          </a:p>
        </p:txBody>
      </p:sp>
      <p:sp>
        <p:nvSpPr>
          <p:cNvPr id="157798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715000" y="49530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8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381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9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324600" y="4343400"/>
            <a:ext cx="0" cy="609600"/>
          </a:xfrm>
          <a:prstGeom prst="line">
            <a:avLst/>
          </a:prstGeom>
          <a:noFill/>
          <a:ln w="38100" cap="flat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9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05400" y="55626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799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15000" y="5562600"/>
            <a:ext cx="0" cy="609600"/>
          </a:xfrm>
          <a:prstGeom prst="line">
            <a:avLst/>
          </a:prstGeom>
          <a:noFill/>
          <a:ln w="38100" cap="flat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99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15000" y="61722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70" name="Straight Connector 69"/>
          <p:cNvCxnSpPr/>
          <p:nvPr>
            <p:custDataLst>
              <p:tags r:id="rId9"/>
            </p:custDataLst>
          </p:nvPr>
        </p:nvCxnSpPr>
        <p:spPr>
          <a:xfrm rot="5400000" flipH="1" flipV="1">
            <a:off x="6019800" y="5867400"/>
            <a:ext cx="6096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10"/>
            </p:custDataLst>
          </p:nvPr>
        </p:nvCxnSpPr>
        <p:spPr>
          <a:xfrm rot="10800000">
            <a:off x="6324600" y="5562600"/>
            <a:ext cx="3810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11"/>
            </p:custDataLst>
          </p:nvPr>
        </p:nvCxnSpPr>
        <p:spPr>
          <a:xfrm rot="5400000" flipH="1" flipV="1">
            <a:off x="5410200" y="4648200"/>
            <a:ext cx="6096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Line 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05400" y="43434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Rectangle 59"/>
          <p:cNvSpPr/>
          <p:nvPr>
            <p:custDataLst>
              <p:tags r:id="rId13"/>
            </p:custDataLst>
          </p:nvPr>
        </p:nvSpPr>
        <p:spPr>
          <a:xfrm>
            <a:off x="1371600" y="43434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positive edge-triggered</a:t>
            </a:r>
          </a:p>
        </p:txBody>
      </p:sp>
      <p:sp>
        <p:nvSpPr>
          <p:cNvPr id="62" name="Rectangle 61"/>
          <p:cNvSpPr/>
          <p:nvPr>
            <p:custDataLst>
              <p:tags r:id="rId14"/>
            </p:custDataLst>
          </p:nvPr>
        </p:nvSpPr>
        <p:spPr>
          <a:xfrm>
            <a:off x="1371600" y="557278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negative edge-triggered</a:t>
            </a:r>
          </a:p>
        </p:txBody>
      </p:sp>
      <p:grpSp>
        <p:nvGrpSpPr>
          <p:cNvPr id="2" name="Group 1"/>
          <p:cNvGrpSpPr/>
          <p:nvPr/>
        </p:nvGrpSpPr>
        <p:grpSpPr>
          <a:xfrm flipV="1">
            <a:off x="4953000" y="1752600"/>
            <a:ext cx="1600200" cy="609600"/>
            <a:chOff x="4953000" y="1752600"/>
            <a:chExt cx="1600200" cy="609600"/>
          </a:xfrm>
        </p:grpSpPr>
        <p:sp>
          <p:nvSpPr>
            <p:cNvPr id="16" name="Line 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562600" y="2362200"/>
              <a:ext cx="609600" cy="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Line 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6172200" y="1752600"/>
              <a:ext cx="381000" cy="0"/>
            </a:xfrm>
            <a:prstGeom prst="line">
              <a:avLst/>
            </a:prstGeom>
            <a:noFill/>
            <a:ln w="3810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Line 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6172200" y="1752600"/>
              <a:ext cx="0" cy="6096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4" name="Straight Connector 23"/>
            <p:cNvCxnSpPr/>
            <p:nvPr>
              <p:custDataLst>
                <p:tags r:id="rId18"/>
              </p:custDataLst>
            </p:nvPr>
          </p:nvCxnSpPr>
          <p:spPr>
            <a:xfrm rot="5400000" flipH="1" flipV="1">
              <a:off x="5257800" y="2057400"/>
              <a:ext cx="6096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Line 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953000" y="1752600"/>
              <a:ext cx="609600" cy="0"/>
            </a:xfrm>
            <a:prstGeom prst="line">
              <a:avLst/>
            </a:prstGeom>
            <a:noFill/>
            <a:ln w="3810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508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988" grpId="0" animBg="1"/>
      <p:bldP spid="1577989" grpId="0" animBg="1"/>
      <p:bldP spid="1577990" grpId="0" animBg="1"/>
      <p:bldP spid="1577991" grpId="0" animBg="1"/>
      <p:bldP spid="1577992" grpId="0" animBg="1"/>
      <p:bldP spid="1577993" grpId="0" animBg="1"/>
      <p:bldP spid="75" grpId="0" animBg="1"/>
      <p:bldP spid="60" grpId="0"/>
      <p:bldP spid="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92202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Clock Methodology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Negative edge, synchronous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2"/>
            <a:r>
              <a:rPr lang="en-US" dirty="0" smtClean="0"/>
              <a:t>Edge-Triggered: Signals must be stable near falling clock edge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Positive edge synchronous</a:t>
            </a:r>
          </a:p>
        </p:txBody>
      </p:sp>
      <p:sp>
        <p:nvSpPr>
          <p:cNvPr id="22" name="Text Box 6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5494" y="2133600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</a:rPr>
              <a:t>clk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/>
          <p:cNvCxnSpPr/>
          <p:nvPr>
            <p:custDataLst>
              <p:tags r:id="rId4"/>
            </p:custDataLst>
          </p:nvPr>
        </p:nvCxnSpPr>
        <p:spPr>
          <a:xfrm>
            <a:off x="685800" y="22098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5"/>
            </p:custDataLst>
          </p:nvPr>
        </p:nvCxnSpPr>
        <p:spPr>
          <a:xfrm>
            <a:off x="685800" y="28194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>
            <p:custDataLst>
              <p:tags r:id="rId6"/>
            </p:custDataLst>
          </p:nvPr>
        </p:nvSpPr>
        <p:spPr>
          <a:xfrm>
            <a:off x="1371600" y="3124200"/>
            <a:ext cx="2438400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3810000" y="3124200"/>
            <a:ext cx="685800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save</a:t>
            </a:r>
          </a:p>
        </p:txBody>
      </p:sp>
      <p:sp>
        <p:nvSpPr>
          <p:cNvPr id="35" name="Line 3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243249" y="2819400"/>
            <a:ext cx="195715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Line 3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0400" y="2209800"/>
            <a:ext cx="107325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Line 3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200400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Line 3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99695" y="2209800"/>
            <a:ext cx="44055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Line 3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24546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315201" y="2819400"/>
            <a:ext cx="1143000" cy="0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1" name="Line 3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296497" y="2209800"/>
            <a:ext cx="0" cy="609600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Line 3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291249" y="2819400"/>
            <a:ext cx="1957151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Line 3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248400" y="2209800"/>
            <a:ext cx="1073253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Line 3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248400" y="2209800"/>
            <a:ext cx="0" cy="60960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72546" y="2209800"/>
            <a:ext cx="0" cy="60960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>
            <p:custDataLst>
              <p:tags r:id="rId19"/>
            </p:custDataLst>
          </p:nvPr>
        </p:nvSpPr>
        <p:spPr>
          <a:xfrm>
            <a:off x="3574348" y="2286000"/>
            <a:ext cx="766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FFFFFF"/>
                </a:solidFill>
              </a:rPr>
              <a:t>setup</a:t>
            </a:r>
            <a:endParaRPr lang="en-US" sz="2400" b="1" baseline="-25000" dirty="0" smtClean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>
            <p:custDataLst>
              <p:tags r:id="rId20"/>
            </p:custDataLst>
          </p:nvPr>
        </p:nvSpPr>
        <p:spPr>
          <a:xfrm>
            <a:off x="4287433" y="2286000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FFFFFF"/>
                </a:solidFill>
              </a:rPr>
              <a:t>hold</a:t>
            </a:r>
            <a:endParaRPr lang="en-US" sz="2400" b="1" baseline="-25000" dirty="0" smtClean="0">
              <a:solidFill>
                <a:srgbClr val="FFFFFF"/>
              </a:solidFill>
            </a:endParaRPr>
          </a:p>
        </p:txBody>
      </p:sp>
      <p:cxnSp>
        <p:nvCxnSpPr>
          <p:cNvPr id="67" name="Straight Arrow Connector 66"/>
          <p:cNvCxnSpPr/>
          <p:nvPr>
            <p:custDataLst>
              <p:tags r:id="rId21"/>
            </p:custDataLst>
          </p:nvPr>
        </p:nvCxnSpPr>
        <p:spPr>
          <a:xfrm rot="10800000">
            <a:off x="3810000" y="29718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>
            <p:custDataLst>
              <p:tags r:id="rId22"/>
            </p:custDataLst>
          </p:nvPr>
        </p:nvCxnSpPr>
        <p:spPr>
          <a:xfrm>
            <a:off x="4267200" y="2971800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23"/>
            </p:custDataLst>
          </p:nvPr>
        </p:nvCxnSpPr>
        <p:spPr>
          <a:xfrm rot="5400000" flipH="1" flipV="1">
            <a:off x="4191000" y="29718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>
            <p:custDataLst>
              <p:tags r:id="rId24"/>
            </p:custDataLst>
          </p:nvPr>
        </p:nvSpPr>
        <p:spPr>
          <a:xfrm>
            <a:off x="4495800" y="3124200"/>
            <a:ext cx="2438400" cy="36933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2" name="TextBox 31"/>
          <p:cNvSpPr txBox="1"/>
          <p:nvPr>
            <p:custDataLst>
              <p:tags r:id="rId25"/>
            </p:custDataLst>
          </p:nvPr>
        </p:nvSpPr>
        <p:spPr>
          <a:xfrm>
            <a:off x="6934200" y="3124200"/>
            <a:ext cx="685800" cy="36933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save</a:t>
            </a:r>
          </a:p>
        </p:txBody>
      </p:sp>
      <p:sp>
        <p:nvSpPr>
          <p:cNvPr id="33" name="TextBox 32"/>
          <p:cNvSpPr txBox="1"/>
          <p:nvPr>
            <p:custDataLst>
              <p:tags r:id="rId26"/>
            </p:custDataLst>
          </p:nvPr>
        </p:nvSpPr>
        <p:spPr>
          <a:xfrm>
            <a:off x="7620000" y="3124200"/>
            <a:ext cx="1295400" cy="369332"/>
          </a:xfrm>
          <a:custGeom>
            <a:avLst/>
            <a:gdLst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95400 w 1295400"/>
              <a:gd name="connsiteY2" fmla="*/ 369332 h 369332"/>
              <a:gd name="connsiteX3" fmla="*/ 0 w 1295400"/>
              <a:gd name="connsiteY3" fmla="*/ 369332 h 369332"/>
              <a:gd name="connsiteX4" fmla="*/ 0 w 1295400"/>
              <a:gd name="connsiteY4" fmla="*/ 0 h 369332"/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19200 w 1295400"/>
              <a:gd name="connsiteY2" fmla="*/ 228600 h 369332"/>
              <a:gd name="connsiteX3" fmla="*/ 1295400 w 1295400"/>
              <a:gd name="connsiteY3" fmla="*/ 369332 h 369332"/>
              <a:gd name="connsiteX4" fmla="*/ 0 w 1295400"/>
              <a:gd name="connsiteY4" fmla="*/ 369332 h 369332"/>
              <a:gd name="connsiteX5" fmla="*/ 0 w 1295400"/>
              <a:gd name="connsiteY5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369332">
                <a:moveTo>
                  <a:pt x="0" y="0"/>
                </a:moveTo>
                <a:lnTo>
                  <a:pt x="1295400" y="0"/>
                </a:lnTo>
                <a:lnTo>
                  <a:pt x="1219200" y="228600"/>
                </a:lnTo>
                <a:lnTo>
                  <a:pt x="12954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en-US" sz="2400" b="1" dirty="0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4" name="TextBox 33"/>
          <p:cNvSpPr txBox="1"/>
          <p:nvPr>
            <p:custDataLst>
              <p:tags r:id="rId27"/>
            </p:custDataLst>
          </p:nvPr>
        </p:nvSpPr>
        <p:spPr>
          <a:xfrm>
            <a:off x="1428340" y="2286000"/>
            <a:ext cx="151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FFFFFF"/>
                </a:solidFill>
              </a:rPr>
              <a:t>combinational</a:t>
            </a:r>
            <a:endParaRPr lang="en-US" sz="2400" b="1" baseline="-25000" dirty="0" smtClean="0">
              <a:solidFill>
                <a:srgbClr val="FFFFFF"/>
              </a:solidFill>
            </a:endParaRPr>
          </a:p>
        </p:txBody>
      </p:sp>
      <p:cxnSp>
        <p:nvCxnSpPr>
          <p:cNvPr id="38" name="Straight Arrow Connector 37"/>
          <p:cNvCxnSpPr/>
          <p:nvPr>
            <p:custDataLst>
              <p:tags r:id="rId28"/>
            </p:custDataLst>
          </p:nvPr>
        </p:nvCxnSpPr>
        <p:spPr>
          <a:xfrm rot="10800000">
            <a:off x="1447800" y="2971800"/>
            <a:ext cx="23622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810000" y="2209800"/>
            <a:ext cx="0" cy="914400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8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We can generalize 1-bit Full Adders to 32 bits, 64 bits … 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Efficiency and Generality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9400" y="414414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322974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9342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6200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848600" y="467754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172200" y="467754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239000" y="51347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0" y="5515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53000" y="414414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19600" y="322974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5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9436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4495800" y="467754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562600" y="51347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81600" y="5515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76600" y="414414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43200" y="322974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2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5814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2672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819400" y="467754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886200" y="51347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05200" y="5515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2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00200" y="414414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66800" y="3229747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B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9050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5908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990600" y="4677547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209800" y="51347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28800" y="5515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153400" y="4372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C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52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Fifth Attempt: D Latch with Clock</a:t>
            </a:r>
            <a:endParaRPr lang="en-US" dirty="0"/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609597" y="1571092"/>
            <a:ext cx="199323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12662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2831" y="13722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524000" y="2485492"/>
            <a:ext cx="10652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22866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15710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5779" y="11900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2000" y="11138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66146" y="1380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0064" name="Text Box 3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006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blipFill rotWithShape="1">
                <a:blip r:embed="rId43"/>
                <a:stretch>
                  <a:fillRect b="-10976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0066" name="Line 3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657600" y="26378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3657600" y="1723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914400" y="24854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371600" y="24092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1104899" y="23711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1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Fifth Attempt: D Latch with Clock</a:t>
            </a:r>
            <a:endParaRPr lang="en-US" dirty="0"/>
          </a:p>
        </p:txBody>
      </p:sp>
      <p:sp>
        <p:nvSpPr>
          <p:cNvPr id="1580036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14948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609598" y="1571092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752600" y="17996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362200" y="16790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2662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3722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2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24092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524000" y="2485492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09600" y="2714092"/>
            <a:ext cx="1371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362200" y="25934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90800" y="22866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15710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752600" y="17996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5779" y="11900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" y="2371548"/>
            <a:ext cx="524503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11138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66146" y="1380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0064" name="Text Box 3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006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blipFill rotWithShape="1">
                <a:blip r:embed="rId43"/>
                <a:stretch>
                  <a:fillRect b="-10976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0066" name="Line 3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3657600" y="2630273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1723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914400" y="24854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371600" y="24092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5400000">
            <a:off x="1104899" y="23711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38"/>
                </p:custDataLst>
                <p:extLst>
                  <p:ext uri="{D42A27DB-BD31-4B8C-83A1-F6EECF244321}">
                    <p14:modId xmlns:p14="http://schemas.microsoft.com/office/powerpoint/2010/main" val="1552979684"/>
                  </p:ext>
                </p:extLst>
              </p:nvPr>
            </p:nvGraphicFramePr>
            <p:xfrm>
              <a:off x="4267200" y="3268981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44"/>
                </p:custDataLst>
                <p:extLst>
                  <p:ext uri="{D42A27DB-BD31-4B8C-83A1-F6EECF244321}">
                    <p14:modId xmlns:p14="http://schemas.microsoft.com/office/powerpoint/2010/main" val="1552979684"/>
                  </p:ext>
                </p:extLst>
              </p:nvPr>
            </p:nvGraphicFramePr>
            <p:xfrm>
              <a:off x="4267200" y="3268981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5"/>
                          <a:stretch>
                            <a:fillRect l="-281884" t="-7692" b="-442308"/>
                          </a:stretch>
                        </a:blipFill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9" name="Rectangle 3"/>
          <p:cNvSpPr txBox="1">
            <a:spLocks noChangeArrowheads="1"/>
          </p:cNvSpPr>
          <p:nvPr>
            <p:custDataLst>
              <p:tags r:id="rId39"/>
            </p:custDataLst>
          </p:nvPr>
        </p:nvSpPr>
        <p:spPr>
          <a:xfrm>
            <a:off x="4572000" y="2637892"/>
            <a:ext cx="4343400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sym typeface="Wingdings" pitchFamily="2" charset="2"/>
              </a:rPr>
              <a:t>Fill in the truth table</a:t>
            </a:r>
            <a:endParaRPr lang="en-US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Group 4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3822167338"/>
                  </p:ext>
                </p:extLst>
              </p:nvPr>
            </p:nvGraphicFramePr>
            <p:xfrm>
              <a:off x="4267200" y="32766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Group 4"/>
              <p:cNvGraphicFramePr>
                <a:graphicFrameLocks noGrp="1"/>
              </p:cNvGraphicFramePr>
              <p:nvPr>
                <p:custDataLst>
                  <p:tags r:id="rId44"/>
                </p:custDataLst>
                <p:extLst>
                  <p:ext uri="{D42A27DB-BD31-4B8C-83A1-F6EECF244321}">
                    <p14:modId xmlns:p14="http://schemas.microsoft.com/office/powerpoint/2010/main" val="3822167338"/>
                  </p:ext>
                </p:extLst>
              </p:nvPr>
            </p:nvGraphicFramePr>
            <p:xfrm>
              <a:off x="4267200" y="32766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5"/>
                          <a:stretch>
                            <a:fillRect l="-281884" t="-8654" b="-442308"/>
                          </a:stretch>
                        </a:blipFill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Fifth Attempt: D Latch with Clock</a:t>
            </a:r>
            <a:endParaRPr lang="en-US" dirty="0"/>
          </a:p>
        </p:txBody>
      </p:sp>
      <p:sp>
        <p:nvSpPr>
          <p:cNvPr id="1580036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1200" y="14948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609598" y="1571092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752600" y="17996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362200" y="16790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90800" y="12662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2831" y="13722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2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81200" y="24092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1524000" y="2485492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4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09600" y="2714092"/>
            <a:ext cx="1371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362200" y="25934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90800" y="22866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914400" y="15710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9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752600" y="17996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5779" y="11900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1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" y="2371548"/>
            <a:ext cx="524503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2000" y="11138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66146" y="1380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0064" name="Text Box 32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006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blipFill rotWithShape="1">
                <a:blip r:embed="rId47"/>
                <a:stretch>
                  <a:fillRect b="-10976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0066" name="Line 3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26378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657600" y="1723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914400" y="24854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371600" y="24092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5400000">
            <a:off x="1104899" y="23711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" name="Group 4"/>
              <p:cNvGraphicFramePr>
                <a:graphicFrameLocks noGrp="1"/>
              </p:cNvGraphicFramePr>
              <p:nvPr>
                <p:custDataLst>
                  <p:tags r:id="rId39"/>
                </p:custDataLst>
                <p:extLst>
                  <p:ext uri="{D42A27DB-BD31-4B8C-83A1-F6EECF244321}">
                    <p14:modId xmlns:p14="http://schemas.microsoft.com/office/powerpoint/2010/main" val="1223677894"/>
                  </p:ext>
                </p:extLst>
              </p:nvPr>
            </p:nvGraphicFramePr>
            <p:xfrm>
              <a:off x="228600" y="33528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433917"/>
                    <a:gridCol w="433917"/>
                    <a:gridCol w="752122"/>
                    <a:gridCol w="752122"/>
                    <a:gridCol w="752122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S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R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+mn-lt"/>
                            </a:rPr>
                            <a:t>hold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reset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set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forbidden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0" name="Group 4"/>
              <p:cNvGraphicFramePr>
                <a:graphicFrameLocks noGrp="1"/>
              </p:cNvGraphicFramePr>
              <p:nvPr>
                <p:custDataLst>
                  <p:tags r:id="rId48"/>
                </p:custDataLst>
                <p:extLst>
                  <p:ext uri="{D42A27DB-BD31-4B8C-83A1-F6EECF244321}">
                    <p14:modId xmlns:p14="http://schemas.microsoft.com/office/powerpoint/2010/main" val="1223677894"/>
                  </p:ext>
                </p:extLst>
              </p:nvPr>
            </p:nvGraphicFramePr>
            <p:xfrm>
              <a:off x="228600" y="33528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433917"/>
                    <a:gridCol w="433917"/>
                    <a:gridCol w="752122"/>
                    <a:gridCol w="752122"/>
                    <a:gridCol w="752122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S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R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9"/>
                          <a:stretch>
                            <a:fillRect l="-232258" t="-7692" r="-104032" b="-44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9"/>
                          <a:stretch>
                            <a:fillRect l="-232258" t="-106667" r="-104032" b="-3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+mn-lt"/>
                            </a:rPr>
                            <a:t>hold</a:t>
                          </a: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reset</a:t>
                          </a: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set</a:t>
                          </a: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forbidden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40"/>
                </p:custDataLst>
                <p:extLst>
                  <p:ext uri="{D42A27DB-BD31-4B8C-83A1-F6EECF244321}">
                    <p14:modId xmlns:p14="http://schemas.microsoft.com/office/powerpoint/2010/main" val="3087779847"/>
                  </p:ext>
                </p:extLst>
              </p:nvPr>
            </p:nvGraphicFramePr>
            <p:xfrm>
              <a:off x="4267200" y="32766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50"/>
                </p:custDataLst>
                <p:extLst>
                  <p:ext uri="{D42A27DB-BD31-4B8C-83A1-F6EECF244321}">
                    <p14:modId xmlns:p14="http://schemas.microsoft.com/office/powerpoint/2010/main" val="3087779847"/>
                  </p:ext>
                </p:extLst>
              </p:nvPr>
            </p:nvGraphicFramePr>
            <p:xfrm>
              <a:off x="4267200" y="32766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1"/>
                          <a:stretch>
                            <a:fillRect l="-281884" t="-8654" b="-442308"/>
                          </a:stretch>
                        </a:blipFill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1"/>
                          <a:stretch>
                            <a:fillRect l="-281884" t="-108654" b="-342308"/>
                          </a:stretch>
                        </a:blipFill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1"/>
                          <a:stretch>
                            <a:fillRect l="-281884" t="-197273" b="-223636"/>
                          </a:stretch>
                        </a:blipFill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0" name="Rectangle 3"/>
          <p:cNvSpPr txBox="1">
            <a:spLocks noChangeArrowheads="1"/>
          </p:cNvSpPr>
          <p:nvPr>
            <p:custDataLst>
              <p:tags r:id="rId41"/>
            </p:custDataLst>
          </p:nvPr>
        </p:nvSpPr>
        <p:spPr>
          <a:xfrm>
            <a:off x="4572000" y="2637892"/>
            <a:ext cx="4343400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sym typeface="Wingdings" pitchFamily="2" charset="2"/>
              </a:rPr>
              <a:t>Fill in the truth table</a:t>
            </a:r>
            <a:endParaRPr lang="en-US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2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Fifth Attempt: D </a:t>
            </a:r>
            <a:r>
              <a:rPr lang="en-US" dirty="0" smtClean="0"/>
              <a:t>Latch with Clock</a:t>
            </a:r>
            <a:endParaRPr lang="en-US" dirty="0"/>
          </a:p>
        </p:txBody>
      </p:sp>
      <p:sp>
        <p:nvSpPr>
          <p:cNvPr id="1580036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14948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609598" y="1571092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752600" y="17996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362200" y="16790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2662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3722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2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24092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524000" y="2485492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09600" y="2714092"/>
            <a:ext cx="1371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362200" y="25934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90800" y="22866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15710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752600" y="17996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5779" y="11900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" y="2371548"/>
            <a:ext cx="524503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11138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66146" y="1380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0064" name="Text Box 3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006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blipFill rotWithShape="1">
                <a:blip r:embed="rId89"/>
                <a:stretch>
                  <a:fillRect b="-10976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0066" name="Line 3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3657600" y="26378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1723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914400" y="24854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371600" y="24092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5400000">
            <a:off x="1104899" y="23711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38"/>
                </p:custDataLst>
                <p:extLst>
                  <p:ext uri="{D42A27DB-BD31-4B8C-83A1-F6EECF244321}">
                    <p14:modId xmlns:p14="http://schemas.microsoft.com/office/powerpoint/2010/main" val="3993921867"/>
                  </p:ext>
                </p:extLst>
              </p:nvPr>
            </p:nvGraphicFramePr>
            <p:xfrm>
              <a:off x="3886200" y="34290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90"/>
                </p:custDataLst>
                <p:extLst>
                  <p:ext uri="{D42A27DB-BD31-4B8C-83A1-F6EECF244321}">
                    <p14:modId xmlns:p14="http://schemas.microsoft.com/office/powerpoint/2010/main" val="3993921867"/>
                  </p:ext>
                </p:extLst>
              </p:nvPr>
            </p:nvGraphicFramePr>
            <p:xfrm>
              <a:off x="3886200" y="34290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91"/>
                          <a:stretch>
                            <a:fillRect l="-284672" t="-8654" b="-442308"/>
                          </a:stretch>
                        </a:blipFill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91"/>
                          <a:stretch>
                            <a:fillRect l="-284672" t="-108654" b="-342308"/>
                          </a:stretch>
                        </a:blipFill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91"/>
                          <a:stretch>
                            <a:fillRect l="-284672" t="-197273" b="-223636"/>
                          </a:stretch>
                        </a:blipFill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50" name="Straight Connector 49"/>
          <p:cNvCxnSpPr/>
          <p:nvPr>
            <p:custDataLst>
              <p:tags r:id="rId39"/>
            </p:custDataLst>
          </p:nvPr>
        </p:nvCxnSpPr>
        <p:spPr>
          <a:xfrm>
            <a:off x="360746" y="3704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40"/>
            </p:custDataLst>
          </p:nvPr>
        </p:nvCxnSpPr>
        <p:spPr>
          <a:xfrm>
            <a:off x="360746" y="4212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41"/>
            </p:custDataLst>
          </p:nvPr>
        </p:nvCxnSpPr>
        <p:spPr>
          <a:xfrm>
            <a:off x="360746" y="4466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42"/>
            </p:custDataLst>
          </p:nvPr>
        </p:nvCxnSpPr>
        <p:spPr>
          <a:xfrm>
            <a:off x="360746" y="4974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>
            <p:custDataLst>
              <p:tags r:id="rId43"/>
            </p:custDataLst>
          </p:nvPr>
        </p:nvCxnSpPr>
        <p:spPr>
          <a:xfrm>
            <a:off x="360746" y="5101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44"/>
            </p:custDataLst>
          </p:nvPr>
        </p:nvCxnSpPr>
        <p:spPr>
          <a:xfrm>
            <a:off x="377421" y="5609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2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360746" y="4212692"/>
            <a:ext cx="550272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Line 2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911018" y="3704692"/>
            <a:ext cx="38438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8" name="Line 2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911018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9" name="Line 2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295400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0" name="Line 42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360746" y="4466692"/>
            <a:ext cx="1052603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413350" y="4974692"/>
            <a:ext cx="567849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2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1981199" y="4466692"/>
            <a:ext cx="38100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3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362200" y="4974692"/>
            <a:ext cx="1366876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5" name="Line 4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981200" y="4466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6" name="Line 4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362200" y="4466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7" name="Text Box 62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3666948"/>
            <a:ext cx="279366" cy="6291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Text Box 63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120048" y="4466692"/>
            <a:ext cx="191670" cy="6291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69" name="Text Box 64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08189" y="5076292"/>
            <a:ext cx="201492" cy="6291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70" name="Line 26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295397" y="4212692"/>
            <a:ext cx="457703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1" name="Line 27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1753100" y="3704692"/>
            <a:ext cx="418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2" name="Line 2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1753100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3" name="Line 2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171698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7" name="Line 2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2171698" y="4212692"/>
            <a:ext cx="415147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8" name="Line 2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2586846" y="3704692"/>
            <a:ext cx="384954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9" name="Line 2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2586846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1" name="Line 2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2971800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7" name="Line 26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971799" y="4212692"/>
            <a:ext cx="44879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8" name="Line 27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3420591" y="3704692"/>
            <a:ext cx="29181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9" name="Line 2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3420591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0" name="Line 2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3733800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0" name="Rectangle 3"/>
          <p:cNvSpPr txBox="1">
            <a:spLocks noChangeArrowheads="1"/>
          </p:cNvSpPr>
          <p:nvPr>
            <p:custDataLst>
              <p:tags r:id="rId70"/>
            </p:custDataLst>
          </p:nvPr>
        </p:nvSpPr>
        <p:spPr>
          <a:xfrm>
            <a:off x="4572000" y="580492"/>
            <a:ext cx="43434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2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Level Sensitive D Latch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/>
              <a:t>Clock high:</a:t>
            </a:r>
            <a:br>
              <a:rPr lang="en-US" sz="2800" dirty="0" smtClean="0"/>
            </a:br>
            <a:r>
              <a:rPr lang="en-US" sz="2800" dirty="0" smtClean="0">
                <a:sym typeface="Wingdings" pitchFamily="2" charset="2"/>
              </a:rPr>
              <a:t>   set/reset (according to D)</a:t>
            </a:r>
          </a:p>
          <a:p>
            <a:r>
              <a:rPr lang="en-US" sz="2800" dirty="0" smtClean="0"/>
              <a:t>Clock low:</a:t>
            </a:r>
            <a:br>
              <a:rPr lang="en-US" sz="2800" dirty="0" smtClean="0"/>
            </a:br>
            <a:r>
              <a:rPr lang="en-US" sz="2800" dirty="0" smtClean="0">
                <a:sym typeface="Wingdings" pitchFamily="2" charset="2"/>
              </a:rPr>
              <a:t>   keep state (ignore D)</a:t>
            </a:r>
            <a:endParaRPr lang="en-US" sz="2800" dirty="0" smtClean="0"/>
          </a:p>
        </p:txBody>
      </p:sp>
      <p:sp>
        <p:nvSpPr>
          <p:cNvPr id="83" name="Line 46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1022824" y="3704692"/>
            <a:ext cx="5876" cy="1940172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4" name="Line 4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1407474" y="4466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4" name="Line 46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1862137" y="3733800"/>
            <a:ext cx="0" cy="1875892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6" name="Line 46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2057400" y="3733800"/>
            <a:ext cx="0" cy="1911065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0" name="Line 4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2667000" y="3733800"/>
            <a:ext cx="0" cy="1911065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03076" y="3581400"/>
            <a:ext cx="568524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676400" y="3581400"/>
            <a:ext cx="568524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479476" y="3581400"/>
            <a:ext cx="568524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276600" y="3581400"/>
            <a:ext cx="568524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ine 46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1027587" y="5136865"/>
            <a:ext cx="0" cy="508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2" name="Line 26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513146" y="5609692"/>
            <a:ext cx="55027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5" name="Line 46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1862137" y="5101692"/>
            <a:ext cx="0" cy="508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2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999112" y="5105921"/>
            <a:ext cx="8677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5" name="Line 46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2057400" y="5101692"/>
            <a:ext cx="0" cy="508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7" name="Line 26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1828800" y="5638800"/>
            <a:ext cx="228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8" name="Line 44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2057400" y="5101692"/>
            <a:ext cx="609600" cy="370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9" name="Line 46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2667000" y="5101692"/>
            <a:ext cx="0" cy="508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1" name="Line 26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2650128" y="5638799"/>
            <a:ext cx="770462" cy="606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3401502" y="5638799"/>
            <a:ext cx="25609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94" grpId="0" animBg="1"/>
      <p:bldP spid="96" grpId="0" animBg="1"/>
      <p:bldP spid="100" grpId="0" animBg="1"/>
      <p:bldP spid="2" grpId="0" animBg="1"/>
      <p:bldP spid="102" grpId="0" animBg="1"/>
      <p:bldP spid="103" grpId="0" animBg="1"/>
      <p:bldP spid="104" grpId="0" animBg="1"/>
      <p:bldP spid="64" grpId="0" animBg="1"/>
      <p:bldP spid="82" grpId="0" animBg="1"/>
      <p:bldP spid="85" grpId="0" animBg="1"/>
      <p:bldP spid="92" grpId="0" animBg="1"/>
      <p:bldP spid="95" grpId="0" animBg="1"/>
      <p:bldP spid="97" grpId="0" animBg="1"/>
      <p:bldP spid="98" grpId="0" animBg="1"/>
      <p:bldP spid="99" grpId="0" animBg="1"/>
      <p:bldP spid="101" grpId="0" animBg="1"/>
      <p:bldP spid="10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Sixth Attempt: Edge-Triggered D Flip-Flop</a:t>
            </a:r>
            <a:endParaRPr lang="en-US" dirty="0"/>
          </a:p>
        </p:txBody>
      </p:sp>
      <p:sp>
        <p:nvSpPr>
          <p:cNvPr id="15861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85954" y="526709"/>
            <a:ext cx="4158046" cy="29718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1"/>
                </a:solidFill>
              </a:rPr>
              <a:t>D Flip-Flop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Edge-Triggered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Data captured when clock is high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Output changes only on falling edges</a:t>
            </a:r>
            <a:endParaRPr lang="en-US" sz="2800" dirty="0"/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1586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398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07757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8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05769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6183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763289" y="1593509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618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1763289" y="1593509"/>
                <a:ext cx="545342" cy="664926"/>
              </a:xfrm>
              <a:prstGeom prst="rect">
                <a:avLst/>
              </a:prstGeom>
              <a:blipFill rotWithShape="1">
                <a:blip r:embed="rId101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6191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352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92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03232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93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01244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6194" name="Text Box 18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658764" y="1593509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619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3658764" y="1593509"/>
                <a:ext cx="545342" cy="664926"/>
              </a:xfrm>
              <a:prstGeom prst="rect">
                <a:avLst/>
              </a:prstGeom>
              <a:blipFill rotWithShape="1">
                <a:blip r:embed="rId103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28595" y="1593509"/>
            <a:ext cx="35779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Text Box 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24071" y="1593509"/>
            <a:ext cx="357790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2" name="Text Box 6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4391" y="363805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3" name="Text Box 6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2190" y="4509591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244" name="Text Box 6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5560" y="5314453"/>
            <a:ext cx="397866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X</a:t>
            </a:r>
          </a:p>
        </p:txBody>
      </p:sp>
      <p:sp>
        <p:nvSpPr>
          <p:cNvPr id="1586245" name="Text Box 6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3670" y="6076453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cxnSp>
        <p:nvCxnSpPr>
          <p:cNvPr id="94" name="Straight Connector 93"/>
          <p:cNvCxnSpPr/>
          <p:nvPr>
            <p:custDataLst>
              <p:tags r:id="rId17"/>
            </p:custDataLst>
          </p:nvPr>
        </p:nvCxnSpPr>
        <p:spPr>
          <a:xfrm>
            <a:off x="685800" y="3596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18"/>
            </p:custDataLst>
          </p:nvPr>
        </p:nvCxnSpPr>
        <p:spPr>
          <a:xfrm>
            <a:off x="685800" y="42059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19"/>
            </p:custDataLst>
          </p:nvPr>
        </p:nvCxnSpPr>
        <p:spPr>
          <a:xfrm>
            <a:off x="685800" y="4509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>
            <p:custDataLst>
              <p:tags r:id="rId20"/>
            </p:custDataLst>
          </p:nvPr>
        </p:nvCxnSpPr>
        <p:spPr>
          <a:xfrm>
            <a:off x="694426" y="512898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21"/>
            </p:custDataLst>
          </p:nvPr>
        </p:nvCxnSpPr>
        <p:spPr>
          <a:xfrm>
            <a:off x="685800" y="58809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22"/>
            </p:custDataLst>
          </p:nvPr>
        </p:nvCxnSpPr>
        <p:spPr>
          <a:xfrm>
            <a:off x="685800" y="5271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23"/>
            </p:custDataLst>
          </p:nvPr>
        </p:nvCxnSpPr>
        <p:spPr>
          <a:xfrm>
            <a:off x="685800" y="60347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>
            <p:custDataLst>
              <p:tags r:id="rId24"/>
            </p:custDataLst>
          </p:nvPr>
        </p:nvCxnSpPr>
        <p:spPr>
          <a:xfrm>
            <a:off x="685800" y="6644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010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5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05740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6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0574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7241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8" name="Line 2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72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9" name="Line 2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98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0" name="Line 2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98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1" name="Line 2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64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2" name="Line 2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629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3" name="Line 2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886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4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886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5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553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6" name="Line 2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653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7" name="Line 2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79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8" name="Line 2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79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9" name="Line 2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45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2" name="Line 53" hidden="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05953" y="5426077"/>
            <a:ext cx="132764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3" name="Line 55" hidden="1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2133600" y="480901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dirty="0"/>
          </a:p>
        </p:txBody>
      </p:sp>
      <p:sp>
        <p:nvSpPr>
          <p:cNvPr id="164" name="Line 58" hidden="1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290392" y="4816475"/>
            <a:ext cx="1653208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5" name="Line 59" hidden="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290392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6" name="Line 64" hidden="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290392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7" name="Line 61" hidden="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943599" y="5410200"/>
            <a:ext cx="243199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8" name="Line 60" hidden="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943600" y="4800600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9" name="Line 65" hidden="1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5943600" y="3124200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0" name="Line 71" hidden="1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613302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1" name="Line 56" hidden="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038600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2" name="Line 57" hidden="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4038600" y="5426075"/>
            <a:ext cx="25179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3" name="Line 63" hidden="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4038600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4" name="Line 74" hidden="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698364" y="5578475"/>
            <a:ext cx="383738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Line 75" hidden="1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6543261" y="6175375"/>
            <a:ext cx="1914939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72" hidden="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535751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7" name="Line 76" hidden="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535751" y="5578475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8" name="Line 54" hidden="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2133599" y="4816475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9" name="Line 70" hidden="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2690854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0" name="Line 73" hidden="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83424" y="6180138"/>
            <a:ext cx="1914940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1" name="Line 77" hidden="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690854" y="5583238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2" name="Line 62" hidden="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133600" y="3182937"/>
            <a:ext cx="0" cy="22098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85800" y="6646366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7" name="Line 1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911216" y="12887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8" name="Line 1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79157" y="19837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9" name="Line 1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2282817" y="19999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0" name="Line 19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301867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1" name="Line 19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2768592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2" name="Line 1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2895600" y="1981200"/>
            <a:ext cx="12847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3" name="Line 1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191000" y="19812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0" name="Line 1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191000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151" name="Group 150"/>
          <p:cNvGrpSpPr/>
          <p:nvPr/>
        </p:nvGrpSpPr>
        <p:grpSpPr>
          <a:xfrm>
            <a:off x="-76200" y="831509"/>
            <a:ext cx="5062154" cy="2133600"/>
            <a:chOff x="76200" y="831509"/>
            <a:chExt cx="5062154" cy="2133600"/>
          </a:xfrm>
        </p:grpSpPr>
        <p:sp>
          <p:nvSpPr>
            <p:cNvPr id="153" name="Line 9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 flipH="1">
              <a:off x="682616" y="1288709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4" name="Line 1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682617" y="1994056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5" name="Line 1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H="1">
              <a:off x="2435217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6" name="Line 12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>
              <a:off x="2435216" y="1288709"/>
              <a:ext cx="76518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7" name="Line 20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>
              <a:off x="3035292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58" name="Line 21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 flipH="1">
              <a:off x="4330692" y="1994056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9" name="Line 22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H="1">
              <a:off x="4330692" y="1288709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60" name="Line 2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 flipH="1">
              <a:off x="1063617" y="1993559"/>
              <a:ext cx="0" cy="5905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oval"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61" name="Line 26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H="1" flipV="1">
              <a:off x="3035292" y="1974509"/>
              <a:ext cx="0" cy="6096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3" name="Line 27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 flipV="1">
              <a:off x="1063617" y="2584109"/>
              <a:ext cx="12192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4" name="AutoShape 28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5400000">
              <a:off x="2282817" y="2403134"/>
              <a:ext cx="381000" cy="381000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682867" y="2507909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Text Box 78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651794" y="1136309"/>
              <a:ext cx="397866" cy="66358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X</a:t>
              </a:r>
            </a:p>
          </p:txBody>
        </p:sp>
        <p:sp>
          <p:nvSpPr>
            <p:cNvPr id="187" name="Rectangle 79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804854" y="831509"/>
              <a:ext cx="3687763" cy="2133600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8" name="Line 20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2844792" y="2584109"/>
              <a:ext cx="20954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89" name="Text Box 17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4645017" y="964859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 Box 18"/>
                <p:cNvSpPr txBox="1">
                  <a:spLocks noChangeArrowheads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>
                  <a:off x="4593012" y="1669212"/>
                  <a:ext cx="545342" cy="66492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90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>
                  <a:off x="4593012" y="1669212"/>
                  <a:ext cx="545342" cy="664926"/>
                </a:xfrm>
                <a:prstGeom prst="rect">
                  <a:avLst/>
                </a:prstGeom>
                <a:blipFill rotWithShape="1">
                  <a:blip r:embed="rId127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Text Box 66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47860" y="964362"/>
              <a:ext cx="437940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smtClean="0">
                  <a:solidFill>
                    <a:srgbClr val="FFFFFF"/>
                  </a:solidFill>
                  <a:latin typeface="Calibri"/>
                </a:rPr>
                <a:t>D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3" name="Text Box 67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76200" y="1626847"/>
              <a:ext cx="638316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err="1" smtClean="0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586222" name="Line 46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03052" y="4509591"/>
            <a:ext cx="2403061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23" name="Line 47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3123365" y="5119191"/>
            <a:ext cx="1081378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4" name="Line 4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4224070" y="4509591"/>
            <a:ext cx="961224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5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5191845" y="5119191"/>
            <a:ext cx="3406059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8" name="Line 52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5185294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51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225504" y="4517949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6" name="Line 5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3123365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26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685800" y="5884366"/>
            <a:ext cx="3810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14" name="TextBox 213"/>
          <p:cNvSpPr txBox="1"/>
          <p:nvPr/>
        </p:nvSpPr>
        <p:spPr>
          <a:xfrm>
            <a:off x="723900" y="1524000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2486810" y="838200"/>
            <a:ext cx="15549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2816308" y="1611868"/>
            <a:ext cx="15549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11" name="TextBox 210"/>
          <p:cNvSpPr txBox="1"/>
          <p:nvPr/>
        </p:nvSpPr>
        <p:spPr>
          <a:xfrm>
            <a:off x="4384242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5108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124200"/>
            <a:ext cx="7937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Activity#1:  Fill in timing graph and values for X and Q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5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79" grpId="0" uiExpand="1" build="p"/>
      <p:bldP spid="1586242" grpId="0"/>
      <p:bldP spid="1586243" grpId="0"/>
      <p:bldP spid="1586244" grpId="0"/>
      <p:bldP spid="1586245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05" grpId="0" animBg="1"/>
      <p:bldP spid="1586222" grpId="0" animBg="1"/>
      <p:bldP spid="1586223" grpId="0" animBg="1"/>
      <p:bldP spid="1586224" grpId="0" animBg="1"/>
      <p:bldP spid="1586225" grpId="0" animBg="1"/>
      <p:bldP spid="1586228" grpId="0" animBg="1"/>
      <p:bldP spid="152" grpId="0" animBg="1"/>
      <p:bldP spid="1586226" grpId="0" animBg="1"/>
      <p:bldP spid="104" grpId="0" animBg="1"/>
      <p:bldP spid="214" grpId="2" animBg="1"/>
      <p:bldP spid="203" grpId="1" animBg="1"/>
      <p:bldP spid="216" grpId="2" animBg="1"/>
      <p:bldP spid="211" grpId="1" animBg="1"/>
      <p:bldP spid="2" grpId="0" animBg="1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Sixth Attempt: Edge-Triggered </a:t>
            </a:r>
            <a:r>
              <a:rPr lang="en-US" dirty="0" smtClean="0"/>
              <a:t>D Flip-Flop</a:t>
            </a:r>
            <a:endParaRPr lang="en-US" dirty="0"/>
          </a:p>
        </p:txBody>
      </p:sp>
      <p:sp>
        <p:nvSpPr>
          <p:cNvPr id="15861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85954" y="526709"/>
            <a:ext cx="4158046" cy="29718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1"/>
                </a:solidFill>
              </a:rPr>
              <a:t>D Flip-Flop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Edge-Triggered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Data captured when clock is high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Output changes only on falling edges</a:t>
            </a:r>
          </a:p>
        </p:txBody>
      </p:sp>
      <p:sp>
        <p:nvSpPr>
          <p:cNvPr id="1586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398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07757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8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05769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6183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763289" y="1593509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618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1763289" y="1593509"/>
                <a:ext cx="545342" cy="664926"/>
              </a:xfrm>
              <a:prstGeom prst="rect">
                <a:avLst/>
              </a:prstGeom>
              <a:blipFill rotWithShape="1">
                <a:blip r:embed="rId123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6191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352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92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03232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93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01244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6194" name="Text Box 18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658764" y="1593509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619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3658764" y="1593509"/>
                <a:ext cx="545342" cy="664926"/>
              </a:xfrm>
              <a:prstGeom prst="rect">
                <a:avLst/>
              </a:prstGeom>
              <a:blipFill rotWithShape="1">
                <a:blip r:embed="rId125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28595" y="1593509"/>
            <a:ext cx="35779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Text Box 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24071" y="1593509"/>
            <a:ext cx="357790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2" name="Text Box 6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4391" y="363805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3" name="Text Box 6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2190" y="4509591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244" name="Text Box 6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5560" y="5314453"/>
            <a:ext cx="397866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X</a:t>
            </a:r>
          </a:p>
        </p:txBody>
      </p:sp>
      <p:sp>
        <p:nvSpPr>
          <p:cNvPr id="1586245" name="Text Box 6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3670" y="6076453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cxnSp>
        <p:nvCxnSpPr>
          <p:cNvPr id="94" name="Straight Connector 93"/>
          <p:cNvCxnSpPr/>
          <p:nvPr>
            <p:custDataLst>
              <p:tags r:id="rId17"/>
            </p:custDataLst>
          </p:nvPr>
        </p:nvCxnSpPr>
        <p:spPr>
          <a:xfrm>
            <a:off x="685800" y="3596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18"/>
            </p:custDataLst>
          </p:nvPr>
        </p:nvCxnSpPr>
        <p:spPr>
          <a:xfrm>
            <a:off x="685800" y="42059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19"/>
            </p:custDataLst>
          </p:nvPr>
        </p:nvCxnSpPr>
        <p:spPr>
          <a:xfrm>
            <a:off x="685800" y="4509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>
            <p:custDataLst>
              <p:tags r:id="rId20"/>
            </p:custDataLst>
          </p:nvPr>
        </p:nvCxnSpPr>
        <p:spPr>
          <a:xfrm>
            <a:off x="694426" y="512898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21"/>
            </p:custDataLst>
          </p:nvPr>
        </p:nvCxnSpPr>
        <p:spPr>
          <a:xfrm>
            <a:off x="685800" y="58809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22"/>
            </p:custDataLst>
          </p:nvPr>
        </p:nvCxnSpPr>
        <p:spPr>
          <a:xfrm>
            <a:off x="685800" y="5271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23"/>
            </p:custDataLst>
          </p:nvPr>
        </p:nvCxnSpPr>
        <p:spPr>
          <a:xfrm>
            <a:off x="685800" y="60347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>
            <p:custDataLst>
              <p:tags r:id="rId24"/>
            </p:custDataLst>
          </p:nvPr>
        </p:nvCxnSpPr>
        <p:spPr>
          <a:xfrm>
            <a:off x="685800" y="6644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010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5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05740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6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0574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7241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8" name="Line 2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72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9" name="Line 2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98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0" name="Line 2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98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1" name="Line 2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64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2" name="Line 2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629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3" name="Line 2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886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4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886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5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553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6" name="Line 2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653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7" name="Line 2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79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8" name="Line 2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79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9" name="Line 2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45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2" name="Line 53" hidden="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05953" y="5426077"/>
            <a:ext cx="132764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3" name="Line 55" hidden="1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2133600" y="480901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dirty="0"/>
          </a:p>
        </p:txBody>
      </p:sp>
      <p:sp>
        <p:nvSpPr>
          <p:cNvPr id="164" name="Line 58" hidden="1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290392" y="4816475"/>
            <a:ext cx="1653208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5" name="Line 59" hidden="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290392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6" name="Line 64" hidden="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290392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7" name="Line 61" hidden="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943599" y="5410200"/>
            <a:ext cx="243199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8" name="Line 60" hidden="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943600" y="4800600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9" name="Line 65" hidden="1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5943600" y="3124200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0" name="Line 71" hidden="1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613302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1" name="Line 56" hidden="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038600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2" name="Line 57" hidden="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4038600" y="5426075"/>
            <a:ext cx="25179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3" name="Line 63" hidden="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4038600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4" name="Line 74" hidden="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698364" y="5578475"/>
            <a:ext cx="383738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Line 75" hidden="1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6543261" y="6175375"/>
            <a:ext cx="1914939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72" hidden="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535751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7" name="Line 76" hidden="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535751" y="5578475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8" name="Line 54" hidden="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2133599" y="4816475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9" name="Line 70" hidden="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2690854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0" name="Line 73" hidden="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83424" y="6180138"/>
            <a:ext cx="1914940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1" name="Line 77" hidden="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690854" y="5583238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2" name="Line 62" hidden="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133600" y="3182937"/>
            <a:ext cx="0" cy="22098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85800" y="6646366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7" name="Line 1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911216" y="12887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8" name="Line 1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79157" y="19837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9" name="Line 1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2282817" y="19999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0" name="Line 19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301867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1" name="Line 19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2768592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2" name="Line 1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2895600" y="1981200"/>
            <a:ext cx="12847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3" name="Line 1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191000" y="19812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0" name="Line 1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191000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151" name="Group 150"/>
          <p:cNvGrpSpPr/>
          <p:nvPr/>
        </p:nvGrpSpPr>
        <p:grpSpPr>
          <a:xfrm>
            <a:off x="-76200" y="831509"/>
            <a:ext cx="5062154" cy="2133600"/>
            <a:chOff x="76200" y="831509"/>
            <a:chExt cx="5062154" cy="2133600"/>
          </a:xfrm>
        </p:grpSpPr>
        <p:sp>
          <p:nvSpPr>
            <p:cNvPr id="153" name="Line 9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H="1">
              <a:off x="682616" y="1288709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4" name="Line 10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 flipH="1">
              <a:off x="682617" y="1994056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5" name="Line 11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 flipH="1">
              <a:off x="2435217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6" name="Line 12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>
              <a:off x="2435216" y="1288709"/>
              <a:ext cx="76518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7" name="Line 20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 flipH="1">
              <a:off x="3035292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58" name="Line 21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H="1">
              <a:off x="4330692" y="1994056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9" name="Line 22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H="1">
              <a:off x="4330692" y="1288709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60" name="Line 25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 flipH="1">
              <a:off x="1063617" y="1993559"/>
              <a:ext cx="0" cy="5905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oval"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61" name="Line 26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 flipH="1" flipV="1">
              <a:off x="3035292" y="1974509"/>
              <a:ext cx="0" cy="6096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3" name="Line 27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 flipH="1" flipV="1">
              <a:off x="1063617" y="2584109"/>
              <a:ext cx="12192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4" name="AutoShape 28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 rot="5400000">
              <a:off x="2282817" y="2403134"/>
              <a:ext cx="381000" cy="381000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2682867" y="2507909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Text Box 78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2651794" y="1136309"/>
              <a:ext cx="397866" cy="66358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X</a:t>
              </a:r>
            </a:p>
          </p:txBody>
        </p:sp>
        <p:sp>
          <p:nvSpPr>
            <p:cNvPr id="187" name="Rectangle 79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804854" y="831509"/>
              <a:ext cx="3687763" cy="2133600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8" name="Line 20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 flipH="1">
              <a:off x="2844792" y="2584109"/>
              <a:ext cx="20954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89" name="Text Box 17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645017" y="964859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 Box 18"/>
                <p:cNvSpPr txBox="1">
                  <a:spLocks noChangeArrowheads="1"/>
                </p:cNvSpPr>
                <p:nvPr>
                  <p:custDataLst>
                    <p:tags r:id="rId117"/>
                  </p:custDataLst>
                </p:nvPr>
              </p:nvSpPr>
              <p:spPr bwMode="auto">
                <a:xfrm>
                  <a:off x="4593012" y="1669212"/>
                  <a:ext cx="545342" cy="66492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90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>
                  <a:off x="4593012" y="1669212"/>
                  <a:ext cx="545342" cy="664926"/>
                </a:xfrm>
                <a:prstGeom prst="rect">
                  <a:avLst/>
                </a:prstGeom>
                <a:blipFill rotWithShape="1">
                  <a:blip r:embed="rId127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Text Box 66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247860" y="964362"/>
              <a:ext cx="437940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smtClean="0">
                  <a:solidFill>
                    <a:srgbClr val="FFFFFF"/>
                  </a:solidFill>
                  <a:latin typeface="Calibri"/>
                </a:rPr>
                <a:t>D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3" name="Text Box 67"/>
            <p:cNvSpPr txBox="1"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76200" y="1626847"/>
              <a:ext cx="638316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err="1" smtClean="0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02" name="Line 29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2743200" y="3586007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3" name="Line 2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4667250" y="3586007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6" name="Line 2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572250" y="3586007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7" name="Line 2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8477250" y="3586007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2" name="Line 4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03052" y="4509591"/>
            <a:ext cx="2403061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23" name="Line 47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123365" y="5119191"/>
            <a:ext cx="1081378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4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4224070" y="4509591"/>
            <a:ext cx="961224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5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5191845" y="5119191"/>
            <a:ext cx="3406059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8" name="Line 52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5185294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5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4225504" y="4517949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6" name="Line 5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3123365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26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685800" y="5884366"/>
            <a:ext cx="3810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18836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775208" y="3586007"/>
            <a:ext cx="25392" cy="3060361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114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43434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2876549" y="3573646"/>
            <a:ext cx="25392" cy="3060361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6705600" y="3586007"/>
            <a:ext cx="25392" cy="3060361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Line 26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1023936" y="5884364"/>
            <a:ext cx="1164424" cy="1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5" name="Straight Connector 4"/>
          <p:cNvCxnSpPr>
            <a:stCxn id="108" idx="1"/>
          </p:cNvCxnSpPr>
          <p:nvPr/>
        </p:nvCxnSpPr>
        <p:spPr>
          <a:xfrm flipV="1">
            <a:off x="2188360" y="5271323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Line 26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2190942" y="5262407"/>
            <a:ext cx="704658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2" name="Line 26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990600" y="6646366"/>
            <a:ext cx="1164424" cy="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3" name="Line 26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2149466" y="6646367"/>
            <a:ext cx="771526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16" name="Straight Connector 115"/>
          <p:cNvCxnSpPr/>
          <p:nvPr/>
        </p:nvCxnSpPr>
        <p:spPr>
          <a:xfrm flipV="1">
            <a:off x="2920992" y="6020965"/>
            <a:ext cx="0" cy="61304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Line 26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2895598" y="5262407"/>
            <a:ext cx="1219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0" name="Line 26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V="1">
            <a:off x="2895600" y="6020965"/>
            <a:ext cx="1219199" cy="344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41148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Line 26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093376" y="5872008"/>
            <a:ext cx="26313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 flipV="1">
            <a:off x="43434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ine 26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4114800" y="6020965"/>
            <a:ext cx="241707" cy="344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91" name="Line 26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V="1">
            <a:off x="4343399" y="5271323"/>
            <a:ext cx="457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94" name="Line 26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V="1">
            <a:off x="4343400" y="6020965"/>
            <a:ext cx="457200" cy="344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95" name="Straight Connector 194"/>
          <p:cNvCxnSpPr/>
          <p:nvPr/>
        </p:nvCxnSpPr>
        <p:spPr>
          <a:xfrm flipV="1">
            <a:off x="6730992" y="6024407"/>
            <a:ext cx="0" cy="61304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Line 26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V="1">
            <a:off x="4800601" y="6020965"/>
            <a:ext cx="1219199" cy="344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99" name="Line 26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4787904" y="5271323"/>
            <a:ext cx="1219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200" name="Straight Connector 199"/>
          <p:cNvCxnSpPr/>
          <p:nvPr/>
        </p:nvCxnSpPr>
        <p:spPr>
          <a:xfrm>
            <a:off x="6019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60198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Line 26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6019800" y="5872008"/>
            <a:ext cx="698496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04" name="Line 26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>
            <a:off x="6019801" y="6017499"/>
            <a:ext cx="711191" cy="690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05" name="Line 26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6705600" y="5872006"/>
            <a:ext cx="12192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06" name="Line 26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6698841" y="6644356"/>
            <a:ext cx="1164424" cy="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7924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Line 26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7848600" y="6646368"/>
            <a:ext cx="762000" cy="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209" name="Straight Connector 208"/>
          <p:cNvCxnSpPr/>
          <p:nvPr/>
        </p:nvCxnSpPr>
        <p:spPr>
          <a:xfrm>
            <a:off x="8585208" y="3586007"/>
            <a:ext cx="25392" cy="3060361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Line 26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7924800" y="5872007"/>
            <a:ext cx="685800" cy="344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13" name="TextBox 212"/>
          <p:cNvSpPr txBox="1"/>
          <p:nvPr/>
        </p:nvSpPr>
        <p:spPr>
          <a:xfrm>
            <a:off x="726642" y="1524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14" name="TextBox 213"/>
          <p:cNvSpPr txBox="1"/>
          <p:nvPr/>
        </p:nvSpPr>
        <p:spPr>
          <a:xfrm>
            <a:off x="723900" y="1524000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2514600" y="838200"/>
            <a:ext cx="15549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1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486810" y="838200"/>
            <a:ext cx="15549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2813566" y="1611868"/>
            <a:ext cx="15549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2816308" y="1611868"/>
            <a:ext cx="15549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12" name="TextBox 211"/>
          <p:cNvSpPr txBox="1"/>
          <p:nvPr/>
        </p:nvSpPr>
        <p:spPr>
          <a:xfrm>
            <a:off x="4419600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4384242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838200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5108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8445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"/>
                            </p:stCondLst>
                            <p:childTnLst>
                              <p:par>
                                <p:cTn id="31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"/>
                            </p:stCondLst>
                            <p:childTnLst>
                              <p:par>
                                <p:cTn id="33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00"/>
                            </p:stCondLst>
                            <p:childTnLst>
                              <p:par>
                                <p:cTn id="3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00"/>
                            </p:stCondLst>
                            <p:childTnLst>
                              <p:par>
                                <p:cTn id="3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00"/>
                            </p:stCondLst>
                            <p:childTnLst>
                              <p:par>
                                <p:cTn id="394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79" grpId="0" build="p"/>
      <p:bldP spid="1586242" grpId="0"/>
      <p:bldP spid="1586243" grpId="0"/>
      <p:bldP spid="1586244" grpId="0"/>
      <p:bldP spid="1586245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05" grpId="0" animBg="1"/>
      <p:bldP spid="102" grpId="0" animBg="1"/>
      <p:bldP spid="103" grpId="0" animBg="1"/>
      <p:bldP spid="106" grpId="0" animBg="1"/>
      <p:bldP spid="107" grpId="0" animBg="1"/>
      <p:bldP spid="1586222" grpId="0" animBg="1"/>
      <p:bldP spid="1586223" grpId="0" animBg="1"/>
      <p:bldP spid="1586224" grpId="0" animBg="1"/>
      <p:bldP spid="1586225" grpId="0" animBg="1"/>
      <p:bldP spid="1586228" grpId="0" animBg="1"/>
      <p:bldP spid="152" grpId="0" animBg="1"/>
      <p:bldP spid="1586226" grpId="0" animBg="1"/>
      <p:bldP spid="104" grpId="0" animBg="1"/>
      <p:bldP spid="108" grpId="0" animBg="1"/>
      <p:bldP spid="111" grpId="0" animBg="1"/>
      <p:bldP spid="112" grpId="0" animBg="1"/>
      <p:bldP spid="113" grpId="0" animBg="1"/>
      <p:bldP spid="119" grpId="0" animBg="1"/>
      <p:bldP spid="120" grpId="0" animBg="1"/>
      <p:bldP spid="123" grpId="0" animBg="1"/>
      <p:bldP spid="126" grpId="0" animBg="1"/>
      <p:bldP spid="191" grpId="0" animBg="1"/>
      <p:bldP spid="194" grpId="0" animBg="1"/>
      <p:bldP spid="198" grpId="0" animBg="1"/>
      <p:bldP spid="199" grpId="0" animBg="1"/>
      <p:bldP spid="202" grpId="0" animBg="1"/>
      <p:bldP spid="204" grpId="0" animBg="1"/>
      <p:bldP spid="205" grpId="0" animBg="1"/>
      <p:bldP spid="206" grpId="0" animBg="1"/>
      <p:bldP spid="208" grpId="0" animBg="1"/>
      <p:bldP spid="210" grpId="0" animBg="1"/>
      <p:bldP spid="213" grpId="0"/>
      <p:bldP spid="213" grpId="1"/>
      <p:bldP spid="213" grpId="2"/>
      <p:bldP spid="213" grpId="3"/>
      <p:bldP spid="213" grpId="4"/>
      <p:bldP spid="213" grpId="5"/>
      <p:bldP spid="213" grpId="6"/>
      <p:bldP spid="213" grpId="7"/>
      <p:bldP spid="214" grpId="0" animBg="1"/>
      <p:bldP spid="214" grpId="1" animBg="1"/>
      <p:bldP spid="214" grpId="2" animBg="1"/>
      <p:bldP spid="214" grpId="3" animBg="1"/>
      <p:bldP spid="214" grpId="4" animBg="1"/>
      <p:bldP spid="214" grpId="5" animBg="1"/>
      <p:bldP spid="214" grpId="6" animBg="1"/>
      <p:bldP spid="214" grpId="7" animBg="1"/>
      <p:bldP spid="214" grpId="8" animBg="1"/>
      <p:bldP spid="215" grpId="0" animBg="1"/>
      <p:bldP spid="215" grpId="1" animBg="1"/>
      <p:bldP spid="215" grpId="2" animBg="1"/>
      <p:bldP spid="215" grpId="3" animBg="1"/>
      <p:bldP spid="203" grpId="0" animBg="1"/>
      <p:bldP spid="203" grpId="1" animBg="1"/>
      <p:bldP spid="203" grpId="2" animBg="1"/>
      <p:bldP spid="203" grpId="3" animBg="1"/>
      <p:bldP spid="203" grpId="4" animBg="1"/>
      <p:bldP spid="217" grpId="0" animBg="1"/>
      <p:bldP spid="217" grpId="1" animBg="1"/>
      <p:bldP spid="217" grpId="2" animBg="1"/>
      <p:bldP spid="217" grpId="3" animBg="1"/>
      <p:bldP spid="217" grpId="4" animBg="1"/>
      <p:bldP spid="217" grpId="5" animBg="1"/>
      <p:bldP spid="217" grpId="6" animBg="1"/>
      <p:bldP spid="217" grpId="7" animBg="1"/>
      <p:bldP spid="216" grpId="0" animBg="1"/>
      <p:bldP spid="216" grpId="1" animBg="1"/>
      <p:bldP spid="216" grpId="2" animBg="1"/>
      <p:bldP spid="216" grpId="3" animBg="1"/>
      <p:bldP spid="216" grpId="4" animBg="1"/>
      <p:bldP spid="216" grpId="5" animBg="1"/>
      <p:bldP spid="216" grpId="6" animBg="1"/>
      <p:bldP spid="216" grpId="7" animBg="1"/>
      <p:bldP spid="216" grpId="8" animBg="1"/>
      <p:bldP spid="212" grpId="0" animBg="1"/>
      <p:bldP spid="212" grpId="1" animBg="1"/>
      <p:bldP spid="211" grpId="0" animBg="1"/>
      <p:bldP spid="211" grpId="1" animBg="1"/>
      <p:bldP spid="211" grpId="2" animBg="1"/>
      <p:bldP spid="218" grpId="1" animBg="1"/>
      <p:bldP spid="218" grpId="2" animBg="1"/>
      <p:bldP spid="218" grpId="3" animBg="1"/>
      <p:bldP spid="2" grpId="0" animBg="1"/>
      <p:bldP spid="2" grpId="1" animBg="1"/>
      <p:bldP spid="2" grpId="2" animBg="1"/>
      <p:bldP spid="2" grpId="3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Set-Reset (SR) Latch can store one bit and we can change the value of the stored bit.  But, SR Latch has a forbidden state.</a:t>
            </a:r>
          </a:p>
          <a:p>
            <a:endParaRPr lang="en-US" sz="3000" dirty="0"/>
          </a:p>
          <a:p>
            <a:r>
              <a:rPr lang="en-US" sz="3000" dirty="0" smtClean="0"/>
              <a:t>(</a:t>
            </a:r>
            <a:r>
              <a:rPr lang="en-US" sz="3000" dirty="0" err="1" smtClean="0"/>
              <a:t>Unclocked</a:t>
            </a:r>
            <a:r>
              <a:rPr lang="en-US" sz="3000" dirty="0" smtClean="0"/>
              <a:t>) D Latch can store and change a bit like an SR Latch while avoiding a forbidden state.</a:t>
            </a:r>
          </a:p>
          <a:p>
            <a:endParaRPr lang="en-US" sz="3000" dirty="0"/>
          </a:p>
          <a:p>
            <a:r>
              <a:rPr lang="en-US" sz="3000" dirty="0" smtClean="0">
                <a:solidFill>
                  <a:schemeClr val="accent1"/>
                </a:solidFill>
              </a:rPr>
              <a:t>An Edge-Triggered D Flip-Flip (aka Master-Slave D Flip-Flip) stores one bit.  The bit can be changed in a synchronized fashion on the edge of a clock signal.</a:t>
            </a:r>
          </a:p>
        </p:txBody>
      </p:sp>
    </p:spTree>
    <p:extLst>
      <p:ext uri="{BB962C8B-B14F-4D97-AF65-F5344CB8AC3E}">
        <p14:creationId xmlns:p14="http://schemas.microsoft.com/office/powerpoint/2010/main" val="29651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store more than one bit, N bits?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Registers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0" y="628650"/>
            <a:ext cx="5105400" cy="3352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Register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 </a:t>
            </a:r>
            <a:r>
              <a:rPr lang="en-US" dirty="0"/>
              <a:t>flip-flops in parallel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shared clock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extra clocked inputs:</a:t>
            </a:r>
            <a:br>
              <a:rPr lang="en-US" dirty="0" smtClean="0"/>
            </a:br>
            <a:r>
              <a:rPr lang="en-US" dirty="0" err="1" smtClean="0"/>
              <a:t>write_enable</a:t>
            </a:r>
            <a:r>
              <a:rPr lang="en-US" dirty="0" smtClean="0"/>
              <a:t>, reset, …</a:t>
            </a:r>
            <a:endParaRPr lang="en-US" dirty="0"/>
          </a:p>
        </p:txBody>
      </p:sp>
      <p:sp>
        <p:nvSpPr>
          <p:cNvPr id="15882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8138" y="91123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912812" y="1058868"/>
            <a:ext cx="695325" cy="47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106487" y="1374780"/>
            <a:ext cx="501650" cy="47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020887" y="106363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0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49487" y="138685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42" name="Line 1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935287" y="106363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45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1435100" y="137478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6" name="Line 2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2249487" y="137574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7" name="Line 2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435097" y="164148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9" name="Oval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23404" y="134509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50" name="Rectangle 2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31912" y="83503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54" name="Line 3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877887" y="2197105"/>
            <a:ext cx="730250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none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55" name="Line 3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106487" y="2555880"/>
            <a:ext cx="501650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77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865187" y="3403595"/>
            <a:ext cx="746125" cy="79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78" name="Line 5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101725" y="3754438"/>
            <a:ext cx="5095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00" name="Line 7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895350" y="4578345"/>
            <a:ext cx="715962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20" name="Line 9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106487" y="1390648"/>
            <a:ext cx="0" cy="4114802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1" name="Text Box 9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5800" y="540970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8322" name="Text Box 9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4487" y="7048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D0</a:t>
            </a:r>
          </a:p>
        </p:txBody>
      </p:sp>
      <p:sp>
        <p:nvSpPr>
          <p:cNvPr id="1588323" name="Text Box 9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4487" y="417512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D3</a:t>
            </a:r>
          </a:p>
        </p:txBody>
      </p:sp>
      <p:sp>
        <p:nvSpPr>
          <p:cNvPr id="1588324" name="Text Box 10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4487" y="18478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D1</a:t>
            </a:r>
          </a:p>
        </p:txBody>
      </p:sp>
      <p:sp>
        <p:nvSpPr>
          <p:cNvPr id="1588325" name="Text Box 10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4487" y="30670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D2</a:t>
            </a:r>
          </a:p>
        </p:txBody>
      </p:sp>
      <p:sp>
        <p:nvSpPr>
          <p:cNvPr id="1588326" name="Rectangle 10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57800" y="4114800"/>
            <a:ext cx="1066800" cy="18288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27" name="Line 10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419600" y="5029200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8" name="Line 10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324600" y="5046663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9" name="Line 10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800600" y="4953000"/>
            <a:ext cx="7620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0" name="Line 10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629400" y="4970463"/>
            <a:ext cx="7620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1" name="Text Box 10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465290" y="4945063"/>
            <a:ext cx="367409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588332" name="Text Box 10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97290" y="4970463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588333" name="Line 10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588334" name="Line 1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57912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35" name="Line 11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791200" y="59436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7" name="Text Box 11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15673" y="4495800"/>
            <a:ext cx="966931" cy="12348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4-bit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0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554288" y="91123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3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611313" y="211138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4" name="Line 10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24062" y="226378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5" name="Line 1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2252662" y="258700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938462" y="226378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7" name="Line 2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438275" y="257493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2252662" y="257589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9" name="Line 2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438272" y="284163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0" name="Oval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426579" y="254524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Rectangle 2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35087" y="203518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2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57463" y="211138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3" name="Rectangle 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611313" y="329565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10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024062" y="344805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5" name="Line 1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52662" y="377127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6" name="Line 1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938462" y="344805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1438275" y="375920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8" name="Line 2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2252662" y="376016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9" name="Line 2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1438272" y="402590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0" name="Oval 2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426579" y="372951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1" name="Rectangle 2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35087" y="321945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2" name="Rectangle 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57463" y="329565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3" name="Rectangle 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611313" y="4470395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4" name="Line 10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2024062" y="4622795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5" name="Line 1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252662" y="4946022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6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2938462" y="4622795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8" name="Line 2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 flipV="1">
            <a:off x="2252662" y="4934910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9" name="Line 2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438272" y="5200645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Oval 25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426579" y="4904262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1" name="Rectangle 26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335087" y="4394195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557463" y="4470395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9" name="Line 54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1100138" y="4937120"/>
            <a:ext cx="5095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0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 flipV="1">
            <a:off x="1438275" y="4933945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1" name="Text Box 97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433942" y="607645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22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326" grpId="0" animBg="1"/>
      <p:bldP spid="1588327" grpId="0" animBg="1"/>
      <p:bldP spid="1588328" grpId="0" animBg="1"/>
      <p:bldP spid="1588329" grpId="0" animBg="1"/>
      <p:bldP spid="1588330" grpId="0" animBg="1"/>
      <p:bldP spid="1588331" grpId="0"/>
      <p:bldP spid="1588332" grpId="0"/>
      <p:bldP spid="1588333" grpId="0" animBg="1"/>
      <p:bldP spid="1588334" grpId="0" animBg="1"/>
      <p:bldP spid="1588335" grpId="0" animBg="1"/>
      <p:bldP spid="1588337" grpId="0"/>
      <p:bldP spid="7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Set-Reset (SR) Latch can store one bit and we can change the value of the stored bit.  But, SR Latch has a forbidden state.</a:t>
            </a:r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 err="1" smtClean="0"/>
              <a:t>Unclocked</a:t>
            </a:r>
            <a:r>
              <a:rPr lang="en-US" dirty="0" smtClean="0"/>
              <a:t>) D Latch can store and change a bit like an SR Latch while avoiding a forbidden state.</a:t>
            </a:r>
          </a:p>
          <a:p>
            <a:endParaRPr lang="en-US" dirty="0"/>
          </a:p>
          <a:p>
            <a:r>
              <a:rPr lang="en-US" dirty="0" smtClean="0"/>
              <a:t>An Edge-Triggered D Flip-Flip (aka Master-Slave D Flip-Flip) stores one bit.  The bit can be changed in a synchronized fashion on the edge of a clock signal.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An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-bit </a:t>
            </a:r>
            <a:r>
              <a:rPr lang="en-US" b="1" dirty="0" smtClean="0">
                <a:solidFill>
                  <a:schemeClr val="accent1"/>
                </a:solidFill>
              </a:rPr>
              <a:t>register</a:t>
            </a:r>
            <a:r>
              <a:rPr lang="en-US" dirty="0" smtClean="0">
                <a:solidFill>
                  <a:schemeClr val="accent1"/>
                </a:solidFill>
              </a:rPr>
              <a:t> stores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-bits.  It is be created with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 D-Flip-Flops in parallel along with a shared clock.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We can generalize 1-bit Full Adders to 32 bits, 64 bits … </a:t>
            </a:r>
            <a:endParaRPr lang="en-US" dirty="0"/>
          </a:p>
          <a:p>
            <a:pPr lvl="1"/>
            <a:r>
              <a:rPr lang="en-US" dirty="0"/>
              <a:t>How long does it take to compute a result?</a:t>
            </a:r>
          </a:p>
          <a:p>
            <a:pPr lvl="1"/>
            <a:r>
              <a:rPr lang="en-US" dirty="0" smtClean="0"/>
              <a:t>Can we store the result?  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Efficiency and Generality</a:t>
            </a:r>
            <a:endParaRPr lang="en-US" dirty="0"/>
          </a:p>
        </p:txBody>
      </p:sp>
      <p:pic>
        <p:nvPicPr>
          <p:cNvPr id="15362" name="CP3 Ink 744b174f-4289-4335-a6e9-d24c63add52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9" y="5283840"/>
            <a:ext cx="8085151" cy="8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085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78277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1513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2181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371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5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9779" y="1905001"/>
            <a:ext cx="80756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46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321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44749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5417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607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2557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" name="Line 2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27985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2" name="Line 2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653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" name="Text Box 2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4843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2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4" name="Rectangle 2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793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5" name="Line 3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969704" y="4694263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6" name="Line 3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1889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" name="Text Box 3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8079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" name="Text Box 3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-228600" y="4237063"/>
            <a:ext cx="1143000" cy="108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over</a:t>
            </a:r>
            <a:br>
              <a:rPr lang="en-US" sz="28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</a:rPr>
              <a:t>flow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Line 3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027104" y="4694263"/>
            <a:ext cx="0" cy="609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0" name="Line 4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350704" y="5303863"/>
            <a:ext cx="1676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1" name="Line 4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1350704" y="4900638"/>
            <a:ext cx="0" cy="387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2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969704" y="4911751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AutoShape 4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2504" y="4519638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AutoShape 4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93663" y="4528426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" name="Line 2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283904" y="4786338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6" name="Line 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913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7" name="Line 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7599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" name="Line 1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236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9" name="Line 1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227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0" name="Line 2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35605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Line 2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246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Line 2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884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Line 2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569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Text Box 3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6085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5" name="Text Box 3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1419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6" name="Text Box 38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9321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7" name="Text Box 39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4655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8" name="Text Box 45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2557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79" name="Text Box 4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7891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80" name="Text Box 52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579304" y="3224238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81" name="Text Box 53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1127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grpSp>
        <p:nvGrpSpPr>
          <p:cNvPr id="182" name="Group 181"/>
          <p:cNvGrpSpPr/>
          <p:nvPr/>
        </p:nvGrpSpPr>
        <p:grpSpPr>
          <a:xfrm rot="5400000">
            <a:off x="2378235" y="2975554"/>
            <a:ext cx="453519" cy="960438"/>
            <a:chOff x="3339018" y="3000375"/>
            <a:chExt cx="453519" cy="960438"/>
          </a:xfrm>
        </p:grpSpPr>
        <p:sp>
          <p:nvSpPr>
            <p:cNvPr id="183" name="Rectangle 14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Text Box 34"/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 flipH="1">
            <a:off x="2265104" y="2495783"/>
            <a:ext cx="503238" cy="809430"/>
            <a:chOff x="2819400" y="1781370"/>
            <a:chExt cx="503238" cy="809430"/>
          </a:xfrm>
        </p:grpSpPr>
        <p:grpSp>
          <p:nvGrpSpPr>
            <p:cNvPr id="186" name="Group 54"/>
            <p:cNvGrpSpPr>
              <a:grpSpLocks/>
            </p:cNvGrpSpPr>
            <p:nvPr>
              <p:custDataLst>
                <p:tags r:id="rId68"/>
              </p:custDataLst>
            </p:nvPr>
          </p:nvGrpSpPr>
          <p:grpSpPr bwMode="auto">
            <a:xfrm rot="5400000">
              <a:off x="2794892" y="2063053"/>
              <a:ext cx="809430" cy="246063"/>
              <a:chOff x="3513" y="1680"/>
              <a:chExt cx="1075" cy="336"/>
            </a:xfrm>
          </p:grpSpPr>
          <p:sp>
            <p:nvSpPr>
              <p:cNvPr id="189" name="AutoShape 55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Oval 56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57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H="1">
                <a:off x="3513" y="1847"/>
                <a:ext cx="429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2" name="Line 58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87" name="Straight Connector 186"/>
            <p:cNvCxnSpPr/>
            <p:nvPr/>
          </p:nvCxnSpPr>
          <p:spPr>
            <a:xfrm flipH="1">
              <a:off x="2819402" y="1887537"/>
              <a:ext cx="3787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819400" y="1887537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 rot="5400000">
            <a:off x="3996525" y="2970779"/>
            <a:ext cx="453519" cy="960438"/>
            <a:chOff x="3339018" y="3000375"/>
            <a:chExt cx="453519" cy="960438"/>
          </a:xfrm>
        </p:grpSpPr>
        <p:sp>
          <p:nvSpPr>
            <p:cNvPr id="194" name="Rectangle 1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5" name="Text Box 34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 flipH="1">
            <a:off x="3865304" y="2495783"/>
            <a:ext cx="561348" cy="809430"/>
            <a:chOff x="4437690" y="1781370"/>
            <a:chExt cx="561348" cy="809430"/>
          </a:xfrm>
        </p:grpSpPr>
        <p:grpSp>
          <p:nvGrpSpPr>
            <p:cNvPr id="197" name="Group 47"/>
            <p:cNvGrpSpPr>
              <a:grpSpLocks/>
            </p:cNvGrpSpPr>
            <p:nvPr>
              <p:custDataLst>
                <p:tags r:id="rId61"/>
              </p:custDataLst>
            </p:nvPr>
          </p:nvGrpSpPr>
          <p:grpSpPr bwMode="auto">
            <a:xfrm rot="5400000">
              <a:off x="4471292" y="2063053"/>
              <a:ext cx="809430" cy="246063"/>
              <a:chOff x="3513" y="1680"/>
              <a:chExt cx="1075" cy="336"/>
            </a:xfrm>
          </p:grpSpPr>
          <p:sp>
            <p:nvSpPr>
              <p:cNvPr id="200" name="AutoShape 4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Oval 49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Line 50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Line 51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98" name="Straight Connector 197"/>
            <p:cNvCxnSpPr/>
            <p:nvPr/>
          </p:nvCxnSpPr>
          <p:spPr>
            <a:xfrm flipH="1" flipV="1">
              <a:off x="4437693" y="1882762"/>
              <a:ext cx="439107" cy="47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4437690" y="1882762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 rot="5400000">
            <a:off x="5695945" y="2975555"/>
            <a:ext cx="453519" cy="960438"/>
            <a:chOff x="3339018" y="3000375"/>
            <a:chExt cx="453519" cy="960438"/>
          </a:xfrm>
        </p:grpSpPr>
        <p:sp>
          <p:nvSpPr>
            <p:cNvPr id="205" name="Rectangle 1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6" name="Text Box 34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5612976" y="2495783"/>
            <a:ext cx="538328" cy="809430"/>
            <a:chOff x="6137110" y="1781370"/>
            <a:chExt cx="538328" cy="809430"/>
          </a:xfrm>
        </p:grpSpPr>
        <p:grpSp>
          <p:nvGrpSpPr>
            <p:cNvPr id="208" name="Group 40"/>
            <p:cNvGrpSpPr>
              <a:grpSpLocks/>
            </p:cNvGrpSpPr>
            <p:nvPr>
              <p:custDataLst>
                <p:tags r:id="rId54"/>
              </p:custDataLst>
            </p:nvPr>
          </p:nvGrpSpPr>
          <p:grpSpPr bwMode="auto">
            <a:xfrm rot="5400000">
              <a:off x="6147692" y="2063053"/>
              <a:ext cx="809430" cy="246063"/>
              <a:chOff x="3513" y="1680"/>
              <a:chExt cx="1075" cy="336"/>
            </a:xfrm>
          </p:grpSpPr>
          <p:sp>
            <p:nvSpPr>
              <p:cNvPr id="211" name="AutoShape 41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2" name="Oval 42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3" name="Line 43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4" name="Line 44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09" name="Straight Connector 208"/>
            <p:cNvCxnSpPr/>
            <p:nvPr/>
          </p:nvCxnSpPr>
          <p:spPr>
            <a:xfrm flipH="1">
              <a:off x="6137112" y="1887538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6137110" y="1887538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7372345" y="3023141"/>
            <a:ext cx="453519" cy="960438"/>
            <a:chOff x="3339018" y="3000375"/>
            <a:chExt cx="453519" cy="960438"/>
          </a:xfrm>
        </p:grpSpPr>
        <p:sp>
          <p:nvSpPr>
            <p:cNvPr id="216" name="Rectangle 1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7" name="Text Box 34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 flipH="1">
            <a:off x="7289376" y="2495783"/>
            <a:ext cx="538328" cy="853337"/>
            <a:chOff x="7813510" y="1781370"/>
            <a:chExt cx="538328" cy="853337"/>
          </a:xfrm>
        </p:grpSpPr>
        <p:grpSp>
          <p:nvGrpSpPr>
            <p:cNvPr id="219" name="Group 33"/>
            <p:cNvGrpSpPr>
              <a:grpSpLocks/>
            </p:cNvGrpSpPr>
            <p:nvPr>
              <p:custDataLst>
                <p:tags r:id="rId47"/>
              </p:custDataLst>
            </p:nvPr>
          </p:nvGrpSpPr>
          <p:grpSpPr bwMode="auto">
            <a:xfrm rot="5400000">
              <a:off x="7824092" y="2063053"/>
              <a:ext cx="809430" cy="246063"/>
              <a:chOff x="3513" y="1680"/>
              <a:chExt cx="1075" cy="336"/>
            </a:xfrm>
          </p:grpSpPr>
          <p:sp>
            <p:nvSpPr>
              <p:cNvPr id="222" name="AutoShape 3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3" name="Oval 3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4" name="Line 36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5" name="Line 37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flipH="1">
              <a:off x="7813512" y="1935124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7813510" y="1935124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 Box 56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8001000" y="3723382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27" name="Straight Connector 226"/>
          <p:cNvCxnSpPr/>
          <p:nvPr/>
        </p:nvCxnSpPr>
        <p:spPr>
          <a:xfrm>
            <a:off x="75354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8371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58590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51607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41826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34843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2950904" y="3426152"/>
            <a:ext cx="5128420" cy="1268111"/>
            <a:chOff x="3352800" y="2711739"/>
            <a:chExt cx="5128420" cy="1268111"/>
          </a:xfrm>
        </p:grpSpPr>
        <p:cxnSp>
          <p:nvCxnSpPr>
            <p:cNvPr id="234" name="Straight Connector 233"/>
            <p:cNvCxnSpPr/>
            <p:nvPr/>
          </p:nvCxnSpPr>
          <p:spPr>
            <a:xfrm flipV="1">
              <a:off x="8481220" y="3200400"/>
              <a:ext cx="0" cy="779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3487110" y="3200400"/>
              <a:ext cx="499411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V="1">
              <a:off x="34766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33528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50768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49530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6781800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6657975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V="1">
              <a:off x="8481220" y="2719014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8357395" y="2719014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43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What will this circuit do?</a:t>
            </a:r>
            <a:endParaRPr lang="en-US" dirty="0"/>
          </a:p>
        </p:txBody>
      </p:sp>
      <p:sp>
        <p:nvSpPr>
          <p:cNvPr id="4" name="Rectangle 10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1828799"/>
            <a:ext cx="1219200" cy="2362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" name="Line 10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0200" y="3276599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" name="Line 10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57600" y="3294062"/>
            <a:ext cx="21526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" name="Line 10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8956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2" name="Line 1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9718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" name="Line 1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41909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" name="Text Box 1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42595" y="2885181"/>
            <a:ext cx="966932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4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-bit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ext Box 10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92764" y="4495799"/>
            <a:ext cx="620683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Clk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0" name="Straight Connector 19"/>
          <p:cNvCxnSpPr/>
          <p:nvPr>
            <p:custDataLst>
              <p:tags r:id="rId10"/>
            </p:custDataLst>
          </p:nvPr>
        </p:nvCxnSpPr>
        <p:spPr>
          <a:xfrm flipH="1">
            <a:off x="5791200" y="4076699"/>
            <a:ext cx="19050" cy="1409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1"/>
            </p:custDataLst>
          </p:nvPr>
        </p:nvCxnSpPr>
        <p:spPr>
          <a:xfrm rot="10800000">
            <a:off x="1600200" y="5486399"/>
            <a:ext cx="419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2"/>
            </p:custDataLst>
          </p:nvPr>
        </p:nvCxnSpPr>
        <p:spPr>
          <a:xfrm rot="5400000" flipH="1" flipV="1">
            <a:off x="495300" y="4381499"/>
            <a:ext cx="220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10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524500" y="2206217"/>
            <a:ext cx="571500" cy="358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27" name="Picture 82" descr="8-segmen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96000" y="1828799"/>
            <a:ext cx="581025" cy="754836"/>
          </a:xfrm>
          <a:prstGeom prst="rect">
            <a:avLst/>
          </a:prstGeom>
          <a:noFill/>
        </p:spPr>
      </p:pic>
      <p:pic>
        <p:nvPicPr>
          <p:cNvPr id="28" name="Picture 82" descr="8-segment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629400" y="1828799"/>
            <a:ext cx="581025" cy="754836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>
            <p:custDataLst>
              <p:tags r:id="rId16"/>
            </p:custDataLst>
          </p:nvPr>
        </p:nvCxnSpPr>
        <p:spPr>
          <a:xfrm rot="5400000" flipH="1" flipV="1">
            <a:off x="3581400" y="2743199"/>
            <a:ext cx="1066800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>
            <p:custDataLst>
              <p:tags r:id="rId17"/>
            </p:custDataLst>
          </p:nvPr>
        </p:nvSpPr>
        <p:spPr>
          <a:xfrm>
            <a:off x="4540134" y="2008666"/>
            <a:ext cx="984365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Decoder</a:t>
            </a:r>
            <a:endParaRPr lang="en-US" dirty="0"/>
          </a:p>
        </p:txBody>
      </p:sp>
      <p:sp>
        <p:nvSpPr>
          <p:cNvPr id="35" name="Line 10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42164" y="2209799"/>
            <a:ext cx="397971" cy="1442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8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86400" y="3494765"/>
            <a:ext cx="571500" cy="594026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35665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+1</a:t>
            </a:r>
            <a:endParaRPr lang="en-US" sz="2400" dirty="0"/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 flipH="1">
            <a:off x="5803232" y="3294063"/>
            <a:ext cx="7018" cy="22627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715000" y="49530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7400" y="4872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923423" y="3128665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905000" y="2667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774642" y="32004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733800" y="2743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644284" y="21336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603442" y="16764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196484" y="21336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155642" y="16764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92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What will this circuit do?</a:t>
            </a:r>
            <a:endParaRPr lang="en-US" dirty="0"/>
          </a:p>
        </p:txBody>
      </p:sp>
      <p:sp>
        <p:nvSpPr>
          <p:cNvPr id="4" name="Rectangle 10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1828799"/>
            <a:ext cx="1219200" cy="2362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" name="Line 10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0200" y="3276599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" name="Line 10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57600" y="3294062"/>
            <a:ext cx="1905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" name="Line 10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8956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2" name="Line 1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9718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" name="Line 1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41909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" name="Text Box 1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42595" y="2885181"/>
            <a:ext cx="966932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4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-bit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ext Box 10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92764" y="4495799"/>
            <a:ext cx="620683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Clk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0" name="Straight Connector 19"/>
          <p:cNvCxnSpPr/>
          <p:nvPr>
            <p:custDataLst>
              <p:tags r:id="rId10"/>
            </p:custDataLst>
          </p:nvPr>
        </p:nvCxnSpPr>
        <p:spPr>
          <a:xfrm flipH="1">
            <a:off x="5791200" y="4076699"/>
            <a:ext cx="19050" cy="1409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1"/>
            </p:custDataLst>
          </p:nvPr>
        </p:nvCxnSpPr>
        <p:spPr>
          <a:xfrm rot="10800000">
            <a:off x="1600200" y="5486399"/>
            <a:ext cx="419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2"/>
            </p:custDataLst>
          </p:nvPr>
        </p:nvCxnSpPr>
        <p:spPr>
          <a:xfrm rot="5400000" flipH="1" flipV="1">
            <a:off x="495300" y="4381499"/>
            <a:ext cx="220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10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524500" y="2206217"/>
            <a:ext cx="571500" cy="358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27" name="Picture 82" descr="8-segmen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096000" y="1828799"/>
            <a:ext cx="581025" cy="754836"/>
          </a:xfrm>
          <a:prstGeom prst="rect">
            <a:avLst/>
          </a:prstGeom>
          <a:noFill/>
        </p:spPr>
      </p:pic>
      <p:pic>
        <p:nvPicPr>
          <p:cNvPr id="28" name="Picture 82" descr="8-segment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629400" y="1828799"/>
            <a:ext cx="581025" cy="754836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>
            <p:custDataLst>
              <p:tags r:id="rId16"/>
            </p:custDataLst>
          </p:nvPr>
        </p:nvCxnSpPr>
        <p:spPr>
          <a:xfrm rot="5400000" flipH="1" flipV="1">
            <a:off x="3581400" y="2743199"/>
            <a:ext cx="1066800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7"/>
            </p:custDataLst>
          </p:nvPr>
        </p:nvSpPr>
        <p:spPr>
          <a:xfrm>
            <a:off x="533400" y="1142999"/>
            <a:ext cx="75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Run</a:t>
            </a:r>
          </a:p>
        </p:txBody>
      </p:sp>
      <p:cxnSp>
        <p:nvCxnSpPr>
          <p:cNvPr id="36" name="Straight Connector 35"/>
          <p:cNvCxnSpPr/>
          <p:nvPr>
            <p:custDataLst>
              <p:tags r:id="rId18"/>
            </p:custDataLst>
          </p:nvPr>
        </p:nvCxnSpPr>
        <p:spPr>
          <a:xfrm>
            <a:off x="1447800" y="1447799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>
            <p:custDataLst>
              <p:tags r:id="rId19"/>
            </p:custDataLst>
          </p:nvPr>
        </p:nvCxnSpPr>
        <p:spPr>
          <a:xfrm rot="5400000">
            <a:off x="2476897" y="1638696"/>
            <a:ext cx="38020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0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8400" y="1752599"/>
            <a:ext cx="67839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WE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Text Box 10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76600" y="1752599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>
            <p:custDataLst>
              <p:tags r:id="rId22"/>
            </p:custDataLst>
          </p:nvPr>
        </p:nvSpPr>
        <p:spPr>
          <a:xfrm>
            <a:off x="381000" y="68579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Reset</a:t>
            </a:r>
          </a:p>
        </p:txBody>
      </p:sp>
      <p:cxnSp>
        <p:nvCxnSpPr>
          <p:cNvPr id="44" name="Straight Connector 43"/>
          <p:cNvCxnSpPr/>
          <p:nvPr>
            <p:custDataLst>
              <p:tags r:id="rId23"/>
            </p:custDataLst>
          </p:nvPr>
        </p:nvCxnSpPr>
        <p:spPr>
          <a:xfrm>
            <a:off x="1447800" y="990599"/>
            <a:ext cx="198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>
            <p:custDataLst>
              <p:tags r:id="rId24"/>
            </p:custDataLst>
          </p:nvPr>
        </p:nvCxnSpPr>
        <p:spPr>
          <a:xfrm rot="5400000">
            <a:off x="3011091" y="1410096"/>
            <a:ext cx="836612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>
            <p:custDataLst>
              <p:tags r:id="rId25"/>
            </p:custDataLst>
          </p:nvPr>
        </p:nvSpPr>
        <p:spPr>
          <a:xfrm>
            <a:off x="4540134" y="2008666"/>
            <a:ext cx="984365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Decoder</a:t>
            </a:r>
            <a:endParaRPr lang="en-US" dirty="0"/>
          </a:p>
        </p:txBody>
      </p:sp>
      <p:sp>
        <p:nvSpPr>
          <p:cNvPr id="35" name="Line 10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4142164" y="2209799"/>
            <a:ext cx="397971" cy="1442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8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486400" y="3494765"/>
            <a:ext cx="571500" cy="594026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6" name="Line 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943600" y="3113765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1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5029200" y="38100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TextBox 48"/>
          <p:cNvSpPr txBox="1"/>
          <p:nvPr>
            <p:custDataLst>
              <p:tags r:id="rId30"/>
            </p:custDataLst>
          </p:nvPr>
        </p:nvSpPr>
        <p:spPr bwMode="auto">
          <a:xfrm>
            <a:off x="4953000" y="2743200"/>
            <a:ext cx="9906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A[4]</a:t>
            </a:r>
          </a:p>
        </p:txBody>
      </p:sp>
      <p:sp>
        <p:nvSpPr>
          <p:cNvPr id="50" name="TextBox 49"/>
          <p:cNvSpPr txBox="1"/>
          <p:nvPr>
            <p:custDataLst>
              <p:tags r:id="rId31"/>
            </p:custDataLst>
          </p:nvPr>
        </p:nvSpPr>
        <p:spPr bwMode="auto">
          <a:xfrm>
            <a:off x="5638800" y="2667000"/>
            <a:ext cx="22860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1 = 0001 =B[4]</a:t>
            </a:r>
          </a:p>
        </p:txBody>
      </p:sp>
      <p:sp>
        <p:nvSpPr>
          <p:cNvPr id="51" name="TextBox 50"/>
          <p:cNvSpPr txBox="1"/>
          <p:nvPr>
            <p:custDataLst>
              <p:tags r:id="rId32"/>
            </p:custDataLst>
          </p:nvPr>
        </p:nvSpPr>
        <p:spPr bwMode="auto">
          <a:xfrm>
            <a:off x="5410200" y="4191000"/>
            <a:ext cx="14478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S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[4]</a:t>
            </a:r>
          </a:p>
        </p:txBody>
      </p:sp>
      <p:sp>
        <p:nvSpPr>
          <p:cNvPr id="52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096000" y="3821293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>
            <p:custDataLst>
              <p:tags r:id="rId34"/>
            </p:custDataLst>
          </p:nvPr>
        </p:nvSpPr>
        <p:spPr bwMode="auto">
          <a:xfrm>
            <a:off x="4267200" y="3601439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</a:rPr>
              <a:t>C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 pitchFamily="34" charset="0"/>
              </a:rPr>
              <a:t>out</a:t>
            </a:r>
            <a:endParaRPr lang="en-US" sz="2400" baseline="-25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5665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+1</a:t>
            </a:r>
            <a:endParaRPr lang="en-US" sz="2400" dirty="0"/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5562600" y="3294063"/>
            <a:ext cx="0" cy="200702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715000" y="49530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7400" y="4872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923423" y="3128665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905000" y="2667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774642" y="32004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733800" y="2743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644284" y="21336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603442" y="16764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6553200" y="3821293"/>
            <a:ext cx="0" cy="2173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324600" y="4038600"/>
            <a:ext cx="381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438900" y="4114800"/>
            <a:ext cx="190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196484" y="21336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155642" y="16764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3984819" y="1404609"/>
            <a:ext cx="3939981" cy="13385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41" grpId="0"/>
      <p:bldP spid="43" grpId="0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Decoder Example: </a:t>
            </a:r>
            <a:r>
              <a:rPr lang="en-US" dirty="0"/>
              <a:t>7-Segment LED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4267200" cy="5791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7-Segment LED</a:t>
            </a:r>
          </a:p>
          <a:p>
            <a:pPr lvl="1"/>
            <a:r>
              <a:rPr lang="en-US" dirty="0" smtClean="0"/>
              <a:t>photons emitted when electrons fall into holes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19800" y="14478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 flipH="1" flipV="1">
            <a:off x="60579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 rot="5400000" flipH="1" flipV="1">
            <a:off x="65151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6"/>
            </p:custDataLst>
          </p:nvPr>
        </p:nvCxnSpPr>
        <p:spPr>
          <a:xfrm rot="5400000" flipH="1" flipV="1">
            <a:off x="78867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7"/>
            </p:custDataLst>
          </p:nvPr>
        </p:nvCxnSpPr>
        <p:spPr>
          <a:xfrm rot="5400000" flipH="1" flipV="1">
            <a:off x="74295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8"/>
            </p:custDataLst>
          </p:nvPr>
        </p:nvCxnSpPr>
        <p:spPr>
          <a:xfrm rot="5400000" flipH="1" flipV="1">
            <a:off x="60579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9"/>
            </p:custDataLst>
          </p:nvPr>
        </p:nvCxnSpPr>
        <p:spPr>
          <a:xfrm rot="5400000" flipH="1" flipV="1">
            <a:off x="65151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10"/>
            </p:custDataLst>
          </p:nvPr>
        </p:nvCxnSpPr>
        <p:spPr>
          <a:xfrm rot="5400000" flipH="1" flipV="1">
            <a:off x="7886699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11"/>
            </p:custDataLst>
          </p:nvPr>
        </p:nvCxnSpPr>
        <p:spPr>
          <a:xfrm rot="5400000" flipH="1" flipV="1">
            <a:off x="7429499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2"/>
            </p:custDataLst>
          </p:nvPr>
        </p:nvCxnSpPr>
        <p:spPr>
          <a:xfrm rot="5400000" flipH="1" flipV="1">
            <a:off x="69723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3"/>
            </p:custDataLst>
          </p:nvPr>
        </p:nvCxnSpPr>
        <p:spPr>
          <a:xfrm rot="5400000" flipH="1" flipV="1">
            <a:off x="69723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4"/>
            </p:custDataLst>
          </p:nvPr>
        </p:nvCxnSpPr>
        <p:spPr>
          <a:xfrm rot="10800000">
            <a:off x="7010400" y="10668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5"/>
            </p:custDataLst>
          </p:nvPr>
        </p:nvCxnSpPr>
        <p:spPr>
          <a:xfrm rot="10800000" flipV="1">
            <a:off x="7050384" y="990591"/>
            <a:ext cx="228600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>
          <a:xfrm rot="10800000">
            <a:off x="7086600" y="9144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17"/>
            </p:custDataLst>
          </p:nvPr>
        </p:nvCxnSpPr>
        <p:spPr>
          <a:xfrm rot="10800000">
            <a:off x="7010400" y="47244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18"/>
            </p:custDataLst>
          </p:nvPr>
        </p:nvCxnSpPr>
        <p:spPr>
          <a:xfrm rot="10800000" flipV="1">
            <a:off x="7050384" y="4800591"/>
            <a:ext cx="228600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19"/>
            </p:custDataLst>
          </p:nvPr>
        </p:nvCxnSpPr>
        <p:spPr>
          <a:xfrm rot="10800000">
            <a:off x="7086600" y="48768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 bwMode="auto">
          <a:xfrm>
            <a:off x="58674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d7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 bwMode="auto">
          <a:xfrm>
            <a:off x="64008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d6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 bwMode="auto">
          <a:xfrm>
            <a:off x="73152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d5</a:t>
            </a:r>
          </a:p>
        </p:txBody>
      </p:sp>
      <p:sp>
        <p:nvSpPr>
          <p:cNvPr id="28" name="TextBox 27"/>
          <p:cNvSpPr txBox="1"/>
          <p:nvPr>
            <p:custDataLst>
              <p:tags r:id="rId23"/>
            </p:custDataLst>
          </p:nvPr>
        </p:nvSpPr>
        <p:spPr bwMode="auto">
          <a:xfrm>
            <a:off x="78486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d4</a:t>
            </a:r>
          </a:p>
        </p:txBody>
      </p:sp>
      <p:sp>
        <p:nvSpPr>
          <p:cNvPr id="29" name="TextBox 28"/>
          <p:cNvSpPr txBox="1"/>
          <p:nvPr>
            <p:custDataLst>
              <p:tags r:id="rId24"/>
            </p:custDataLst>
          </p:nvPr>
        </p:nvSpPr>
        <p:spPr bwMode="auto">
          <a:xfrm>
            <a:off x="58674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d3</a:t>
            </a:r>
          </a:p>
        </p:txBody>
      </p:sp>
      <p:sp>
        <p:nvSpPr>
          <p:cNvPr id="30" name="TextBox 29"/>
          <p:cNvSpPr txBox="1"/>
          <p:nvPr>
            <p:custDataLst>
              <p:tags r:id="rId25"/>
            </p:custDataLst>
          </p:nvPr>
        </p:nvSpPr>
        <p:spPr bwMode="auto">
          <a:xfrm>
            <a:off x="64008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d2</a:t>
            </a:r>
          </a:p>
        </p:txBody>
      </p:sp>
      <p:sp>
        <p:nvSpPr>
          <p:cNvPr id="31" name="TextBox 30"/>
          <p:cNvSpPr txBox="1"/>
          <p:nvPr>
            <p:custDataLst>
              <p:tags r:id="rId26"/>
            </p:custDataLst>
          </p:nvPr>
        </p:nvSpPr>
        <p:spPr bwMode="auto">
          <a:xfrm>
            <a:off x="73152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d1</a:t>
            </a:r>
          </a:p>
        </p:txBody>
      </p:sp>
      <p:sp>
        <p:nvSpPr>
          <p:cNvPr id="32" name="TextBox 31"/>
          <p:cNvSpPr txBox="1"/>
          <p:nvPr>
            <p:custDataLst>
              <p:tags r:id="rId27"/>
            </p:custDataLst>
          </p:nvPr>
        </p:nvSpPr>
        <p:spPr bwMode="auto">
          <a:xfrm>
            <a:off x="78486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d0</a:t>
            </a:r>
          </a:p>
        </p:txBody>
      </p:sp>
    </p:spTree>
    <p:extLst>
      <p:ext uri="{BB962C8B-B14F-4D97-AF65-F5344CB8AC3E}">
        <p14:creationId xmlns:p14="http://schemas.microsoft.com/office/powerpoint/2010/main" val="13903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Decoder Example: </a:t>
            </a:r>
            <a:r>
              <a:rPr lang="en-US" dirty="0"/>
              <a:t>7-Segment LED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4267200" cy="5791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7-Segment LED</a:t>
            </a:r>
          </a:p>
          <a:p>
            <a:pPr lvl="1"/>
            <a:r>
              <a:rPr lang="en-US" dirty="0" smtClean="0"/>
              <a:t>photons emitted when electrons fall into holes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19800" y="14478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 flipH="1" flipV="1">
            <a:off x="60579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 rot="5400000" flipH="1" flipV="1">
            <a:off x="65151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6"/>
            </p:custDataLst>
          </p:nvPr>
        </p:nvCxnSpPr>
        <p:spPr>
          <a:xfrm rot="5400000" flipH="1" flipV="1">
            <a:off x="78867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7"/>
            </p:custDataLst>
          </p:nvPr>
        </p:nvCxnSpPr>
        <p:spPr>
          <a:xfrm rot="5400000" flipH="1" flipV="1">
            <a:off x="74295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8"/>
            </p:custDataLst>
          </p:nvPr>
        </p:nvCxnSpPr>
        <p:spPr>
          <a:xfrm rot="5400000" flipH="1" flipV="1">
            <a:off x="60579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9"/>
            </p:custDataLst>
          </p:nvPr>
        </p:nvCxnSpPr>
        <p:spPr>
          <a:xfrm rot="5400000" flipH="1" flipV="1">
            <a:off x="65151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10"/>
            </p:custDataLst>
          </p:nvPr>
        </p:nvCxnSpPr>
        <p:spPr>
          <a:xfrm rot="5400000" flipH="1" flipV="1">
            <a:off x="7886699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11"/>
            </p:custDataLst>
          </p:nvPr>
        </p:nvCxnSpPr>
        <p:spPr>
          <a:xfrm rot="5400000" flipH="1" flipV="1">
            <a:off x="7429499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2"/>
            </p:custDataLst>
          </p:nvPr>
        </p:nvCxnSpPr>
        <p:spPr>
          <a:xfrm rot="5400000" flipH="1" flipV="1">
            <a:off x="69723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3"/>
            </p:custDataLst>
          </p:nvPr>
        </p:nvCxnSpPr>
        <p:spPr>
          <a:xfrm rot="5400000" flipH="1" flipV="1">
            <a:off x="69723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4"/>
            </p:custDataLst>
          </p:nvPr>
        </p:nvCxnSpPr>
        <p:spPr>
          <a:xfrm rot="10800000">
            <a:off x="7010400" y="10668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5"/>
            </p:custDataLst>
          </p:nvPr>
        </p:nvCxnSpPr>
        <p:spPr>
          <a:xfrm rot="10800000" flipV="1">
            <a:off x="7050384" y="990591"/>
            <a:ext cx="228600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>
          <a:xfrm rot="10800000">
            <a:off x="7086600" y="9144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17"/>
            </p:custDataLst>
          </p:nvPr>
        </p:nvCxnSpPr>
        <p:spPr>
          <a:xfrm rot="10800000">
            <a:off x="7010400" y="47244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18"/>
            </p:custDataLst>
          </p:nvPr>
        </p:nvCxnSpPr>
        <p:spPr>
          <a:xfrm rot="10800000" flipV="1">
            <a:off x="7050384" y="4800591"/>
            <a:ext cx="228600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19"/>
            </p:custDataLst>
          </p:nvPr>
        </p:nvCxnSpPr>
        <p:spPr>
          <a:xfrm rot="10800000">
            <a:off x="7086600" y="48768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 bwMode="auto">
          <a:xfrm>
            <a:off x="58674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d7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 bwMode="auto">
          <a:xfrm>
            <a:off x="64008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d6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 bwMode="auto">
          <a:xfrm>
            <a:off x="73152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d5</a:t>
            </a:r>
          </a:p>
        </p:txBody>
      </p:sp>
      <p:sp>
        <p:nvSpPr>
          <p:cNvPr id="28" name="TextBox 27"/>
          <p:cNvSpPr txBox="1"/>
          <p:nvPr>
            <p:custDataLst>
              <p:tags r:id="rId23"/>
            </p:custDataLst>
          </p:nvPr>
        </p:nvSpPr>
        <p:spPr bwMode="auto">
          <a:xfrm>
            <a:off x="78486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d4</a:t>
            </a:r>
          </a:p>
        </p:txBody>
      </p:sp>
      <p:sp>
        <p:nvSpPr>
          <p:cNvPr id="29" name="TextBox 28"/>
          <p:cNvSpPr txBox="1"/>
          <p:nvPr>
            <p:custDataLst>
              <p:tags r:id="rId24"/>
            </p:custDataLst>
          </p:nvPr>
        </p:nvSpPr>
        <p:spPr bwMode="auto">
          <a:xfrm>
            <a:off x="58674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d3</a:t>
            </a:r>
          </a:p>
        </p:txBody>
      </p:sp>
      <p:sp>
        <p:nvSpPr>
          <p:cNvPr id="30" name="TextBox 29"/>
          <p:cNvSpPr txBox="1"/>
          <p:nvPr>
            <p:custDataLst>
              <p:tags r:id="rId25"/>
            </p:custDataLst>
          </p:nvPr>
        </p:nvSpPr>
        <p:spPr bwMode="auto">
          <a:xfrm>
            <a:off x="64008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d2</a:t>
            </a:r>
          </a:p>
        </p:txBody>
      </p:sp>
      <p:sp>
        <p:nvSpPr>
          <p:cNvPr id="31" name="TextBox 30"/>
          <p:cNvSpPr txBox="1"/>
          <p:nvPr>
            <p:custDataLst>
              <p:tags r:id="rId26"/>
            </p:custDataLst>
          </p:nvPr>
        </p:nvSpPr>
        <p:spPr bwMode="auto">
          <a:xfrm>
            <a:off x="73152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d1</a:t>
            </a:r>
          </a:p>
        </p:txBody>
      </p:sp>
      <p:sp>
        <p:nvSpPr>
          <p:cNvPr id="32" name="TextBox 31"/>
          <p:cNvSpPr txBox="1"/>
          <p:nvPr>
            <p:custDataLst>
              <p:tags r:id="rId27"/>
            </p:custDataLst>
          </p:nvPr>
        </p:nvSpPr>
        <p:spPr bwMode="auto">
          <a:xfrm>
            <a:off x="78486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d0</a:t>
            </a:r>
          </a:p>
        </p:txBody>
      </p:sp>
      <p:pic>
        <p:nvPicPr>
          <p:cNvPr id="33" name="CP3 Ink c78445df-8dba-4deb-9123-0985c059a5d5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30" y="1287180"/>
            <a:ext cx="7559700" cy="43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1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Decoder Example: 7-Segment </a:t>
            </a:r>
            <a:r>
              <a:rPr lang="en-US" dirty="0"/>
              <a:t>LED Decoder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26012" y="1600200"/>
            <a:ext cx="3989387" cy="4876800"/>
          </a:xfrm>
          <a:ln/>
        </p:spPr>
        <p:txBody>
          <a:bodyPr/>
          <a:lstStyle/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3 inputs </a:t>
            </a:r>
          </a:p>
          <a:p>
            <a:pPr marL="341313" indent="-341313"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encode 0 – 7 in binary</a:t>
            </a:r>
          </a:p>
          <a:p>
            <a:pPr marL="341313" indent="-341313"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7</a:t>
            </a:r>
            <a:r>
              <a:rPr lang="en-US" dirty="0" smtClean="0"/>
              <a:t> outputs</a:t>
            </a:r>
          </a:p>
          <a:p>
            <a:pPr marL="341313" indent="-341313"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one for each LED</a:t>
            </a:r>
            <a:endParaRPr lang="en-US" dirty="0"/>
          </a:p>
          <a:p>
            <a:pPr marL="341313" indent="-341313"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38400" y="17526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3584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25425" y="2743200"/>
            <a:ext cx="3841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25425" y="3048000"/>
            <a:ext cx="3841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25425" y="3352800"/>
            <a:ext cx="3841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9" name="Freeform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71600" y="1289757"/>
            <a:ext cx="3420872" cy="1485193"/>
          </a:xfrm>
          <a:custGeom>
            <a:avLst/>
            <a:gdLst>
              <a:gd name="connsiteX0" fmla="*/ 0 w 9472"/>
              <a:gd name="connsiteY0" fmla="*/ 8022 h 10372"/>
              <a:gd name="connsiteX1" fmla="*/ 1222 w 9472"/>
              <a:gd name="connsiteY1" fmla="*/ 1813 h 10372"/>
              <a:gd name="connsiteX2" fmla="*/ 5727 w 9472"/>
              <a:gd name="connsiteY2" fmla="*/ 516 h 10372"/>
              <a:gd name="connsiteX3" fmla="*/ 9107 w 9472"/>
              <a:gd name="connsiteY3" fmla="*/ 4910 h 10372"/>
              <a:gd name="connsiteX4" fmla="*/ 7916 w 9472"/>
              <a:gd name="connsiteY4" fmla="*/ 10372 h 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2" h="10372">
                <a:moveTo>
                  <a:pt x="0" y="8022"/>
                </a:moveTo>
                <a:cubicBezTo>
                  <a:pt x="202" y="6991"/>
                  <a:pt x="268" y="3066"/>
                  <a:pt x="1222" y="1813"/>
                </a:cubicBezTo>
                <a:cubicBezTo>
                  <a:pt x="2176" y="560"/>
                  <a:pt x="4413" y="0"/>
                  <a:pt x="5727" y="516"/>
                </a:cubicBezTo>
                <a:cubicBezTo>
                  <a:pt x="7041" y="1032"/>
                  <a:pt x="8742" y="3269"/>
                  <a:pt x="9107" y="4910"/>
                </a:cubicBezTo>
                <a:cubicBezTo>
                  <a:pt x="9472" y="6551"/>
                  <a:pt x="8273" y="8776"/>
                  <a:pt x="7916" y="10372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50" name="Freeform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63663" y="1463675"/>
            <a:ext cx="2262187" cy="1263650"/>
          </a:xfrm>
          <a:custGeom>
            <a:avLst/>
            <a:gdLst/>
            <a:ahLst/>
            <a:cxnLst>
              <a:cxn ang="0">
                <a:pos x="0" y="796"/>
              </a:cxn>
              <a:cxn ang="0">
                <a:pos x="400" y="123"/>
              </a:cxn>
              <a:cxn ang="0">
                <a:pos x="1200" y="59"/>
              </a:cxn>
              <a:cxn ang="0">
                <a:pos x="1425" y="435"/>
              </a:cxn>
            </a:cxnLst>
            <a:rect l="0" t="0" r="r" b="b"/>
            <a:pathLst>
              <a:path w="1425" h="796">
                <a:moveTo>
                  <a:pt x="0" y="796"/>
                </a:moveTo>
                <a:cubicBezTo>
                  <a:pt x="68" y="684"/>
                  <a:pt x="200" y="246"/>
                  <a:pt x="400" y="123"/>
                </a:cubicBezTo>
                <a:cubicBezTo>
                  <a:pt x="600" y="0"/>
                  <a:pt x="1029" y="7"/>
                  <a:pt x="1200" y="59"/>
                </a:cubicBezTo>
                <a:cubicBezTo>
                  <a:pt x="1371" y="111"/>
                  <a:pt x="1378" y="357"/>
                  <a:pt x="1425" y="435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51" name="Freeform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63663" y="1922463"/>
            <a:ext cx="1736725" cy="960437"/>
          </a:xfrm>
          <a:custGeom>
            <a:avLst/>
            <a:gdLst/>
            <a:ahLst/>
            <a:cxnLst>
              <a:cxn ang="0">
                <a:pos x="0" y="605"/>
              </a:cxn>
              <a:cxn ang="0">
                <a:pos x="459" y="29"/>
              </a:cxn>
              <a:cxn ang="0">
                <a:pos x="1094" y="429"/>
              </a:cxn>
            </a:cxnLst>
            <a:rect l="0" t="0" r="r" b="b"/>
            <a:pathLst>
              <a:path w="1094" h="605">
                <a:moveTo>
                  <a:pt x="0" y="605"/>
                </a:moveTo>
                <a:cubicBezTo>
                  <a:pt x="76" y="509"/>
                  <a:pt x="277" y="58"/>
                  <a:pt x="459" y="29"/>
                </a:cubicBezTo>
                <a:cubicBezTo>
                  <a:pt x="641" y="0"/>
                  <a:pt x="962" y="346"/>
                  <a:pt x="1094" y="429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Freeform 18"/>
          <p:cNvSpPr/>
          <p:nvPr>
            <p:custDataLst>
              <p:tags r:id="rId10"/>
            </p:custDataLst>
          </p:nvPr>
        </p:nvSpPr>
        <p:spPr>
          <a:xfrm>
            <a:off x="1391234" y="2860463"/>
            <a:ext cx="2234616" cy="341525"/>
          </a:xfrm>
          <a:custGeom>
            <a:avLst/>
            <a:gdLst>
              <a:gd name="connsiteX0" fmla="*/ 2378562 w 2378562"/>
              <a:gd name="connsiteY0" fmla="*/ 524517 h 524517"/>
              <a:gd name="connsiteX1" fmla="*/ 1503431 w 2378562"/>
              <a:gd name="connsiteY1" fmla="*/ 25244 h 524517"/>
              <a:gd name="connsiteX2" fmla="*/ 0 w 2378562"/>
              <a:gd name="connsiteY2" fmla="*/ 373052 h 524517"/>
              <a:gd name="connsiteX0" fmla="*/ 2378562 w 2378562"/>
              <a:gd name="connsiteY0" fmla="*/ 300670 h 300670"/>
              <a:gd name="connsiteX1" fmla="*/ 1709154 w 2378562"/>
              <a:gd name="connsiteY1" fmla="*/ 25244 h 300670"/>
              <a:gd name="connsiteX2" fmla="*/ 0 w 2378562"/>
              <a:gd name="connsiteY2" fmla="*/ 149205 h 300670"/>
              <a:gd name="connsiteX0" fmla="*/ 2378562 w 2378562"/>
              <a:gd name="connsiteY0" fmla="*/ 297865 h 326939"/>
              <a:gd name="connsiteX1" fmla="*/ 2234616 w 2378562"/>
              <a:gd name="connsiteY1" fmla="*/ 281035 h 326939"/>
              <a:gd name="connsiteX2" fmla="*/ 1709154 w 2378562"/>
              <a:gd name="connsiteY2" fmla="*/ 22439 h 326939"/>
              <a:gd name="connsiteX3" fmla="*/ 0 w 2378562"/>
              <a:gd name="connsiteY3" fmla="*/ 146400 h 326939"/>
              <a:gd name="connsiteX0" fmla="*/ 2378562 w 2378562"/>
              <a:gd name="connsiteY0" fmla="*/ 297865 h 297865"/>
              <a:gd name="connsiteX1" fmla="*/ 1709154 w 2378562"/>
              <a:gd name="connsiteY1" fmla="*/ 22439 h 297865"/>
              <a:gd name="connsiteX2" fmla="*/ 0 w 2378562"/>
              <a:gd name="connsiteY2" fmla="*/ 146400 h 297865"/>
              <a:gd name="connsiteX0" fmla="*/ 2378562 w 2378562"/>
              <a:gd name="connsiteY0" fmla="*/ 297865 h 343769"/>
              <a:gd name="connsiteX1" fmla="*/ 2234616 w 2378562"/>
              <a:gd name="connsiteY1" fmla="*/ 297865 h 343769"/>
              <a:gd name="connsiteX2" fmla="*/ 1709154 w 2378562"/>
              <a:gd name="connsiteY2" fmla="*/ 22439 h 343769"/>
              <a:gd name="connsiteX3" fmla="*/ 0 w 2378562"/>
              <a:gd name="connsiteY3" fmla="*/ 146400 h 343769"/>
              <a:gd name="connsiteX0" fmla="*/ 2378562 w 2378562"/>
              <a:gd name="connsiteY0" fmla="*/ 297865 h 297865"/>
              <a:gd name="connsiteX1" fmla="*/ 1709154 w 2378562"/>
              <a:gd name="connsiteY1" fmla="*/ 22439 h 297865"/>
              <a:gd name="connsiteX2" fmla="*/ 0 w 2378562"/>
              <a:gd name="connsiteY2" fmla="*/ 146400 h 297865"/>
              <a:gd name="connsiteX0" fmla="*/ 2378562 w 2378562"/>
              <a:gd name="connsiteY0" fmla="*/ 297865 h 297865"/>
              <a:gd name="connsiteX1" fmla="*/ 2378562 w 2378562"/>
              <a:gd name="connsiteY1" fmla="*/ 297865 h 297865"/>
              <a:gd name="connsiteX2" fmla="*/ 1709154 w 2378562"/>
              <a:gd name="connsiteY2" fmla="*/ 22439 h 297865"/>
              <a:gd name="connsiteX3" fmla="*/ 0 w 2378562"/>
              <a:gd name="connsiteY3" fmla="*/ 146400 h 297865"/>
              <a:gd name="connsiteX0" fmla="*/ 2378562 w 2378562"/>
              <a:gd name="connsiteY0" fmla="*/ 297865 h 297865"/>
              <a:gd name="connsiteX1" fmla="*/ 2378562 w 2378562"/>
              <a:gd name="connsiteY1" fmla="*/ 297865 h 297865"/>
              <a:gd name="connsiteX2" fmla="*/ 1709154 w 2378562"/>
              <a:gd name="connsiteY2" fmla="*/ 22439 h 297865"/>
              <a:gd name="connsiteX3" fmla="*/ 0 w 2378562"/>
              <a:gd name="connsiteY3" fmla="*/ 146400 h 297865"/>
              <a:gd name="connsiteX0" fmla="*/ 2378562 w 2378562"/>
              <a:gd name="connsiteY0" fmla="*/ 297865 h 339938"/>
              <a:gd name="connsiteX1" fmla="*/ 2037766 w 2378562"/>
              <a:gd name="connsiteY1" fmla="*/ 339938 h 339938"/>
              <a:gd name="connsiteX2" fmla="*/ 1709154 w 2378562"/>
              <a:gd name="connsiteY2" fmla="*/ 22439 h 339938"/>
              <a:gd name="connsiteX3" fmla="*/ 0 w 2378562"/>
              <a:gd name="connsiteY3" fmla="*/ 146400 h 339938"/>
              <a:gd name="connsiteX0" fmla="*/ 2234616 w 2234616"/>
              <a:gd name="connsiteY0" fmla="*/ 341525 h 341525"/>
              <a:gd name="connsiteX1" fmla="*/ 2037766 w 2234616"/>
              <a:gd name="connsiteY1" fmla="*/ 339938 h 341525"/>
              <a:gd name="connsiteX2" fmla="*/ 1709154 w 2234616"/>
              <a:gd name="connsiteY2" fmla="*/ 22439 h 341525"/>
              <a:gd name="connsiteX3" fmla="*/ 0 w 2234616"/>
              <a:gd name="connsiteY3" fmla="*/ 146400 h 341525"/>
              <a:gd name="connsiteX0" fmla="*/ 2234616 w 2234616"/>
              <a:gd name="connsiteY0" fmla="*/ 341525 h 341525"/>
              <a:gd name="connsiteX1" fmla="*/ 1709154 w 2234616"/>
              <a:gd name="connsiteY1" fmla="*/ 22439 h 341525"/>
              <a:gd name="connsiteX2" fmla="*/ 0 w 2234616"/>
              <a:gd name="connsiteY2" fmla="*/ 146400 h 341525"/>
              <a:gd name="connsiteX0" fmla="*/ 2234616 w 2234616"/>
              <a:gd name="connsiteY0" fmla="*/ 341525 h 341525"/>
              <a:gd name="connsiteX1" fmla="*/ 1709154 w 2234616"/>
              <a:gd name="connsiteY1" fmla="*/ 22439 h 341525"/>
              <a:gd name="connsiteX2" fmla="*/ 0 w 2234616"/>
              <a:gd name="connsiteY2" fmla="*/ 146400 h 34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4616" h="341525">
                <a:moveTo>
                  <a:pt x="2234616" y="341525"/>
                </a:moveTo>
                <a:cubicBezTo>
                  <a:pt x="2059462" y="235163"/>
                  <a:pt x="1920429" y="46056"/>
                  <a:pt x="1709154" y="22439"/>
                </a:cubicBezTo>
                <a:cubicBezTo>
                  <a:pt x="1336718" y="0"/>
                  <a:pt x="248702" y="88432"/>
                  <a:pt x="0" y="14640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>
            <p:custDataLst>
              <p:tags r:id="rId11"/>
            </p:custDataLst>
          </p:nvPr>
        </p:nvSpPr>
        <p:spPr>
          <a:xfrm>
            <a:off x="1391234" y="3141497"/>
            <a:ext cx="1475382" cy="482444"/>
          </a:xfrm>
          <a:custGeom>
            <a:avLst/>
            <a:gdLst>
              <a:gd name="connsiteX0" fmla="*/ 1475382 w 1475382"/>
              <a:gd name="connsiteY0" fmla="*/ 482444 h 482444"/>
              <a:gd name="connsiteX1" fmla="*/ 645129 w 1475382"/>
              <a:gd name="connsiteY1" fmla="*/ 61708 h 482444"/>
              <a:gd name="connsiteX2" fmla="*/ 129026 w 1475382"/>
              <a:gd name="connsiteY2" fmla="*/ 112196 h 482444"/>
              <a:gd name="connsiteX3" fmla="*/ 0 w 1475382"/>
              <a:gd name="connsiteY3" fmla="*/ 168294 h 48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5382" h="482444">
                <a:moveTo>
                  <a:pt x="1475382" y="482444"/>
                </a:moveTo>
                <a:cubicBezTo>
                  <a:pt x="1172452" y="302930"/>
                  <a:pt x="869522" y="123416"/>
                  <a:pt x="645129" y="61708"/>
                </a:cubicBezTo>
                <a:cubicBezTo>
                  <a:pt x="420736" y="0"/>
                  <a:pt x="236548" y="94432"/>
                  <a:pt x="129026" y="112196"/>
                </a:cubicBezTo>
                <a:cubicBezTo>
                  <a:pt x="21505" y="129960"/>
                  <a:pt x="0" y="168294"/>
                  <a:pt x="0" y="168294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>
            <p:custDataLst>
              <p:tags r:id="rId12"/>
            </p:custDataLst>
          </p:nvPr>
        </p:nvSpPr>
        <p:spPr>
          <a:xfrm>
            <a:off x="1357108" y="3447077"/>
            <a:ext cx="2025611" cy="1243664"/>
          </a:xfrm>
          <a:custGeom>
            <a:avLst/>
            <a:gdLst>
              <a:gd name="connsiteX0" fmla="*/ 2023273 w 2023273"/>
              <a:gd name="connsiteY0" fmla="*/ 747040 h 1224809"/>
              <a:gd name="connsiteX1" fmla="*/ 1394974 w 2023273"/>
              <a:gd name="connsiteY1" fmla="*/ 1128507 h 1224809"/>
              <a:gd name="connsiteX2" fmla="*/ 228132 w 2023273"/>
              <a:gd name="connsiteY2" fmla="*/ 169229 h 1224809"/>
              <a:gd name="connsiteX3" fmla="*/ 26179 w 2023273"/>
              <a:gd name="connsiteY3" fmla="*/ 113131 h 1224809"/>
              <a:gd name="connsiteX0" fmla="*/ 2025611 w 2025611"/>
              <a:gd name="connsiteY0" fmla="*/ 765895 h 1243664"/>
              <a:gd name="connsiteX1" fmla="*/ 1397312 w 2025611"/>
              <a:gd name="connsiteY1" fmla="*/ 1147362 h 1243664"/>
              <a:gd name="connsiteX2" fmla="*/ 230470 w 2025611"/>
              <a:gd name="connsiteY2" fmla="*/ 188084 h 1243664"/>
              <a:gd name="connsiteX3" fmla="*/ 14492 w 2025611"/>
              <a:gd name="connsiteY3" fmla="*/ 18855 h 124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611" h="1243664">
                <a:moveTo>
                  <a:pt x="2025611" y="765895"/>
                </a:moveTo>
                <a:cubicBezTo>
                  <a:pt x="1861056" y="1004779"/>
                  <a:pt x="1696502" y="1243664"/>
                  <a:pt x="1397312" y="1147362"/>
                </a:cubicBezTo>
                <a:cubicBezTo>
                  <a:pt x="1098122" y="1051060"/>
                  <a:pt x="460940" y="376168"/>
                  <a:pt x="230470" y="188084"/>
                </a:cubicBezTo>
                <a:cubicBezTo>
                  <a:pt x="0" y="0"/>
                  <a:pt x="47216" y="27270"/>
                  <a:pt x="14492" y="18855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>
            <p:custDataLst>
              <p:tags r:id="rId13"/>
            </p:custDataLst>
          </p:nvPr>
        </p:nvSpPr>
        <p:spPr>
          <a:xfrm>
            <a:off x="1396844" y="3724918"/>
            <a:ext cx="3263978" cy="1413674"/>
          </a:xfrm>
          <a:custGeom>
            <a:avLst/>
            <a:gdLst>
              <a:gd name="connsiteX0" fmla="*/ 2625394 w 3263978"/>
              <a:gd name="connsiteY0" fmla="*/ 0 h 1413674"/>
              <a:gd name="connsiteX1" fmla="*/ 3231254 w 3263978"/>
              <a:gd name="connsiteY1" fmla="*/ 319759 h 1413674"/>
              <a:gd name="connsiteX2" fmla="*/ 2429050 w 3263978"/>
              <a:gd name="connsiteY2" fmla="*/ 1234159 h 1413674"/>
              <a:gd name="connsiteX3" fmla="*/ 1312697 w 3263978"/>
              <a:gd name="connsiteY3" fmla="*/ 1222940 h 1413674"/>
              <a:gd name="connsiteX4" fmla="*/ 0 w 3263978"/>
              <a:gd name="connsiteY4" fmla="*/ 89757 h 141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978" h="1413674">
                <a:moveTo>
                  <a:pt x="2625394" y="0"/>
                </a:moveTo>
                <a:cubicBezTo>
                  <a:pt x="2944686" y="57033"/>
                  <a:pt x="3263978" y="114066"/>
                  <a:pt x="3231254" y="319759"/>
                </a:cubicBezTo>
                <a:cubicBezTo>
                  <a:pt x="3198530" y="525452"/>
                  <a:pt x="2748809" y="1083629"/>
                  <a:pt x="2429050" y="1234159"/>
                </a:cubicBezTo>
                <a:cubicBezTo>
                  <a:pt x="2109291" y="1384689"/>
                  <a:pt x="1717539" y="1413674"/>
                  <a:pt x="1312697" y="1222940"/>
                </a:cubicBezTo>
                <a:cubicBezTo>
                  <a:pt x="907855" y="1032206"/>
                  <a:pt x="218783" y="278621"/>
                  <a:pt x="0" y="89757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4"/>
            </p:custDataLst>
          </p:nvPr>
        </p:nvSpPr>
        <p:spPr bwMode="auto">
          <a:xfrm rot="16200000">
            <a:off x="72326" y="2815526"/>
            <a:ext cx="1796623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7LED decode</a:t>
            </a:r>
          </a:p>
        </p:txBody>
      </p:sp>
      <p:sp>
        <p:nvSpPr>
          <p:cNvPr id="24" name="Rectangle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2133600"/>
            <a:ext cx="762000" cy="1905000"/>
          </a:xfrm>
          <a:prstGeom prst="rect">
            <a:avLst/>
          </a:prstGeom>
          <a:noFill/>
          <a:ln w="2556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59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978401"/>
              </p:ext>
            </p:extLst>
          </p:nvPr>
        </p:nvGraphicFramePr>
        <p:xfrm>
          <a:off x="304800" y="1262553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631372"/>
                <a:gridCol w="631372"/>
                <a:gridCol w="631372"/>
                <a:gridCol w="631372"/>
                <a:gridCol w="631372"/>
                <a:gridCol w="631372"/>
                <a:gridCol w="631372"/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6200"/>
            <a:ext cx="9144000" cy="508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  Segment  LED  Decoder Implementation</a:t>
            </a:r>
            <a:endParaRPr lang="en-US" dirty="0"/>
          </a:p>
        </p:txBody>
      </p:sp>
      <p:pic>
        <p:nvPicPr>
          <p:cNvPr id="5" name="Picture 42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lum bright="18000"/>
          </a:blip>
          <a:srcRect/>
          <a:stretch>
            <a:fillRect/>
          </a:stretch>
        </p:blipFill>
        <p:spPr bwMode="auto">
          <a:xfrm>
            <a:off x="6781800" y="2169195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6" name="Text Box 42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35077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d0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 Box 42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00090" y="2321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d1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 Box 4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86600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d2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 Box 4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49277" y="33121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d3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 Box 42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34200" y="37693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d4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 Box 42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71490" y="43027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d5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 Box 42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82675" y="3845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d6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3" name="Group 2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124812125"/>
              </p:ext>
            </p:extLst>
          </p:nvPr>
        </p:nvGraphicFramePr>
        <p:xfrm>
          <a:off x="304800" y="1262553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631372"/>
                <a:gridCol w="631372"/>
                <a:gridCol w="631372"/>
                <a:gridCol w="631372"/>
                <a:gridCol w="631372"/>
                <a:gridCol w="631372"/>
                <a:gridCol w="631372"/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58" name="CP3 Ink 20543f48-cf51-4e0f-bb47-100fca73c94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6" b="41546"/>
          <a:stretch/>
        </p:blipFill>
        <p:spPr bwMode="auto">
          <a:xfrm>
            <a:off x="6934200" y="2525520"/>
            <a:ext cx="1673205" cy="225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83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6200"/>
            <a:ext cx="9144000" cy="508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  Segment  LED  Decoder Implementation</a:t>
            </a:r>
            <a:endParaRPr lang="en-US" dirty="0"/>
          </a:p>
        </p:txBody>
      </p:sp>
      <p:pic>
        <p:nvPicPr>
          <p:cNvPr id="5" name="Picture 42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lum bright="18000"/>
          </a:blip>
          <a:srcRect/>
          <a:stretch>
            <a:fillRect/>
          </a:stretch>
        </p:blipFill>
        <p:spPr bwMode="auto">
          <a:xfrm>
            <a:off x="6781800" y="2169195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6" name="Text Box 4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35077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d0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 Box 4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00090" y="2321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d1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 Box 4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6600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d2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 Box 4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9277" y="33121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d3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 Box 4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34200" y="37693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d4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 Box 4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71490" y="43027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d5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 Box 4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82675" y="3845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d6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3" name="Group 2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305889734"/>
              </p:ext>
            </p:extLst>
          </p:nvPr>
        </p:nvGraphicFramePr>
        <p:xfrm>
          <a:off x="304800" y="1262553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631372"/>
                <a:gridCol w="631372"/>
                <a:gridCol w="631372"/>
                <a:gridCol w="631372"/>
                <a:gridCol w="631372"/>
                <a:gridCol w="631372"/>
                <a:gridCol w="631372"/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2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513093346"/>
              </p:ext>
            </p:extLst>
          </p:nvPr>
        </p:nvGraphicFramePr>
        <p:xfrm>
          <a:off x="1904999" y="1864391"/>
          <a:ext cx="4419604" cy="4612608"/>
        </p:xfrm>
        <a:graphic>
          <a:graphicData uri="http://schemas.openxmlformats.org/drawingml/2006/table">
            <a:tbl>
              <a:tblPr/>
              <a:tblGrid>
                <a:gridCol w="631372"/>
                <a:gridCol w="631372"/>
                <a:gridCol w="631372"/>
                <a:gridCol w="631372"/>
                <a:gridCol w="631372"/>
                <a:gridCol w="631372"/>
                <a:gridCol w="631372"/>
              </a:tblGrid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6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Building Blocks We have Seen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895350" y="1905000"/>
            <a:ext cx="184785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binary</a:t>
            </a:r>
          </a:p>
          <a:p>
            <a:pPr algn="ctr"/>
            <a:r>
              <a:rPr lang="en-US" sz="2800" dirty="0" smtClean="0"/>
              <a:t>encoder</a:t>
            </a:r>
            <a:endParaRPr lang="en-US" sz="2800" dirty="0"/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>
          <a:xfrm rot="16200000" flipH="1">
            <a:off x="1562097" y="16383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 bwMode="auto">
          <a:xfrm>
            <a:off x="1905000" y="1273672"/>
            <a:ext cx="609599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3200" baseline="300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26" name="Straight Connector 25"/>
          <p:cNvCxnSpPr/>
          <p:nvPr>
            <p:custDataLst>
              <p:tags r:id="rId5"/>
            </p:custDataLst>
          </p:nvPr>
        </p:nvCxnSpPr>
        <p:spPr>
          <a:xfrm rot="10800000" flipV="1">
            <a:off x="1714493" y="16002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6"/>
            </p:custDataLst>
          </p:nvPr>
        </p:nvCxnSpPr>
        <p:spPr>
          <a:xfrm rot="16200000" flipH="1">
            <a:off x="1562098" y="30861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>
            <p:custDataLst>
              <p:tags r:id="rId7"/>
            </p:custDataLst>
          </p:nvPr>
        </p:nvSpPr>
        <p:spPr bwMode="auto">
          <a:xfrm>
            <a:off x="1905001" y="28194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  <a:endParaRPr lang="en-US" sz="3200" baseline="30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4" name="Straight Connector 33"/>
          <p:cNvCxnSpPr/>
          <p:nvPr>
            <p:custDataLst>
              <p:tags r:id="rId8"/>
            </p:custDataLst>
          </p:nvPr>
        </p:nvCxnSpPr>
        <p:spPr>
          <a:xfrm rot="10800000" flipV="1">
            <a:off x="1714494" y="30480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9"/>
            </p:custDataLst>
          </p:nvPr>
        </p:nvSpPr>
        <p:spPr>
          <a:xfrm>
            <a:off x="3095618" y="2981200"/>
            <a:ext cx="184785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binary</a:t>
            </a:r>
          </a:p>
          <a:p>
            <a:pPr algn="ctr"/>
            <a:r>
              <a:rPr lang="en-US" sz="2800" dirty="0" smtClean="0"/>
              <a:t>decoder</a:t>
            </a:r>
            <a:endParaRPr lang="en-US" sz="2800" dirty="0"/>
          </a:p>
        </p:txBody>
      </p:sp>
      <p:cxnSp>
        <p:nvCxnSpPr>
          <p:cNvPr id="36" name="Straight Connector 35"/>
          <p:cNvCxnSpPr/>
          <p:nvPr>
            <p:custDataLst>
              <p:tags r:id="rId10"/>
            </p:custDataLst>
          </p:nvPr>
        </p:nvCxnSpPr>
        <p:spPr>
          <a:xfrm rot="16200000" flipH="1">
            <a:off x="3762365" y="27145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11"/>
            </p:custDataLst>
          </p:nvPr>
        </p:nvSpPr>
        <p:spPr bwMode="auto">
          <a:xfrm>
            <a:off x="4105268" y="2349872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38" name="Straight Connector 37"/>
          <p:cNvCxnSpPr/>
          <p:nvPr>
            <p:custDataLst>
              <p:tags r:id="rId12"/>
            </p:custDataLst>
          </p:nvPr>
        </p:nvCxnSpPr>
        <p:spPr>
          <a:xfrm rot="10800000" flipV="1">
            <a:off x="3914761" y="26764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13"/>
            </p:custDataLst>
          </p:nvPr>
        </p:nvCxnSpPr>
        <p:spPr>
          <a:xfrm rot="16200000" flipH="1">
            <a:off x="3762366" y="41623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14"/>
            </p:custDataLst>
          </p:nvPr>
        </p:nvSpPr>
        <p:spPr bwMode="auto">
          <a:xfrm>
            <a:off x="4105269" y="38956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3200" baseline="300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41" name="Straight Connector 40"/>
          <p:cNvCxnSpPr/>
          <p:nvPr>
            <p:custDataLst>
              <p:tags r:id="rId15"/>
            </p:custDataLst>
          </p:nvPr>
        </p:nvCxnSpPr>
        <p:spPr>
          <a:xfrm rot="10800000" flipV="1">
            <a:off x="3914762" y="41242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>
            <p:custDataLst>
              <p:tags r:id="rId16"/>
            </p:custDataLst>
          </p:nvPr>
        </p:nvSpPr>
        <p:spPr>
          <a:xfrm rot="16200000">
            <a:off x="5170737" y="2732335"/>
            <a:ext cx="3831727" cy="914401"/>
          </a:xfrm>
          <a:custGeom>
            <a:avLst/>
            <a:gdLst>
              <a:gd name="connsiteX0" fmla="*/ 0 w 3831727"/>
              <a:gd name="connsiteY0" fmla="*/ 0 h 914400"/>
              <a:gd name="connsiteX1" fmla="*/ 3831727 w 3831727"/>
              <a:gd name="connsiteY1" fmla="*/ 0 h 914400"/>
              <a:gd name="connsiteX2" fmla="*/ 3831727 w 3831727"/>
              <a:gd name="connsiteY2" fmla="*/ 914400 h 914400"/>
              <a:gd name="connsiteX3" fmla="*/ 0 w 3831727"/>
              <a:gd name="connsiteY3" fmla="*/ 914400 h 914400"/>
              <a:gd name="connsiteX4" fmla="*/ 0 w 3831727"/>
              <a:gd name="connsiteY4" fmla="*/ 0 h 914400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0 w 3831727"/>
              <a:gd name="connsiteY3" fmla="*/ 914400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051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4289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727" h="914401">
                <a:moveTo>
                  <a:pt x="0" y="0"/>
                </a:moveTo>
                <a:lnTo>
                  <a:pt x="3831727" y="0"/>
                </a:lnTo>
                <a:lnTo>
                  <a:pt x="3428998" y="914401"/>
                </a:lnTo>
                <a:lnTo>
                  <a:pt x="380999" y="914401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Multiplexor</a:t>
            </a:r>
            <a:endParaRPr lang="en-US" sz="2800" dirty="0"/>
          </a:p>
        </p:txBody>
      </p:sp>
      <p:cxnSp>
        <p:nvCxnSpPr>
          <p:cNvPr id="43" name="Straight Connector 42"/>
          <p:cNvCxnSpPr/>
          <p:nvPr>
            <p:custDataLst>
              <p:tags r:id="rId17"/>
            </p:custDataLst>
          </p:nvPr>
        </p:nvCxnSpPr>
        <p:spPr>
          <a:xfrm>
            <a:off x="7562848" y="3219450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>
            <p:custDataLst>
              <p:tags r:id="rId18"/>
            </p:custDataLst>
          </p:nvPr>
        </p:nvSpPr>
        <p:spPr bwMode="auto">
          <a:xfrm>
            <a:off x="7562848" y="2588123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45" name="Straight Connector 44"/>
          <p:cNvCxnSpPr/>
          <p:nvPr>
            <p:custDataLst>
              <p:tags r:id="rId19"/>
            </p:custDataLst>
          </p:nvPr>
        </p:nvCxnSpPr>
        <p:spPr>
          <a:xfrm rot="5400000">
            <a:off x="7677147" y="3143251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20"/>
            </p:custDataLst>
          </p:nvPr>
        </p:nvCxnSpPr>
        <p:spPr>
          <a:xfrm rot="16200000" flipV="1">
            <a:off x="6819900" y="5295899"/>
            <a:ext cx="685800" cy="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>
            <p:custDataLst>
              <p:tags r:id="rId21"/>
            </p:custDataLst>
          </p:nvPr>
        </p:nvSpPr>
        <p:spPr bwMode="auto">
          <a:xfrm>
            <a:off x="7239001" y="4953001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endParaRPr lang="en-US" sz="3200" baseline="30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>
            <p:custDataLst>
              <p:tags r:id="rId22"/>
            </p:custDataLst>
          </p:nvPr>
        </p:nvCxnSpPr>
        <p:spPr>
          <a:xfrm rot="10800000" flipV="1">
            <a:off x="7048494" y="5181601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23"/>
            </p:custDataLst>
          </p:nvPr>
        </p:nvCxnSpPr>
        <p:spPr>
          <a:xfrm>
            <a:off x="5810248" y="1545727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>
            <p:custDataLst>
              <p:tags r:id="rId24"/>
            </p:custDataLst>
          </p:nvPr>
        </p:nvSpPr>
        <p:spPr bwMode="auto">
          <a:xfrm>
            <a:off x="5810248" y="9144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0" name="Straight Connector 59"/>
          <p:cNvCxnSpPr/>
          <p:nvPr>
            <p:custDataLst>
              <p:tags r:id="rId25"/>
            </p:custDataLst>
          </p:nvPr>
        </p:nvCxnSpPr>
        <p:spPr>
          <a:xfrm rot="5400000">
            <a:off x="5924547" y="1469528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>
            <p:custDataLst>
              <p:tags r:id="rId26"/>
            </p:custDataLst>
          </p:nvPr>
        </p:nvCxnSpPr>
        <p:spPr>
          <a:xfrm>
            <a:off x="5791200" y="2174375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>
            <p:custDataLst>
              <p:tags r:id="rId27"/>
            </p:custDataLst>
          </p:nvPr>
        </p:nvSpPr>
        <p:spPr bwMode="auto">
          <a:xfrm>
            <a:off x="5791200" y="1543048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3" name="Straight Connector 62"/>
          <p:cNvCxnSpPr/>
          <p:nvPr>
            <p:custDataLst>
              <p:tags r:id="rId28"/>
            </p:custDataLst>
          </p:nvPr>
        </p:nvCxnSpPr>
        <p:spPr>
          <a:xfrm rot="5400000">
            <a:off x="5905499" y="2098176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>
            <p:custDataLst>
              <p:tags r:id="rId29"/>
            </p:custDataLst>
          </p:nvPr>
        </p:nvCxnSpPr>
        <p:spPr>
          <a:xfrm>
            <a:off x="5791200" y="2860175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>
            <p:custDataLst>
              <p:tags r:id="rId30"/>
            </p:custDataLst>
          </p:nvPr>
        </p:nvSpPr>
        <p:spPr bwMode="auto">
          <a:xfrm>
            <a:off x="5791200" y="2228848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6" name="Straight Connector 65"/>
          <p:cNvCxnSpPr/>
          <p:nvPr>
            <p:custDataLst>
              <p:tags r:id="rId31"/>
            </p:custDataLst>
          </p:nvPr>
        </p:nvCxnSpPr>
        <p:spPr>
          <a:xfrm rot="5400000">
            <a:off x="5905499" y="2783976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>
            <p:custDataLst>
              <p:tags r:id="rId32"/>
            </p:custDataLst>
          </p:nvPr>
        </p:nvCxnSpPr>
        <p:spPr>
          <a:xfrm>
            <a:off x="5791200" y="4591050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>
            <p:custDataLst>
              <p:tags r:id="rId33"/>
            </p:custDataLst>
          </p:nvPr>
        </p:nvSpPr>
        <p:spPr bwMode="auto">
          <a:xfrm>
            <a:off x="5791200" y="3940672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9" name="Straight Connector 68"/>
          <p:cNvCxnSpPr/>
          <p:nvPr>
            <p:custDataLst>
              <p:tags r:id="rId34"/>
            </p:custDataLst>
          </p:nvPr>
        </p:nvCxnSpPr>
        <p:spPr>
          <a:xfrm rot="5400000">
            <a:off x="5905499" y="4514851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>
            <p:custDataLst>
              <p:tags r:id="rId35"/>
            </p:custDataLst>
          </p:nvPr>
        </p:nvSpPr>
        <p:spPr bwMode="auto">
          <a:xfrm rot="16200000">
            <a:off x="5509725" y="3211128"/>
            <a:ext cx="804147" cy="698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50" name="TextBox 49"/>
          <p:cNvSpPr txBox="1"/>
          <p:nvPr>
            <p:custDataLst>
              <p:tags r:id="rId36"/>
            </p:custDataLst>
          </p:nvPr>
        </p:nvSpPr>
        <p:spPr bwMode="auto">
          <a:xfrm>
            <a:off x="6629400" y="1273672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TextBox 50"/>
          <p:cNvSpPr txBox="1"/>
          <p:nvPr>
            <p:custDataLst>
              <p:tags r:id="rId37"/>
            </p:custDataLst>
          </p:nvPr>
        </p:nvSpPr>
        <p:spPr bwMode="auto">
          <a:xfrm>
            <a:off x="6629400" y="1915435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TextBox 51"/>
          <p:cNvSpPr txBox="1"/>
          <p:nvPr>
            <p:custDataLst>
              <p:tags r:id="rId38"/>
            </p:custDataLst>
          </p:nvPr>
        </p:nvSpPr>
        <p:spPr bwMode="auto">
          <a:xfrm>
            <a:off x="6629400" y="2560006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TextBox 52"/>
          <p:cNvSpPr txBox="1"/>
          <p:nvPr>
            <p:custDataLst>
              <p:tags r:id="rId39"/>
            </p:custDataLst>
          </p:nvPr>
        </p:nvSpPr>
        <p:spPr bwMode="auto">
          <a:xfrm>
            <a:off x="6629400" y="4191000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2800" baseline="300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57212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3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Encoders</a:t>
            </a:r>
          </a:p>
        </p:txBody>
      </p:sp>
      <p:sp>
        <p:nvSpPr>
          <p:cNvPr id="286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05113" y="685800"/>
            <a:ext cx="1498600" cy="4832350"/>
          </a:xfrm>
          <a:prstGeom prst="rect">
            <a:avLst/>
          </a:prstGeom>
          <a:noFill/>
          <a:ln w="2556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86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490072" y="990600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490072" y="1462315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4306888" y="2316162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59532" y="1202419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490072" y="1934030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5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490072" y="2405744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59532" y="1674133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59532" y="2145847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59532" y="2617561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8690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4303713" y="2698750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3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4313238" y="3840163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5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490072" y="2877458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7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59532" y="308927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0" name="Line 1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2490072" y="3349172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1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2490072" y="3820886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Line 2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490071" y="4292602"/>
            <a:ext cx="30797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59532" y="3560989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6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59532" y="403270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59532" y="73070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0" name="TextBox 39"/>
          <p:cNvSpPr txBox="1"/>
          <p:nvPr>
            <p:custDataLst>
              <p:tags r:id="rId22"/>
            </p:custDataLst>
          </p:nvPr>
        </p:nvSpPr>
        <p:spPr bwMode="auto">
          <a:xfrm rot="16200000">
            <a:off x="2826100" y="2777352"/>
            <a:ext cx="155053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encoder</a:t>
            </a:r>
            <a:endParaRPr lang="en-US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84060" y="4904469"/>
            <a:ext cx="335663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>
            <p:custDataLst>
              <p:tags r:id="rId24"/>
            </p:custDataLst>
          </p:nvPr>
        </p:nvSpPr>
        <p:spPr bwMode="auto">
          <a:xfrm rot="5400000">
            <a:off x="4167639" y="2965493"/>
            <a:ext cx="89444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31" name="Line 2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492375" y="5213350"/>
            <a:ext cx="30797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26"/>
            </p:custDataLst>
          </p:nvPr>
        </p:nvSpPr>
        <p:spPr bwMode="auto">
          <a:xfrm rot="5400000">
            <a:off x="2247858" y="4433246"/>
            <a:ext cx="89444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35" name="Line 6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14825" y="1936750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7172" y="2662378"/>
            <a:ext cx="379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Log</a:t>
            </a:r>
            <a:r>
              <a:rPr lang="en-US" sz="3200" baseline="-25000" dirty="0" smtClean="0">
                <a:solidFill>
                  <a:schemeClr val="accent1"/>
                </a:solidFill>
              </a:rPr>
              <a:t>2</a:t>
            </a:r>
            <a:r>
              <a:rPr lang="en-US" sz="3200" dirty="0" smtClean="0">
                <a:solidFill>
                  <a:schemeClr val="accent1"/>
                </a:solidFill>
              </a:rPr>
              <a:t>(N) outputs wires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" y="2622550"/>
            <a:ext cx="2415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N Input wires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4027944"/>
            <a:ext cx="47557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e.g. Voting:</a:t>
            </a:r>
          </a:p>
          <a:p>
            <a:r>
              <a:rPr lang="en-US" sz="2800" dirty="0" smtClean="0"/>
              <a:t>Can only vote for one out of N </a:t>
            </a:r>
          </a:p>
          <a:p>
            <a:r>
              <a:rPr lang="en-US" sz="2800" dirty="0" smtClean="0"/>
              <a:t>candidates, so </a:t>
            </a:r>
            <a:r>
              <a:rPr lang="en-US" sz="2800" dirty="0"/>
              <a:t> </a:t>
            </a:r>
            <a:r>
              <a:rPr lang="en-US" sz="2800" dirty="0" smtClean="0"/>
              <a:t>N inputs.</a:t>
            </a:r>
          </a:p>
          <a:p>
            <a:endParaRPr lang="en-US" sz="2800" dirty="0" smtClean="0"/>
          </a:p>
          <a:p>
            <a:r>
              <a:rPr lang="en-US" sz="2800" dirty="0"/>
              <a:t>B</a:t>
            </a:r>
            <a:r>
              <a:rPr lang="en-US" sz="2800" dirty="0" smtClean="0"/>
              <a:t>ut can encode vote efficiently </a:t>
            </a:r>
          </a:p>
          <a:p>
            <a:r>
              <a:rPr lang="en-US" sz="2800" dirty="0" smtClean="0"/>
              <a:t>with binary encoding.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1713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Encoder </a:t>
            </a:r>
            <a:r>
              <a:rPr lang="en-US" dirty="0"/>
              <a:t>Truth Table</a:t>
            </a:r>
          </a:p>
        </p:txBody>
      </p:sp>
      <p:sp>
        <p:nvSpPr>
          <p:cNvPr id="1320963" name="Rectangle 3"/>
          <p:cNvSpPr>
            <a:spLocks noChangeArrowheads="1"/>
          </p:cNvSpPr>
          <p:nvPr/>
        </p:nvSpPr>
        <p:spPr bwMode="auto">
          <a:xfrm>
            <a:off x="1547813" y="1760538"/>
            <a:ext cx="1524000" cy="34210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4" name="Line 4"/>
          <p:cNvSpPr>
            <a:spLocks noChangeShapeType="1"/>
          </p:cNvSpPr>
          <p:nvPr/>
        </p:nvSpPr>
        <p:spPr bwMode="auto">
          <a:xfrm flipH="1">
            <a:off x="1243013" y="20653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5" name="Line 5"/>
          <p:cNvSpPr>
            <a:spLocks noChangeShapeType="1"/>
          </p:cNvSpPr>
          <p:nvPr/>
        </p:nvSpPr>
        <p:spPr bwMode="auto">
          <a:xfrm flipH="1">
            <a:off x="1243013" y="2979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6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1320967" name="Text Box 7"/>
          <p:cNvSpPr txBox="1">
            <a:spLocks noChangeArrowheads="1"/>
          </p:cNvSpPr>
          <p:nvPr/>
        </p:nvSpPr>
        <p:spPr bwMode="auto">
          <a:xfrm>
            <a:off x="838200" y="2667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b</a:t>
            </a:r>
          </a:p>
        </p:txBody>
      </p:sp>
      <p:sp>
        <p:nvSpPr>
          <p:cNvPr id="1320968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0969" name="Line 9"/>
          <p:cNvSpPr>
            <a:spLocks noChangeShapeType="1"/>
          </p:cNvSpPr>
          <p:nvPr/>
        </p:nvSpPr>
        <p:spPr bwMode="auto">
          <a:xfrm flipH="1">
            <a:off x="12192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0" name="Text Box 10"/>
          <p:cNvSpPr txBox="1">
            <a:spLocks noChangeArrowheads="1"/>
          </p:cNvSpPr>
          <p:nvPr/>
        </p:nvSpPr>
        <p:spPr bwMode="auto">
          <a:xfrm>
            <a:off x="822325" y="3649663"/>
            <a:ext cx="3365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c</a:t>
            </a:r>
          </a:p>
        </p:txBody>
      </p:sp>
      <p:sp>
        <p:nvSpPr>
          <p:cNvPr id="1320971" name="Line 11"/>
          <p:cNvSpPr>
            <a:spLocks noChangeShapeType="1"/>
          </p:cNvSpPr>
          <p:nvPr/>
        </p:nvSpPr>
        <p:spPr bwMode="auto">
          <a:xfrm flipH="1">
            <a:off x="12192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2" name="Text Box 12"/>
          <p:cNvSpPr txBox="1">
            <a:spLocks noChangeArrowheads="1"/>
          </p:cNvSpPr>
          <p:nvPr/>
        </p:nvSpPr>
        <p:spPr bwMode="auto">
          <a:xfrm>
            <a:off x="814388" y="45640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d</a:t>
            </a:r>
          </a:p>
        </p:txBody>
      </p:sp>
      <p:sp>
        <p:nvSpPr>
          <p:cNvPr id="1320973" name="Text Box 13"/>
          <p:cNvSpPr txBox="1">
            <a:spLocks noChangeArrowheads="1"/>
          </p:cNvSpPr>
          <p:nvPr/>
        </p:nvSpPr>
        <p:spPr bwMode="auto">
          <a:xfrm>
            <a:off x="1600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320974" name="Text Box 14"/>
          <p:cNvSpPr txBox="1">
            <a:spLocks noChangeArrowheads="1"/>
          </p:cNvSpPr>
          <p:nvPr/>
        </p:nvSpPr>
        <p:spPr bwMode="auto">
          <a:xfrm>
            <a:off x="1600200" y="37338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320975" name="Text Box 15"/>
          <p:cNvSpPr txBox="1">
            <a:spLocks noChangeArrowheads="1"/>
          </p:cNvSpPr>
          <p:nvPr/>
        </p:nvSpPr>
        <p:spPr bwMode="auto">
          <a:xfrm>
            <a:off x="16002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1320976" name="Line 1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7" name="Text Box 1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0978" name="Text Box 18"/>
          <p:cNvSpPr txBox="1">
            <a:spLocks noChangeArrowheads="1"/>
          </p:cNvSpPr>
          <p:nvPr/>
        </p:nvSpPr>
        <p:spPr bwMode="auto">
          <a:xfrm>
            <a:off x="1228725" y="5257800"/>
            <a:ext cx="2276475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 3-bit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encoder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with 4 inputs</a:t>
            </a:r>
            <a:br>
              <a:rPr lang="en-US" sz="1400" smtClean="0">
                <a:solidFill>
                  <a:srgbClr val="FFFFFF"/>
                </a:solidFill>
                <a:latin typeface="Arial" charset="0"/>
              </a:rPr>
            </a:b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for simplicity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320979" name="Group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214940"/>
              </p:ext>
            </p:extLst>
          </p:nvPr>
        </p:nvGraphicFramePr>
        <p:xfrm>
          <a:off x="4135438" y="1011238"/>
          <a:ext cx="4627562" cy="2819401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404812"/>
                <a:gridCol w="568325"/>
                <a:gridCol w="1057275"/>
                <a:gridCol w="649288"/>
                <a:gridCol w="568325"/>
                <a:gridCol w="5667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1044" name="Line 84"/>
          <p:cNvSpPr>
            <a:spLocks noChangeShapeType="1"/>
          </p:cNvSpPr>
          <p:nvPr/>
        </p:nvSpPr>
        <p:spPr bwMode="auto">
          <a:xfrm flipH="1">
            <a:off x="3051175" y="2751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5" name="Text Box 85"/>
          <p:cNvSpPr txBox="1">
            <a:spLocks noChangeArrowheads="1"/>
          </p:cNvSpPr>
          <p:nvPr/>
        </p:nvSpPr>
        <p:spPr bwMode="auto">
          <a:xfrm>
            <a:off x="3429000" y="24384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1321046" name="Line 8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7" name="Text Box 8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1048" name="Line 88"/>
          <p:cNvSpPr>
            <a:spLocks noChangeShapeType="1"/>
          </p:cNvSpPr>
          <p:nvPr/>
        </p:nvSpPr>
        <p:spPr bwMode="auto">
          <a:xfrm flipH="1">
            <a:off x="30480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9" name="Text Box 89"/>
          <p:cNvSpPr txBox="1">
            <a:spLocks noChangeArrowheads="1"/>
          </p:cNvSpPr>
          <p:nvPr/>
        </p:nvSpPr>
        <p:spPr bwMode="auto">
          <a:xfrm>
            <a:off x="3429000" y="37338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84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Performance</a:t>
            </a:r>
          </a:p>
        </p:txBody>
      </p:sp>
      <p:sp>
        <p:nvSpPr>
          <p:cNvPr id="21227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777875"/>
            <a:ext cx="8283575" cy="6003925"/>
          </a:xfrm>
        </p:spPr>
        <p:txBody>
          <a:bodyPr/>
          <a:lstStyle/>
          <a:p>
            <a:r>
              <a:rPr lang="en-US" dirty="0"/>
              <a:t>Speed of a circuit is affected by the number of gates in series (on the </a:t>
            </a:r>
            <a:r>
              <a:rPr lang="en-US" i="1" dirty="0">
                <a:solidFill>
                  <a:schemeClr val="accent1"/>
                </a:solidFill>
              </a:rPr>
              <a:t>critical path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or the </a:t>
            </a:r>
            <a:r>
              <a:rPr lang="en-US" i="1" dirty="0"/>
              <a:t>deepest level of logic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11" name="Straight Connector 10"/>
          <p:cNvCxnSpPr/>
          <p:nvPr>
            <p:custDataLst>
              <p:tags r:id="rId3"/>
            </p:custDataLst>
          </p:nvPr>
        </p:nvCxnSpPr>
        <p:spPr>
          <a:xfrm rot="10800000">
            <a:off x="2971800" y="3216275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>
            <p:custDataLst>
              <p:tags r:id="rId4"/>
            </p:custDataLst>
          </p:nvPr>
        </p:nvSpPr>
        <p:spPr>
          <a:xfrm>
            <a:off x="3352800" y="2759075"/>
            <a:ext cx="2514600" cy="914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Combinational</a:t>
            </a:r>
          </a:p>
          <a:p>
            <a:pPr algn="ctr"/>
            <a:r>
              <a:rPr lang="en-US" dirty="0" smtClean="0"/>
              <a:t>Logic</a:t>
            </a:r>
            <a:endParaRPr lang="en-US" dirty="0"/>
          </a:p>
        </p:txBody>
      </p:sp>
      <p:cxnSp>
        <p:nvCxnSpPr>
          <p:cNvPr id="17" name="Straight Connector 16"/>
          <p:cNvCxnSpPr/>
          <p:nvPr>
            <p:custDataLst>
              <p:tags r:id="rId5"/>
            </p:custDataLst>
          </p:nvPr>
        </p:nvCxnSpPr>
        <p:spPr>
          <a:xfrm rot="10800000">
            <a:off x="5867400" y="3216275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6"/>
            </p:custDataLst>
          </p:nvPr>
        </p:nvCxnSpPr>
        <p:spPr>
          <a:xfrm flipV="1">
            <a:off x="2971800" y="4202410"/>
            <a:ext cx="3276600" cy="4466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7"/>
            </p:custDataLst>
          </p:nvPr>
        </p:nvSpPr>
        <p:spPr>
          <a:xfrm>
            <a:off x="3581400" y="4202410"/>
            <a:ext cx="19812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err="1" smtClean="0"/>
              <a:t>t</a:t>
            </a:r>
            <a:r>
              <a:rPr lang="en-US" sz="3200" baseline="-25000" dirty="0" err="1" smtClean="0"/>
              <a:t>combinational</a:t>
            </a:r>
            <a:endParaRPr lang="en-US" sz="3200" baseline="-25000" dirty="0" smtClean="0"/>
          </a:p>
        </p:txBody>
      </p:sp>
      <p:sp>
        <p:nvSpPr>
          <p:cNvPr id="48" name="TextBox 47"/>
          <p:cNvSpPr txBox="1"/>
          <p:nvPr>
            <p:custDataLst>
              <p:tags r:id="rId8"/>
            </p:custDataLst>
          </p:nvPr>
        </p:nvSpPr>
        <p:spPr>
          <a:xfrm rot="16200000">
            <a:off x="1866901" y="2720974"/>
            <a:ext cx="1219200" cy="9906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/>
              <a:t>inputs</a:t>
            </a:r>
            <a:br>
              <a:rPr lang="en-US" sz="2800" dirty="0" smtClean="0"/>
            </a:br>
            <a:r>
              <a:rPr lang="en-US" sz="2800" dirty="0" smtClean="0"/>
              <a:t>arrive</a:t>
            </a:r>
          </a:p>
        </p:txBody>
      </p:sp>
      <p:sp>
        <p:nvSpPr>
          <p:cNvPr id="54" name="TextBox 53"/>
          <p:cNvSpPr txBox="1"/>
          <p:nvPr>
            <p:custDataLst>
              <p:tags r:id="rId9"/>
            </p:custDataLst>
          </p:nvPr>
        </p:nvSpPr>
        <p:spPr>
          <a:xfrm rot="16200000">
            <a:off x="5981701" y="2720974"/>
            <a:ext cx="1524000" cy="9906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/>
              <a:t>outputs</a:t>
            </a:r>
            <a:br>
              <a:rPr lang="en-US" sz="2800" dirty="0" smtClean="0"/>
            </a:br>
            <a:r>
              <a:rPr lang="en-US" sz="2800" dirty="0" smtClean="0"/>
              <a:t>expected</a:t>
            </a:r>
          </a:p>
        </p:txBody>
      </p:sp>
      <p:pic>
        <p:nvPicPr>
          <p:cNvPr id="13" name="CP3 Ink 9d0c5669-ea8a-4488-a945-cc1cc10b32b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20" y="2109240"/>
            <a:ext cx="3390000" cy="21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71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Encoder </a:t>
            </a:r>
            <a:r>
              <a:rPr lang="en-US" dirty="0"/>
              <a:t>Truth Table</a:t>
            </a:r>
          </a:p>
        </p:txBody>
      </p:sp>
      <p:sp>
        <p:nvSpPr>
          <p:cNvPr id="1320963" name="Rectangle 3"/>
          <p:cNvSpPr>
            <a:spLocks noChangeArrowheads="1"/>
          </p:cNvSpPr>
          <p:nvPr/>
        </p:nvSpPr>
        <p:spPr bwMode="auto">
          <a:xfrm>
            <a:off x="1547813" y="1760538"/>
            <a:ext cx="1524000" cy="34210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4" name="Line 4"/>
          <p:cNvSpPr>
            <a:spLocks noChangeShapeType="1"/>
          </p:cNvSpPr>
          <p:nvPr/>
        </p:nvSpPr>
        <p:spPr bwMode="auto">
          <a:xfrm flipH="1">
            <a:off x="1243013" y="20653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5" name="Line 5"/>
          <p:cNvSpPr>
            <a:spLocks noChangeShapeType="1"/>
          </p:cNvSpPr>
          <p:nvPr/>
        </p:nvSpPr>
        <p:spPr bwMode="auto">
          <a:xfrm flipH="1">
            <a:off x="1243013" y="2979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6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1320967" name="Text Box 7"/>
          <p:cNvSpPr txBox="1">
            <a:spLocks noChangeArrowheads="1"/>
          </p:cNvSpPr>
          <p:nvPr/>
        </p:nvSpPr>
        <p:spPr bwMode="auto">
          <a:xfrm>
            <a:off x="838200" y="2667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b</a:t>
            </a:r>
          </a:p>
        </p:txBody>
      </p:sp>
      <p:sp>
        <p:nvSpPr>
          <p:cNvPr id="1320968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0969" name="Line 9"/>
          <p:cNvSpPr>
            <a:spLocks noChangeShapeType="1"/>
          </p:cNvSpPr>
          <p:nvPr/>
        </p:nvSpPr>
        <p:spPr bwMode="auto">
          <a:xfrm flipH="1">
            <a:off x="12192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0" name="Text Box 10"/>
          <p:cNvSpPr txBox="1">
            <a:spLocks noChangeArrowheads="1"/>
          </p:cNvSpPr>
          <p:nvPr/>
        </p:nvSpPr>
        <p:spPr bwMode="auto">
          <a:xfrm>
            <a:off x="822325" y="3649663"/>
            <a:ext cx="3365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c</a:t>
            </a:r>
          </a:p>
        </p:txBody>
      </p:sp>
      <p:sp>
        <p:nvSpPr>
          <p:cNvPr id="1320971" name="Line 11"/>
          <p:cNvSpPr>
            <a:spLocks noChangeShapeType="1"/>
          </p:cNvSpPr>
          <p:nvPr/>
        </p:nvSpPr>
        <p:spPr bwMode="auto">
          <a:xfrm flipH="1">
            <a:off x="12192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2" name="Text Box 12"/>
          <p:cNvSpPr txBox="1">
            <a:spLocks noChangeArrowheads="1"/>
          </p:cNvSpPr>
          <p:nvPr/>
        </p:nvSpPr>
        <p:spPr bwMode="auto">
          <a:xfrm>
            <a:off x="814388" y="45640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d</a:t>
            </a:r>
          </a:p>
        </p:txBody>
      </p:sp>
      <p:sp>
        <p:nvSpPr>
          <p:cNvPr id="1320973" name="Text Box 13"/>
          <p:cNvSpPr txBox="1">
            <a:spLocks noChangeArrowheads="1"/>
          </p:cNvSpPr>
          <p:nvPr/>
        </p:nvSpPr>
        <p:spPr bwMode="auto">
          <a:xfrm>
            <a:off x="1600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320974" name="Text Box 14"/>
          <p:cNvSpPr txBox="1">
            <a:spLocks noChangeArrowheads="1"/>
          </p:cNvSpPr>
          <p:nvPr/>
        </p:nvSpPr>
        <p:spPr bwMode="auto">
          <a:xfrm>
            <a:off x="1600200" y="37338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320975" name="Text Box 15"/>
          <p:cNvSpPr txBox="1">
            <a:spLocks noChangeArrowheads="1"/>
          </p:cNvSpPr>
          <p:nvPr/>
        </p:nvSpPr>
        <p:spPr bwMode="auto">
          <a:xfrm>
            <a:off x="16002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1320976" name="Line 1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7" name="Text Box 1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0978" name="Text Box 18"/>
          <p:cNvSpPr txBox="1">
            <a:spLocks noChangeArrowheads="1"/>
          </p:cNvSpPr>
          <p:nvPr/>
        </p:nvSpPr>
        <p:spPr bwMode="auto">
          <a:xfrm>
            <a:off x="1228725" y="5257800"/>
            <a:ext cx="2276475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 3-bit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encoder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with 4 inputs</a:t>
            </a:r>
            <a:br>
              <a:rPr lang="en-US" sz="1400" smtClean="0">
                <a:solidFill>
                  <a:srgbClr val="FFFFFF"/>
                </a:solidFill>
                <a:latin typeface="Arial" charset="0"/>
              </a:rPr>
            </a:b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for simplicity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320979" name="Group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869116"/>
              </p:ext>
            </p:extLst>
          </p:nvPr>
        </p:nvGraphicFramePr>
        <p:xfrm>
          <a:off x="4135438" y="1011238"/>
          <a:ext cx="4627562" cy="2819401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404812"/>
                <a:gridCol w="568325"/>
                <a:gridCol w="1057275"/>
                <a:gridCol w="649288"/>
                <a:gridCol w="568325"/>
                <a:gridCol w="5667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1044" name="Line 84"/>
          <p:cNvSpPr>
            <a:spLocks noChangeShapeType="1"/>
          </p:cNvSpPr>
          <p:nvPr/>
        </p:nvSpPr>
        <p:spPr bwMode="auto">
          <a:xfrm flipH="1">
            <a:off x="3051175" y="2751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5" name="Text Box 85"/>
          <p:cNvSpPr txBox="1">
            <a:spLocks noChangeArrowheads="1"/>
          </p:cNvSpPr>
          <p:nvPr/>
        </p:nvSpPr>
        <p:spPr bwMode="auto">
          <a:xfrm>
            <a:off x="3429000" y="24384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1321046" name="Line 8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7" name="Text Box 8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1048" name="Line 88"/>
          <p:cNvSpPr>
            <a:spLocks noChangeShapeType="1"/>
          </p:cNvSpPr>
          <p:nvPr/>
        </p:nvSpPr>
        <p:spPr bwMode="auto">
          <a:xfrm flipH="1">
            <a:off x="30480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9" name="Text Box 89"/>
          <p:cNvSpPr txBox="1">
            <a:spLocks noChangeArrowheads="1"/>
          </p:cNvSpPr>
          <p:nvPr/>
        </p:nvSpPr>
        <p:spPr bwMode="auto">
          <a:xfrm>
            <a:off x="3429000" y="37338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321050" name="Text Box 90"/>
          <p:cNvSpPr txBox="1">
            <a:spLocks noChangeArrowheads="1"/>
          </p:cNvSpPr>
          <p:nvPr/>
        </p:nvSpPr>
        <p:spPr bwMode="auto">
          <a:xfrm>
            <a:off x="4800310" y="5029200"/>
            <a:ext cx="184731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321051" name="Rectangle 91"/>
          <p:cNvSpPr>
            <a:spLocks noChangeArrowheads="1"/>
          </p:cNvSpPr>
          <p:nvPr/>
        </p:nvSpPr>
        <p:spPr bwMode="auto">
          <a:xfrm>
            <a:off x="4343400" y="4876800"/>
            <a:ext cx="42656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Helvetica" charset="0"/>
              </a:rPr>
              <a:t>o2 = </a:t>
            </a:r>
            <a:r>
              <a:rPr lang="en-US" sz="2800" dirty="0" err="1" smtClean="0">
                <a:solidFill>
                  <a:schemeClr val="accent1"/>
                </a:solidFill>
                <a:latin typeface="Helvetica" charset="0"/>
              </a:rPr>
              <a:t>abcd</a:t>
            </a:r>
            <a:endParaRPr lang="en-US" sz="2800" dirty="0" smtClean="0">
              <a:solidFill>
                <a:schemeClr val="accent1"/>
              </a:solidFill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Helvetica" charset="0"/>
              </a:rPr>
              <a:t>o1 = </a:t>
            </a:r>
            <a:r>
              <a:rPr lang="en-US" sz="2800" dirty="0" err="1" smtClean="0">
                <a:solidFill>
                  <a:schemeClr val="accent1"/>
                </a:solidFill>
                <a:latin typeface="Helvetica" charset="0"/>
              </a:rPr>
              <a:t>abcd</a:t>
            </a:r>
            <a:r>
              <a:rPr lang="en-US" sz="2800" dirty="0" smtClean="0">
                <a:solidFill>
                  <a:schemeClr val="accent1"/>
                </a:solidFill>
                <a:latin typeface="Helvetica" charset="0"/>
              </a:rPr>
              <a:t> + </a:t>
            </a:r>
            <a:r>
              <a:rPr lang="en-US" sz="2800" dirty="0" err="1" smtClean="0">
                <a:solidFill>
                  <a:schemeClr val="accent1"/>
                </a:solidFill>
                <a:latin typeface="Helvetica" charset="0"/>
              </a:rPr>
              <a:t>abcd</a:t>
            </a:r>
            <a:endParaRPr lang="en-US" sz="2800" dirty="0" smtClean="0">
              <a:solidFill>
                <a:schemeClr val="accent1"/>
              </a:solidFill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Helvetica" charset="0"/>
              </a:rPr>
              <a:t>o0 = </a:t>
            </a:r>
            <a:r>
              <a:rPr lang="en-US" sz="2800" dirty="0" err="1" smtClean="0">
                <a:solidFill>
                  <a:schemeClr val="accent1"/>
                </a:solidFill>
                <a:latin typeface="Helvetica" charset="0"/>
              </a:rPr>
              <a:t>abcd</a:t>
            </a:r>
            <a:r>
              <a:rPr lang="en-US" sz="2800" dirty="0" smtClean="0">
                <a:solidFill>
                  <a:schemeClr val="accent1"/>
                </a:solidFill>
                <a:latin typeface="Helvetica" charset="0"/>
              </a:rPr>
              <a:t> + </a:t>
            </a:r>
            <a:r>
              <a:rPr lang="en-US" sz="2800" dirty="0" err="1" smtClean="0">
                <a:solidFill>
                  <a:schemeClr val="accent1"/>
                </a:solidFill>
                <a:latin typeface="Helvetica" charset="0"/>
              </a:rPr>
              <a:t>abcd</a:t>
            </a:r>
            <a:endParaRPr lang="en-US" sz="2800" dirty="0" smtClean="0">
              <a:solidFill>
                <a:schemeClr val="accent1"/>
              </a:solidFill>
              <a:latin typeface="Helvetica" charset="0"/>
            </a:endParaRPr>
          </a:p>
          <a:p>
            <a:pPr marL="1600200" lvl="3" indent="-2286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1800" dirty="0" smtClean="0">
              <a:solidFill>
                <a:schemeClr val="accent1"/>
              </a:solidFill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2800" dirty="0" smtClean="0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1321052" name="Line 92"/>
          <p:cNvSpPr>
            <a:spLocks noChangeShapeType="1"/>
          </p:cNvSpPr>
          <p:nvPr/>
        </p:nvSpPr>
        <p:spPr bwMode="auto">
          <a:xfrm flipH="1">
            <a:off x="5491163" y="4919663"/>
            <a:ext cx="533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3" name="Line 93"/>
          <p:cNvSpPr>
            <a:spLocks noChangeShapeType="1"/>
          </p:cNvSpPr>
          <p:nvPr/>
        </p:nvSpPr>
        <p:spPr bwMode="auto">
          <a:xfrm flipH="1">
            <a:off x="5495925" y="5381625"/>
            <a:ext cx="152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4" name="Line 94"/>
          <p:cNvSpPr>
            <a:spLocks noChangeShapeType="1"/>
          </p:cNvSpPr>
          <p:nvPr/>
        </p:nvSpPr>
        <p:spPr bwMode="auto">
          <a:xfrm flipH="1">
            <a:off x="5905499" y="5376863"/>
            <a:ext cx="3460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5" name="Line 95"/>
          <p:cNvSpPr>
            <a:spLocks noChangeShapeType="1"/>
          </p:cNvSpPr>
          <p:nvPr/>
        </p:nvSpPr>
        <p:spPr bwMode="auto">
          <a:xfrm flipH="1">
            <a:off x="6707188" y="5376863"/>
            <a:ext cx="2603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6" name="Line 96"/>
          <p:cNvSpPr>
            <a:spLocks noChangeShapeType="1"/>
          </p:cNvSpPr>
          <p:nvPr/>
        </p:nvSpPr>
        <p:spPr bwMode="auto">
          <a:xfrm flipH="1">
            <a:off x="7262813" y="5376863"/>
            <a:ext cx="152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7" name="Line 97"/>
          <p:cNvSpPr>
            <a:spLocks noChangeShapeType="1"/>
          </p:cNvSpPr>
          <p:nvPr/>
        </p:nvSpPr>
        <p:spPr bwMode="auto">
          <a:xfrm flipH="1">
            <a:off x="5718175" y="5945188"/>
            <a:ext cx="533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8" name="Line 98"/>
          <p:cNvSpPr>
            <a:spLocks noChangeShapeType="1"/>
          </p:cNvSpPr>
          <p:nvPr/>
        </p:nvSpPr>
        <p:spPr bwMode="auto">
          <a:xfrm flipH="1">
            <a:off x="6707188" y="5919788"/>
            <a:ext cx="260350" cy="63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9" name="Line 99"/>
          <p:cNvSpPr>
            <a:spLocks noChangeShapeType="1"/>
          </p:cNvSpPr>
          <p:nvPr/>
        </p:nvSpPr>
        <p:spPr bwMode="auto">
          <a:xfrm flipH="1">
            <a:off x="7291388" y="5919788"/>
            <a:ext cx="152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038600" y="3182938"/>
            <a:ext cx="3733800" cy="7246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95725" y="2268538"/>
            <a:ext cx="4486275" cy="11136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038600" y="2743200"/>
            <a:ext cx="4953000" cy="7246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038600" y="1752600"/>
            <a:ext cx="4953000" cy="7246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1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52" grpId="0" animBg="1"/>
      <p:bldP spid="1321053" grpId="0" animBg="1"/>
      <p:bldP spid="1321054" grpId="0" animBg="1"/>
      <p:bldP spid="1321055" grpId="0" animBg="1"/>
      <p:bldP spid="1321056" grpId="0" animBg="1"/>
      <p:bldP spid="1321057" grpId="0" animBg="1"/>
      <p:bldP spid="1321058" grpId="0" animBg="1"/>
      <p:bldP spid="1321059" grpId="0" animBg="1"/>
      <p:bldP spid="2" grpId="0" animBg="1"/>
      <p:bldP spid="2" grpId="1" animBg="1"/>
      <p:bldP spid="3" grpId="0" animBg="1"/>
      <p:bldP spid="3" grpId="1" animBg="1"/>
      <p:bldP spid="38" grpId="0" animBg="1"/>
      <p:bldP spid="3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Basic Building Blocks Example: Voting</a:t>
            </a:r>
            <a:endParaRPr lang="en-US" dirty="0"/>
          </a:p>
        </p:txBody>
      </p:sp>
      <p:sp>
        <p:nvSpPr>
          <p:cNvPr id="26" name="Text Box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8803" y="4175006"/>
            <a:ext cx="1021731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Ballots</a:t>
            </a:r>
          </a:p>
        </p:txBody>
      </p:sp>
      <p:sp>
        <p:nvSpPr>
          <p:cNvPr id="27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11886" y="4423569"/>
            <a:ext cx="2207889" cy="1058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The 3410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optical scan</a:t>
            </a: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 vote reader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machine</a:t>
            </a:r>
          </a:p>
        </p:txBody>
      </p:sp>
      <p:pic>
        <p:nvPicPr>
          <p:cNvPr id="125" name="Picture 1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 cstate="print">
            <a:lum bright="-66000"/>
          </a:blip>
          <a:srcRect/>
          <a:stretch>
            <a:fillRect/>
          </a:stretch>
        </p:blipFill>
        <p:spPr bwMode="auto">
          <a:xfrm>
            <a:off x="2546350" y="1291431"/>
            <a:ext cx="4356100" cy="3132138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grpSp>
        <p:nvGrpSpPr>
          <p:cNvPr id="126" name="Group 125"/>
          <p:cNvGrpSpPr/>
          <p:nvPr>
            <p:custDataLst>
              <p:tags r:id="rId5"/>
            </p:custDataLst>
          </p:nvPr>
        </p:nvGrpSpPr>
        <p:grpSpPr>
          <a:xfrm>
            <a:off x="304800" y="1371600"/>
            <a:ext cx="1447800" cy="2247900"/>
            <a:chOff x="304800" y="1371600"/>
            <a:chExt cx="1447800" cy="2247900"/>
          </a:xfrm>
        </p:grpSpPr>
        <p:sp>
          <p:nvSpPr>
            <p:cNvPr id="127" name="Rectangle 1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Oval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Oval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0" name="Oval 1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1" name="Oval 1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2" name="Oval 1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Oval 1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Oval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35" name="Group 134"/>
          <p:cNvGrpSpPr/>
          <p:nvPr>
            <p:custDataLst>
              <p:tags r:id="rId6"/>
            </p:custDataLst>
          </p:nvPr>
        </p:nvGrpSpPr>
        <p:grpSpPr>
          <a:xfrm>
            <a:off x="457200" y="1524000"/>
            <a:ext cx="1447800" cy="2247900"/>
            <a:chOff x="304800" y="1371600"/>
            <a:chExt cx="1447800" cy="2247900"/>
          </a:xfrm>
        </p:grpSpPr>
        <p:sp>
          <p:nvSpPr>
            <p:cNvPr id="136" name="Rectangle 1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7" name="Oval 1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8" name="Oval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Oval 1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Oval 1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Oval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2" name="Oval 1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" name="Oval 1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4" name="Group 143"/>
          <p:cNvGrpSpPr/>
          <p:nvPr>
            <p:custDataLst>
              <p:tags r:id="rId7"/>
            </p:custDataLst>
          </p:nvPr>
        </p:nvGrpSpPr>
        <p:grpSpPr>
          <a:xfrm>
            <a:off x="609600" y="1676400"/>
            <a:ext cx="1447800" cy="2247900"/>
            <a:chOff x="304800" y="1371600"/>
            <a:chExt cx="1447800" cy="2247900"/>
          </a:xfrm>
        </p:grpSpPr>
        <p:sp>
          <p:nvSpPr>
            <p:cNvPr id="145" name="Rectangle 1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Oval 1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Oval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8" name="Oval 1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9" name="Oval 1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0" name="Oval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Oval 1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Oval 1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3" name="Rectangle 152"/>
          <p:cNvSpPr/>
          <p:nvPr>
            <p:custDataLst>
              <p:tags r:id="rId8"/>
            </p:custDataLst>
          </p:nvPr>
        </p:nvSpPr>
        <p:spPr>
          <a:xfrm rot="16200000">
            <a:off x="1524000" y="2552700"/>
            <a:ext cx="2133600" cy="45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detect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4" name="Arc 153"/>
          <p:cNvSpPr/>
          <p:nvPr>
            <p:custDataLst>
              <p:tags r:id="rId9"/>
            </p:custDataLst>
          </p:nvPr>
        </p:nvSpPr>
        <p:spPr>
          <a:xfrm>
            <a:off x="2209800" y="26670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Arc 154"/>
          <p:cNvSpPr/>
          <p:nvPr>
            <p:custDataLst>
              <p:tags r:id="rId10"/>
            </p:custDataLst>
          </p:nvPr>
        </p:nvSpPr>
        <p:spPr>
          <a:xfrm>
            <a:off x="2209800" y="29718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Arc 155"/>
          <p:cNvSpPr/>
          <p:nvPr>
            <p:custDataLst>
              <p:tags r:id="rId11"/>
            </p:custDataLst>
          </p:nvPr>
        </p:nvSpPr>
        <p:spPr>
          <a:xfrm>
            <a:off x="2209800" y="32766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Arc 156"/>
          <p:cNvSpPr/>
          <p:nvPr>
            <p:custDataLst>
              <p:tags r:id="rId12"/>
            </p:custDataLst>
          </p:nvPr>
        </p:nvSpPr>
        <p:spPr>
          <a:xfrm>
            <a:off x="2209800" y="35814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Arc 157"/>
          <p:cNvSpPr/>
          <p:nvPr>
            <p:custDataLst>
              <p:tags r:id="rId13"/>
            </p:custDataLst>
          </p:nvPr>
        </p:nvSpPr>
        <p:spPr>
          <a:xfrm>
            <a:off x="2209800" y="17526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Arc 158"/>
          <p:cNvSpPr/>
          <p:nvPr>
            <p:custDataLst>
              <p:tags r:id="rId14"/>
            </p:custDataLst>
          </p:nvPr>
        </p:nvSpPr>
        <p:spPr>
          <a:xfrm>
            <a:off x="2209800" y="20574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Arc 159"/>
          <p:cNvSpPr/>
          <p:nvPr>
            <p:custDataLst>
              <p:tags r:id="rId15"/>
            </p:custDataLst>
          </p:nvPr>
        </p:nvSpPr>
        <p:spPr>
          <a:xfrm>
            <a:off x="2209800" y="23622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>
            <a:stCxn id="153" idx="2"/>
          </p:cNvCxnSpPr>
          <p:nvPr>
            <p:custDataLst>
              <p:tags r:id="rId16"/>
            </p:custDataLst>
          </p:nvPr>
        </p:nvCxnSpPr>
        <p:spPr>
          <a:xfrm>
            <a:off x="2819400" y="27813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>
            <p:custDataLst>
              <p:tags r:id="rId17"/>
            </p:custDataLst>
          </p:nvPr>
        </p:nvSpPr>
        <p:spPr>
          <a:xfrm>
            <a:off x="3429000" y="2171700"/>
            <a:ext cx="990600" cy="12573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</a:t>
            </a:r>
            <a:endParaRPr lang="en-US" dirty="0"/>
          </a:p>
        </p:txBody>
      </p:sp>
      <p:cxnSp>
        <p:nvCxnSpPr>
          <p:cNvPr id="163" name="Straight Connector 162"/>
          <p:cNvCxnSpPr/>
          <p:nvPr>
            <p:custDataLst>
              <p:tags r:id="rId18"/>
            </p:custDataLst>
          </p:nvPr>
        </p:nvCxnSpPr>
        <p:spPr>
          <a:xfrm rot="5400000">
            <a:off x="3105150" y="2686050"/>
            <a:ext cx="1905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>
            <p:custDataLst>
              <p:tags r:id="rId19"/>
            </p:custDataLst>
          </p:nvPr>
        </p:nvSpPr>
        <p:spPr bwMode="auto">
          <a:xfrm>
            <a:off x="2971800" y="2753635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cxnSp>
        <p:nvCxnSpPr>
          <p:cNvPr id="165" name="Straight Connector 164"/>
          <p:cNvCxnSpPr/>
          <p:nvPr>
            <p:custDataLst>
              <p:tags r:id="rId20"/>
            </p:custDataLst>
          </p:nvPr>
        </p:nvCxnSpPr>
        <p:spPr>
          <a:xfrm>
            <a:off x="4419600" y="27813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>
            <p:custDataLst>
              <p:tags r:id="rId21"/>
            </p:custDataLst>
          </p:nvPr>
        </p:nvCxnSpPr>
        <p:spPr>
          <a:xfrm rot="5400000">
            <a:off x="4705350" y="2686050"/>
            <a:ext cx="1905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>
            <p:custDataLst>
              <p:tags r:id="rId22"/>
            </p:custDataLst>
          </p:nvPr>
        </p:nvSpPr>
        <p:spPr bwMode="auto">
          <a:xfrm>
            <a:off x="4572000" y="2753635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pic>
        <p:nvPicPr>
          <p:cNvPr id="168" name="Picture 167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7537992" y="2133600"/>
            <a:ext cx="996408" cy="12954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169" name="Straight Connector 168"/>
          <p:cNvCxnSpPr>
            <a:stCxn id="168" idx="1"/>
          </p:cNvCxnSpPr>
          <p:nvPr>
            <p:custDataLst>
              <p:tags r:id="rId24"/>
            </p:custDataLst>
          </p:nvPr>
        </p:nvCxnSpPr>
        <p:spPr>
          <a:xfrm rot="10800000">
            <a:off x="6928392" y="27813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>
            <p:custDataLst>
              <p:tags r:id="rId25"/>
            </p:custDataLst>
          </p:nvPr>
        </p:nvCxnSpPr>
        <p:spPr>
          <a:xfrm rot="5400000" flipH="1" flipV="1">
            <a:off x="7137942" y="2705100"/>
            <a:ext cx="1905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>
            <p:custDataLst>
              <p:tags r:id="rId26"/>
            </p:custDataLst>
          </p:nvPr>
        </p:nvSpPr>
        <p:spPr bwMode="auto">
          <a:xfrm>
            <a:off x="7021893" y="2759572"/>
            <a:ext cx="390148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2" name="TextBox 171"/>
          <p:cNvSpPr txBox="1"/>
          <p:nvPr>
            <p:custDataLst>
              <p:tags r:id="rId27"/>
            </p:custDataLst>
          </p:nvPr>
        </p:nvSpPr>
        <p:spPr bwMode="auto">
          <a:xfrm>
            <a:off x="5300377" y="2325185"/>
            <a:ext cx="1252823" cy="9514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7LED </a:t>
            </a:r>
            <a:br>
              <a:rPr lang="en-US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73" name="Rectangl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029200" y="2133600"/>
            <a:ext cx="1873250" cy="1295400"/>
          </a:xfrm>
          <a:prstGeom prst="rect">
            <a:avLst/>
          </a:prstGeom>
          <a:noFill/>
          <a:ln w="2556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91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/>
              <a:t>We can now build interesting devices with sensors</a:t>
            </a:r>
          </a:p>
          <a:p>
            <a:pPr lvl="1"/>
            <a:r>
              <a:rPr lang="en-US" dirty="0"/>
              <a:t>Using combinatorial logic</a:t>
            </a:r>
          </a:p>
          <a:p>
            <a:endParaRPr lang="en-US" dirty="0"/>
          </a:p>
          <a:p>
            <a:r>
              <a:rPr lang="en-US" dirty="0"/>
              <a:t>We can also store data </a:t>
            </a:r>
            <a:r>
              <a:rPr lang="en-US" dirty="0" smtClean="0"/>
              <a:t>values (aka Sequential Logic)</a:t>
            </a:r>
            <a:endParaRPr lang="en-US" dirty="0"/>
          </a:p>
          <a:p>
            <a:pPr lvl="1"/>
            <a:r>
              <a:rPr lang="en-US" dirty="0"/>
              <a:t>In state-holding elements</a:t>
            </a:r>
          </a:p>
          <a:p>
            <a:pPr lvl="1"/>
            <a:r>
              <a:rPr lang="en-US" dirty="0"/>
              <a:t>Coupled with </a:t>
            </a:r>
            <a:r>
              <a:rPr lang="en-US" dirty="0" smtClean="0"/>
              <a:t>clocks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6096000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US" sz="2800" dirty="0" smtClean="0">
                <a:solidFill>
                  <a:srgbClr val="FFFF00"/>
                </a:solidFill>
              </a:rPr>
              <a:t>Make sure to go to your </a:t>
            </a:r>
            <a:r>
              <a:rPr lang="en-US" sz="2800" dirty="0">
                <a:solidFill>
                  <a:srgbClr val="FFFF00"/>
                </a:solidFill>
              </a:rPr>
              <a:t>Lab Section </a:t>
            </a:r>
            <a:r>
              <a:rPr lang="en-US" sz="2800" b="1" i="1" dirty="0" smtClean="0">
                <a:solidFill>
                  <a:srgbClr val="FFFF00"/>
                </a:solidFill>
              </a:rPr>
              <a:t>this week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Design Doc for Lab1 due Monday, Feb 4th </a:t>
            </a:r>
          </a:p>
          <a:p>
            <a:r>
              <a:rPr lang="en-US" sz="2800" dirty="0" smtClean="0"/>
              <a:t>Completed Lab1 due in two weeks, Monday, Feb 11th</a:t>
            </a:r>
            <a:endParaRPr lang="en-US" sz="2800" dirty="0"/>
          </a:p>
          <a:p>
            <a:r>
              <a:rPr lang="en-US" sz="2800" dirty="0"/>
              <a:t>Work </a:t>
            </a:r>
            <a:r>
              <a:rPr lang="en-US" sz="2800" dirty="0">
                <a:solidFill>
                  <a:srgbClr val="FFFF00"/>
                </a:solidFill>
              </a:rPr>
              <a:t>alone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Homework1 is out</a:t>
            </a:r>
            <a:endParaRPr lang="en-US" sz="2800" dirty="0"/>
          </a:p>
          <a:p>
            <a:r>
              <a:rPr lang="en-US" sz="2800" dirty="0"/>
              <a:t>D</a:t>
            </a:r>
            <a:r>
              <a:rPr lang="en-US" sz="2800" dirty="0" smtClean="0"/>
              <a:t>ue in one week, next Wednesday, start </a:t>
            </a:r>
            <a:r>
              <a:rPr lang="en-US" sz="2800" dirty="0" smtClean="0"/>
              <a:t>early</a:t>
            </a:r>
          </a:p>
          <a:p>
            <a:r>
              <a:rPr lang="en-US" sz="2800" dirty="0" smtClean="0"/>
              <a:t>Homework Help Session: Thursday and Monday, B14 HLN, 6-8pm</a:t>
            </a:r>
            <a:endParaRPr lang="en-US" sz="2800" dirty="0" smtClean="0"/>
          </a:p>
          <a:p>
            <a:r>
              <a:rPr lang="en-US" sz="2800" dirty="0" smtClean="0"/>
              <a:t>Work </a:t>
            </a:r>
            <a:r>
              <a:rPr lang="en-US" sz="2800" dirty="0" smtClean="0">
                <a:solidFill>
                  <a:srgbClr val="FFFF00"/>
                </a:solidFill>
              </a:rPr>
              <a:t>alone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BUT</a:t>
            </a:r>
            <a:r>
              <a:rPr lang="en-US" sz="2800" dirty="0" smtClean="0"/>
              <a:t>, use your resources</a:t>
            </a:r>
          </a:p>
          <a:p>
            <a:pPr lvl="1"/>
            <a:r>
              <a:rPr lang="en-US" sz="2400" dirty="0" smtClean="0"/>
              <a:t>Lab Section, Piazza.com, Office Hours,  Homework Help Session,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70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Check online syllabus/schedule 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http</a:t>
            </a:r>
            <a:r>
              <a:rPr lang="en-US" sz="2400" dirty="0">
                <a:solidFill>
                  <a:srgbClr val="FFFF00"/>
                </a:solidFill>
              </a:rPr>
              <a:t>://</a:t>
            </a:r>
            <a:r>
              <a:rPr lang="en-US" sz="2400" dirty="0" smtClean="0">
                <a:solidFill>
                  <a:srgbClr val="FFFF00"/>
                </a:solidFill>
              </a:rPr>
              <a:t>www.cs.cornell.edu/Courses/CS3410/2013sp/schedule.html</a:t>
            </a:r>
            <a:endParaRPr lang="en-US" sz="2400" dirty="0"/>
          </a:p>
          <a:p>
            <a:r>
              <a:rPr lang="en-US" sz="2400" dirty="0" smtClean="0"/>
              <a:t>Slides and Reading for lectures</a:t>
            </a:r>
          </a:p>
          <a:p>
            <a:r>
              <a:rPr lang="en-US" sz="2400" dirty="0" smtClean="0"/>
              <a:t>Office Hours</a:t>
            </a:r>
          </a:p>
          <a:p>
            <a:r>
              <a:rPr lang="en-US" sz="2400" dirty="0" smtClean="0"/>
              <a:t>Homework and Programming Assignments</a:t>
            </a:r>
          </a:p>
          <a:p>
            <a:r>
              <a:rPr lang="en-US" sz="2400" dirty="0" smtClean="0"/>
              <a:t>Prelims (in evenings):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Tuesday, February 26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March 28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April 25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Schedule is subject to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30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Collaboration, Late, Re-grading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2800" dirty="0" smtClean="0"/>
              <a:t>“Black Board” Collaboration Policy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Can discuss approach together on a “black board”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Leave and write up solution independently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Do not copy solutions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 smtClean="0"/>
          </a:p>
          <a:p>
            <a:pPr marL="0" lvl="1" indent="0">
              <a:buSzPct val="85000"/>
              <a:buNone/>
            </a:pPr>
            <a:r>
              <a:rPr lang="en-US" dirty="0"/>
              <a:t>Late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Each person has a </a:t>
            </a:r>
            <a:r>
              <a:rPr lang="en-US" sz="2400" dirty="0">
                <a:solidFill>
                  <a:schemeClr val="accent1"/>
                </a:solidFill>
              </a:rPr>
              <a:t>total of </a:t>
            </a:r>
            <a:r>
              <a:rPr lang="en-US" sz="2400" b="1" i="1" dirty="0">
                <a:solidFill>
                  <a:schemeClr val="accent1"/>
                </a:solidFill>
              </a:rPr>
              <a:t>four</a:t>
            </a:r>
            <a:r>
              <a:rPr lang="en-US" sz="2400" dirty="0">
                <a:solidFill>
                  <a:schemeClr val="accent1"/>
                </a:solidFill>
              </a:rPr>
              <a:t> “slip days”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Max of </a:t>
            </a:r>
            <a:r>
              <a:rPr lang="en-US" sz="2400" b="1" i="1" dirty="0">
                <a:solidFill>
                  <a:schemeClr val="accent1"/>
                </a:solidFill>
              </a:rPr>
              <a:t>two</a:t>
            </a:r>
            <a:r>
              <a:rPr lang="en-US" sz="2400" dirty="0">
                <a:solidFill>
                  <a:schemeClr val="accent1"/>
                </a:solidFill>
              </a:rPr>
              <a:t> slip days </a:t>
            </a:r>
            <a:r>
              <a:rPr lang="en-US" sz="2400" dirty="0"/>
              <a:t>for any individual </a:t>
            </a:r>
            <a:r>
              <a:rPr lang="en-US" sz="2400" dirty="0" smtClean="0"/>
              <a:t>assignment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Slip days deducted first </a:t>
            </a:r>
            <a:r>
              <a:rPr lang="en-US" sz="2400" dirty="0" smtClean="0"/>
              <a:t>for </a:t>
            </a:r>
            <a:r>
              <a:rPr lang="en-US" sz="2400" i="1" dirty="0" smtClean="0"/>
              <a:t>any</a:t>
            </a:r>
            <a:r>
              <a:rPr lang="en-US" sz="2400" dirty="0" smtClean="0"/>
              <a:t> late assignment,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cannot selectively apply slip days</a:t>
            </a:r>
            <a:endParaRPr lang="en-US" sz="24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For projects, slip days are deducted from all partners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25% </a:t>
            </a:r>
            <a:r>
              <a:rPr lang="en-US" sz="2400" dirty="0"/>
              <a:t>deducted per day late after slip days are </a:t>
            </a:r>
            <a:r>
              <a:rPr lang="en-US" sz="2400" dirty="0" smtClean="0"/>
              <a:t>exhausted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/>
          </a:p>
          <a:p>
            <a:pPr marL="0" lvl="1" indent="0">
              <a:buSzPct val="85000"/>
              <a:buNone/>
            </a:pPr>
            <a:r>
              <a:rPr lang="en-US" dirty="0" err="1"/>
              <a:t>Regrade</a:t>
            </a:r>
            <a:r>
              <a:rPr lang="en-US" dirty="0"/>
              <a:t>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written request to lead TA,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and lead TA will pick a different grader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another written request,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lead TA will </a:t>
            </a:r>
            <a:r>
              <a:rPr lang="en-US" sz="2400" dirty="0" err="1"/>
              <a:t>regrade</a:t>
            </a:r>
            <a:r>
              <a:rPr lang="en-US" sz="2400" dirty="0"/>
              <a:t> directly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yet another written request for professor to </a:t>
            </a:r>
            <a:r>
              <a:rPr lang="en-US" sz="2400" dirty="0" err="1"/>
              <a:t>regrade</a:t>
            </a:r>
            <a:r>
              <a:rPr lang="en-US" sz="2400" dirty="0"/>
              <a:t>.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4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State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How do we store </a:t>
            </a:r>
            <a:r>
              <a:rPr lang="en-US" b="1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one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bit?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Attempts at storing (and changing) one bit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Set-Reset Latch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D Latch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D Flip-Flops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Master-Slave Flip-Flops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Register: storing more than one bit, N-bits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Basic Building Blocks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Decoders and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Encoders</a:t>
            </a:r>
          </a:p>
          <a:p>
            <a:r>
              <a:rPr lang="en-US" dirty="0" smtClean="0"/>
              <a:t>Finite State Machines (FSM)</a:t>
            </a:r>
          </a:p>
          <a:p>
            <a:pPr lvl="1"/>
            <a:r>
              <a:rPr lang="en-US" dirty="0" smtClean="0"/>
              <a:t>How do we design logic circuits with state?</a:t>
            </a:r>
          </a:p>
          <a:p>
            <a:pPr lvl="1"/>
            <a:r>
              <a:rPr lang="en-US" dirty="0" smtClean="0"/>
              <a:t>Types of FSMs: Mealy and Moore Machines</a:t>
            </a:r>
          </a:p>
          <a:p>
            <a:pPr lvl="1"/>
            <a:r>
              <a:rPr lang="en-US" dirty="0" smtClean="0"/>
              <a:t>Examples: Serial Adder and a Digital Door Lock</a:t>
            </a:r>
          </a:p>
        </p:txBody>
      </p:sp>
    </p:spTree>
    <p:extLst>
      <p:ext uri="{BB962C8B-B14F-4D97-AF65-F5344CB8AC3E}">
        <p14:creationId xmlns:p14="http://schemas.microsoft.com/office/powerpoint/2010/main" val="38428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ctrTitle" sz="quarter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 defTabSz="449263" eaLnBrk="1" hangingPunct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>
                <a:latin typeface="Tahoma" charset="0"/>
              </a:rPr>
              <a:t>Finite State Machines</a:t>
            </a:r>
          </a:p>
        </p:txBody>
      </p:sp>
    </p:spTree>
    <p:extLst>
      <p:ext uri="{BB962C8B-B14F-4D97-AF65-F5344CB8AC3E}">
        <p14:creationId xmlns:p14="http://schemas.microsoft.com/office/powerpoint/2010/main" val="841426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design logic circuits with state?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Finite State Machines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electronic machine which has</a:t>
            </a:r>
          </a:p>
          <a:p>
            <a:pPr lvl="1"/>
            <a:r>
              <a:rPr lang="en-US"/>
              <a:t>external inputs</a:t>
            </a:r>
          </a:p>
          <a:p>
            <a:pPr lvl="1"/>
            <a:r>
              <a:rPr lang="en-US"/>
              <a:t>externally visible outputs</a:t>
            </a:r>
          </a:p>
          <a:p>
            <a:pPr lvl="1"/>
            <a:r>
              <a:rPr lang="en-US"/>
              <a:t>internal state</a:t>
            </a:r>
          </a:p>
          <a:p>
            <a:endParaRPr lang="en-US"/>
          </a:p>
          <a:p>
            <a:r>
              <a:rPr lang="en-US"/>
              <a:t>Output and next state depend on</a:t>
            </a:r>
          </a:p>
          <a:p>
            <a:pPr lvl="1"/>
            <a:r>
              <a:rPr lang="en-US"/>
              <a:t>inputs</a:t>
            </a:r>
          </a:p>
          <a:p>
            <a:pPr lvl="1"/>
            <a:r>
              <a:rPr lang="en-US"/>
              <a:t>current state</a:t>
            </a:r>
          </a:p>
        </p:txBody>
      </p:sp>
    </p:spTree>
    <p:extLst>
      <p:ext uri="{BB962C8B-B14F-4D97-AF65-F5344CB8AC3E}">
        <p14:creationId xmlns:p14="http://schemas.microsoft.com/office/powerpoint/2010/main" val="15523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8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78994" y="1735667"/>
            <a:ext cx="936625" cy="1152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0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altLang="zh-TW">
                <a:ea typeface="新細明體" charset="-120"/>
              </a:rPr>
              <a:t>4-bit Ripple Carry Adder</a:t>
            </a:r>
          </a:p>
        </p:txBody>
      </p:sp>
      <p:sp>
        <p:nvSpPr>
          <p:cNvPr id="21248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51733" y="1735667"/>
            <a:ext cx="936625" cy="1152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0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158120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0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70870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0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354970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0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419933" y="2384955"/>
            <a:ext cx="431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0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53320" y="891117"/>
            <a:ext cx="51488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3</a:t>
            </a:r>
          </a:p>
        </p:txBody>
      </p:sp>
      <p:sp>
        <p:nvSpPr>
          <p:cNvPr id="212481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93156" y="891117"/>
            <a:ext cx="50206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3</a:t>
            </a:r>
          </a:p>
        </p:txBody>
      </p:sp>
      <p:sp>
        <p:nvSpPr>
          <p:cNvPr id="21248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58120" y="3340630"/>
            <a:ext cx="471604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S</a:t>
            </a:r>
            <a:r>
              <a:rPr kumimoji="1" lang="en-US" altLang="zh-TW" sz="2800" baseline="-250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3</a:t>
            </a:r>
            <a:endParaRPr kumimoji="1" lang="en-US" altLang="zh-TW" sz="2800" baseline="-250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69156" y="2110317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4</a:t>
            </a:r>
          </a:p>
        </p:txBody>
      </p:sp>
      <p:sp>
        <p:nvSpPr>
          <p:cNvPr id="212481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14740" y="1735667"/>
            <a:ext cx="936625" cy="1152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1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31906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15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633877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1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17977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1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4315619" y="2384955"/>
            <a:ext cx="431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1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27106" y="891117"/>
            <a:ext cx="51488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1</a:t>
            </a:r>
          </a:p>
        </p:txBody>
      </p:sp>
      <p:sp>
        <p:nvSpPr>
          <p:cNvPr id="212481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89415" y="891117"/>
            <a:ext cx="50206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1</a:t>
            </a:r>
          </a:p>
        </p:txBody>
      </p:sp>
      <p:sp>
        <p:nvSpPr>
          <p:cNvPr id="212482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82694" y="3340630"/>
            <a:ext cx="471604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S</a:t>
            </a:r>
            <a:r>
              <a:rPr kumimoji="1" lang="en-US" altLang="zh-TW" sz="2800" baseline="-250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1</a:t>
            </a:r>
            <a:endParaRPr kumimoji="1" lang="en-US" altLang="zh-TW" sz="2800" baseline="-250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21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88556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22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098131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2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882231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4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315618" y="2384955"/>
            <a:ext cx="59213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5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788358" y="2384955"/>
            <a:ext cx="590636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6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83756" y="891117"/>
            <a:ext cx="51488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2</a:t>
            </a:r>
          </a:p>
        </p:txBody>
      </p:sp>
      <p:sp>
        <p:nvSpPr>
          <p:cNvPr id="2124827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53669" y="891117"/>
            <a:ext cx="50206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2</a:t>
            </a:r>
          </a:p>
        </p:txBody>
      </p:sp>
      <p:sp>
        <p:nvSpPr>
          <p:cNvPr id="2124828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88556" y="3340630"/>
            <a:ext cx="471604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S</a:t>
            </a:r>
            <a:r>
              <a:rPr kumimoji="1" lang="en-US" altLang="zh-TW" sz="2800" baseline="-250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2</a:t>
            </a:r>
            <a:endParaRPr kumimoji="1" lang="en-US" altLang="zh-TW" sz="2800" baseline="-250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29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5565" y="1735667"/>
            <a:ext cx="936625" cy="1152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30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55906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31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154702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32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938802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3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7372190" y="2384955"/>
            <a:ext cx="50323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4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5898356" y="2384955"/>
            <a:ext cx="537209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5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51106" y="891117"/>
            <a:ext cx="51488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0</a:t>
            </a:r>
          </a:p>
        </p:txBody>
      </p:sp>
      <p:sp>
        <p:nvSpPr>
          <p:cNvPr id="2124836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010240" y="891117"/>
            <a:ext cx="50206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0</a:t>
            </a:r>
          </a:p>
        </p:txBody>
      </p:sp>
      <p:sp>
        <p:nvSpPr>
          <p:cNvPr id="2124837" name="Text Box 3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54790" y="2110317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0</a:t>
            </a:r>
          </a:p>
        </p:txBody>
      </p:sp>
      <p:sp>
        <p:nvSpPr>
          <p:cNvPr id="2124838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03519" y="3340630"/>
            <a:ext cx="471604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S</a:t>
            </a:r>
            <a:r>
              <a:rPr kumimoji="1" lang="en-US" altLang="zh-TW" sz="2800" baseline="-250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0</a:t>
            </a:r>
            <a:endParaRPr kumimoji="1" lang="en-US" altLang="zh-TW" sz="2800" baseline="-250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39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98356" y="1881717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1</a:t>
            </a:r>
          </a:p>
        </p:txBody>
      </p:sp>
      <p:sp>
        <p:nvSpPr>
          <p:cNvPr id="2124840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366419" y="1881717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2</a:t>
            </a:r>
          </a:p>
        </p:txBody>
      </p:sp>
      <p:sp>
        <p:nvSpPr>
          <p:cNvPr id="2124841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850356" y="1881717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3</a:t>
            </a:r>
          </a:p>
        </p:txBody>
      </p:sp>
      <p:sp>
        <p:nvSpPr>
          <p:cNvPr id="2124842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50069" y="4942417"/>
            <a:ext cx="75707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1" hangingPunct="1">
              <a:buClr>
                <a:schemeClr val="accent1"/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First full adder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,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2 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gate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delay</a:t>
            </a:r>
          </a:p>
          <a:p>
            <a:pPr marL="285750" indent="-285750" eaLnBrk="1" hangingPunct="1">
              <a:buClr>
                <a:schemeClr val="accent1"/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Second full adder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, 2 gate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delay</a:t>
            </a:r>
          </a:p>
          <a:p>
            <a:pPr marL="285750" indent="-285750" eaLnBrk="1" hangingPunct="1">
              <a:buClr>
                <a:schemeClr val="accent1"/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…</a:t>
            </a:r>
            <a:endParaRPr lang="en-US" altLang="zh-TW" sz="28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43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1631155" y="3939117"/>
            <a:ext cx="5751513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44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34481" y="3932767"/>
            <a:ext cx="378815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Carry ripples from </a:t>
            </a:r>
            <a:r>
              <a:rPr lang="en-US" sz="2400" dirty="0" err="1" smtClean="0">
                <a:solidFill>
                  <a:srgbClr val="FFFFFF"/>
                </a:solidFill>
              </a:rPr>
              <a:t>lsb</a:t>
            </a:r>
            <a:r>
              <a:rPr lang="en-US" sz="2400" dirty="0" smtClean="0">
                <a:solidFill>
                  <a:srgbClr val="FFFFFF"/>
                </a:solidFill>
              </a:rPr>
              <a:t> to </a:t>
            </a:r>
            <a:r>
              <a:rPr lang="en-US" sz="2400" dirty="0" err="1" smtClean="0">
                <a:solidFill>
                  <a:srgbClr val="FFFFFF"/>
                </a:solidFill>
              </a:rPr>
              <a:t>msb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/>
              <a:t>Abstract Model of FSM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1524000"/>
            <a:ext cx="7958137" cy="4572000"/>
          </a:xfrm>
          <a:noFill/>
          <a:ln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/>
              <a:t>Machine is</a:t>
            </a:r>
          </a:p>
          <a:p>
            <a:pPr>
              <a:buFontTx/>
              <a:buNone/>
            </a:pPr>
            <a:r>
              <a:rPr lang="en-US" i="1" dirty="0"/>
              <a:t>			M</a:t>
            </a:r>
            <a:r>
              <a:rPr lang="en-US" dirty="0"/>
              <a:t> = (  </a:t>
            </a:r>
            <a:r>
              <a:rPr lang="en-US" i="1" dirty="0"/>
              <a:t>S,  I,  O, </a:t>
            </a:r>
            <a:r>
              <a:rPr lang="en-US" i="1" dirty="0">
                <a:sym typeface="Symbol" charset="0"/>
              </a:rPr>
              <a:t></a:t>
            </a:r>
            <a:r>
              <a:rPr lang="en-US" dirty="0"/>
              <a:t> )</a:t>
            </a:r>
          </a:p>
          <a:p>
            <a:pPr>
              <a:buFontTx/>
              <a:buNone/>
            </a:pPr>
            <a:r>
              <a:rPr lang="en-US" i="1" dirty="0"/>
              <a:t>S</a:t>
            </a:r>
            <a:r>
              <a:rPr lang="en-US" dirty="0"/>
              <a:t>:	Finite set of states</a:t>
            </a:r>
          </a:p>
          <a:p>
            <a:pPr>
              <a:buFontTx/>
              <a:buNone/>
            </a:pPr>
            <a:r>
              <a:rPr lang="en-US" i="1" dirty="0"/>
              <a:t>I</a:t>
            </a:r>
            <a:r>
              <a:rPr lang="en-US" dirty="0"/>
              <a:t>:		Finite set of inputs</a:t>
            </a:r>
          </a:p>
          <a:p>
            <a:pPr>
              <a:buFontTx/>
              <a:buNone/>
            </a:pPr>
            <a:r>
              <a:rPr lang="en-US" i="1" dirty="0"/>
              <a:t>O</a:t>
            </a:r>
            <a:r>
              <a:rPr lang="en-US" dirty="0"/>
              <a:t>:	Finite set of outputs</a:t>
            </a:r>
          </a:p>
          <a:p>
            <a:pPr>
              <a:buFontTx/>
              <a:buNone/>
            </a:pPr>
            <a:r>
              <a:rPr lang="en-US" i="1" dirty="0">
                <a:sym typeface="Symbol" charset="0"/>
              </a:rPr>
              <a:t></a:t>
            </a:r>
            <a:r>
              <a:rPr lang="en-US" dirty="0"/>
              <a:t>:		State transition function</a:t>
            </a:r>
          </a:p>
          <a:p>
            <a:r>
              <a:rPr lang="en-US" dirty="0">
                <a:solidFill>
                  <a:srgbClr val="FFFF00"/>
                </a:solidFill>
              </a:rPr>
              <a:t>Next state </a:t>
            </a:r>
            <a:r>
              <a:rPr lang="en-US" dirty="0"/>
              <a:t>depends on </a:t>
            </a:r>
            <a:r>
              <a:rPr lang="en-US" dirty="0">
                <a:solidFill>
                  <a:srgbClr val="FFFF00"/>
                </a:solidFill>
              </a:rPr>
              <a:t>present input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present state</a:t>
            </a:r>
          </a:p>
        </p:txBody>
      </p:sp>
    </p:spTree>
    <p:extLst>
      <p:ext uri="{BB962C8B-B14F-4D97-AF65-F5344CB8AC3E}">
        <p14:creationId xmlns:p14="http://schemas.microsoft.com/office/powerpoint/2010/main" val="6495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/>
              <a:t>Automata Model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Finite State Machine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inputs from external world</a:t>
            </a:r>
          </a:p>
          <a:p>
            <a:pPr lvl="1"/>
            <a:r>
              <a:rPr lang="en-US" dirty="0" smtClean="0"/>
              <a:t>outputs to external world</a:t>
            </a:r>
          </a:p>
          <a:p>
            <a:pPr lvl="1"/>
            <a:r>
              <a:rPr lang="en-US" dirty="0" smtClean="0"/>
              <a:t>internal state</a:t>
            </a:r>
          </a:p>
          <a:p>
            <a:pPr lvl="1"/>
            <a:r>
              <a:rPr lang="en-US" dirty="0" smtClean="0"/>
              <a:t>combinational logic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16599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514600"/>
            <a:ext cx="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819400"/>
            <a:ext cx="6921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6599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39624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133600"/>
            <a:ext cx="0" cy="182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133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5634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</a:t>
            </a:r>
            <a:r>
              <a:rPr lang="en-US" sz="2800" b="1" dirty="0" smtClean="0"/>
              <a:t>State</a:t>
            </a:r>
            <a:endParaRPr lang="en-US" sz="2800" b="1" dirty="0"/>
          </a:p>
        </p:txBody>
      </p:sp>
      <p:sp>
        <p:nvSpPr>
          <p:cNvPr id="16599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19400" y="12192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165991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5146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16599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1336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9800" y="25146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19800" y="1752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447800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1752600" y="1295400"/>
            <a:ext cx="1066800" cy="167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Registers</a:t>
            </a:r>
            <a:endParaRPr lang="en-US" sz="2400" dirty="0"/>
          </a:p>
        </p:txBody>
      </p:sp>
      <p:sp>
        <p:nvSpPr>
          <p:cNvPr id="21" name="Oval 20"/>
          <p:cNvSpPr/>
          <p:nvPr>
            <p:custDataLst>
              <p:tags r:id="rId16"/>
            </p:custDataLst>
          </p:nvPr>
        </p:nvSpPr>
        <p:spPr>
          <a:xfrm>
            <a:off x="4572000" y="1219200"/>
            <a:ext cx="15240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2857500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2857501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9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/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689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/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43665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 =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 =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/>
              <a:t>Output:  =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 =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/>
              <a:t>States:  =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 =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 =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 =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  <a:endParaRPr lang="en-US" sz="2800" b="1" dirty="0" smtClean="0"/>
          </a:p>
        </p:txBody>
      </p:sp>
      <p:pic>
        <p:nvPicPr>
          <p:cNvPr id="54" name="CP3 Ink 50edd25d-a8ef-4bc7-9764-2bfb86efb3b2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10" y="373259"/>
            <a:ext cx="7424100" cy="499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3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7740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34405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  <a:endParaRPr lang="en-US" sz="2400" b="1" baseline="-25000" dirty="0">
              <a:solidFill>
                <a:srgbClr val="FFC000"/>
              </a:solidFill>
            </a:endParaRP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977205"/>
            <a:ext cx="2178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…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0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77205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5311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901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58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6600" y="7597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82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81600" y="410140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048000" y="2806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8"/>
            </p:custDataLst>
          </p:nvPr>
        </p:nvSpPr>
        <p:spPr>
          <a:xfrm>
            <a:off x="3200400" y="3263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86600" y="387280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0"/>
            </p:custDataLst>
          </p:nvPr>
        </p:nvSpPr>
        <p:spPr>
          <a:xfrm>
            <a:off x="6781800" y="3187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2425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2"/>
            </p:custDataLst>
          </p:nvPr>
        </p:nvSpPr>
        <p:spPr>
          <a:xfrm rot="16200000" flipH="1">
            <a:off x="4401002" y="1535035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25012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Arc 42"/>
          <p:cNvSpPr/>
          <p:nvPr>
            <p:custDataLst>
              <p:tags r:id="rId34"/>
            </p:custDataLst>
          </p:nvPr>
        </p:nvSpPr>
        <p:spPr>
          <a:xfrm flipV="1">
            <a:off x="4495800" y="3415605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>
            <p:custDataLst>
              <p:tags r:id="rId35"/>
            </p:custDataLst>
          </p:nvPr>
        </p:nvSpPr>
        <p:spPr>
          <a:xfrm flipH="1">
            <a:off x="4800600" y="1885773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>
            <p:custDataLst>
              <p:tags r:id="rId36"/>
            </p:custDataLst>
          </p:nvPr>
        </p:nvSpPr>
        <p:spPr>
          <a:xfrm>
            <a:off x="228600" y="4101405"/>
            <a:ext cx="53502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dirty="0" smtClean="0"/>
              <a:t>=up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dirty="0" smtClean="0"/>
              <a:t>=down</a:t>
            </a:r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800" dirty="0" smtClean="0"/>
              <a:t>=on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800" dirty="0" smtClean="0"/>
              <a:t>=off</a:t>
            </a:r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00</a:t>
            </a:r>
            <a:r>
              <a:rPr lang="en-US" sz="2800" dirty="0" smtClean="0"/>
              <a:t>=A, </a:t>
            </a:r>
            <a:r>
              <a:rPr lang="en-US" sz="2800" b="1" dirty="0" smtClean="0">
                <a:solidFill>
                  <a:schemeClr val="accent6"/>
                </a:solidFill>
              </a:rPr>
              <a:t>01</a:t>
            </a:r>
            <a:r>
              <a:rPr lang="en-US" sz="2800" dirty="0" smtClean="0"/>
              <a:t>=B, </a:t>
            </a:r>
            <a:r>
              <a:rPr lang="en-US" sz="2800" b="1" dirty="0" smtClean="0">
                <a:solidFill>
                  <a:schemeClr val="accent6"/>
                </a:solidFill>
              </a:rPr>
              <a:t>10</a:t>
            </a:r>
            <a:r>
              <a:rPr lang="en-US" sz="2800" dirty="0" smtClean="0"/>
              <a:t>=C, or </a:t>
            </a:r>
            <a:r>
              <a:rPr lang="en-US" sz="2800" b="1" dirty="0" smtClean="0">
                <a:solidFill>
                  <a:schemeClr val="accent6"/>
                </a:solidFill>
              </a:rPr>
              <a:t>11</a:t>
            </a:r>
            <a:r>
              <a:rPr lang="en-US" sz="2800" dirty="0" smtClean="0"/>
              <a:t>=D</a:t>
            </a:r>
          </a:p>
        </p:txBody>
      </p:sp>
    </p:spTree>
    <p:extLst>
      <p:ext uri="{BB962C8B-B14F-4D97-AF65-F5344CB8AC3E}">
        <p14:creationId xmlns:p14="http://schemas.microsoft.com/office/powerpoint/2010/main" val="14218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8600" y="7620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 Case: </a:t>
            </a:r>
            <a:r>
              <a:rPr lang="en-US" dirty="0" smtClean="0">
                <a:solidFill>
                  <a:schemeClr val="accent1"/>
                </a:solidFill>
              </a:rPr>
              <a:t>Mealy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and next state depend on both</a:t>
            </a:r>
            <a:br>
              <a:rPr lang="en-US" dirty="0" smtClean="0"/>
            </a:br>
            <a:r>
              <a:rPr lang="en-US" dirty="0" smtClean="0"/>
              <a:t>current state and input</a:t>
            </a:r>
            <a:endParaRPr lang="en-US" dirty="0"/>
          </a:p>
        </p:txBody>
      </p:sp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Mealy Machine</a:t>
            </a:r>
            <a:endParaRPr lang="en-US" dirty="0"/>
          </a:p>
        </p:txBody>
      </p:sp>
      <p:sp>
        <p:nvSpPr>
          <p:cNvPr id="16599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0"/>
            <a:ext cx="6921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State </a:t>
            </a:r>
          </a:p>
        </p:txBody>
      </p:sp>
      <p:sp>
        <p:nvSpPr>
          <p:cNvPr id="16599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165991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16599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9800" y="26670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19800" y="1905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Registers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Moore Machine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r>
              <a:rPr lang="en-US" dirty="0" smtClean="0"/>
              <a:t>Special Case: </a:t>
            </a:r>
            <a:r>
              <a:rPr lang="en-US" dirty="0" smtClean="0">
                <a:solidFill>
                  <a:schemeClr val="accent1"/>
                </a:solidFill>
              </a:rPr>
              <a:t>Moore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depend only on current state</a:t>
            </a:r>
            <a:endParaRPr lang="en-US" dirty="0"/>
          </a:p>
        </p:txBody>
      </p:sp>
      <p:sp>
        <p:nvSpPr>
          <p:cNvPr id="23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1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</a:t>
            </a:r>
            <a:r>
              <a:rPr lang="en-US" sz="2800" b="1" dirty="0" smtClean="0"/>
              <a:t>State</a:t>
            </a:r>
            <a:endParaRPr lang="en-US" sz="2800" b="1" dirty="0"/>
          </a:p>
        </p:txBody>
      </p:sp>
      <p:sp>
        <p:nvSpPr>
          <p:cNvPr id="46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47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48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96000" y="2667000"/>
            <a:ext cx="60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96000" y="1905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52" name="Rectangle 51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Registers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838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>
            <p:custDataLst>
              <p:tags r:id="rId17"/>
            </p:custDataLst>
          </p:nvPr>
        </p:nvSpPr>
        <p:spPr>
          <a:xfrm>
            <a:off x="4572000" y="2362200"/>
            <a:ext cx="1524000" cy="838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67200" y="2667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267200" y="1752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8" name="Straight Connector 57"/>
          <p:cNvCxnSpPr>
            <a:stCxn id="56" idx="0"/>
          </p:cNvCxnSpPr>
          <p:nvPr>
            <p:custDataLst>
              <p:tags r:id="rId20"/>
            </p:custDataLst>
          </p:nvPr>
        </p:nvCxnSpPr>
        <p:spPr>
          <a:xfrm rot="5400000">
            <a:off x="3810000" y="220980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21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22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5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Moore Machine 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7740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34405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state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out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2150" y="977205"/>
            <a:ext cx="984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err="1" smtClean="0">
                <a:solidFill>
                  <a:srgbClr val="FFC000"/>
                </a:solidFill>
              </a:rPr>
              <a:t>start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out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0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77205"/>
            <a:ext cx="2133600" cy="2057400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596205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97720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58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01005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82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15605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029200" y="4025205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048000" y="288220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63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79660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87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85773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2500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35035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876800" y="250120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01405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800" b="1" dirty="0" smtClean="0"/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800" b="1" dirty="0" smtClean="0"/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363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Mealy Machine 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/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566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829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Activity#2: Create a Logic Circuit for a Serial </a:t>
            </a:r>
            <a:r>
              <a:rPr lang="en-US" dirty="0"/>
              <a:t>Adder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two </a:t>
            </a:r>
            <a:r>
              <a:rPr lang="en-US" dirty="0" smtClean="0"/>
              <a:t>infinite input </a:t>
            </a:r>
            <a:r>
              <a:rPr lang="en-US" dirty="0"/>
              <a:t>bit streams</a:t>
            </a:r>
          </a:p>
          <a:p>
            <a:pPr lvl="1"/>
            <a:r>
              <a:rPr lang="en-US" dirty="0"/>
              <a:t>streams are sent with least-significant-bit (</a:t>
            </a:r>
            <a:r>
              <a:rPr lang="en-US" dirty="0" err="1"/>
              <a:t>lsb</a:t>
            </a:r>
            <a:r>
              <a:rPr lang="en-US" dirty="0"/>
              <a:t>) </a:t>
            </a:r>
            <a:r>
              <a:rPr lang="en-US" dirty="0" smtClean="0"/>
              <a:t>first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How many states are needed to represent FSM?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Draw and Fill in FSM diagram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…10110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18" name="Rectangle 17"/>
          <p:cNvSpPr/>
          <p:nvPr>
            <p:custDataLst>
              <p:tags r:id="rId1"/>
            </p:custDataLst>
          </p:nvPr>
        </p:nvSpPr>
        <p:spPr>
          <a:xfrm>
            <a:off x="457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Strategy</a:t>
            </a:r>
            <a:r>
              <a:rPr lang="en-US" sz="2800" dirty="0" smtClean="0"/>
              <a:t>:</a:t>
            </a:r>
          </a:p>
          <a:p>
            <a:pPr marL="233363" indent="-233363"/>
            <a:r>
              <a:rPr lang="en-US" sz="2800" dirty="0" smtClean="0"/>
              <a:t>(1) Draw a state diagram (e.g. Mealy Machine)</a:t>
            </a:r>
          </a:p>
          <a:p>
            <a:pPr marL="233363" indent="-233363"/>
            <a:r>
              <a:rPr lang="en-US" sz="2800" dirty="0" smtClean="0"/>
              <a:t>(2) Write output and next-state tables</a:t>
            </a:r>
          </a:p>
          <a:p>
            <a:pPr marL="233363" indent="-233363"/>
            <a:r>
              <a:rPr lang="en-US" sz="2800" dirty="0" smtClean="0"/>
              <a:t>(3) Encode states, inputs, and outputs as bits</a:t>
            </a:r>
          </a:p>
          <a:p>
            <a:pPr marL="233363" indent="-233363"/>
            <a:r>
              <a:rPr lang="en-US" sz="2800" dirty="0" smtClean="0"/>
              <a:t>(4) Determine logic equations for next state and outputs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39440" y="2115360"/>
              <a:ext cx="7628040" cy="2329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1520" y="2107080"/>
                <a:ext cx="7639200" cy="234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93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Stateful</a:t>
            </a:r>
            <a:r>
              <a:rPr lang="en-US" dirty="0" smtClean="0"/>
              <a:t> </a:t>
            </a:r>
            <a:r>
              <a:rPr lang="en-US" dirty="0"/>
              <a:t>Components</a:t>
            </a:r>
          </a:p>
        </p:txBody>
      </p:sp>
      <p:sp>
        <p:nvSpPr>
          <p:cNvPr id="156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62484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</a:pPr>
            <a:r>
              <a:rPr lang="en-US" dirty="0"/>
              <a:t>Until now is combinatorial logic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Output is computed when inputs are present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System has no internal state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Nothing computed in the present can depend on what happened in the past!</a:t>
            </a:r>
          </a:p>
          <a:p>
            <a:pPr lvl="1">
              <a:lnSpc>
                <a:spcPct val="92000"/>
              </a:lnSpc>
            </a:pPr>
            <a:endParaRPr lang="en-US" dirty="0"/>
          </a:p>
          <a:p>
            <a:pPr>
              <a:lnSpc>
                <a:spcPct val="92000"/>
              </a:lnSpc>
            </a:pPr>
            <a:endParaRPr lang="en-US" dirty="0" smtClean="0"/>
          </a:p>
          <a:p>
            <a:pPr>
              <a:lnSpc>
                <a:spcPct val="92000"/>
              </a:lnSpc>
            </a:pPr>
            <a:endParaRPr lang="en-US" sz="1200" dirty="0"/>
          </a:p>
          <a:p>
            <a:pPr>
              <a:lnSpc>
                <a:spcPct val="92000"/>
              </a:lnSpc>
            </a:pPr>
            <a:r>
              <a:rPr lang="en-US" dirty="0" smtClean="0"/>
              <a:t>Need </a:t>
            </a:r>
            <a:r>
              <a:rPr lang="en-US" dirty="0"/>
              <a:t>a way to record data</a:t>
            </a:r>
          </a:p>
          <a:p>
            <a:pPr>
              <a:lnSpc>
                <a:spcPct val="92000"/>
              </a:lnSpc>
            </a:pPr>
            <a:r>
              <a:rPr lang="en-US" dirty="0"/>
              <a:t>Need a way to build </a:t>
            </a:r>
            <a:r>
              <a:rPr lang="en-US" dirty="0" err="1">
                <a:solidFill>
                  <a:srgbClr val="FFFF00"/>
                </a:solidFill>
              </a:rPr>
              <a:t>stateful</a:t>
            </a:r>
            <a:r>
              <a:rPr lang="en-US" dirty="0"/>
              <a:t> circuits</a:t>
            </a:r>
          </a:p>
          <a:p>
            <a:pPr>
              <a:lnSpc>
                <a:spcPct val="92000"/>
              </a:lnSpc>
            </a:pPr>
            <a:r>
              <a:rPr lang="en-US" dirty="0"/>
              <a:t>Need a state-holding </a:t>
            </a:r>
            <a:r>
              <a:rPr lang="en-US" dirty="0" smtClean="0"/>
              <a:t>device</a:t>
            </a:r>
          </a:p>
          <a:p>
            <a:pPr>
              <a:lnSpc>
                <a:spcPct val="92000"/>
              </a:lnSpc>
            </a:pPr>
            <a:endParaRPr lang="en-US" sz="1200" dirty="0" smtClean="0"/>
          </a:p>
          <a:p>
            <a:pPr>
              <a:lnSpc>
                <a:spcPct val="92000"/>
              </a:lnSpc>
            </a:pPr>
            <a:r>
              <a:rPr lang="en-US" dirty="0" smtClean="0">
                <a:solidFill>
                  <a:srgbClr val="FFFF00"/>
                </a:solidFill>
              </a:rPr>
              <a:t>Finite State Machines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762000" y="334833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Inputs</a:t>
            </a:r>
            <a:endParaRPr lang="en-US" sz="2400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3048000" y="3283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Combinational</a:t>
            </a:r>
            <a:br>
              <a:rPr lang="en-US" sz="2400" dirty="0" smtClean="0"/>
            </a:br>
            <a:r>
              <a:rPr lang="en-US" sz="2400" dirty="0" smtClean="0"/>
              <a:t>circuit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248400" y="3424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Outputs</a:t>
            </a:r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>
            <a:off x="1752600" y="3576935"/>
            <a:ext cx="1219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971800" y="3195935"/>
            <a:ext cx="22098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>
          <a:xfrm>
            <a:off x="5181600" y="3653135"/>
            <a:ext cx="1219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7"/>
            </p:custDataLst>
          </p:nvPr>
        </p:nvCxnSpPr>
        <p:spPr>
          <a:xfrm rot="5400000">
            <a:off x="2362200" y="3500735"/>
            <a:ext cx="1524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2207362" y="3576935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</a:t>
            </a:r>
            <a:endParaRPr lang="en-US" sz="2400" dirty="0"/>
          </a:p>
        </p:txBody>
      </p:sp>
      <p:cxnSp>
        <p:nvCxnSpPr>
          <p:cNvPr id="12" name="Straight Connector 11"/>
          <p:cNvCxnSpPr/>
          <p:nvPr>
            <p:custDataLst>
              <p:tags r:id="rId9"/>
            </p:custDataLst>
          </p:nvPr>
        </p:nvCxnSpPr>
        <p:spPr>
          <a:xfrm rot="5400000">
            <a:off x="5641238" y="3576935"/>
            <a:ext cx="1524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454340" y="3653135"/>
            <a:ext cx="447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94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724400"/>
            <a:ext cx="9601200" cy="2286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Two states</a:t>
            </a:r>
            <a:r>
              <a:rPr lang="en-US" sz="3000" dirty="0"/>
              <a:t>: </a:t>
            </a:r>
            <a:r>
              <a:rPr lang="en-US" sz="3000" dirty="0">
                <a:solidFill>
                  <a:srgbClr val="FFC000"/>
                </a:solidFill>
              </a:rPr>
              <a:t>S0</a:t>
            </a:r>
            <a:r>
              <a:rPr lang="en-US" sz="3000" dirty="0"/>
              <a:t> (no </a:t>
            </a:r>
            <a:r>
              <a:rPr lang="en-US" sz="3000" dirty="0" smtClean="0"/>
              <a:t>carry in), </a:t>
            </a:r>
            <a:r>
              <a:rPr lang="en-US" sz="3000" dirty="0">
                <a:solidFill>
                  <a:srgbClr val="FFC000"/>
                </a:solidFill>
              </a:rPr>
              <a:t>S1</a:t>
            </a:r>
            <a:r>
              <a:rPr lang="en-US" sz="3000" dirty="0"/>
              <a:t> (carry </a:t>
            </a:r>
            <a:r>
              <a:rPr lang="en-US" sz="3000" dirty="0" smtClean="0"/>
              <a:t>in)</a:t>
            </a:r>
            <a:endParaRPr lang="en-US" sz="3000" dirty="0"/>
          </a:p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Inputs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3000" dirty="0"/>
              <a:t> and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Output</a:t>
            </a:r>
            <a:r>
              <a:rPr lang="en-US" sz="3000" dirty="0"/>
              <a:t>: 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 </a:t>
            </a:r>
          </a:p>
          <a:p>
            <a:pPr lvl="1">
              <a:lnSpc>
                <a:spcPct val="92000"/>
              </a:lnSpc>
            </a:pPr>
            <a:r>
              <a:rPr lang="en-US" sz="2600" dirty="0"/>
              <a:t>z </a:t>
            </a:r>
            <a:r>
              <a:rPr lang="en-US" sz="2600" dirty="0" smtClean="0"/>
              <a:t>is the sum </a:t>
            </a:r>
            <a:r>
              <a:rPr lang="en-US" sz="2600" dirty="0"/>
              <a:t>of inputs a, b, and </a:t>
            </a:r>
            <a:r>
              <a:rPr lang="en-US" sz="2600" dirty="0" smtClean="0"/>
              <a:t>carry-in (one bit at a time)</a:t>
            </a:r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 carry-out </a:t>
            </a:r>
            <a:r>
              <a:rPr lang="en-US" sz="2600" i="1" dirty="0" smtClean="0"/>
              <a:t>is</a:t>
            </a:r>
            <a:r>
              <a:rPr lang="en-US" sz="2600" dirty="0" smtClean="0"/>
              <a:t> the next carry-in state.</a:t>
            </a:r>
          </a:p>
          <a:p>
            <a:pPr lvl="1">
              <a:lnSpc>
                <a:spcPct val="92000"/>
              </a:lnSpc>
            </a:pPr>
            <a:r>
              <a:rPr lang="en-US" sz="2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…10110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9718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200" y="38201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41870" y="351538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3375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724400"/>
            <a:ext cx="9372600" cy="2286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Two states</a:t>
            </a:r>
            <a:r>
              <a:rPr lang="en-US" sz="3000" dirty="0"/>
              <a:t>: </a:t>
            </a:r>
            <a:r>
              <a:rPr lang="en-US" sz="3000" dirty="0">
                <a:solidFill>
                  <a:srgbClr val="FFC000"/>
                </a:solidFill>
              </a:rPr>
              <a:t>S0</a:t>
            </a:r>
            <a:r>
              <a:rPr lang="en-US" sz="3000" dirty="0"/>
              <a:t> (no </a:t>
            </a:r>
            <a:r>
              <a:rPr lang="en-US" sz="3000" dirty="0" smtClean="0"/>
              <a:t>carry in), </a:t>
            </a:r>
            <a:r>
              <a:rPr lang="en-US" sz="3000" dirty="0">
                <a:solidFill>
                  <a:srgbClr val="FFC000"/>
                </a:solidFill>
              </a:rPr>
              <a:t>S1</a:t>
            </a:r>
            <a:r>
              <a:rPr lang="en-US" sz="3000" dirty="0"/>
              <a:t> (carry </a:t>
            </a:r>
            <a:r>
              <a:rPr lang="en-US" sz="3000" dirty="0" smtClean="0"/>
              <a:t>in)</a:t>
            </a:r>
            <a:endParaRPr lang="en-US" sz="3000" dirty="0"/>
          </a:p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Inputs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3000" dirty="0"/>
              <a:t> and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Output</a:t>
            </a:r>
            <a:r>
              <a:rPr lang="en-US" sz="3000" dirty="0"/>
              <a:t>: 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 </a:t>
            </a:r>
          </a:p>
          <a:p>
            <a:pPr lvl="1">
              <a:lnSpc>
                <a:spcPct val="92000"/>
              </a:lnSpc>
            </a:pPr>
            <a:r>
              <a:rPr lang="en-US" sz="2600" dirty="0"/>
              <a:t>z </a:t>
            </a:r>
            <a:r>
              <a:rPr lang="en-US" sz="2600" dirty="0" smtClean="0"/>
              <a:t>is the sum </a:t>
            </a:r>
            <a:r>
              <a:rPr lang="en-US" sz="2600" dirty="0"/>
              <a:t>of inputs a, b, and carry-in (one bit at a time</a:t>
            </a:r>
            <a:r>
              <a:rPr lang="en-US" sz="2600" dirty="0" smtClean="0"/>
              <a:t>)</a:t>
            </a:r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 carry-out </a:t>
            </a:r>
            <a:r>
              <a:rPr lang="en-US" sz="2600" i="1" dirty="0" smtClean="0"/>
              <a:t>is</a:t>
            </a:r>
            <a:r>
              <a:rPr lang="en-US" sz="2600" dirty="0" smtClean="0"/>
              <a:t> the next carry-in state.</a:t>
            </a:r>
            <a:endParaRPr lang="en-US" sz="2600" dirty="0"/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Arcs labeled </a:t>
            </a:r>
            <a:r>
              <a:rPr lang="en-US" sz="2600" dirty="0"/>
              <a:t>with input bits a and b, and output </a:t>
            </a:r>
            <a:r>
              <a:rPr lang="en-US" sz="2600" dirty="0" smtClean="0"/>
              <a:t>z</a:t>
            </a:r>
            <a:endParaRPr lang="en-US" sz="2600" dirty="0"/>
          </a:p>
        </p:txBody>
      </p:sp>
      <p:sp>
        <p:nvSpPr>
          <p:cNvPr id="23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5" name="Oval 24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8" name="Arc 27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0" name="Arc 29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2" name="Arc 31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5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1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2" name="Arc 41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…10110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9718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200" y="38201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41870" y="351538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423717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/>
      <p:bldP spid="35" grpId="0"/>
      <p:bldP spid="38" grpId="0"/>
      <p:bldP spid="39" grpId="0"/>
      <p:bldP spid="40" grpId="0"/>
      <p:bldP spid="41" grpId="0"/>
      <p:bldP spid="4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23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5" name="Oval 24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8" name="Arc 27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Arc 29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Arc 31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35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41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2" name="Arc 41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76200" y="4724400"/>
            <a:ext cx="92964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2000"/>
              </a:lnSpc>
            </a:pPr>
            <a:r>
              <a:rPr lang="en-US" sz="3000" dirty="0" smtClean="0">
                <a:solidFill>
                  <a:schemeClr val="accent1"/>
                </a:solidFill>
              </a:rPr>
              <a:t>Two states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rgbClr val="FFC000"/>
                </a:solidFill>
              </a:rPr>
              <a:t>S0</a:t>
            </a:r>
            <a:r>
              <a:rPr lang="en-US" sz="3000" dirty="0" smtClean="0"/>
              <a:t> (no carry in), </a:t>
            </a:r>
            <a:r>
              <a:rPr lang="en-US" sz="3000" dirty="0" smtClean="0">
                <a:solidFill>
                  <a:srgbClr val="FFC000"/>
                </a:solidFill>
              </a:rPr>
              <a:t>S1</a:t>
            </a:r>
            <a:r>
              <a:rPr lang="en-US" sz="3000" dirty="0" smtClean="0"/>
              <a:t> (carry in)</a:t>
            </a:r>
          </a:p>
          <a:p>
            <a:pPr>
              <a:lnSpc>
                <a:spcPct val="92000"/>
              </a:lnSpc>
            </a:pPr>
            <a:r>
              <a:rPr lang="en-US" sz="3000" dirty="0" smtClean="0">
                <a:solidFill>
                  <a:schemeClr val="accent1"/>
                </a:solidFill>
              </a:rPr>
              <a:t>Inputs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  <a:p>
            <a:pPr>
              <a:lnSpc>
                <a:spcPct val="92000"/>
              </a:lnSpc>
            </a:pPr>
            <a:r>
              <a:rPr lang="en-US" sz="3000" dirty="0" smtClean="0">
                <a:solidFill>
                  <a:schemeClr val="accent1"/>
                </a:solidFill>
              </a:rPr>
              <a:t>Output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 </a:t>
            </a:r>
          </a:p>
          <a:p>
            <a:pPr lvl="1">
              <a:lnSpc>
                <a:spcPct val="92000"/>
              </a:lnSpc>
            </a:pPr>
            <a:r>
              <a:rPr lang="en-US" sz="2600" dirty="0" smtClean="0"/>
              <a:t>z is the sum of inputs a, b, and </a:t>
            </a:r>
            <a:r>
              <a:rPr lang="en-US" sz="2600" dirty="0"/>
              <a:t>carry-in (one bit at a time</a:t>
            </a:r>
            <a:r>
              <a:rPr lang="en-US" sz="2600" dirty="0" smtClean="0"/>
              <a:t>)</a:t>
            </a:r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 carry-out </a:t>
            </a:r>
            <a:r>
              <a:rPr lang="en-US" sz="2600" i="1" dirty="0" smtClean="0"/>
              <a:t>is</a:t>
            </a:r>
            <a:r>
              <a:rPr lang="en-US" sz="2600" dirty="0" smtClean="0"/>
              <a:t> the next carry-in state.</a:t>
            </a:r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Arcs labeled with input bits a and b, and output z (Mealy Machine)</a:t>
            </a:r>
            <a:endParaRPr lang="en-US" sz="2600" dirty="0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…10110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8200" y="29718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8200" y="38201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41870" y="351538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1123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Serial Adder: State Table</a:t>
            </a:r>
          </a:p>
        </p:txBody>
      </p:sp>
      <p:graphicFrame>
        <p:nvGraphicFramePr>
          <p:cNvPr id="6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023495"/>
              </p:ext>
            </p:extLst>
          </p:nvPr>
        </p:nvGraphicFramePr>
        <p:xfrm>
          <a:off x="209551" y="3002280"/>
          <a:ext cx="3448049" cy="3931920"/>
        </p:xfrm>
        <a:graphic>
          <a:graphicData uri="http://schemas.openxmlformats.org/drawingml/2006/table">
            <a:tbl>
              <a:tblPr/>
              <a:tblGrid>
                <a:gridCol w="428455"/>
                <a:gridCol w="489664"/>
                <a:gridCol w="1029223"/>
                <a:gridCol w="500235"/>
                <a:gridCol w="1000472"/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Current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Next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" name="Oval 9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3" name="Arc 12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Arc 14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Arc 16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4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Arc 25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733800" y="3581400"/>
            <a:ext cx="5181600" cy="228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smtClean="0"/>
              <a:t>(2) Write down all input and state combinations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718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Serial Adder: State Table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3581400"/>
            <a:ext cx="5181600" cy="228441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(2) Write </a:t>
            </a:r>
            <a:r>
              <a:rPr lang="en-US" sz="3000" dirty="0"/>
              <a:t>down all input and state combinations</a:t>
            </a:r>
          </a:p>
        </p:txBody>
      </p:sp>
      <p:graphicFrame>
        <p:nvGraphicFramePr>
          <p:cNvPr id="6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140205"/>
              </p:ext>
            </p:extLst>
          </p:nvPr>
        </p:nvGraphicFramePr>
        <p:xfrm>
          <a:off x="209551" y="3002280"/>
          <a:ext cx="3448049" cy="3931920"/>
        </p:xfrm>
        <a:graphic>
          <a:graphicData uri="http://schemas.openxmlformats.org/drawingml/2006/table">
            <a:tbl>
              <a:tblPr/>
              <a:tblGrid>
                <a:gridCol w="428455"/>
                <a:gridCol w="489664"/>
                <a:gridCol w="1029223"/>
                <a:gridCol w="500235"/>
                <a:gridCol w="1000472"/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Current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Next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" name="Oval 9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3" name="Arc 12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Arc 14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Arc 16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4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Arc 25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Serial Adder: State Assignment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3581400"/>
            <a:ext cx="5334000" cy="3276600"/>
          </a:xfrm>
        </p:spPr>
        <p:txBody>
          <a:bodyPr/>
          <a:lstStyle/>
          <a:p>
            <a:r>
              <a:rPr lang="en-US" sz="3000" dirty="0"/>
              <a:t>(3) Encode states, inputs, and outputs as </a:t>
            </a:r>
            <a:r>
              <a:rPr lang="en-US" sz="3000" dirty="0" smtClean="0"/>
              <a:t>bits</a:t>
            </a:r>
          </a:p>
          <a:p>
            <a:endParaRPr lang="en-US" sz="3000" dirty="0"/>
          </a:p>
          <a:p>
            <a:r>
              <a:rPr lang="en-US" sz="3000" dirty="0" smtClean="0"/>
              <a:t>Two </a:t>
            </a:r>
            <a:r>
              <a:rPr lang="en-US" sz="3000" dirty="0"/>
              <a:t>states, so 1-bit is sufficient</a:t>
            </a:r>
          </a:p>
          <a:p>
            <a:pPr lvl="1"/>
            <a:r>
              <a:rPr lang="en-US" sz="2600" dirty="0"/>
              <a:t>A single flip-flop will encode the state</a:t>
            </a:r>
          </a:p>
        </p:txBody>
      </p:sp>
      <p:graphicFrame>
        <p:nvGraphicFramePr>
          <p:cNvPr id="7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062745"/>
              </p:ext>
            </p:extLst>
          </p:nvPr>
        </p:nvGraphicFramePr>
        <p:xfrm>
          <a:off x="209551" y="3313176"/>
          <a:ext cx="3448049" cy="3621024"/>
        </p:xfrm>
        <a:graphic>
          <a:graphicData uri="http://schemas.openxmlformats.org/drawingml/2006/table">
            <a:tbl>
              <a:tblPr/>
              <a:tblGrid>
                <a:gridCol w="428455"/>
                <a:gridCol w="489664"/>
                <a:gridCol w="1029223"/>
                <a:gridCol w="500235"/>
                <a:gridCol w="1000472"/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s'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" name="Oval 7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1" name="Arc 10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Arc 12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Arc 14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18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2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3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Arc 23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Serial Adder: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9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48100" y="3657600"/>
                <a:ext cx="5219700" cy="2743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(4) Determine logic equations for next state and outputs</a:t>
                </a:r>
              </a:p>
              <a:p>
                <a:endParaRPr lang="en-US" dirty="0"/>
              </a:p>
              <a:p>
                <a:r>
                  <a:rPr lang="en-US" dirty="0" smtClean="0"/>
                  <a:t>Combinational Logic Equations</a:t>
                </a:r>
                <a:endParaRPr lang="en-US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z</a:t>
                </a:r>
                <a:r>
                  <a:rPr lang="en-US" dirty="0"/>
                  <a:t>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bs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s + abs</a:t>
                </a:r>
                <a:endParaRPr lang="en-US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dirty="0">
                    <a:solidFill>
                      <a:srgbClr val="FFC000"/>
                    </a:solidFill>
                  </a:rPr>
                  <a:t>s’</a:t>
                </a:r>
                <a:r>
                  <a:rPr lang="en-US" dirty="0"/>
                  <a:t> = </a:t>
                </a:r>
                <a:r>
                  <a:rPr lang="en-US" dirty="0" err="1" smtClean="0"/>
                  <a:t>ab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/>
                  <a:t>bs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/>
                  <a:t>s </a:t>
                </a:r>
                <a:r>
                  <a:rPr lang="en-US" dirty="0"/>
                  <a:t>+ abs</a:t>
                </a:r>
              </a:p>
            </p:txBody>
          </p:sp>
        </mc:Choice>
        <mc:Fallback xmlns="">
          <p:sp>
            <p:nvSpPr>
              <p:cNvPr id="251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48100" y="3657600"/>
                <a:ext cx="5219700" cy="2743200"/>
              </a:xfrm>
              <a:blipFill rotWithShape="1">
                <a:blip r:embed="rId29"/>
                <a:stretch>
                  <a:fillRect l="-2684" t="-5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6699250" y="2209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86200" y="2514600"/>
            <a:ext cx="8445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19200" y="31242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219200" y="1828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19400" y="18288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05600" y="2057400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State </a:t>
            </a:r>
          </a:p>
        </p:txBody>
      </p:sp>
      <p:sp>
        <p:nvSpPr>
          <p:cNvPr id="34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56925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35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24384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36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219200" y="18288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2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019800" y="22098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019800" y="1447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771538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40" name="Rectangle 39"/>
          <p:cNvSpPr/>
          <p:nvPr>
            <p:custDataLst>
              <p:tags r:id="rId13"/>
            </p:custDataLst>
          </p:nvPr>
        </p:nvSpPr>
        <p:spPr>
          <a:xfrm>
            <a:off x="1752600" y="990600"/>
            <a:ext cx="1066800" cy="167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>
            <p:custDataLst>
              <p:tags r:id="rId14"/>
            </p:custDataLst>
          </p:nvPr>
        </p:nvSpPr>
        <p:spPr>
          <a:xfrm>
            <a:off x="4572000" y="914400"/>
            <a:ext cx="15240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>
            <p:custDataLst>
              <p:tags r:id="rId15"/>
            </p:custDataLst>
          </p:nvPr>
        </p:nvCxnSpPr>
        <p:spPr>
          <a:xfrm rot="5400000" flipH="1" flipV="1">
            <a:off x="2476500" y="2552699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16"/>
            </p:custDataLst>
          </p:nvPr>
        </p:nvCxnSpPr>
        <p:spPr>
          <a:xfrm rot="16200000" flipV="1">
            <a:off x="2552700" y="2552700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ine 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886200" y="2209800"/>
            <a:ext cx="6921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38550" y="1931313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46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2236113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28800" y="1600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48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4600" y="1600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49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13716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0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99262" y="12192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1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71600" y="13716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s'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2" name="Rectangle 1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64350" y="2465788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s'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4" name="Rectangle 1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7350" y="569250"/>
            <a:ext cx="159385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Next State</a:t>
            </a:r>
            <a:endParaRPr lang="en-US" sz="2800" b="1" dirty="0"/>
          </a:p>
        </p:txBody>
      </p:sp>
      <p:graphicFrame>
        <p:nvGraphicFramePr>
          <p:cNvPr id="56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781426"/>
              </p:ext>
            </p:extLst>
          </p:nvPr>
        </p:nvGraphicFramePr>
        <p:xfrm>
          <a:off x="209551" y="3313176"/>
          <a:ext cx="3448049" cy="3621024"/>
        </p:xfrm>
        <a:graphic>
          <a:graphicData uri="http://schemas.openxmlformats.org/drawingml/2006/table">
            <a:tbl>
              <a:tblPr/>
              <a:tblGrid>
                <a:gridCol w="428455"/>
                <a:gridCol w="489664"/>
                <a:gridCol w="1029223"/>
                <a:gridCol w="500235"/>
                <a:gridCol w="1000472"/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s'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4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829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Sequential </a:t>
            </a:r>
            <a:r>
              <a:rPr lang="en-US" dirty="0" smtClean="0"/>
              <a:t>Logic Circuits</a:t>
            </a:r>
            <a:endParaRPr lang="en-US" dirty="0"/>
          </a:p>
        </p:txBody>
      </p:sp>
      <p:sp>
        <p:nvSpPr>
          <p:cNvPr id="18" name="Rectangle 17"/>
          <p:cNvSpPr/>
          <p:nvPr>
            <p:custDataLst>
              <p:tags r:id="rId1"/>
            </p:custDataLst>
          </p:nvPr>
        </p:nvSpPr>
        <p:spPr>
          <a:xfrm>
            <a:off x="457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Strategy</a:t>
            </a:r>
            <a:r>
              <a:rPr lang="en-US" sz="2800" dirty="0" smtClean="0"/>
              <a:t>:</a:t>
            </a:r>
          </a:p>
          <a:p>
            <a:pPr marL="233363" indent="-233363"/>
            <a:r>
              <a:rPr lang="en-US" sz="2800" dirty="0" smtClean="0"/>
              <a:t>(1) Draw a state diagram (e.g. Mealy Machine)</a:t>
            </a:r>
          </a:p>
          <a:p>
            <a:pPr marL="233363" indent="-233363"/>
            <a:r>
              <a:rPr lang="en-US" sz="2800" dirty="0" smtClean="0"/>
              <a:t>(2) Write output and next-state tables</a:t>
            </a:r>
          </a:p>
          <a:p>
            <a:pPr marL="233363" indent="-233363"/>
            <a:r>
              <a:rPr lang="en-US" sz="2800" dirty="0" smtClean="0"/>
              <a:t>(3) Encode states, inputs, and outputs as bits</a:t>
            </a:r>
          </a:p>
          <a:p>
            <a:pPr marL="233363" indent="-233363"/>
            <a:r>
              <a:rPr lang="en-US" sz="2800" dirty="0" smtClean="0"/>
              <a:t>(4) Determine logic equations for next state and outputs</a:t>
            </a:r>
            <a:endParaRPr lang="en-US" sz="2800" dirty="0"/>
          </a:p>
        </p:txBody>
      </p:sp>
      <p:sp>
        <p:nvSpPr>
          <p:cNvPr id="19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699250" y="2209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86200" y="2514600"/>
            <a:ext cx="8445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1219200" y="31242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219200" y="1828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819400" y="18288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05600" y="2057400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State </a:t>
            </a:r>
          </a:p>
        </p:txBody>
      </p:sp>
      <p:sp>
        <p:nvSpPr>
          <p:cNvPr id="25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4600" y="56925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26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4384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27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219200" y="18288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019800" y="22098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9800" y="1447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0" y="771538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>
          <a:xfrm>
            <a:off x="1752600" y="990600"/>
            <a:ext cx="1066800" cy="167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>
            <p:custDataLst>
              <p:tags r:id="rId15"/>
            </p:custDataLst>
          </p:nvPr>
        </p:nvSpPr>
        <p:spPr>
          <a:xfrm>
            <a:off x="4572000" y="914400"/>
            <a:ext cx="15240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>
            <p:custDataLst>
              <p:tags r:id="rId16"/>
            </p:custDataLst>
          </p:nvPr>
        </p:nvCxnSpPr>
        <p:spPr>
          <a:xfrm rot="5400000" flipH="1" flipV="1">
            <a:off x="2476500" y="2552699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>
            <p:custDataLst>
              <p:tags r:id="rId17"/>
            </p:custDataLst>
          </p:nvPr>
        </p:nvCxnSpPr>
        <p:spPr>
          <a:xfrm rot="16200000" flipV="1">
            <a:off x="2552700" y="2552700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886200" y="2209800"/>
            <a:ext cx="6921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38550" y="1931313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37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657600" y="2236113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828800" y="1600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39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14600" y="1600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40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24200" y="13716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1" name="Rectangle 1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99262" y="12192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371600" y="13716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s'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3" name="Rectangle 1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864350" y="2465788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s'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4" name="Rectangle 1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87350" y="569250"/>
            <a:ext cx="159385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Next State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3"/>
              <p:cNvSpPr txBox="1">
                <a:spLocks noChangeArrowheads="1"/>
              </p:cNvSpPr>
              <p:nvPr/>
            </p:nvSpPr>
            <p:spPr>
              <a:xfrm>
                <a:off x="3848100" y="3124200"/>
                <a:ext cx="5219700" cy="2743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Calibri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z</a:t>
                </a:r>
                <a:r>
                  <a:rPr lang="en-US" dirty="0"/>
                  <a:t>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/>
                  <a:t>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bs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/>
                  <a:t>s + abs</a:t>
                </a:r>
                <a:endParaRPr lang="en-US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dirty="0">
                    <a:solidFill>
                      <a:srgbClr val="FFC000"/>
                    </a:solidFill>
                  </a:rPr>
                  <a:t>s’</a:t>
                </a:r>
                <a:r>
                  <a:rPr lang="en-US" dirty="0"/>
                  <a:t> = </a:t>
                </a:r>
                <a:r>
                  <a:rPr lang="en-US" dirty="0" err="1" smtClean="0"/>
                  <a:t>ab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/>
                  <a:t>bs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/>
                  <a:t>s </a:t>
                </a:r>
                <a:r>
                  <a:rPr lang="en-US" dirty="0"/>
                  <a:t>+ </a:t>
                </a:r>
                <a:r>
                  <a:rPr lang="en-US" dirty="0" smtClean="0"/>
                  <a:t>abs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dirty="0" smtClean="0"/>
                  <a:t>.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dirty="0" smtClean="0"/>
                  <a:t>.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4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3124200"/>
                <a:ext cx="5219700" cy="2743200"/>
              </a:xfrm>
              <a:prstGeom prst="rect">
                <a:avLst/>
              </a:prstGeom>
              <a:blipFill rotWithShape="1">
                <a:blip r:embed="rId3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36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#2: </a:t>
            </a:r>
            <a:r>
              <a:rPr lang="en-US" dirty="0" smtClean="0"/>
              <a:t>Digital Door Lock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438400" y="762000"/>
            <a:ext cx="64770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Digital Door Lock</a:t>
            </a:r>
          </a:p>
          <a:p>
            <a:r>
              <a:rPr lang="en-US" dirty="0" smtClean="0"/>
              <a:t>Inputs: </a:t>
            </a:r>
          </a:p>
          <a:p>
            <a:pPr lvl="1"/>
            <a:r>
              <a:rPr lang="en-US" dirty="0" err="1" smtClean="0"/>
              <a:t>keycodes</a:t>
            </a:r>
            <a:r>
              <a:rPr lang="en-US" dirty="0" smtClean="0"/>
              <a:t> from keypad</a:t>
            </a:r>
          </a:p>
          <a:p>
            <a:pPr lvl="1"/>
            <a:r>
              <a:rPr lang="en-US" dirty="0" smtClean="0"/>
              <a:t>clock</a:t>
            </a:r>
          </a:p>
          <a:p>
            <a:r>
              <a:rPr lang="en-US" dirty="0" smtClean="0"/>
              <a:t>Outputs: </a:t>
            </a:r>
          </a:p>
          <a:p>
            <a:pPr lvl="1"/>
            <a:r>
              <a:rPr lang="en-US" dirty="0" smtClean="0"/>
              <a:t>“unlock” signal</a:t>
            </a:r>
          </a:p>
          <a:p>
            <a:pPr lvl="1"/>
            <a:r>
              <a:rPr lang="en-US" dirty="0" smtClean="0"/>
              <a:t>display how many keys pressed so far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914400"/>
            <a:ext cx="1867441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78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Door Lock: Inputs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1800" y="609600"/>
            <a:ext cx="5943600" cy="2971800"/>
          </a:xfrm>
        </p:spPr>
        <p:txBody>
          <a:bodyPr/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signals are synchronized to clock</a:t>
            </a:r>
          </a:p>
          <a:p>
            <a:pPr lvl="1"/>
            <a:r>
              <a:rPr lang="en-US" dirty="0" smtClean="0"/>
              <a:t>Password is B-A-B</a:t>
            </a: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5400000">
            <a:off x="152400" y="365760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>
            <a:off x="609600" y="4114800"/>
            <a:ext cx="2057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5"/>
            </p:custDataLst>
          </p:nvPr>
        </p:nvCxnSpPr>
        <p:spPr>
          <a:xfrm rot="5400000">
            <a:off x="495300" y="3390900"/>
            <a:ext cx="838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>
            <a:off x="914400" y="38100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7"/>
            </p:custDataLst>
          </p:nvPr>
        </p:nvCxnSpPr>
        <p:spPr>
          <a:xfrm rot="5400000">
            <a:off x="800100" y="3086100"/>
            <a:ext cx="838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1219200" y="3505200"/>
            <a:ext cx="1447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print"/>
          <a:srcRect l="12241" t="-1" r="46954" b="46067"/>
          <a:stretch>
            <a:fillRect/>
          </a:stretch>
        </p:blipFill>
        <p:spPr bwMode="auto">
          <a:xfrm>
            <a:off x="381000" y="1600200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>
            <p:custDataLst>
              <p:tags r:id="rId10"/>
            </p:custDataLst>
          </p:nvPr>
        </p:nvSpPr>
        <p:spPr>
          <a:xfrm>
            <a:off x="2667000" y="3124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</a:t>
            </a:r>
            <a:endParaRPr lang="en-US" sz="3200" dirty="0"/>
          </a:p>
        </p:txBody>
      </p:sp>
      <p:sp>
        <p:nvSpPr>
          <p:cNvPr id="22" name="TextBox 21"/>
          <p:cNvSpPr txBox="1"/>
          <p:nvPr>
            <p:custDataLst>
              <p:tags r:id="rId11"/>
            </p:custDataLst>
          </p:nvPr>
        </p:nvSpPr>
        <p:spPr>
          <a:xfrm>
            <a:off x="2667000" y="3505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23" name="TextBox 22"/>
          <p:cNvSpPr txBox="1"/>
          <p:nvPr>
            <p:custDataLst>
              <p:tags r:id="rId12"/>
            </p:custDataLst>
          </p:nvPr>
        </p:nvSpPr>
        <p:spPr>
          <a:xfrm>
            <a:off x="2667000" y="3886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760128318"/>
              </p:ext>
            </p:extLst>
          </p:nvPr>
        </p:nvGraphicFramePr>
        <p:xfrm>
          <a:off x="4800600" y="2667000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20269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Ø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 key)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‘A’ pressed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‘B’ pressed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8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647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State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How do we store </a:t>
            </a:r>
            <a:r>
              <a:rPr lang="en-US" b="1" i="1" dirty="0" smtClean="0">
                <a:solidFill>
                  <a:schemeClr val="accent1"/>
                </a:solidFill>
              </a:rPr>
              <a:t>one</a:t>
            </a:r>
            <a:r>
              <a:rPr lang="en-US" dirty="0" smtClean="0">
                <a:solidFill>
                  <a:schemeClr val="accent1"/>
                </a:solidFill>
              </a:rPr>
              <a:t> bit?</a:t>
            </a:r>
          </a:p>
          <a:p>
            <a:pPr lvl="1"/>
            <a:r>
              <a:rPr lang="en-US" dirty="0" smtClean="0"/>
              <a:t>Attempts at storing (and changing) one bit</a:t>
            </a:r>
          </a:p>
          <a:p>
            <a:pPr lvl="2"/>
            <a:r>
              <a:rPr lang="en-US" dirty="0" smtClean="0"/>
              <a:t>Set-Reset Latch</a:t>
            </a:r>
          </a:p>
          <a:p>
            <a:pPr lvl="2"/>
            <a:r>
              <a:rPr lang="en-US" dirty="0" smtClean="0"/>
              <a:t>D Latch</a:t>
            </a:r>
          </a:p>
          <a:p>
            <a:pPr lvl="2"/>
            <a:r>
              <a:rPr lang="en-US" dirty="0" smtClean="0"/>
              <a:t>D Flip-Flops</a:t>
            </a:r>
          </a:p>
          <a:p>
            <a:pPr lvl="2"/>
            <a:r>
              <a:rPr lang="en-US" dirty="0" smtClean="0"/>
              <a:t>Master-Slave Flip-Flops</a:t>
            </a:r>
          </a:p>
          <a:p>
            <a:pPr lvl="1"/>
            <a:r>
              <a:rPr lang="en-US" dirty="0" smtClean="0"/>
              <a:t>Register: storing more than one bit, N-bits</a:t>
            </a:r>
          </a:p>
          <a:p>
            <a:r>
              <a:rPr lang="en-US" dirty="0" smtClean="0"/>
              <a:t>Basic Building Blocks</a:t>
            </a:r>
          </a:p>
          <a:p>
            <a:pPr lvl="1"/>
            <a:r>
              <a:rPr lang="en-US" dirty="0" smtClean="0"/>
              <a:t>Decoders and Encoders</a:t>
            </a:r>
          </a:p>
          <a:p>
            <a:r>
              <a:rPr lang="en-US" dirty="0" smtClean="0"/>
              <a:t>Finite State Machines (FSM)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How do we design logic circuits with state?</a:t>
            </a:r>
          </a:p>
          <a:p>
            <a:pPr lvl="1"/>
            <a:r>
              <a:rPr lang="en-US" dirty="0" smtClean="0"/>
              <a:t>Types of FSMs: Mealy and Moore Machines</a:t>
            </a:r>
          </a:p>
          <a:p>
            <a:pPr lvl="1"/>
            <a:r>
              <a:rPr lang="en-US" dirty="0" smtClean="0"/>
              <a:t>Examples: Serial Adder and a Digital Door Lock</a:t>
            </a:r>
          </a:p>
        </p:txBody>
      </p:sp>
    </p:spTree>
    <p:extLst>
      <p:ext uri="{BB962C8B-B14F-4D97-AF65-F5344CB8AC3E}">
        <p14:creationId xmlns:p14="http://schemas.microsoft.com/office/powerpoint/2010/main" val="24428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Door Lock: Outputs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1800" y="609600"/>
            <a:ext cx="5867400" cy="2819400"/>
          </a:xfrm>
        </p:spPr>
        <p:txBody>
          <a:bodyPr/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High pulse on U unlocks door</a:t>
            </a: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5400000" flipH="1" flipV="1">
            <a:off x="3086100" y="2933700"/>
            <a:ext cx="990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 rot="10800000">
            <a:off x="3124200" y="24384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5"/>
            </p:custDataLst>
          </p:nvPr>
        </p:nvCxnSpPr>
        <p:spPr>
          <a:xfrm rot="16200000">
            <a:off x="2628900" y="3238500"/>
            <a:ext cx="838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 rot="10800000">
            <a:off x="1905000" y="2819400"/>
            <a:ext cx="114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 l="5440" t="47941" r="-653" b="4118"/>
          <a:stretch>
            <a:fillRect/>
          </a:stretch>
        </p:blipFill>
        <p:spPr bwMode="auto">
          <a:xfrm>
            <a:off x="2819400" y="34290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1524000" y="25908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</a:t>
            </a:r>
            <a:endParaRPr lang="en-US" sz="3200" dirty="0"/>
          </a:p>
        </p:txBody>
      </p: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381000" y="213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D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D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D</a:t>
            </a:r>
            <a:r>
              <a:rPr lang="en-US" sz="2800" baseline="-25000" dirty="0" smtClean="0"/>
              <a:t>0</a:t>
            </a:r>
            <a:endParaRPr lang="en-US" sz="2800" baseline="-25000" dirty="0"/>
          </a:p>
        </p:txBody>
      </p:sp>
      <p:cxnSp>
        <p:nvCxnSpPr>
          <p:cNvPr id="29" name="Straight Connector 28"/>
          <p:cNvCxnSpPr/>
          <p:nvPr>
            <p:custDataLst>
              <p:tags r:id="rId10"/>
            </p:custDataLst>
          </p:nvPr>
        </p:nvCxnSpPr>
        <p:spPr>
          <a:xfrm rot="5400000">
            <a:off x="2136342" y="2400300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>
            <p:custDataLst>
              <p:tags r:id="rId11"/>
            </p:custDataLst>
          </p:nvPr>
        </p:nvSpPr>
        <p:spPr>
          <a:xfrm>
            <a:off x="2022042" y="1981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</a:p>
        </p:txBody>
      </p:sp>
      <p:sp>
        <p:nvSpPr>
          <p:cNvPr id="34" name="Rectangle 33"/>
          <p:cNvSpPr/>
          <p:nvPr>
            <p:custDataLst>
              <p:tags r:id="rId12"/>
            </p:custDataLst>
          </p:nvPr>
        </p:nvSpPr>
        <p:spPr>
          <a:xfrm>
            <a:off x="2438400" y="1905000"/>
            <a:ext cx="685800" cy="685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LED</a:t>
            </a:r>
            <a:br>
              <a:rPr lang="en-US" sz="2400" dirty="0" smtClean="0"/>
            </a:br>
            <a:r>
              <a:rPr lang="en-US" sz="2400" dirty="0" err="1" smtClean="0"/>
              <a:t>dec</a:t>
            </a:r>
            <a:endParaRPr lang="en-US" sz="2400" dirty="0"/>
          </a:p>
        </p:txBody>
      </p:sp>
      <p:cxnSp>
        <p:nvCxnSpPr>
          <p:cNvPr id="39" name="Straight Connector 38"/>
          <p:cNvCxnSpPr/>
          <p:nvPr>
            <p:custDataLst>
              <p:tags r:id="rId13"/>
            </p:custDataLst>
          </p:nvPr>
        </p:nvCxnSpPr>
        <p:spPr>
          <a:xfrm rot="10800000">
            <a:off x="1905000" y="24384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14"/>
            </p:custDataLst>
          </p:nvPr>
        </p:nvCxnSpPr>
        <p:spPr>
          <a:xfrm rot="5400000">
            <a:off x="3279342" y="2400300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>
            <p:custDataLst>
              <p:tags r:id="rId15"/>
            </p:custDataLst>
          </p:nvPr>
        </p:nvSpPr>
        <p:spPr>
          <a:xfrm>
            <a:off x="3165042" y="1981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</a:t>
            </a:r>
          </a:p>
        </p:txBody>
      </p:sp>
      <p:sp>
        <p:nvSpPr>
          <p:cNvPr id="17" name="Rectangle 16"/>
          <p:cNvSpPr/>
          <p:nvPr>
            <p:custDataLst>
              <p:tags r:id="rId16"/>
            </p:custDataLst>
          </p:nvPr>
        </p:nvSpPr>
        <p:spPr>
          <a:xfrm>
            <a:off x="457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Strategy</a:t>
            </a:r>
            <a:r>
              <a:rPr lang="en-US" sz="2800" dirty="0" smtClean="0"/>
              <a:t>:</a:t>
            </a:r>
          </a:p>
          <a:p>
            <a:pPr marL="233363" indent="-233363"/>
            <a:r>
              <a:rPr lang="en-US" sz="2800" dirty="0" smtClean="0"/>
              <a:t>(1) Draw a state diagram (e.g. Moore Machine)</a:t>
            </a:r>
          </a:p>
          <a:p>
            <a:pPr marL="233363" indent="-233363"/>
            <a:r>
              <a:rPr lang="en-US" sz="2800" dirty="0" smtClean="0"/>
              <a:t>(2) Write output and next-state tables</a:t>
            </a:r>
          </a:p>
          <a:p>
            <a:pPr marL="233363" indent="-233363"/>
            <a:r>
              <a:rPr lang="en-US" sz="2800" dirty="0" smtClean="0"/>
              <a:t>(3) Encode states, inputs, and outputs as bits</a:t>
            </a:r>
          </a:p>
          <a:p>
            <a:pPr marL="233363" indent="-233363"/>
            <a:r>
              <a:rPr lang="en-US" sz="2800" dirty="0" smtClean="0"/>
              <a:t>(4) Determine logic equations for next state and outputs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27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3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5" name="Oval 34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Arc 49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8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9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0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3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7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6" name="Arc 8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9" name="Arc 88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</a:p>
        </p:txBody>
      </p:sp>
      <p:sp>
        <p:nvSpPr>
          <p:cNvPr id="94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Arc 94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4572000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Arc 9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35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6" name="Rectangle 105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35" idx="5"/>
            <a:endCxn id="60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4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562600" y="41036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7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18" name="Straight Arrow Connector 117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1" name="Straight Arrow Connector 120"/>
          <p:cNvCxnSpPr>
            <a:endCxn id="6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>
            <p:custDataLst>
              <p:tags r:id="rId47"/>
            </p:custDataLst>
          </p:nvPr>
        </p:nvSpPr>
        <p:spPr>
          <a:xfrm>
            <a:off x="5257800" y="213266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" name="Oval 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324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4" name="Rectangle 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405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5" name="Rectangle 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477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75" name="Straight Arrow Connector 74"/>
          <p:cNvCxnSpPr/>
          <p:nvPr>
            <p:custDataLst>
              <p:tags r:id="rId51"/>
            </p:custDataLst>
          </p:nvPr>
        </p:nvCxnSpPr>
        <p:spPr>
          <a:xfrm rot="16200000" flipH="1">
            <a:off x="4572000" y="2655889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>
            <p:custDataLst>
              <p:tags r:id="rId52"/>
            </p:custDataLst>
          </p:nvPr>
        </p:nvCxnSpPr>
        <p:spPr>
          <a:xfrm>
            <a:off x="5029200" y="5170488"/>
            <a:ext cx="12192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0292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" name="Rectangle 65"/>
          <p:cNvSpPr/>
          <p:nvPr>
            <p:custDataLst>
              <p:tags r:id="rId54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(1) Draw a state diagram (e.g. Moore Machine)</a:t>
            </a:r>
          </a:p>
        </p:txBody>
      </p:sp>
    </p:spTree>
    <p:extLst>
      <p:ext uri="{BB962C8B-B14F-4D97-AF65-F5344CB8AC3E}">
        <p14:creationId xmlns:p14="http://schemas.microsoft.com/office/powerpoint/2010/main" val="17646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8" grpId="0" animBg="1"/>
      <p:bldP spid="39" grpId="0"/>
      <p:bldP spid="48" grpId="0"/>
      <p:bldP spid="49" grpId="0"/>
      <p:bldP spid="50" grpId="0" animBg="1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7" grpId="0"/>
      <p:bldP spid="68" grpId="0"/>
      <p:bldP spid="69" grpId="0"/>
      <p:bldP spid="73" grpId="0"/>
      <p:bldP spid="74" grpId="0"/>
      <p:bldP spid="85" grpId="0"/>
      <p:bldP spid="86" grpId="0" animBg="1"/>
      <p:bldP spid="88" grpId="0"/>
      <p:bldP spid="89" grpId="0" animBg="1"/>
      <p:bldP spid="91" grpId="0"/>
      <p:bldP spid="94" grpId="0"/>
      <p:bldP spid="95" grpId="0" animBg="1"/>
      <p:bldP spid="97" grpId="0" animBg="1"/>
      <p:bldP spid="99" grpId="0" animBg="1"/>
      <p:bldP spid="100" grpId="0" animBg="1"/>
      <p:bldP spid="103" grpId="0"/>
      <p:bldP spid="104" grpId="0"/>
      <p:bldP spid="105" grpId="0"/>
      <p:bldP spid="106" grpId="0"/>
      <p:bldP spid="112" grpId="0"/>
      <p:bldP spid="114" grpId="0"/>
      <p:bldP spid="117" grpId="0"/>
      <p:bldP spid="120" grpId="0"/>
      <p:bldP spid="123" grpId="0"/>
      <p:bldP spid="55" grpId="0" animBg="1"/>
      <p:bldP spid="64" grpId="0"/>
      <p:bldP spid="65" grpId="0"/>
      <p:bldP spid="7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3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5" name="Oval 34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Arc 49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8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9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0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3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7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6" name="Arc 8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9" name="Arc 88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4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Arc 94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Arc 9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35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6" name="Rectangle 105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35" idx="5"/>
            <a:endCxn id="60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4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7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18" name="Straight Arrow Connector 117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1" name="Straight Arrow Connector 120"/>
          <p:cNvCxnSpPr>
            <a:endCxn id="6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>
            <p:custDataLst>
              <p:tags r:id="rId47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0" name="Freeform 69"/>
          <p:cNvSpPr/>
          <p:nvPr>
            <p:custDataLst>
              <p:tags r:id="rId48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49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(1) Draw a state diagram (e.g. Moore Machine)</a:t>
            </a:r>
          </a:p>
        </p:txBody>
      </p:sp>
    </p:spTree>
    <p:extLst>
      <p:ext uri="{BB962C8B-B14F-4D97-AF65-F5344CB8AC3E}">
        <p14:creationId xmlns:p14="http://schemas.microsoft.com/office/powerpoint/2010/main" val="16977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4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5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6" name="Oval 65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8" name="Arc 77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0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1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2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3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4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8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1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Arc 11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4" name="Arc 123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7" name="Arc 126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Arc 12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1" name="Straight Arrow Connector 130"/>
          <p:cNvCxnSpPr>
            <a:stCxn id="66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Rectangle 134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6" name="Straight Arrow Connector 135"/>
          <p:cNvCxnSpPr>
            <a:stCxn id="66" idx="5"/>
            <a:endCxn id="83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9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1" name="Straight Arrow Connector 140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4" name="Straight Arrow Connector 143"/>
          <p:cNvCxnSpPr>
            <a:endCxn id="9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>
            <p:custDataLst>
              <p:tags r:id="rId47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6" name="Freeform 145"/>
          <p:cNvSpPr/>
          <p:nvPr>
            <p:custDataLst>
              <p:tags r:id="rId48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90623884"/>
              </p:ext>
            </p:extLst>
          </p:nvPr>
        </p:nvGraphicFramePr>
        <p:xfrm>
          <a:off x="5486400" y="2362200"/>
          <a:ext cx="29718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/>
                <a:gridCol w="1671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314" name="CP3 Ink 8de8a616-ff63-4270-90bd-47fe00395ecf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19232"/>
            <a:ext cx="2830651" cy="260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ectangle 56"/>
          <p:cNvSpPr/>
          <p:nvPr>
            <p:custDataLst>
              <p:tags r:id="rId51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/>
              <a:t>2) Write output and next-state </a:t>
            </a:r>
            <a:r>
              <a:rPr lang="en-US" sz="2800" dirty="0" smtClean="0"/>
              <a:t>tables </a:t>
            </a:r>
          </a:p>
        </p:txBody>
      </p:sp>
    </p:spTree>
    <p:extLst>
      <p:ext uri="{BB962C8B-B14F-4D97-AF65-F5344CB8AC3E}">
        <p14:creationId xmlns:p14="http://schemas.microsoft.com/office/powerpoint/2010/main" val="11849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4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5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6" name="Oval 65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8" name="Arc 77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0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1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2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3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4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8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1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Arc 11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4" name="Arc 123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7" name="Arc 126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Arc 12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1" name="Straight Arrow Connector 130"/>
          <p:cNvCxnSpPr>
            <a:stCxn id="66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Rectangle 134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6" name="Straight Arrow Connector 135"/>
          <p:cNvCxnSpPr>
            <a:stCxn id="66" idx="5"/>
            <a:endCxn id="83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9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1" name="Straight Arrow Connector 140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4" name="Straight Arrow Connector 143"/>
          <p:cNvCxnSpPr>
            <a:endCxn id="9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>
            <p:custDataLst>
              <p:tags r:id="rId47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6" name="Freeform 145"/>
          <p:cNvSpPr/>
          <p:nvPr>
            <p:custDataLst>
              <p:tags r:id="rId48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1569989501"/>
              </p:ext>
            </p:extLst>
          </p:nvPr>
        </p:nvGraphicFramePr>
        <p:xfrm>
          <a:off x="5486400" y="2351088"/>
          <a:ext cx="29718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/>
                <a:gridCol w="1671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3569620543"/>
              </p:ext>
            </p:extLst>
          </p:nvPr>
        </p:nvGraphicFramePr>
        <p:xfrm>
          <a:off x="5486400" y="2362200"/>
          <a:ext cx="29718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/>
                <a:gridCol w="1671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“0”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“1”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“2”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“3”, U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“1”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“2”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4" name="Rectangle 53"/>
          <p:cNvSpPr/>
          <p:nvPr>
            <p:custDataLst>
              <p:tags r:id="rId51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/>
              <a:t>2) Write output and next-state </a:t>
            </a:r>
            <a:r>
              <a:rPr lang="en-US" sz="2800" dirty="0" smtClean="0"/>
              <a:t>tables </a:t>
            </a:r>
          </a:p>
        </p:txBody>
      </p:sp>
    </p:spTree>
    <p:extLst>
      <p:ext uri="{BB962C8B-B14F-4D97-AF65-F5344CB8AC3E}">
        <p14:creationId xmlns:p14="http://schemas.microsoft.com/office/powerpoint/2010/main" val="1473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5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93208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6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4560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1" name="Oval 70"/>
          <p:cNvSpPr/>
          <p:nvPr>
            <p:custDataLst>
              <p:tags r:id="rId4"/>
            </p:custDataLst>
          </p:nvPr>
        </p:nvSpPr>
        <p:spPr>
          <a:xfrm>
            <a:off x="685800" y="3124200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5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7420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8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38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9" name="Arc 78"/>
          <p:cNvSpPr/>
          <p:nvPr>
            <p:custDataLst>
              <p:tags r:id="rId9"/>
            </p:custDataLst>
          </p:nvPr>
        </p:nvSpPr>
        <p:spPr>
          <a:xfrm>
            <a:off x="152400" y="326940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1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2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306512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3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827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4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48200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2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8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48200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94959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29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29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6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" name="Arc 121"/>
          <p:cNvSpPr/>
          <p:nvPr>
            <p:custDataLst>
              <p:tags r:id="rId24"/>
            </p:custDataLst>
          </p:nvPr>
        </p:nvSpPr>
        <p:spPr>
          <a:xfrm rot="5400000">
            <a:off x="24765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5" name="Arc 124"/>
          <p:cNvSpPr/>
          <p:nvPr>
            <p:custDataLst>
              <p:tags r:id="rId26"/>
            </p:custDataLst>
          </p:nvPr>
        </p:nvSpPr>
        <p:spPr>
          <a:xfrm rot="5400000">
            <a:off x="44958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7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8" name="Arc 127"/>
          <p:cNvSpPr/>
          <p:nvPr>
            <p:custDataLst>
              <p:tags r:id="rId29"/>
            </p:custDataLst>
          </p:nvPr>
        </p:nvSpPr>
        <p:spPr>
          <a:xfrm rot="16200000">
            <a:off x="4152900" y="5383212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>
            <p:custDataLst>
              <p:tags r:id="rId30"/>
            </p:custDataLst>
          </p:nvPr>
        </p:nvSpPr>
        <p:spPr>
          <a:xfrm>
            <a:off x="1676400" y="2209800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>
            <p:custDataLst>
              <p:tags r:id="rId31"/>
            </p:custDataLst>
          </p:nvPr>
        </p:nvSpPr>
        <p:spPr>
          <a:xfrm flipV="1">
            <a:off x="1676400" y="3810000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Arc 130"/>
          <p:cNvSpPr/>
          <p:nvPr>
            <p:custDataLst>
              <p:tags r:id="rId32"/>
            </p:custDataLst>
          </p:nvPr>
        </p:nvSpPr>
        <p:spPr>
          <a:xfrm rot="16200000">
            <a:off x="2476500" y="5372101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2" name="Straight Arrow Connector 131"/>
          <p:cNvCxnSpPr>
            <a:stCxn id="71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203853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2098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30651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306512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6" name="Rectangle 135"/>
          <p:cNvSpPr/>
          <p:nvPr>
            <p:custDataLst>
              <p:tags r:id="rId37"/>
            </p:custDataLst>
          </p:nvPr>
        </p:nvSpPr>
        <p:spPr>
          <a:xfrm>
            <a:off x="1143000" y="4114800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7" name="Straight Arrow Connector 136"/>
          <p:cNvCxnSpPr>
            <a:stCxn id="71" idx="5"/>
            <a:endCxn id="84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85854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>
            <p:custDataLst>
              <p:tags r:id="rId39"/>
            </p:custDataLst>
          </p:nvPr>
        </p:nvCxnSpPr>
        <p:spPr>
          <a:xfrm>
            <a:off x="3276600" y="5181600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24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86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1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209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2" name="Straight Arrow Connector 141"/>
          <p:cNvCxnSpPr/>
          <p:nvPr>
            <p:custDataLst>
              <p:tags r:id="rId43"/>
            </p:custDataLst>
          </p:nvPr>
        </p:nvCxnSpPr>
        <p:spPr>
          <a:xfrm>
            <a:off x="3276600" y="1765300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>
            <p:custDataLst>
              <p:tags r:id="rId44"/>
            </p:custDataLst>
          </p:nvPr>
        </p:nvCxnSpPr>
        <p:spPr>
          <a:xfrm>
            <a:off x="5257800" y="1765300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>
            <p:custDataLst>
              <p:tags r:id="rId45"/>
            </p:custDataLst>
          </p:nvPr>
        </p:nvSpPr>
        <p:spPr>
          <a:xfrm>
            <a:off x="32470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5" name="Straight Arrow Connector 144"/>
          <p:cNvCxnSpPr>
            <a:endCxn id="98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67000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>
            <p:custDataLst>
              <p:tags r:id="rId47"/>
            </p:custDataLst>
          </p:nvPr>
        </p:nvSpPr>
        <p:spPr>
          <a:xfrm>
            <a:off x="44662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7" name="Freeform 146"/>
          <p:cNvSpPr/>
          <p:nvPr>
            <p:custDataLst>
              <p:tags r:id="rId48"/>
            </p:custDataLst>
          </p:nvPr>
        </p:nvSpPr>
        <p:spPr>
          <a:xfrm flipV="1">
            <a:off x="1676400" y="2133600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38" name="CP3 Ink 60091fe1-19c4-49b8-ad89-d5ddcfb8d610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44" y="990600"/>
            <a:ext cx="3813751" cy="534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4" name="Table 63"/>
          <p:cNvGraphicFramePr>
            <a:graphicFrameLocks noGrp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4215488129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9" name="Table 148"/>
          <p:cNvGraphicFramePr>
            <a:graphicFrameLocks noGrp="1"/>
          </p:cNvGraphicFramePr>
          <p:nvPr>
            <p:custDataLst>
              <p:tags r:id="rId51"/>
            </p:custDataLst>
            <p:extLst>
              <p:ext uri="{D42A27DB-BD31-4B8C-83A1-F6EECF244321}">
                <p14:modId xmlns:p14="http://schemas.microsoft.com/office/powerpoint/2010/main" val="3100297016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4" name="CP3 Ink 60091fe1-19c4-49b8-ad89-d5ddcfb8d610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44" y="901679"/>
            <a:ext cx="3813751" cy="534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 54"/>
          <p:cNvSpPr/>
          <p:nvPr>
            <p:custDataLst>
              <p:tags r:id="rId53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/>
              <a:t>2) Write output and next-state </a:t>
            </a:r>
            <a:r>
              <a:rPr lang="en-US" sz="2800" dirty="0" smtClean="0"/>
              <a:t>tables </a:t>
            </a:r>
          </a:p>
        </p:txBody>
      </p:sp>
      <p:sp>
        <p:nvSpPr>
          <p:cNvPr id="56" name="Oval 55"/>
          <p:cNvSpPr/>
          <p:nvPr>
            <p:custDataLst>
              <p:tags r:id="rId5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5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93208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6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4560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1" name="Oval 70"/>
          <p:cNvSpPr/>
          <p:nvPr>
            <p:custDataLst>
              <p:tags r:id="rId4"/>
            </p:custDataLst>
          </p:nvPr>
        </p:nvSpPr>
        <p:spPr>
          <a:xfrm>
            <a:off x="685800" y="3124200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5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7420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8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38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9" name="Arc 78"/>
          <p:cNvSpPr/>
          <p:nvPr>
            <p:custDataLst>
              <p:tags r:id="rId9"/>
            </p:custDataLst>
          </p:nvPr>
        </p:nvSpPr>
        <p:spPr>
          <a:xfrm>
            <a:off x="152400" y="326940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1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2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306512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3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827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4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48200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2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8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48200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94959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29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29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6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" name="Arc 121"/>
          <p:cNvSpPr/>
          <p:nvPr>
            <p:custDataLst>
              <p:tags r:id="rId24"/>
            </p:custDataLst>
          </p:nvPr>
        </p:nvSpPr>
        <p:spPr>
          <a:xfrm rot="5400000">
            <a:off x="24765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5" name="Arc 124"/>
          <p:cNvSpPr/>
          <p:nvPr>
            <p:custDataLst>
              <p:tags r:id="rId26"/>
            </p:custDataLst>
          </p:nvPr>
        </p:nvSpPr>
        <p:spPr>
          <a:xfrm rot="5400000">
            <a:off x="44958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7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8" name="Arc 127"/>
          <p:cNvSpPr/>
          <p:nvPr>
            <p:custDataLst>
              <p:tags r:id="rId29"/>
            </p:custDataLst>
          </p:nvPr>
        </p:nvSpPr>
        <p:spPr>
          <a:xfrm rot="16200000">
            <a:off x="4152900" y="5383212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>
            <p:custDataLst>
              <p:tags r:id="rId30"/>
            </p:custDataLst>
          </p:nvPr>
        </p:nvSpPr>
        <p:spPr>
          <a:xfrm>
            <a:off x="1676400" y="2209800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>
            <p:custDataLst>
              <p:tags r:id="rId31"/>
            </p:custDataLst>
          </p:nvPr>
        </p:nvSpPr>
        <p:spPr>
          <a:xfrm flipV="1">
            <a:off x="1676400" y="3810000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Arc 130"/>
          <p:cNvSpPr/>
          <p:nvPr>
            <p:custDataLst>
              <p:tags r:id="rId32"/>
            </p:custDataLst>
          </p:nvPr>
        </p:nvSpPr>
        <p:spPr>
          <a:xfrm rot="16200000">
            <a:off x="2476500" y="5372101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2" name="Straight Arrow Connector 131"/>
          <p:cNvCxnSpPr>
            <a:stCxn id="71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203853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2098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30651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306512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6" name="Rectangle 135"/>
          <p:cNvSpPr/>
          <p:nvPr>
            <p:custDataLst>
              <p:tags r:id="rId37"/>
            </p:custDataLst>
          </p:nvPr>
        </p:nvSpPr>
        <p:spPr>
          <a:xfrm>
            <a:off x="1143000" y="4114800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7" name="Straight Arrow Connector 136"/>
          <p:cNvCxnSpPr>
            <a:stCxn id="71" idx="5"/>
            <a:endCxn id="84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85854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>
            <p:custDataLst>
              <p:tags r:id="rId39"/>
            </p:custDataLst>
          </p:nvPr>
        </p:nvCxnSpPr>
        <p:spPr>
          <a:xfrm>
            <a:off x="3276600" y="5181600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24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86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1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209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2" name="Straight Arrow Connector 141"/>
          <p:cNvCxnSpPr/>
          <p:nvPr>
            <p:custDataLst>
              <p:tags r:id="rId43"/>
            </p:custDataLst>
          </p:nvPr>
        </p:nvCxnSpPr>
        <p:spPr>
          <a:xfrm>
            <a:off x="3276600" y="1765300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>
            <p:custDataLst>
              <p:tags r:id="rId44"/>
            </p:custDataLst>
          </p:nvPr>
        </p:nvCxnSpPr>
        <p:spPr>
          <a:xfrm>
            <a:off x="5257800" y="1765300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>
            <p:custDataLst>
              <p:tags r:id="rId45"/>
            </p:custDataLst>
          </p:nvPr>
        </p:nvSpPr>
        <p:spPr>
          <a:xfrm>
            <a:off x="32470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5" name="Straight Arrow Connector 144"/>
          <p:cNvCxnSpPr>
            <a:endCxn id="98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67000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>
            <p:custDataLst>
              <p:tags r:id="rId47"/>
            </p:custDataLst>
          </p:nvPr>
        </p:nvSpPr>
        <p:spPr>
          <a:xfrm>
            <a:off x="44662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7" name="Freeform 146"/>
          <p:cNvSpPr/>
          <p:nvPr>
            <p:custDataLst>
              <p:tags r:id="rId48"/>
            </p:custDataLst>
          </p:nvPr>
        </p:nvSpPr>
        <p:spPr>
          <a:xfrm flipV="1">
            <a:off x="1676400" y="2133600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2657656442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3709255581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any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3" name="Rectangle 52"/>
          <p:cNvSpPr/>
          <p:nvPr>
            <p:custDataLst>
              <p:tags r:id="rId51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/>
              <a:t>2) Write output and next-state </a:t>
            </a:r>
            <a:r>
              <a:rPr lang="en-US" sz="2800" dirty="0" smtClean="0"/>
              <a:t>tables </a:t>
            </a:r>
          </a:p>
        </p:txBody>
      </p:sp>
      <p:sp>
        <p:nvSpPr>
          <p:cNvPr id="54" name="Oval 53"/>
          <p:cNvSpPr/>
          <p:nvPr>
            <p:custDataLst>
              <p:tags r:id="rId52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>
            <p:custDataLst>
              <p:tags r:id="rId1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/>
            <a:r>
              <a:rPr lang="en-US" sz="2800" dirty="0" smtClean="0"/>
              <a:t>(3) </a:t>
            </a:r>
            <a:r>
              <a:rPr lang="en-US" sz="2800" dirty="0"/>
              <a:t>Encode states, inputs, and outputs as bits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Table Encoding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31074348"/>
              </p:ext>
            </p:extLst>
          </p:nvPr>
        </p:nvGraphicFramePr>
        <p:xfrm>
          <a:off x="533400" y="685799"/>
          <a:ext cx="3276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513"/>
                <a:gridCol w="18430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0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“0”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“1”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“2”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“3”, U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“1”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“2”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>
            <p:custDataLst>
              <p:tags r:id="rId4"/>
            </p:custDataLst>
          </p:nvPr>
        </p:nvGrpSpPr>
        <p:grpSpPr>
          <a:xfrm>
            <a:off x="152400" y="3505199"/>
            <a:ext cx="4305300" cy="2438400"/>
            <a:chOff x="152400" y="3429000"/>
            <a:chExt cx="4305300" cy="2438400"/>
          </a:xfrm>
        </p:grpSpPr>
        <p:cxnSp>
          <p:nvCxnSpPr>
            <p:cNvPr id="5" name="Straight Connector 4"/>
            <p:cNvCxnSpPr/>
            <p:nvPr>
              <p:custDataLst>
                <p:tags r:id="rId23"/>
              </p:custDataLst>
            </p:nvPr>
          </p:nvCxnSpPr>
          <p:spPr>
            <a:xfrm rot="5400000" flipH="1" flipV="1">
              <a:off x="2857500" y="43815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endCxn id="14" idx="3"/>
            </p:cNvCxnSpPr>
            <p:nvPr>
              <p:custDataLst>
                <p:tags r:id="rId24"/>
              </p:custDataLst>
            </p:nvPr>
          </p:nvCxnSpPr>
          <p:spPr>
            <a:xfrm rot="10800000">
              <a:off x="2895600" y="3886200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>
              <p:custDataLst>
                <p:tags r:id="rId25"/>
              </p:custDataLst>
            </p:nvPr>
          </p:nvCxnSpPr>
          <p:spPr>
            <a:xfrm rot="16200000">
              <a:off x="2400300" y="46863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>
              <p:custDataLst>
                <p:tags r:id="rId26"/>
              </p:custDataLst>
            </p:nvPr>
          </p:nvCxnSpPr>
          <p:spPr>
            <a:xfrm rot="10800000">
              <a:off x="1676400" y="4267200"/>
              <a:ext cx="1143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5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/>
            <a:srcRect l="5440" t="47941" r="-653" b="4118"/>
            <a:stretch>
              <a:fillRect/>
            </a:stretch>
          </p:blipFill>
          <p:spPr bwMode="auto">
            <a:xfrm>
              <a:off x="2590800" y="4800600"/>
              <a:ext cx="18669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>
              <p:custDataLst>
                <p:tags r:id="rId28"/>
              </p:custDataLst>
            </p:nvPr>
          </p:nvSpPr>
          <p:spPr>
            <a:xfrm>
              <a:off x="1295400" y="4038600"/>
              <a:ext cx="3048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</a:t>
              </a:r>
              <a:endParaRPr lang="en-US" sz="3200" dirty="0"/>
            </a:p>
          </p:txBody>
        </p:sp>
        <p:sp>
          <p:nvSpPr>
            <p:cNvPr id="11" name="TextBox 10"/>
            <p:cNvSpPr txBox="1"/>
            <p:nvPr>
              <p:custDataLst>
                <p:tags r:id="rId29"/>
              </p:custDataLst>
            </p:nvPr>
          </p:nvSpPr>
          <p:spPr>
            <a:xfrm>
              <a:off x="152400" y="3581400"/>
              <a:ext cx="16764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</a:t>
              </a:r>
              <a:r>
                <a:rPr lang="en-US" sz="2800" baseline="-25000" dirty="0" smtClean="0"/>
                <a:t>3</a:t>
              </a:r>
              <a:r>
                <a:rPr lang="en-US" sz="2800" dirty="0" smtClean="0"/>
                <a:t>D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D</a:t>
              </a:r>
              <a:r>
                <a:rPr lang="en-US" sz="2800" baseline="-25000" dirty="0" smtClean="0"/>
                <a:t>1</a:t>
              </a:r>
              <a:r>
                <a:rPr lang="en-US" sz="2800" dirty="0" smtClean="0"/>
                <a:t>D</a:t>
              </a:r>
              <a:r>
                <a:rPr lang="en-US" sz="2800" baseline="-25000" dirty="0" smtClean="0"/>
                <a:t>0</a:t>
              </a:r>
              <a:endParaRPr lang="en-US" sz="2800" baseline="-25000" dirty="0"/>
            </a:p>
          </p:txBody>
        </p:sp>
        <p:cxnSp>
          <p:nvCxnSpPr>
            <p:cNvPr id="12" name="Straight Connector 11"/>
            <p:cNvCxnSpPr/>
            <p:nvPr>
              <p:custDataLst>
                <p:tags r:id="rId30"/>
              </p:custDataLst>
            </p:nvPr>
          </p:nvCxnSpPr>
          <p:spPr>
            <a:xfrm rot="5400000">
              <a:off x="1907742" y="3848100"/>
              <a:ext cx="1524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>
              <p:custDataLst>
                <p:tags r:id="rId31"/>
              </p:custDataLst>
            </p:nvPr>
          </p:nvSpPr>
          <p:spPr>
            <a:xfrm>
              <a:off x="1793442" y="3429000"/>
              <a:ext cx="3401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</a:t>
              </a:r>
            </a:p>
          </p:txBody>
        </p:sp>
        <p:sp>
          <p:nvSpPr>
            <p:cNvPr id="14" name="Rectangle 13"/>
            <p:cNvSpPr/>
            <p:nvPr>
              <p:custDataLst>
                <p:tags r:id="rId32"/>
              </p:custDataLst>
            </p:nvPr>
          </p:nvSpPr>
          <p:spPr>
            <a:xfrm>
              <a:off x="2209800" y="3733800"/>
              <a:ext cx="685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</a:rPr>
                <a:t>dec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>
              <a:stCxn id="14" idx="1"/>
            </p:cNvCxnSpPr>
            <p:nvPr>
              <p:custDataLst>
                <p:tags r:id="rId33"/>
              </p:custDataLst>
            </p:nvPr>
          </p:nvCxnSpPr>
          <p:spPr>
            <a:xfrm rot="10800000">
              <a:off x="1676400" y="3886200"/>
              <a:ext cx="533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>
              <p:custDataLst>
                <p:tags r:id="rId34"/>
              </p:custDataLst>
            </p:nvPr>
          </p:nvCxnSpPr>
          <p:spPr>
            <a:xfrm rot="5400000">
              <a:off x="3050742" y="3848100"/>
              <a:ext cx="1524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>
              <p:custDataLst>
                <p:tags r:id="rId35"/>
              </p:custDataLst>
            </p:nvPr>
          </p:nvSpPr>
          <p:spPr>
            <a:xfrm>
              <a:off x="2936442" y="3429000"/>
              <a:ext cx="3401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8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40484848"/>
              </p:ext>
            </p:extLst>
          </p:nvPr>
        </p:nvGraphicFramePr>
        <p:xfrm>
          <a:off x="1981200" y="685799"/>
          <a:ext cx="1828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accent1"/>
                          </a:solidFill>
                        </a:rPr>
                        <a:t>U</a:t>
                      </a:r>
                      <a:endParaRPr lang="en-US" sz="2000" b="1" baseline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30"/>
          <p:cNvGrpSpPr/>
          <p:nvPr>
            <p:custDataLst>
              <p:tags r:id="rId6"/>
            </p:custDataLst>
          </p:nvPr>
        </p:nvGrpSpPr>
        <p:grpSpPr>
          <a:xfrm>
            <a:off x="685800" y="3276600"/>
            <a:ext cx="2514600" cy="2642175"/>
            <a:chOff x="457200" y="1524000"/>
            <a:chExt cx="2514600" cy="2642175"/>
          </a:xfrm>
        </p:grpSpPr>
        <p:cxnSp>
          <p:nvCxnSpPr>
            <p:cNvPr id="21" name="Straight Connector 20"/>
            <p:cNvCxnSpPr/>
            <p:nvPr>
              <p:custDataLst>
                <p:tags r:id="rId13"/>
              </p:custDataLst>
            </p:nvPr>
          </p:nvCxnSpPr>
          <p:spPr>
            <a:xfrm rot="5400000">
              <a:off x="152400" y="33528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>
              <p:custDataLst>
                <p:tags r:id="rId14"/>
              </p:custDataLst>
            </p:nvPr>
          </p:nvCxnSpPr>
          <p:spPr>
            <a:xfrm>
              <a:off x="609600" y="3810000"/>
              <a:ext cx="2057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>
              <p:custDataLst>
                <p:tags r:id="rId15"/>
              </p:custDataLst>
            </p:nvPr>
          </p:nvCxnSpPr>
          <p:spPr>
            <a:xfrm rot="5400000">
              <a:off x="495300" y="30861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>
              <p:custDataLst>
                <p:tags r:id="rId16"/>
              </p:custDataLst>
            </p:nvPr>
          </p:nvCxnSpPr>
          <p:spPr>
            <a:xfrm>
              <a:off x="914400" y="3505200"/>
              <a:ext cx="1752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>
              <p:custDataLst>
                <p:tags r:id="rId17"/>
              </p:custDataLst>
            </p:nvPr>
          </p:nvCxnSpPr>
          <p:spPr>
            <a:xfrm rot="5400000">
              <a:off x="800100" y="27813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>
              <p:custDataLst>
                <p:tags r:id="rId18"/>
              </p:custDataLst>
            </p:nvPr>
          </p:nvCxnSpPr>
          <p:spPr>
            <a:xfrm>
              <a:off x="1219200" y="3200400"/>
              <a:ext cx="1447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5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/>
            <a:srcRect l="12241" t="-1" r="46954" b="46067"/>
            <a:stretch>
              <a:fillRect/>
            </a:stretch>
          </p:blipFill>
          <p:spPr bwMode="auto">
            <a:xfrm>
              <a:off x="457200" y="1524000"/>
              <a:ext cx="9144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>
              <p:custDataLst>
                <p:tags r:id="rId20"/>
              </p:custDataLst>
            </p:nvPr>
          </p:nvSpPr>
          <p:spPr>
            <a:xfrm>
              <a:off x="2667000" y="2819400"/>
              <a:ext cx="3048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K</a:t>
              </a:r>
            </a:p>
          </p:txBody>
        </p:sp>
        <p:sp>
          <p:nvSpPr>
            <p:cNvPr id="29" name="TextBox 28"/>
            <p:cNvSpPr txBox="1"/>
            <p:nvPr>
              <p:custDataLst>
                <p:tags r:id="rId21"/>
              </p:custDataLst>
            </p:nvPr>
          </p:nvSpPr>
          <p:spPr>
            <a:xfrm>
              <a:off x="2667000" y="3200400"/>
              <a:ext cx="3048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30" name="TextBox 29"/>
            <p:cNvSpPr txBox="1"/>
            <p:nvPr>
              <p:custDataLst>
                <p:tags r:id="rId22"/>
              </p:custDataLst>
            </p:nvPr>
          </p:nvSpPr>
          <p:spPr>
            <a:xfrm>
              <a:off x="2667000" y="3581400"/>
              <a:ext cx="3048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67009374"/>
              </p:ext>
            </p:extLst>
          </p:nvPr>
        </p:nvGraphicFramePr>
        <p:xfrm>
          <a:off x="547686" y="685799"/>
          <a:ext cx="14335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38"/>
                <a:gridCol w="477838"/>
                <a:gridCol w="4778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320986765"/>
              </p:ext>
            </p:extLst>
          </p:nvPr>
        </p:nvGraphicFramePr>
        <p:xfrm>
          <a:off x="914400" y="3556575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20269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K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Ø (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 key)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‘A’ pressed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‘B’ pressed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156761488"/>
              </p:ext>
            </p:extLst>
          </p:nvPr>
        </p:nvGraphicFramePr>
        <p:xfrm>
          <a:off x="685800" y="3429000"/>
          <a:ext cx="31242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609600"/>
                <a:gridCol w="609600"/>
                <a:gridCol w="609600"/>
              </a:tblGrid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400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958286079"/>
              </p:ext>
            </p:extLst>
          </p:nvPr>
        </p:nvGraphicFramePr>
        <p:xfrm>
          <a:off x="4648200" y="685799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any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99126272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"/>
                <a:gridCol w="355600"/>
                <a:gridCol w="355600"/>
                <a:gridCol w="16764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308515447"/>
              </p:ext>
            </p:extLst>
          </p:nvPr>
        </p:nvGraphicFramePr>
        <p:xfrm>
          <a:off x="5715000" y="685799"/>
          <a:ext cx="1676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/>
                <a:gridCol w="558800"/>
                <a:gridCol w="55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K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B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1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46" name="Straight Connector 4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Connector 51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</a:p>
        </p:txBody>
      </p:sp>
      <p:sp>
        <p:nvSpPr>
          <p:cNvPr id="54" name="Rectangle 53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dec</a:t>
            </a:r>
            <a:endParaRPr lang="en-US" dirty="0"/>
          </a:p>
        </p:txBody>
      </p:sp>
      <p:cxnSp>
        <p:nvCxnSpPr>
          <p:cNvPr id="55" name="Straight Connector 54"/>
          <p:cNvCxnSpPr>
            <a:stCxn id="54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3bit</a:t>
            </a:r>
            <a:br>
              <a:rPr lang="en-US" dirty="0" smtClean="0"/>
            </a:br>
            <a:r>
              <a:rPr lang="en-US" dirty="0" err="1" smtClean="0"/>
              <a:t>Reg</a:t>
            </a:r>
            <a:endParaRPr lang="en-US" dirty="0"/>
          </a:p>
        </p:txBody>
      </p:sp>
      <p:cxnSp>
        <p:nvCxnSpPr>
          <p:cNvPr id="61" name="Straight Connector 60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2450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clk</a:t>
            </a:r>
            <a:endParaRPr lang="en-US" sz="2400" dirty="0" smtClean="0"/>
          </a:p>
        </p:txBody>
      </p:sp>
      <p:cxnSp>
        <p:nvCxnSpPr>
          <p:cNvPr id="73" name="Straight Connector 72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</a:t>
            </a:r>
            <a:endParaRPr lang="en-US" sz="2800" dirty="0"/>
          </a:p>
        </p:txBody>
      </p:sp>
      <p:sp>
        <p:nvSpPr>
          <p:cNvPr id="67" name="TextBox 66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r>
              <a:rPr lang="en-US" sz="2800" baseline="-25000" dirty="0" smtClean="0"/>
              <a:t>3-0</a:t>
            </a:r>
            <a:endParaRPr lang="en-US" sz="2800" baseline="-25000" dirty="0"/>
          </a:p>
        </p:txBody>
      </p:sp>
      <p:sp>
        <p:nvSpPr>
          <p:cNvPr id="68" name="TextBox 67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2-0</a:t>
            </a:r>
            <a:endParaRPr lang="en-US" sz="2800" baseline="-25000" dirty="0"/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2" name="Straight Connector 81"/>
          <p:cNvCxnSpPr>
            <a:stCxn id="79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S’</a:t>
            </a:r>
            <a:r>
              <a:rPr lang="en-US" sz="2800" baseline="-25000" dirty="0" smtClean="0"/>
              <a:t>2-0</a:t>
            </a:r>
            <a:endParaRPr lang="en-US" sz="2800" baseline="-25000" dirty="0"/>
          </a:p>
        </p:txBody>
      </p:sp>
      <p:sp>
        <p:nvSpPr>
          <p:cNvPr id="88" name="TextBox 87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2-0</a:t>
            </a:r>
            <a:endParaRPr lang="en-US" sz="2800" baseline="-25000" dirty="0"/>
          </a:p>
        </p:txBody>
      </p:sp>
      <p:sp>
        <p:nvSpPr>
          <p:cNvPr id="90" name="TextBox 89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</a:t>
            </a:r>
          </a:p>
        </p:txBody>
      </p:sp>
      <p:sp>
        <p:nvSpPr>
          <p:cNvPr id="91" name="TextBox 90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92" name="TextBox 91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93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2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2" name="Table 41"/>
          <p:cNvGraphicFramePr>
            <a:graphicFrameLocks noGrp="1"/>
          </p:cNvGraphicFramePr>
          <p:nvPr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3663219062"/>
              </p:ext>
            </p:extLst>
          </p:nvPr>
        </p:nvGraphicFramePr>
        <p:xfrm>
          <a:off x="7193757" y="3195320"/>
          <a:ext cx="1828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accent1"/>
                          </a:solidFill>
                        </a:rPr>
                        <a:t>U</a:t>
                      </a:r>
                      <a:endParaRPr lang="en-US" sz="2000" b="1" baseline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3773588359"/>
              </p:ext>
            </p:extLst>
          </p:nvPr>
        </p:nvGraphicFramePr>
        <p:xfrm>
          <a:off x="5760243" y="3195320"/>
          <a:ext cx="14335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38"/>
                <a:gridCol w="477838"/>
                <a:gridCol w="4778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4" name="Rectangle 43"/>
          <p:cNvSpPr/>
          <p:nvPr>
            <p:custDataLst>
              <p:tags r:id="rId39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/>
            <a:r>
              <a:rPr lang="en-US" sz="2800" dirty="0"/>
              <a:t>(4) Determine logic equations for next state and outputs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4648200"/>
                <a:ext cx="4341253" cy="1387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</a:rPr>
                  <a:t>U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="0" i="0" baseline="-2500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 smtClean="0">
                    <a:solidFill>
                      <a:schemeClr val="accent1"/>
                    </a:solidFill>
                  </a:rPr>
                  <a:t>1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 smtClean="0">
                    <a:solidFill>
                      <a:schemeClr val="accent1"/>
                    </a:solidFill>
                  </a:rPr>
                  <a:t>0</a:t>
                </a:r>
                <a:endParaRPr lang="en-US" sz="2800" dirty="0" smtClean="0">
                  <a:solidFill>
                    <a:schemeClr val="accent1"/>
                  </a:solidFill>
                </a:endParaRPr>
              </a:p>
              <a:p>
                <a:r>
                  <a:rPr lang="en-US" sz="2800" dirty="0" smtClean="0">
                    <a:solidFill>
                      <a:schemeClr val="accent1"/>
                    </a:solidFill>
                  </a:rPr>
                  <a:t>D</a:t>
                </a:r>
                <a:r>
                  <a:rPr lang="en-US" sz="2800" baseline="-25000" dirty="0">
                    <a:solidFill>
                      <a:schemeClr val="accent1"/>
                    </a:solidFill>
                  </a:rPr>
                  <a:t>0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="0" i="0" baseline="-2500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="0" i="0" baseline="-2500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 smtClean="0">
                    <a:solidFill>
                      <a:schemeClr val="accent1"/>
                    </a:solidFill>
                  </a:rPr>
                  <a:t>0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1"/>
                    </a:solidFill>
                  </a:rPr>
                  <a:t>0 </a:t>
                </a:r>
                <a:r>
                  <a:rPr lang="en-US" sz="2800" baseline="-25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+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1"/>
                    </a:solidFill>
                  </a:rPr>
                  <a:t>2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="0" i="0" baseline="-2500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="0" i="0" baseline="-2500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endParaRPr lang="en-US" sz="2800" dirty="0" smtClean="0">
                  <a:solidFill>
                    <a:schemeClr val="accent1"/>
                  </a:solidFill>
                </a:endParaRPr>
              </a:p>
              <a:p>
                <a:r>
                  <a:rPr lang="en-US" sz="2800" dirty="0" smtClean="0">
                    <a:solidFill>
                      <a:schemeClr val="accent1"/>
                    </a:solidFill>
                  </a:rPr>
                  <a:t>D</a:t>
                </a:r>
                <a:r>
                  <a:rPr lang="en-US" sz="2800" baseline="-25000" dirty="0" smtClean="0">
                    <a:solidFill>
                      <a:schemeClr val="accent1"/>
                    </a:solidFill>
                  </a:rPr>
                  <a:t>1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1"/>
                    </a:solidFill>
                  </a:rPr>
                  <a:t>0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1"/>
                    </a:solidFill>
                  </a:rPr>
                  <a:t>0 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1"/>
                    </a:solidFill>
                  </a:rPr>
                  <a:t>0</a:t>
                </a:r>
                <a:endParaRPr lang="en-US" sz="28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648200"/>
                <a:ext cx="4341253" cy="1387688"/>
              </a:xfrm>
              <a:prstGeom prst="rect">
                <a:avLst/>
              </a:prstGeom>
              <a:blipFill rotWithShape="1">
                <a:blip r:embed="rId43"/>
                <a:stretch>
                  <a:fillRect l="-2949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1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46" name="Straight Connector 4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Connector 51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</a:p>
        </p:txBody>
      </p:sp>
      <p:sp>
        <p:nvSpPr>
          <p:cNvPr id="54" name="Rectangle 53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dec</a:t>
            </a:r>
            <a:endParaRPr lang="en-US" dirty="0"/>
          </a:p>
        </p:txBody>
      </p:sp>
      <p:cxnSp>
        <p:nvCxnSpPr>
          <p:cNvPr id="55" name="Straight Connector 54"/>
          <p:cNvCxnSpPr>
            <a:stCxn id="54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3bit</a:t>
            </a:r>
            <a:br>
              <a:rPr lang="en-US" dirty="0" smtClean="0"/>
            </a:br>
            <a:r>
              <a:rPr lang="en-US" dirty="0" err="1" smtClean="0"/>
              <a:t>Reg</a:t>
            </a:r>
            <a:endParaRPr lang="en-US" dirty="0"/>
          </a:p>
        </p:txBody>
      </p:sp>
      <p:cxnSp>
        <p:nvCxnSpPr>
          <p:cNvPr id="61" name="Straight Connector 60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2450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clk</a:t>
            </a:r>
            <a:endParaRPr lang="en-US" sz="2400" dirty="0" smtClean="0"/>
          </a:p>
        </p:txBody>
      </p:sp>
      <p:cxnSp>
        <p:nvCxnSpPr>
          <p:cNvPr id="73" name="Straight Connector 72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</a:t>
            </a:r>
            <a:endParaRPr lang="en-US" sz="2800" dirty="0"/>
          </a:p>
        </p:txBody>
      </p:sp>
      <p:sp>
        <p:nvSpPr>
          <p:cNvPr id="67" name="TextBox 66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r>
              <a:rPr lang="en-US" sz="2800" baseline="-25000" dirty="0" smtClean="0"/>
              <a:t>3-0</a:t>
            </a:r>
            <a:endParaRPr lang="en-US" sz="2800" baseline="-25000" dirty="0"/>
          </a:p>
        </p:txBody>
      </p:sp>
      <p:sp>
        <p:nvSpPr>
          <p:cNvPr id="68" name="TextBox 67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2-0</a:t>
            </a:r>
            <a:endParaRPr lang="en-US" sz="2800" baseline="-25000" dirty="0"/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2" name="Straight Connector 81"/>
          <p:cNvCxnSpPr>
            <a:stCxn id="79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S’</a:t>
            </a:r>
            <a:r>
              <a:rPr lang="en-US" sz="2800" baseline="-25000" dirty="0" smtClean="0"/>
              <a:t>2-0</a:t>
            </a:r>
            <a:endParaRPr lang="en-US" sz="2800" baseline="-25000" dirty="0"/>
          </a:p>
        </p:txBody>
      </p:sp>
      <p:sp>
        <p:nvSpPr>
          <p:cNvPr id="88" name="TextBox 87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2-0</a:t>
            </a:r>
            <a:endParaRPr lang="en-US" sz="2800" baseline="-25000" dirty="0"/>
          </a:p>
        </p:txBody>
      </p:sp>
      <p:sp>
        <p:nvSpPr>
          <p:cNvPr id="90" name="TextBox 89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</a:t>
            </a:r>
            <a:endParaRPr lang="en-US" sz="2800" dirty="0"/>
          </a:p>
        </p:txBody>
      </p:sp>
      <p:sp>
        <p:nvSpPr>
          <p:cNvPr id="91" name="TextBox 90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92" name="TextBox 91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93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1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4" name="Table 43"/>
          <p:cNvGraphicFramePr>
            <a:graphicFrameLocks noGrp="1"/>
          </p:cNvGraphicFramePr>
          <p:nvPr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381500407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"/>
                <a:gridCol w="355600"/>
                <a:gridCol w="355600"/>
                <a:gridCol w="16764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2357218794"/>
              </p:ext>
            </p:extLst>
          </p:nvPr>
        </p:nvGraphicFramePr>
        <p:xfrm>
          <a:off x="5715000" y="685799"/>
          <a:ext cx="1676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/>
                <a:gridCol w="558800"/>
                <a:gridCol w="55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K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B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1001" y="6319366"/>
                <a:ext cx="8369599" cy="46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’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="0" i="0" baseline="-2500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KA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0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K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B + 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="0" i="0" baseline="-2500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="0" i="0" baseline="-2500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1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0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K +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>
                    <a:solidFill>
                      <a:schemeClr val="accent1"/>
                    </a:solidFill>
                  </a:rPr>
                  <a:t>2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>
                    <a:solidFill>
                      <a:schemeClr val="accent1"/>
                    </a:solidFill>
                  </a:rPr>
                  <a:t>0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KAB</m:t>
                        </m:r>
                      </m:e>
                    </m:acc>
                  </m:oMath>
                </a14:m>
                <a:endParaRPr lang="en-US" sz="24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01" y="6319366"/>
                <a:ext cx="8369599" cy="462434"/>
              </a:xfrm>
              <a:prstGeom prst="rect">
                <a:avLst/>
              </a:prstGeom>
              <a:blipFill rotWithShape="1">
                <a:blip r:embed="rId42"/>
                <a:stretch>
                  <a:fillRect l="-116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1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store store </a:t>
            </a:r>
            <a:r>
              <a:rPr lang="en-US" b="1" i="1" dirty="0" smtClean="0"/>
              <a:t>one</a:t>
            </a:r>
            <a:r>
              <a:rPr lang="en-US" dirty="0" smtClean="0"/>
              <a:t> bit?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46" name="Straight Connector 4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Connector 51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</a:p>
        </p:txBody>
      </p:sp>
      <p:sp>
        <p:nvSpPr>
          <p:cNvPr id="54" name="Rectangle 53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dec</a:t>
            </a:r>
            <a:endParaRPr lang="en-US" dirty="0"/>
          </a:p>
        </p:txBody>
      </p:sp>
      <p:cxnSp>
        <p:nvCxnSpPr>
          <p:cNvPr id="55" name="Straight Connector 54"/>
          <p:cNvCxnSpPr>
            <a:stCxn id="54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3bit</a:t>
            </a:r>
            <a:br>
              <a:rPr lang="en-US" dirty="0" smtClean="0"/>
            </a:br>
            <a:r>
              <a:rPr lang="en-US" dirty="0" err="1" smtClean="0"/>
              <a:t>Reg</a:t>
            </a:r>
            <a:endParaRPr lang="en-US" dirty="0"/>
          </a:p>
        </p:txBody>
      </p:sp>
      <p:cxnSp>
        <p:nvCxnSpPr>
          <p:cNvPr id="61" name="Straight Connector 60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2450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clk</a:t>
            </a:r>
            <a:endParaRPr lang="en-US" sz="2400" dirty="0" smtClean="0"/>
          </a:p>
        </p:txBody>
      </p:sp>
      <p:cxnSp>
        <p:nvCxnSpPr>
          <p:cNvPr id="73" name="Straight Connector 72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</a:t>
            </a:r>
            <a:endParaRPr lang="en-US" sz="2800" dirty="0"/>
          </a:p>
        </p:txBody>
      </p:sp>
      <p:sp>
        <p:nvSpPr>
          <p:cNvPr id="67" name="TextBox 66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r>
              <a:rPr lang="en-US" sz="2800" baseline="-25000" dirty="0" smtClean="0"/>
              <a:t>3-0</a:t>
            </a:r>
            <a:endParaRPr lang="en-US" sz="2800" baseline="-25000" dirty="0"/>
          </a:p>
        </p:txBody>
      </p:sp>
      <p:sp>
        <p:nvSpPr>
          <p:cNvPr id="68" name="TextBox 67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2-0</a:t>
            </a:r>
            <a:endParaRPr lang="en-US" sz="2800" baseline="-25000" dirty="0"/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2" name="Straight Connector 81"/>
          <p:cNvCxnSpPr>
            <a:stCxn id="79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S’</a:t>
            </a:r>
            <a:r>
              <a:rPr lang="en-US" sz="2800" baseline="-25000" dirty="0" smtClean="0"/>
              <a:t>2-0</a:t>
            </a:r>
            <a:endParaRPr lang="en-US" sz="2800" baseline="-25000" dirty="0"/>
          </a:p>
        </p:txBody>
      </p:sp>
      <p:sp>
        <p:nvSpPr>
          <p:cNvPr id="88" name="TextBox 87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2-0</a:t>
            </a:r>
            <a:endParaRPr lang="en-US" sz="2800" baseline="-25000" dirty="0"/>
          </a:p>
        </p:txBody>
      </p:sp>
      <p:sp>
        <p:nvSpPr>
          <p:cNvPr id="90" name="TextBox 89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</a:t>
            </a:r>
          </a:p>
        </p:txBody>
      </p:sp>
      <p:sp>
        <p:nvSpPr>
          <p:cNvPr id="91" name="TextBox 90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92" name="TextBox 91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93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0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ectangle 37"/>
          <p:cNvSpPr/>
          <p:nvPr>
            <p:custDataLst>
              <p:tags r:id="rId37"/>
            </p:custDataLst>
          </p:nvPr>
        </p:nvSpPr>
        <p:spPr>
          <a:xfrm>
            <a:off x="76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Strategy</a:t>
            </a:r>
            <a:r>
              <a:rPr lang="en-US" sz="2800" dirty="0" smtClean="0"/>
              <a:t>:</a:t>
            </a:r>
          </a:p>
          <a:p>
            <a:pPr marL="233363" indent="-233363"/>
            <a:r>
              <a:rPr lang="en-US" sz="2800" dirty="0" smtClean="0"/>
              <a:t>(1) Draw a state diagram (e.g. Moore Machine)</a:t>
            </a:r>
          </a:p>
          <a:p>
            <a:pPr marL="233363" indent="-233363"/>
            <a:r>
              <a:rPr lang="en-US" sz="2800" dirty="0" smtClean="0"/>
              <a:t>(2) Write output and next-state tables</a:t>
            </a:r>
          </a:p>
          <a:p>
            <a:pPr marL="233363" indent="-233363"/>
            <a:r>
              <a:rPr lang="en-US" sz="2800" dirty="0" smtClean="0"/>
              <a:t>(3) Encode states, inputs, and outputs as bits</a:t>
            </a:r>
          </a:p>
          <a:p>
            <a:pPr marL="233363" indent="-233363"/>
            <a:r>
              <a:rPr lang="en-US" sz="2800" dirty="0" smtClean="0"/>
              <a:t>(4) Determine logic equations for next state and outputs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29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Summary</a:t>
            </a:r>
          </a:p>
        </p:txBody>
      </p:sp>
      <p:sp>
        <p:nvSpPr>
          <p:cNvPr id="159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We can now build interesting devices with sensors</a:t>
            </a:r>
          </a:p>
          <a:p>
            <a:pPr lvl="1"/>
            <a:r>
              <a:rPr lang="en-US" dirty="0"/>
              <a:t>Using </a:t>
            </a:r>
            <a:r>
              <a:rPr lang="en-US" dirty="0" smtClean="0"/>
              <a:t>combinational logic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can also store data values</a:t>
            </a:r>
          </a:p>
          <a:p>
            <a:pPr lvl="1"/>
            <a:r>
              <a:rPr lang="en-US" dirty="0" smtClean="0"/>
              <a:t>Stateful circuit elements (D Flip Flops, Registers, …)</a:t>
            </a:r>
            <a:endParaRPr lang="en-US" dirty="0"/>
          </a:p>
          <a:p>
            <a:pPr lvl="1"/>
            <a:r>
              <a:rPr lang="en-US" dirty="0" smtClean="0"/>
              <a:t>Clock to synchronize state changes</a:t>
            </a:r>
          </a:p>
          <a:p>
            <a:pPr lvl="1"/>
            <a:r>
              <a:rPr lang="en-US" dirty="0" smtClean="0"/>
              <a:t>State Machines or Ad-Hoc Circuits</a:t>
            </a:r>
          </a:p>
        </p:txBody>
      </p:sp>
    </p:spTree>
    <p:extLst>
      <p:ext uri="{BB962C8B-B14F-4D97-AF65-F5344CB8AC3E}">
        <p14:creationId xmlns:p14="http://schemas.microsoft.com/office/powerpoint/2010/main" val="33364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AxHAOAgAQdBJgJmAUBEGvzcJkXvqBPuV1mhjQNv1kDCEgQRP//A0U1BQM4C2QZIDIJAJCbAwE3wB5FMwkAkIICAdvFHkU4CAD+AwB7hdI0Ek7ApD/TAKQ/HggmgoAABKAAAAqCAokBhfkd6+R1mKaKCiSKaaKZFBBOnlljtplprjwZhbYbaZ56YY5ZUsEsCiKqSy6qqyxjJJrLKpppoiOme+vB24ti8Pbi6cDXLDNBdVdgMFVdhMFdiLsFgMFZBBbDhb8LgcbjZcni8Dg7aUV2AwWEqyzDUIL+XbP5dpkqbm87NmlrvjuXO+B8PqCUWHc3NZuIK3NsETeDcbgMbJU1LVqzZIkSb8nZxljb558sboCD6TdzCJguBMAmogiZmZmEwJiYmAJTAESAIJiUTKBFxFwJhEwlExdTCaupSiUs8fgG594hNhGZm1w43GVmty48uVa0yNmK1y4ZNVrnC0bM8THGwbuGoAqMAnqD/kHu/kHr8bj0VOXOeo51zjjGSYqcTqcRTEdGoxiIisxN1xzO8xxnO8s5u9Z6TrFagFwi8MVhUpnv4nWZlNzFoMZ7TGiE/BOF+CefRW05QhJSA3QpbFiyUzWxQjVh149d8+HTwb59efPjvK9JZJYrYs2LFiycbBm1ZNWCEKzz49eXbh258+fTlzzrG1MWC2DBa1KWtuxbN2jgZsSV8OPTlnwY4d9whM3Mn34RglJSMIwmjOl5RhGEYQnCMCEYQiiiBCMJwhFCJBOU5TlNKcoynARhOScpynKaBGAhGEYRhGMEY4+/B4EAITYQ3Y43DTM2ZrWWRixWtG7jGtxYmzVbhzZGmXI0aNG2NiAK6QF2hfkPO+Q8ecGEwuMrkQQxRzQzRSTSRSQTSzIKYK547a5Zbye2muuWeWOOaK6iijEGEoqqwmAwGCuookglrvw+HweNw+Fy+DtweFtvpljjgigoswVWKuwmWZDCYC7AUVR2gIL+jTP6Nd+QGbLNXO5553O83LGXEQVT5vjzvNbamxIWDm5ZZOwsqxYRLEsUOvHmmvXygIP0vBmWbCYSQIuLQiauJSiYmJiZqSJhMTFgiYiYTExIIuBGamJiYESiSYTBOfg2uAAhNhDVw4Zs8jFwtYuGTZa0bs3K1y4yNFrfK2ZYcTVs2bN3AAqLAocBg/5PBv5PB+vCazHHhz5cenHleJias4XFoZTCJqUtxcTEwQliVCoKIupmsxMbIu6zGVxF0xhx7EECoMzut52nE6jW+UWAhfhXq+FevCJpoLIbFkNU80c9ddtONMyprtlhjQzRVTXSYLAM5NZgLMAgjnlptpvprnwrNwW14GmmKCCaayKqiaSjAMhdgLMFRJDLPXg6cHXi2LpwdtdsspNRZZgJrMNgsJgrrrJJK5YL54bQg8TMRSoFrm5FRKYmMwhMTAlBMIuJqQRJKUxKpiYiUxMJgBUlWmYmU4upgCaJhMW4+r4ce8AhNhDlm4Zt2uZwtY48mZa0xsMK3Dkc5lrBljxsm2Fy3yNHIAqVAosBhfkQA+RCeeqqaKaaSSSaSxUwEFiaKSNPTTXXfbTg2VhwsuDrpplQJqLMBZVgLLsBgLqsJdgKKIJoZZ678DgcLicLi8LicLbg6aSKKijAWYDAWYLCM9JdhLsBRJNXLfgcPh78jhcThcLh66YYqsBdiMNhMZgshgsFgIP+IWz+IX3jUTV4urqKnhnV4lMxMEImJdNzExG9ZiEWiS8WTa4uV1cREXy3hCIRMSjMJTDx+mzMXU4nCqxOoqoiFpuEcaZAg+nuPgUlKriCJJkSAiYTCQAABExJEiYi4AJgiQJgmrqSYupiYEJiaurEz1+B6n4OITYQ1b5HGVq3ZrWLhw1WtG2XEtcNMLRa2ZNW2TNjxMmjNwAK2AFbhPyorflRBnCaMrwRvTHbHiy4rymJyrKcIpowrKBCWDbs06MuTLky5M+bLky5MeLLky5ODwOHizcHgZ8zToGfM0adjOCE/EuF+Jc28JyijGEK2y4seLLiwwjCcEUaTSjBCEYISaOHwtuzTo16s+bbs16terPmy5Nerfu4Oi23ZhwMuQYcC16V1oRKEIwhFOUZJRhEnFFCcIwiRhGEYRQihFCKESESESEUIoRQihEBFHH3zwEAITYQwYMmrdszYrczBg4WtGeVitxY8OFa1y4WjDExw5MTZoAK6AF3hPyb/fk3/4V4JKww0w0rJGE4zRnCMoSQghCCVJQlGEYozRnSdK0inCbXs25MubCQnK5GaCMKkK5OLkvaso0ybdmXJr1cfBGcaKR1bdiD/iWa/iWb8vlG5SzjnjjjcWubmU2tNwhGJqaiMVqlQmrTSoa6eP43j+N5OomyJTi4mIuoie3k8oQVjOLres1dTSN45cyD9Dwd5mFRFTUzKbSRM1cTEzExKJgRdSBMXCLqJgExKJiYmJRKJQmJhKJATUi76/ALwiE2EZs2NrlzMsa1i3bsVrRnmxrcTLG1WtGGVmwy4WOVvlcgCpUBRIP+Q1r+Q1tV4zy59ozwzwlEVF4knMza1XUEXWSYlFrbbjHg+B37AIT8TAn4mBWnRnza9XFxVVRjIRojSNkoylOEYzTIxhGMYzlNCEJUaN+7XqCE6GuE41mihEnCIiEIgEEYRgjCMIwIwIgjO+XXreCgITYQyc4mjRxharcrPC3WtG+NqtcOGTda0YZczdu2cuGmJsAKpgFXg/49Vv49R+5TNXXGLm5lKohCovVxRGM4u6tmJxUxEomYYnTF8JxWMFZneY5659O+IIP+Jcr+JenzPL8r1em3NucxOJqcETUpirlcoyuESiFVEKUiKRSIiIYlGJkuufbN6IPyuV755lKQmJRKYkAJq6uCJACYmJiUAiSJTFxc7z7b1CE2EMsbZlhwsGy1xmbMVrTG0yLXGPKwWs8LdyxZNmLbGxYgCooEgAOD/lTO/lS98FjIVYB37Hg+A69B37AAIkAOXNjLW1XV4zw48ufLn4nXfheH4Xh9u/Lnw48uet8OLhxNbIkqxEsZxIQlCJqaupghUkzz8Txe3fhx4cXLmOHFjNXy58ufTr23vwPB8Lw+XNy5hw4gAA6dXLm7d2tuHHlKomEsxMpIXUozFxmJTcXV3F1mZlE0pExM1aiEWkyTMTdXM5mcxMyq7wTMTNXU0qoVEYiKiiYXMSiUQExKEa34HUCE/ACN+AFPEz5g06ADDgBCIpUABkygBmztGlo0tGnJl1a9GnRp0ad18/A4PC4fA4O7fu37t+jTmzs2c1azNnMmUaNLgcHgY4SnKcEEaRlGVaRihOlUI1hp3b9WvNnzZ2jSM2dmz6tezbwODwODwsuXhcPgcHVrZs4ZMoAAMmVq1tGlq1tGniXlJKE0ZwnKcJQpGiCcEYIwSrBKE5ThGcVU4zTRjBCEpRIVjWCc4ThEnBOEYRQiinCaMQKThGSMZVwVpCFJ2ShKFIShCCiSUJyuneN4Y9MQgvgklQrbqqBQmwWCxYAFgLAFgAsAAAAAASooWWLAAubmwBKAAsAASkoEoAAAJVzYssAC5sLiyyy3NgAAALFgCUXLYAABKAEsoUgubAC5U15+H8JvoCE2EY3LhxiYMmS1qybs1rRozyLXGZjlWs8Tlq3ZssblrlxACuUBkgGD/k/u/k/zqYAB34JiURFKpWJpUwmpxOJiJmZZq5ibrM9fG8fxPF8LKakJqxE3FgYmFXEysuTKZtFhdZmNzXHGamkcOOsWg/4AAv4AEenh+EADxt6a0xOEWrjVpq01NzFzOZmZldTOLI5+J4vgeD43HV4icBUqm4iZgjFxErm0kwmbq7QXEwSJLRYrvrXMg/CqLbXNxaJRKJmJBExdTEgTACJIkiQIkAmCauAE1cBMCBMTViJIkRKCYmJTOe/t1yAhNhGVq1ZN8LTKtYsWGNa0YsW61w0ZOVuZw1bOMbhwxzNWgAqTAU2D/kNK/kNL6dSJzU0KRGGoxOqhU0iaTq6Zi7zM2uZTmN1dZq0SiatU9YP+AAz+AA3v2PE3jUYipxmJuczc3eM0KyXF2lcQhpg4RWKqsVeLjJnNnhiD8STdzJKYkBExMTCYuABEiJAJqQImYlfg+fghNhDJxlZuG2RotcsWLla0atcy1xhaslrZoyxOcbbM1YYcgAqrAVCD/j48/j5L6eT5HXETBMSmW8bkurxFRTSJWq8KjFRU6ziYmKxVYxEXRPRw5bvfwCCD/gDG/gDDvW/K3GJ1FRDhOnKMKyy5uJMTqIq23FxmLqIVMTx11jKZms1lM1UdtoTBmrWtUSEYBCMoiE5TgRIiMEYEYBAnKMIwjKMoxhFGEIwjXwDGPgQhNhDTCwxYc2FwtbY22Za0bNGC3C4wtVrFo0x5MWTE1wsWYAqXATmE+tA+s5vmzmDHCqssM72w5J4qZMGDEyQhCE4xvW9cd8eG+HDjredaZdkZAIT8XLX4ua805GqeSOaOaOSeDHDDXLfLPDNGUMEsFMUrUhKMsbDXDe+eHDpnwoPwPYn4DSISRMTEpRcJiYmJESATFr3z8nngITYRiYsWePEzYrcbDKzWtGGZgtc4WjdbjbNMbhoxc5WbJiAKcB2F9mB7M2mqvCYXCIYMNAwDDQYCGaCeTBxYuCGE/FrZ+LV3DgnjyZWbPGGOmOk0lI5serPigIWDVINigRQQQQxRwRwwwxwyxy04ufDAITYQ5xYceZo3wrceJrkWtMLnEtxZmGVblb42LRi1bMGTfEAKUxSD/gNQ/gM36RrWISS4zfXIg/4xlP4xoUb1aomkRPLcdIXHYqHUwIIUBHCnpvxOCCE2EM8mFzjyNWi3G2YtlrTCybLcLVnhWtmjDK5YOGjDE1aAClUTg/4EHP4EAb5dOHDhi9SOHPNAg/4zyv4zt/BiUZLlM4u6hrSGXcDBIEQcBAwcvQwE8CE2EM2+Zo2zOcK3NixZFrTG1aLcTXLkWt2DZthx5GmRo4bACrUBR4T8GUX4Muc9sODHbHaskkrYmTJSmCFFlrQwQpGM8d8eHPPHOc5a6Yb3res2C2DJm0ZtENkpgIT8UkX4pJ44J2lRaVoWSVjXDW9b3w3w574cda4YwhDBaWqmaWjJfdk1ZtmjNgpG+Hbh259PDrhzgIPyOJdpmJiYtMTF1JEwmriYmYmFTGMwmSUExKLq2+vtvMAhNhDVxmcYmTnItc5WeFa0yscK1w3asVrbI0aYWbNkxcNXIAqyAVGE/CUl+Epu2XJphm4fC4fC4PA4PA4eJGE0VSMJyhCU4UjaFpStSUqQpJKSMKzjet44Z1vWrDGaE8FZAIP+Jwr+Jx3wO/brXDet6KvBUREajEThCCLjdcazG4m53txvjc3c7m95mYio5a1HK/A1YIPxK3cpJTcTKLhMF1MTEquAJhMAExMSiLoBJc76+f4AITYRmauHLDFkxrcTZm2WtGmVwtc4suRa4ZZMrXMyauMbNkAKYhuD/hhC/hhDxkRLet1xxupiYrONWIT8TsX4nY8uQZMvGw6J5lq4JoTlrV0ghcZfHBChQxxIo4IRHDDTbkY9MCE2EOWbNqwwuWC1yyyMVrRgwyLXDRswW4sThk2buM2ZvixgCoEBK4T8OSX4cf6WYISLxw1z48t88c9MuKeSWK2DFixYsWLBK1cFcYCD/iee/iexzq8VwjlqOnCtRw443XOOrje3g9uOc45nfUyAg/O3uZZmLi4vF0qIlFrSExK76/ALQCE2EYmrLIyYNWK3IzatVrRuyyrcTZqxWuWLJy5yMmLRs3ZgCpcBOoP+Irb+IrfyN8nSNXGc8Z573z3u5mo1jtnHhTTNZm83tmczvN2vhvp4AIP+KAr+KAve+HPhvUY5OEaVMJTmeMd/G8fwuLhnTDEZxmuLOZ3vNeLiQITN2JR8Io0jKKBGCCMIwiRhEjCMIwgggBFGNb8nPAAhNhDBm1w4WeXEtZsWzBa0zNsy3E0xYVubDkxM8rRhjzNcIApyI4T8TcH4mw8+Vk0yjeNZxTpK2DBgyUyUlKcsuDj0uIP+KCz+KCuTwpcoxipRbczm+LjOdxz6d7CFk2Esm3IAghghghghQwISOGWOnLy4ACE2EYs2RuzctmS3IxYtFrRzkZLXObJkW5GzNphYNWjNtmxACmIYg/4p6v4p/Yvnq+GaVeJRUaxnypCF+KIb4oZaIpqkkMUcVMM8sNMeRxWLxsaF0lUmvjgQRwQoUJHDTg8mxwAhNhGFq4Yt8uJqtyNsLha0cuca1xlxY1uNzmY4s2HJia5MIAp3JoP+LNr+LNvjnMZqKwrFY4Y1yjUr31zx555t8Yzxg/4oiv4oaY5Tw1N3u98YvNTisYxjE4nm5z38Hjx5gIXCaJDtYyAIYo4o0EMEcAghgghS16FMITYRhyYW7bK3aLWTdyzWtMWZktw4sbdbjbt2eZkzxsnGNqAKVhKD/i1O/i0vjFctckNuOvFxYIP+KPD+KOuY71dpicb6ZmiGqJyAn6cgYCDgUHCxNbAzwCE2ENGTlu3cNsS1iyYOFrRi1cLcLPE3W5c2RniYtnLhvkbgCogBMIT8aIH40ScuHbguuTtDBgyYsWbFbBKE4XnPDPLHHO86wkxR2V1UhPxQIfif7gla0sFrSlCSNb4a58u3Llz443RwUtkxZMWSVKTwZ74whONzpT8IoEIkoxIoTIEIkBACdc/XhIAhNhDDJkassuZwtYsszRa0ZM2y1y4ZMlrHM4ctsjRq5aYm4Ap5JoT8bBH417aWtkxYISRqwzy1z34MuHjz1y45kMF92GUQg/4pLP4pM5jdZxdRRoTjflXjhw4anFzHh6552IWbVRR6+GBDBCIYBDBBHFCQoIYZac7SzQAhNhDhg2xssjlqtxYmeVa0asGS1xmZsVrLI0ytmGVhhbtmoApQDIX40nvjRrsw12CswFMMuJCD/is6/isx3EL5biMgh5NGIJK4vAYHDZPCYHQgITYQwaNGDTE1brWjdhkWtMuHKtw5W7daxyOG+ZrmbtmOPCAKNgSD/hBQ/hBRdIP+MCb+MCdzggAhNhDNm1yNGjjCtaYnDVa0xMsS3EwYtFuNqxxM2zLDiyNGoAqzAUiD/hC6/hC77d4kzjnWvFqbudxkmaiI4Vjhy1jprVaVU1c5zvj131vu6to48OPTPgZ4AIT8YOH4wccODTo16s+bfgyb9FbRpSlJUtTExUlaJO+GuXDpy68ee+OsYoQlCkMFMErWZr5MeKcQg/I8j35ikJiUrq4lMTEkSRdTMTE1cVMTEwmJiYSlmc24+T19YCE2EOHLBxjysGq1zhZM1rRthcLXObNmWuWTjHjyMGTRjjZACmweg/4YSv4YO+Mb4cUcdc+HPlz1nExiaa4632CF+L974v6ZV2HwzIU4BglUcEaOeWWmVi8FgwCE6GLrzhCRCMozTlNFGKtc/NcIITYQybMcjjJlwrcbBq0WtGjjGtwuWbRbhxt2ORw3aMGzhsAKWxSE/Dlp+HLUtrzZcWPFeU4wxlSF+L974v3zHW4qPEQ3RRQS2XwQ1oXETwQQwwwJ0cMc8uPwcOuAITYQ5ZZsjJs3bLc2FthWtMbFitc4nLRblzNWuHE0xt2eRwAKtQFNhPxGxfiODhZJo37tOjPmZ82XJnzZ4SrC8pwnZaFoWpKEoUhKUIQqnWOGda1rOc4Jwhhth4HT6XFyAIP+MMr+MNWlXFb1dXTGcZ7d/Eump0xFZ1ZlOZbvd7zeed7znjO8SxrGsRqNb8by/KsAg/A8735UgiYmEpJq4TUiYuJRJGcXETExNTMTF1MSFrm+ffyeQCE2EYmjZu3yt3C3HjxY1rRviYLXLJhhWtXDfCwy5mOJo5xACmcogv7gA/uAEAG51zc3xuWGwrPPrziE/GHZ+MO0AGrXxMuBaVp2jITpNOWnJnvUhNUpxnNGKCMEYwIiKMIkUY4c/Jn0gCE2ENm2PE0Z4mK1wyzZVrTMybrXOTDkW4WjfHkxMMTJy2xACqABPYT8XPn4ujb3wQhLJw+FydF7XkWhKFpUtK1JUgJ1YZ1veeGeGcYzSrix8rh8LOCD/jEi/jEf2nGYrOKqNY5TwiqiMzG7zvnned31jfHbmuGsVw1FdOvld+3kgITsZIeB4xkQCME4RhEEJynCEUIwhOAjKcIwiRje/J1w8DAhNhDBlmxNnDXGtYMsuZa0yYsa1y1YZlrbExyNGLPK0xuWIApxJYP+Mkz+MlvwPF8AYzCETF1MTE1mphFzjvoAhPxhEfjCVwZcwzZ92GRKakYUxYMFrWlGd8MNdcaE52Ds8LXCMIozAhGBGEYRjCat+nhkITYQ1zZGDPNkbrWzhjlWtG+XKtc4cOJayauMrdyxxMGbXIAKXxiD/jfu/jfvRLwvDO3Gsxbd55uuQIT8YdX4w62fMnI1QzYNmDRgpLLiy3CFxGWhz8qCNDCIYEaPE5uGYCE2EOWmVq2yZcq1g2auVrRizarcWFqwWtGrBrjbZszdrmZA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4OHAOAgAQdBNwH0gQBEGvzcJkXvqBPuV1mhjQNv1kDCEgQRP//A0U1BQM4C2QZIDIJAJCbAwE3wB5FMwkAkIICAdvFHkU4CAD+AwB7hdI0Ek7ApD/TAKQ/CvUBbobywCeV9GPgZOAj4GRhJVKwsXCxcHEwcGg4CBhoKMioyQjI6SkpCUipSOiohAw8TIx8nK0ajlZeRk42Fi4SChoiMjpCOkJKUjpaQlpSUkoaIgYGVkZWZm5uPs42TlZGNhISQkpSaplpKRU9GQkMg/4PzP4Pw7qcde3flut641mdri6YiKTqZxMxFiJBLlmYhV0iLLN6ykmYETUxOLhExcLxlwz4PTnMgIOPAm1TEzMZmUxMJiRKLiUTAAIlEgAJhARMSmJiYEwkCYkmevwHD4GAITYQ5xsnLBtlcrWLPGxWtMWHCtw5GjlblbMWmZlkbN2bnIAK3AFag/5a2P5aybzG3eu8dcbjFRwxWjzOfC6mZZTcyz1TcyVhVVDwrnUoyu7uc5mInERFZbx4epmF+Epz4SjYKrKMBJgF081sGFYGW2nGmXttwOFvljkkqwGEwGCqwV2CwWCuuoQ124HC25Nj8PhcHbWssuwmGyGIx2AwGCsmljrtntnrowtEE4CE5GTv0lSEIwlNGZGKESEYwijCBGU5TQnKMpwjBGUUIoyrKshGBCcEEUYRjGd+Pvh1gCE2EOM2TLhaZsq1s5btFrRi4bLcTPG0W42jVvjYOcjdjlyACqgCfYP+WJD+WJFy5s11xzjnWYvk4OmNcHTj03jjV3G6zHWec8XOpisVhq+GsYaVmc7nLe843HPGYur0xEcPBwtidVynSJtneOOb43nM1GdYkIbxAyeIGVKRUtFS0JJQcRFwMjByMXFx8fHzcfJzMfKxMTEI6KjpSMlIqajpySlo6IioGFjZGNlYmZk5WZk5ORmYGHhIKOjpKWjJSSpJSYmpKSioKDi4uXjZeNl4+Zk5eTjY+JiYJAQ0NDRUZFRUdIV05RTVFKSUNFxsfRxsvNiDfAz4DiIxMzKZi4uLE3FxNTiKiYJiasXCYmJiSZiUTCpggExKSJJiYupiYmARKJqYmTPu+O8YITYQ3cM2DXFlyLWLhu4WtGONutcOG2Ra3a42rBk0bt3DHMAKsAFSg/4ycv4yczv2O/bw/C83tvHHhuIiGmEAcNzAqahVwTMXnWxW9WXrdTCI34G0gIP+PA7+PA848DnyiWNTrGqqmLy3e89x5M1zuZWIUxiMR4Xj+MPAxjhy1iqil7d9eH15gITgcTuxhKMooIk4RRhOU5RjKKCEUIiJCcpwhEhEEYBCck5RhOU414++PgghNhDVhkYYmzVgtzNWDZa0zMGi3FlZNVrRpkZuWDhoyzMcoAqRATyD/jqg/jq95djw/CM6uLq4mZxmkxMVME0qauIuGYXExdTAhPx2gfjtHw5jToM0IWtghaEUMcZ3jeufRpMtcLDedUFIUpilLNt2Z8wAhLaKzRjFOKIQjGU5ThOUUIoRhGMqyijKKUUYTFb8fH3gITYQwbtG7LMwaLcONsxWtGWNktw48WNazyOG+Vhjy43LNgAKaiGD/gv4/gv5q10ETMTVxNTU43hnlz7dwIT8dr347X8+Zr1BkhK1qWxSpJOOGt9NuXo0gISWqc0Yk0YowgnCcpyrBOu3ix6gITYQ3zNcONmzxrcbdpkWtGmPKtxYWTVa3w4sLDHmyMWrJsAKiwEvhPwnSfhOtvm30nWsYxhghmtizYMFJWJxrHDfDjw3vec4QxX0WxCD/jvE/jvV1qdVrWq4RVRdZve+vHn158c5zxmIxFcuXKvAvwscAITlbuvFGMYoRhOUZTAQjCMJwRIwijG+niz6wCE2EMGeZk4xsWa1nixMFrRqxxLXLFtiW42+LC2xucrhs3zACooBLoT8OQH4chdN9c8NccMNGC2TRqzbNGjBa0oxrhw5deXLnrhYcUeBPJaE/HgV+PCdgjipmxZsGSlpSvOt9N9uPTnz3yzjhpHFgtbNgzR41cSE6G6PgERITIiMAhGEYIiMIk5z4fBh3CE2EOHOTFlwsnK1k4YsVrRhjaLcLFgzWtW7RmzZsszPCxyACowBMIT8QnH4hOc+Y0wnhnhneFMWTNs0cDBmtVPDjrpw4758OWt5mSHClqCE/Hcl+O5PLkMErUwYqSpSEZzvjx5899OeeWccMYKStgwYrbHAhoCE8CUh4NhOAgIwjCcABBGEYRIwinPHy8OoITYQ3yNWGVhlwrWbnHiWtMLRstc4m2Ra1Y5HDFthYZMbdwAKhQEqhPxZffizjtwdE4yRlaVKWtgwWxSpGU71x1x3rXDHC1yrlIT8eBn48K+FfdbBkpiWjOMcM65748+PLjrec2G1aShbDxGQhdBgItihQwwQwRwIYCCGBDBCgRxQiGOPE5NnACE2EZMbXM5ZYmi1g5Y4lrRxhZLcObDlWuWuVxkcuHLbMwYA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AXHAOAgAQdA+wJcgEQWThGYd3h3E+XV6NSVDflAgMISBBE//8DRTUFAzgLZBkgMgkAkJsDATfAHkUzCQCQggIB28UeRTgIAP4DAHuF0jQSTsCkP9MApD8KcCOD/lT2/lUB3fTjw3jnjjVzSMVrVcq1ikbxz3xAg/4I8P4I1+bpx5Z7b7RwjSIbned7zxvnPWt5sITN1IdNOaMSMYiKMCME08PF3y1AITYRhxt3LdjhxLWTdkyWtGDPItc4mWZbhyOWbRu2ZZGWLGAKZhyE/KZJ+Uzu8MldWvUZIUlK0bRRnLDSoIP+C6b+C7GOPTPDeiqms1mZzHPl1xMAhN3Ojy6p1TinCMEYThWOfh65cAAhNhDFowy5GmZqty5sLJa0auci1y4wtVuNthcs2ThljaY2gApUFIP+Vqb+Vqc7Z5XwjVwuOc5yg/4LBP4LBSeNZTClcOPKMITpaNuucYwrOZGOHbx5aCE2EZWjXHhYZWa1q3xMlrRw5ZLcLRvlW4mLnI5cZGGLEwcAClwZhPytdfla7DZt4WGkpRlCUUa4sMyD/gxc/gxR5jGatkzEs8OvTOcAhctgItHCgQo4SEjS04HEw5YhNhDVi2xYWWTEtZ4m+Ra0xs3C1y0Y4lrly1xZXDTM0xZmAAqPATOE/LcN+W4dhwZcmnRvwYYVjWEI0wUwWwUwUlKEaTjjY75cee+PLHXTTOaE/BPp+CfVp0XtWkcEKWxQwSwKTTreuPHjy475b454VYKYLao8CVqAg69rnx3MzNyTExMTEkxKBEwJSZZ79/HjyiE2ENMLVnjbOGi1wwwslrTKxbrXLPLhWsnDBm5aMm+VxhYACj8Kg/45iv45ocMMYrSD/gsQ/gsfzu5mJ0CCyhrYITYQwZtXObHiyLXLJniWtMjdutc4mrdaxZNmbbM0Zt8blgAKcSaD/joA/jn3ZxxNb4tbxnSq01UYhDOOteLHPICE/BFx+CN3BXZh1M2fmXyQxLQTjCc53hW7HDTTfGOMg3bSEROc5mUXIkEpuc78Xw3hACE2EN2rDLmZ4cK3C0ZZFrTC5xLcWNk4WsWeTG5xOG2LLjYACloWg/444v44/enLr06VXCMRiYc8XxuD/gum/gulxvGU8Y4zd3NZ4YqghdBU0KBLGQoUMuFyMEOaITYQ4YOXGZm0yLcrRmwWtGOXCtw5m7dbhcM2+JjhzOGrJuAKWBSD/jq6/jq51x8C+GGlJjPDdyCD/gsc/gsTx35dZvMbWjeMTwCFwGaNPDBDBChhhjpy8sOMITYQxbNszLM4brcOTDjWtMLZotcNM2FaxZNXDTDkbMGuXCAKigE1g/49yP49wbvPK+TFaVEZbvN7u7my9XqNX5F8MUxnGU7u9oP+CVj+CW/Fze6RFYxjhrhw5VjVUzeZ4545zPXl1vOdzm430vVQhOVwIy8CxQhFGEYIwEYTlOASiIRhOCKE1dPNrDjAITYQ3ZZsOZpiarceRrhWtMrTKtcMsjNbiwsMOPCxZtmjJiAKVhOD/jxK/jxb7HiYvhGEzxmOoIP+DIL+DIejvw6651movFTAhd1oYoY55yGGGGnC41DqACE2EZcmJpixtGK1xmb5lrRnkYLXDlk1W5srTDlbt3Dlq4aACkQIhPxHBfiOD1JUroCE/Bpd+DS/VlhfLYCGooatgYCTlaQhNhDPI2wtmzdqtaYXLZa0cZMi1zlyslrHK3Z4cLRqwbNMQApwIYT8S9H4l84YbYcWPJW0LRtKULWYJQjLDTbbPluAg/4KLv4KD945T2vlPK6VnO98effj1zvjHHhLQIXOWNHBEI4YYYRCCFDLHbj52eAhNhDbMwyNmGHItZ42rNa0wuMK3E1aN1rBxicNMzdk2yM8YApYEoP+JJ7+JKfXhOHLHJi7xzvPEIP+DWT+DVPwWeOcxxmc8JoAhpqkgYK/gUFAwKFhZOhgVwAhNhDlm5cMGbLMta4nGNa0zMMi3E3yZlrfDmaZHDRziy48wApUEoP+J07+J0u3icdOCIvHGXOD/guu/gub8Nm541m8b6TWqIaEti5gBAwcHCxtHBwF4CE2ENnDFg2ZN261oxxslrRu5yLcWPFmWtMuTGwyZWLBjmcAClYThPxQ+fih90admGEkpTpGmGCog/4Mfv4Mf/A8HrEyZhuszdiGpJqAYBgYAIGBhY+pKwAhNhGPLja42zdwta5Mzla0Z5HK1w1atlrLCxw4cTdyybsswApuJIP+KnL+KnMVZrPDOrqamoYqqqEuMXnIhPwSDfgkHMjLyL4GSMkZ1re+OtcN2OV7ZcEYAIVsIZNPDBDDGhQwQwwQkMAQpY8DmYGcITYQ0ZOGblxmcrXLRg4WtMbBstwsnDZa3YMnGNy0yZcTZoAKXhaE/Fld+LLWjHiniUUjCc2nFtvjhPwQIfggj0Jbmqma1oRnhnrjnrlAhcJnoYNLPAjhQoYY46czXFhAITYQxzN2jJw4yLcjPM0WtGTBgtxYsLZa4yM8TVpjzM8mXMAKbyKD/hDC/hC/s79uvDOpw1NMRUcNVqdc48POfBCE/BOp+CenUT2Q0UxYsFKTXvjrjy3rjvPGx0nIg/I8Cc53nK4urJSmIlKbz5vl1QAhNhDVrlzMmLTGtw5W7Na0bY8q3EzYM1uTFkbsW7hnjatmAApXE4P+D5r+D63wGOmtaxEM8vBitoP+DYL+DYenj1mOdblON40Ahc1dJh8vAQQwwSx24+mHFCE2EYmDFg4a5HC1viasVrRthbrXGFm0WtcTbEyZNmjRgzxgClEQg/4ShP4SaeNTWIqb1zRsg/4KoP4Ko7lzncJ5NcNAhqSaL+BgEDBxMbMxMBWAITYQ1YsGbVnjxLcbLExWtMrRmtw48jVayYuMzZswYYsmFwAKVRKD/hOa/hOZnteul8FROutMgIP+DD7+DC3wczxc64zO+GVAhp6eQF+gCBgYODjaeBVQITYRkyMsbTDhxLWGPFjWtGDFotxNmDRa5ctm2Fzibs22XKAKmAFAg/4XBv4W9fBTGVWCdXynVRqqrDVzmb5zzcWWPBxhEVVLrMZvve+ohPwN9fgcBo1a+NfEyStKikaXYa3x5cuHLfLhneM4RyUtbBonola1qShG9cLh7OCThLdyMvAKBMIgihEBCckYCCMIowiIwjFOufnwdAAhNhGLIxyMW7hutYOMjFa0wsHC1ywxM1ubM5aNHLNkxaOGQApyJ4P9DR+hpBW+GamIgiIiNYjEY4akrxceH1CE/BVx+CrkGaepmpkhaUoQmvWuHPXThx5a6ZZ6VkCE1criwpHDOqM05TgiQjGMIgTy9ecMACE2ENszdljyuGa1hkytFrRk3arXDJxmW5GDVhhyuHDfE2YgCloUg/zyX56vUdNa6RqMLxdZu4P+Dsr+DrnO777vje4tV8KjQIaUpoKAuYCBg4CBQaDhYeri4CQAITYQ1ctmWTC5aLcTVtiWtG2RutcuXGVazYtMzdtiZuGGRuAKTxCD/UAfp8ZxnVVGs8OdRsCD/gys/gyz3vWZSazrhICF2UcWLy6AjjrxODXAITYQ5w5GTnLkZLcbnK3WtG7VqtwsmeZa5Ys2jNi1aN2WFkAKVxSD/XKfrl8W6XiMVGIxmKkAg/4Nuv4NrXV4q9zmZVvGIoCGsoyAg72BQCAgUHAxcnPoC8AhNhDNpjyNWeFstxuHLha0yZma1xjc5FuNvmZ5XLPM4buMgAqfAUaD/cefuPfA8F4HPV6nF4uIUMZXm95ztuLiJi4zO73MK1HDGoxGqxrHK+0Ig/4Ilv4Il84dp4OVYqqVK5553z49ee97mWMRynEUgVMTFxMZyzm5zG8TGoR3ku6hCKMYxhFCKMIwjAlFCE4IoRRhEQiRlFAQnCM58Ph1hxghNhDZwxcN8zRytyuWeNa0aMmS1xixs1uJwwzMMOTM2yZmoA==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gqHAOAgAQdBIQJhgYBEPtqM42hSWdPlnOPQpc6p/oDCEgQRP//A0U1BQM4C2QZIDIJAJCbAwE3wB5FMwkAkIICAdvFHkU4CAD+AwB7hdI0Ek7ApD/TAKQ/HgkqgoAM0AAAAAAKswFahPxLKfiWp1cPha9RnzG3ZlyadGumTh4IpopQklSEpQpKMqRopOkJIIwjVWd41rWsapxjKCWTToVpSujTxoP+C0L+C0nF1dF0ceGcYz0dfM3hFRU3GauRle2b3d3N2mZXVwQYYqoxSrqreF4fbv4HgwCC/AUed3ZtUq0LLBYAEqBNipSUgpNlS1bt3udvy0AhNhGJpjzOGWXCtyMszNa0yYsK1y0ysluLEzxZczBoxbssYAqTATiE/FQZ+Kg1r1cnFWs8NMeCtlqWwUtbBC0pWUUmVvHDfDW98N75Z6bYZ2CD/gqs/gqtGKmqvE6mmmoVLd54748dzxnnjcTCnCNcnbfgJ4CE4HGn25wkggRjEijCMIwjCAhFCKEYQnCJGdZ5duWfgYAhNhGHDky4srZmtxNszla0ZY8y1ywx5VrFtkyuWzHC3yscwAqbAUKE/IKx+QVkadHB4HPzXhdWc5yhDBTJbBgpglaUqJKVpeNZ5Z5b3wznWSUIaNepDBjAg/4KLv4KLwb1vWcMViMamsXRcTmN3fHM7udzd7ZKVyrEavlnDpHcg+xBM3YmYkgus4zExEkTCYIms4zV1mIsm5u+/g9fYCE2EMmmZsyxt2q1y1ysVrRxjwrcTXCxWsXLnG4YNsLBm4yACmcfhPyKRfkUjGXI27M9q2vKsLwvS8ZTtNmug/4Jgv4JgwDhGOTprtFYi4vM9cvFhNV88JUhBCMIzjCE5VhFOMb8XW8AACE2ENMjXE0YNMi1gzzN1rRtmcrXGFviWt8Llg1auGzNq0xgCmQbhPxJnfiTTwwphwYZXpe16JFGLHovPgCD/iKG/iJ1uMRjGnC8TE5ZnN89c+ughc9Jm5YEAhihjIYYUcs9uFl1ACE2EZm2HMybZcK3FkatFrRwxbLXDDK2WuWDVzhzZWuVgybgCoUBMoP+J1D+JzXyzGeOOMXE4rHLhrWqisl3d5zm+O753vM2Y1CD/iLu/iLvHhRHaNY1nGY3PO+fHnx31zna6lOKYxHCq5TrpkCEwdKHZmUnCKKCMYRhEIIyCMITRhFONdvFcQAhNhDfGxYsnLFktcuW7Va0cNcS3E2cY1uZnmZZGeJgzzNWgApvIoT8g535Bz1aMmUUrltjtjtWyEo4J4L6NOyMQIT8Rkn4jJWXIx4hqzRzUxRlOcbzwzwt+bPvxZSEshKUIRVhOMIxjEijFOMZ3263eCE2EY8rZjiY5Wy1iwwsFrTDmbLcThuwWsMTdi2Ysmbhu2yAClUUg/5Ehv5Ed+44zjvjnO4vdT3AhPxGBfiMDDkNltWDNWy82UCFxWMaNBAII4I1OVxq4CE2EZGWXK0Ztmi1iwaYlrRmzarcLdllW4cTHC0bNsuRm4zACrYBToT8AAX4AA8+bHix4s+ZlyadGvVw8U0ZlI0jaCUYSjRSUMSkoQjLCThOUYzrXDXDeqqMaRyTboP+I+r+I+vny69PB8Dv2d+0Trfhb4MYYiKmpibTdzM5m7zzjbjHGM3eZ3E54MVrGtRwvtMcQIPpjnEIlMzIReN1MSiYlMJiJTEpiYqYmri4TEwTExKU3ny/NegAITYRjaY8rlozZrW7HG3WtMeLKtxM3LBazas2zly5xZsWRoAKVhaD/g6M/g6NBNSMrm8p8ECE/EWN+IscOFhlbJLBTAtSMsWUhORON5zjGcqwnKaE792GgCE2EOMrVo0zOMK3GxbOFrRmzxrcTHG5W42rFk4zMcjnExaACpkBP4P+AIb+AIc8HwHd28fluLrOS0VXRrFcGKqqqaSuc7vnvPG7uYcN48LwwIP+Lqz+Lq06dXLm6L5RjVRiKurlm54zu+O755zx3dzN4ajGNcI4T258s+MAg8e55+ZmYuCLZgmpiJJTMTExMRdAiUSmLlnPh+e84CE2EMmzByzzZcq1mwcM1rRhiYLXDHJkWuGbhhlcNW+Vg3YACosBOYP+Aqz+ApXxwePNda58N4axrWtaxVVKG8ZJy2znOZzOV8t60IP+Lvz+LwGgco5T4GeU6SurzO8748c9c5vjG6ZqmKxjWp7cfI3WgITRyId2ckoQSJxRmAIRgEIiKEYRTlWMceXiw6ghNhGZw0bssrNstxtczla0Z4si1xmYuVrlgxx43DfJja48oAqfAT6E/BG1+CNPLSMK0z5terLkZ82/BCadJ0UpSkrJVT07t+LDKtJwrGKM5TtXBeUghPxfhfi/dwK2rq4PAy5JyZs/CrKUoQjacCNY4WGsZ3trgwwwxjFCEMEcVdm22QCD8jwvZzFVU1MTNylMTEoki6kQQmEpCYlN3z83n2AhNhDbHjaMsmTItysWbBa0Y42q1wxxZFrFq5c48rdpmw4mIApYF4L+arv5qvDNWeZt2zfV3gCE/F2Z+Ls0ONXIxRwRVjPDgy1uhcFkoszWgQiOCNDHLi8OywAhNhDlmya5MzDKtYZMjda0yN3K1y5aMlrVuxaucjNkyYNGIApmH4T8I2X4Rs2TKDTZeKsEo0tHBPJh0adQhPxfHfi+PVoDYjihijScEZ1Y6cXjcfAAhORul30EYRRiQiIwnGc75cufcCE2ENGOFw0ZMGi3Cwcs1rTKzxLXDhtiW4mLFxjws8mPNkaACoMBMYP+EvT+EvXw48DweRExE6VHBqpVxZu7m7nMZmJifA8PwgCD/i+2/i+33GOmMarhOpuZvLju+fPjPGcpxcThGJ5T4Xh+EITtZHfnGJEhOU4IwigEEIwjCIiinOunh15QITYQzcOXLJthxrWTBi5WtG7dotcsm2Jbhc48eRo0bZGDJsAKZB6D/h8y/h8zCq3i6zW6uLxcVes8OLyghPxeefi89MmXgXhgjinSNLynOM2PBwdm1ECDr1vB4zdiCLSlac5mc+DxITYRiyNseXLlyLWmPMzWtGDPCtxOcrda4a5MeZs1Z5HGJqAKWxeD/iCw/iCxVZiLreOrrO51c0CE/F3t+LvdlyG6FMFsksE5TvbXe4CFzlkmnljihQAQwy5fCscAITYRlYuWbRvharWTbFkWtHDNutcuWLhbhZt2bFw2aZGTRgAKah+D/gLQ/gLR7d3HgN676uSaip05cfC3GIT8Ucn4o5ZTZ8w4HB5V7UtC0UJzxw24MeWIhOZq5sY0mnOcYooRhGCcKxw7eK4gITYQ5x4sjLFmwrceTG3WtMjXCtcYcbRa1cYmuRtjzY2bJmAKlgFDg/4SMP4SLbeJ4o79vN1eZJvE4RVarhXKtVpUszNzMZxa53fHPGeNzeudYIP+KOb+KPfs69Hi+JnDU6isMRhRFrWu553njm93d5m9wuKnhURjGOETyIPpwmZmVlpJCQi4iYupi4IupIlExdXVwSzv2dwAITYRjZtW7ZjicLWrRu1WtG7HGtc48jJawxMmrRvicOWuFwAKkwE7g/4VJP4VJR37PDp1c6zi9Maw1qOFVWFUxEVOZ4u+873d5118DjjAg/0Yn6MUd+ys4vE6vhWsOETjMXeb57756898WYmqYrGI4PA5+FDAhIeAow69YxJRESaE4IwhGMJ0nAlEhNCMCcIxrePHzuAAITYQ1ZtG2HGxcrWLJywWtMLfCtcMGLhaxbYsuTEzatXORsAKaR2F+Gej4Z6V92DwWPuwMlcFcUsEM0dUUOApw1t0QIT6DT6DVgw5Mupj0YcCyyCK8tMsuHUAg/C8b0YiEwmy03Ezd8d8bzAhNhDdiwzZmLhmtyNGrVa0zYsq1xiy5VrRq1YNGrBzmZNW4AqXATqE/DeV+G7Pfu3qVZ83HxXVpOUrSpgpLBCVoyhSKEIVjWda3vjw4cOPHHejcIP9IJ+kFd+zwfAb1wVqeEVGERa7vjPGeM9Y43lmSYnEVqfC30gAhORwIvAcUIIQQRRRhFEQnKMowhGUYEZTjCKKMa4eLpUAITYRkx5cLPNlzLWmTLiWtGeJqtctnGVbky4m2Jm3ZsGrJgAKcSOE/GXh+MwGOji8TLkEYKynCsK2vKcBG2PRjxCE+WU+Wfnky5IwGzbxMNo2jgnKcpwVhjwZdezahOtnjG8bxijBCJEjOEYTleEc/Jq6ACE2ENcmVkyasWS3HjwtlrRs5aLcTZswW5cePE1atcrRxkagCm0kg/45RP45Re3cNb58vJqOM5cZuJYjXCtY4ZwAhPlUvlU72DVr2beVrwTohCVbThNVOcNezaCD4QmkTUpjMzMxN1dXVxF3nn59wCE2EY8bbFjYZGy1wyYZVrRrkzLXGFriWt2LZu0bsGeRy0yACooBOoP+O87+O89MeHUZbxMTU4qtc+QNb4JpU1ILq6urRxXjIIT5Xb5Xdmz7r5GBKCa871z6NINOjl5K3hVGMUYEpUUlC1YZtOiE7WuMazvOsJkYRlOkYIwhFCKEUBCcpkYRCMb7eKh3ACE2EM2zZs5Zsmi1xjatVrRxixLXLBo3WsMTNw2cZsrbGwYACoIBL4T8pBX5SG82fNr1a9WfNp0YcGPBCsIITpWUUUMMp1VlWkmYzIT52D512cI2vgw4MOTLmz6p5+BeKCUbRopW04QjCc4xx582fOCEhsimmjEnGIRgAhOCKESE19PDm7ghNhGNhiYtmWRotbMsbFa0xtma3FhxZVrdy3ZNGrbLiZtMoAprHoT8sJn5YTV7YcGfNx8E6zvG7DRCUsUeBXQAhfOredXXX4LB4TC5C+ZRHNBFBFDGrYOTBrSE7UObOcCMUUIowijCca4cOfLQITYQ5Y48TdxjxLWjDI5WtHLnGtwuGTNa5ct8jlhhZNG7FoAKZByD/lsC/lsDE8+HPW63hCpmLrn2m+CE+ce+cfz5mbLqvongtaEpSnKOGmdPLECFgisqgJa4ZYYYIxChhlwuRQ64ITYQ4wuMebGzaLWbDDkWtMbRotc427Ba2xMHOXNhbN2mFkAKngFBhPxSgfilBrTTo4eC8JwrSdEIQhKkpWlaVKQSjEnCcawwzvXCnOMIM3B4G3ZnzTkAhPwo0fhRp4PA4PAy4lIQlKFI4EhCqc41nO685zjGaaacq2jSFoSyZclaQjmzgIOsQmLSkEzEphMBEwmkwImJqUxMk2t14+Hz+BAhNhGLDiw5WjLGta42uVa0xOMK3EwzZVuNm3YtMzFkwaZmwAphGoT8WOX4sc9uzTo4eLCqrKMISlG1cGHdnIT8KFn4ULa0tfRFZZKdqo1hhljw8ICD5eBfHMzMJiUpuZte+/YhNhDHM4c4szLEtZOW7Fa0xZsi3Cxb4luZjhysmOXM4ZMnIAqXAUSD/i62/i6379vB8Dw/C8flc3MxKsVjXCOFanVxYzFxttcpmLZZuc5TmN475oCD/hQU/hQVq+HHp18LNU0pF4mCZ2zvc84zO8WQTGW4mZq6RGKdJ7TnoIPwrlcpSkmJiYmJQRMETCUgmBMBMTEyzfh+fftAITYQ0xMW2RzhYLWzbGzWtG2Zotc5WbNaxaMG7JrhxZGmLCAKgAEwg/4TEP4TIZjMTMROoxjhjWIxKt4zWcZjN73d8bq+3k+Q79iD/hFy/hFnqMajUYYyzfVznnfGerd3OcXSoxGqrwPH8ZnAg+EFkyXVwi6RNITVpkXExcze+/Hw/MAhNhDTC1w5sjbItaNXDJa0zNsy3DicZFrfM4xtMzVlkx5HAApWFYP+F+D+F+Ed63njfFzwrg6dgIP+EBr+EBsco1WsVpi0750AhZs9DoYyCBAQoYa8Di4QITYQ1csXOFy5xLcrZpkWtGzDGtw42uNayzYsmJmxa5cTJuAKhwErhPw1TfhrBwaWGd2GlJYM2LJmyYNELUlGEcLTHXXTny58vBa9IIT8H734P28UcUsVMVJQpVXHhvnvjz3vfHHHTDK+CVMEtEdGagCE7lHgWckAhGKE5RgQjJKMEYRjNeunjx4wITYQ0y5mLJg4cLcjLE1WtGzbCtxNMbRazYMMTnGxxsXDViAKbSCD/jAu/jAvGM3Xgzw61nCIiMIXrfbrjgCF+KRD4pERdfgMDmLcBHgIaoZIZo4U8s8ODkwd9gCD8TfNNVFRCy5tMTMynfPyePlAITYRizMmTXMwzLcbVs1WtGONgtcMM2Ja2b4suVw0zZcbfMAKXBaE/Gjh+NHfHg04MsbsKM6StDRG2ICE/FRZ+Kh2ea+i+ZinaMpp44bY7YTZaM6zjMjFFOdc+vLxACE2EMXLjI3bYcy1xhc5FrTGyZLXLZqzWtXLnIzxMMbfDibgCpcBNYT8cOX44c+TgvWOGc4xgxQzWzUyYrQxLStPBGiGOmOOW+PDjy10x1034aiE/FYl+KxOUcDIxQwRwVlaVIEL3y56666cOOee+NhpW0cErStauqjEhOVi7cKSjIRiijGU04QUrScoTlOEYTQihNGM8fNy07whNhGFuyzM8rVwtZtW7da0yYnC3FmcuFrDNmxZXOFwzcsmoApiHIP+URr+URscZ7cYvG4ymYmKxnpvHICE/Ey9+Jl9ky8S+KGJghgw4qlWWWWGe8iD9rvbd3MWJhJMrzz8fr2AITYQyzOGzJljcLW2NmzWtMLfItcNcrhawZ48bRhja5mTXCAKZxqE/Kqx+VVljxabZZZabbY6XpCkIaMeaWKE/E6l+J1Nq16JVzX2VzTpGmGGG9NZtIWrKZeuKSKIghhjhjQo46cDjY8sITYQ3cYmePK1xrcWbE4WtGuNitcMcLRblyuW7fC3xsHLVgAKjgE1hPyw8flh5b93JyYYYZVktK1sGCmCmCFJLVhBGOGNb5a5cOHHjwzvgjGgg/4n6P4n6Xfsw4Y5Ry1pEzec7nPHjvPg777575sp1WqxiuF+BsCD15HclcXWVpSIlNBExKJi6i6uMs58v0a8YCE2ENWzlq5Y5my3M3Y5lrTCxcLcLfC4Wt8rZiyyssuPLlaACpMBQYP+SsL+StPtz5ePpdrBU4iNRjFcI4VwvURdZ11xmt471znnPXPHnneeN+Lc9YP+Cub+CuHJEQxOmJ1FamsJm7nN5rrWby4znOb61xjOJ01E6antnl0yg40kkJkkETBCBMSERMSJiYklcXOfJ9GvICE2EMWTFo0ZYsS1nkYNlrTEzZrcTNgwW5mONs5Yt8jVoxcA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0pHAOAgAQdBLADjgMBEPtqM42hSWdPlnOPQpc6p/oDCEgQRP//A0U1BQM4C2QZIDIJAJCbAwE3wB5FMwkAkIICAdvFHkU4CAD+AwB7hdI0Ek7ApD/TAKQ/CmIigv8ADdH+ABukAlu8953O8qSXnv0AhPwz3fhnvA0acmXiVotKKFYXjeefNnCD1q5RIi0wRcWmLmZvd+H4fjAhNhDFvlZ4m2JutwscrJa0x5Gq1w0bN1rlmww42TVrlYZWYAqcAUKD/jiW/jip3jNKrVRqtFTicXUwiZrKc3d7JvKbi4ioxUYjj4V77eDyoIT8NUH4ak4WlKEpwrDCrG7HPDXHXDPDVOEpUyYMGDQcCWKmS1EYTw3x1vXbbDrwa7wAg/GmbmbSuJmEERcxMkxFwBAImIkXEyud749fB9ghNhDVllbuGuJutxsWDRa0Yt2a3CxzOVuRq4wtGbfJlctXAApxI4P+PVL+PU+3OZvM86543pwxrXDhWGs4zrr03ICD/hdW/hdJicVXCOUcGrrM7u83ueMeDXfHdPGE6miHgeKEEIIwijGEUU4VRTnlz49wITYQwxMGjHKwxrcLBk0WtMuFytcOcrRbmb42bjMyZt8TliAKkwE4g/49Qv49JbvlPLPLjy64zO65xxnd5zcZi6zC7oxquHDXDXLljHJxnwyD/hrA/hqp3Mccc6668PHHHGFqmIitRwdGsaxWI1UXF3e931x3431AhNFrpxRIRRjGEYhCKEYRIhCMEJyjGUYq8flwj4QAITYQ3x5MOZwzxrcuJi4WtGLHKtcYmTFayb4WzXG3x5m7fCAKqQFIg/45qv45pdxMb14fhejy4xtdZoqMRwqOHCK4NREVExKY4znN8b47m+MXE4iOV+FmPICE/Dy9+Hm+GTfu4PA4fC4OiVGKeSOCkpSjacLyrWNZ1rG8byvCsJpwrCKEo4o4JWhCiWPFfTkAg/GrKcsriUSJSExMABEhEomJgmJiUSleefsvGCE2ENnGPM0YssK1u3yuVrRm2wrXONm3Ws8bfHhx5mjFmxwgCl4Xg/49Dv49Je05Z1z1urqbxfDPCMiE/Dt1+Hb/ZGlsFpZKyhLDK9YaYyxghcphGnjiQEEcEaGVPbk2SCE2EZHLfC2c5sq1q5cMVrRxlyrXGFvlWuXOJrjzN8rnHicgCpIBRIP+OTb+OU3UzGazjet1MFKTrOIqq4RURExMXCLZXO22W4nNTq/AAIP+I6j+I7VjOt8L1eGmJ5NVilI2zmuc5cW5mczlbMXDERjHKcNc+Xggg/G6eehAmyYkTF1IKtExMBExMTEwkkTM3nn4PfoAITYRja4cTbI0yLXLRm4WtGeNitcuWrdazZtnLBtkctMOJkAKjwE0g/47sP47sc4vhnxOPK8TMTd3vOc3zneM4quFdLrwoxPCqi45665ghPxH9fiP7y5NMM3FzTlBghkhgpgpS9IxTvFhjPTu35sMqoxTphyVjICE1cyHXuiIRjCMIwjAQRgiiRgIEIxTjfTx48ghNhDPCzysm7PMtxNmuFa0zY2q3CwyZFrPJkxY2LhqwbuWQAqxAVGD/jl+/jl/zcTw58vF8T0e1xupVKIzSZq8UrhGIxUYnE1dbi4nMZTm5zNrSq6pqol4wIT8UpH4pSc9aV2cXib92nQpPAlSFJUlKEIQmVnOdZzrGNYTjGJOcU8MqxlGUrQwWWSnScteza1Ag+Xueb3TFosmLJRImpRJFxMJgCJIkiYlVwTCZJTO+vh9fIAhNhDBi3ZN8WVstaNHLRa0c5WK1y5zN1rJxlzNceFg5ZNMIAqlAUqD/juA/juB6unh+Ec+XgU1HCdZm83zvjnjmbuKisdOvSJ5XETC0zdxxjLN5XZjPLFAg/4pSv4pS+8dOvQ8XxO9TF01FVjEFKlMtzPHt38DwfEzVxiYKmZlM5rdZuM666qgg/Y6e6mJiUzAlMkwmESiQkiSAiYRdTEiYmU3fm+XXrAhNhDHM5aNm7nEtZs2mNa0x5ca3DlxtlrbE1ZsczNxjctMQAq0AVSD/jjA/jjBLrv28XSZRMJ1eoxGKjV1a53m8yvt4viB4k6RFbuNyu5m83dzc0nhntx6YyCE/F1l+LrMyZc2fjXwSlKUaVjONZ1je8bzrlXheNJUhgzbdgUTlOMY1jWN43TrGUoWhilijgro2y4XDIPzpXe7ZXF1cAmCamJhImAiUwmAggQlMXEhMszvwfJn4EAhNhGFq2zOGDXGtyuGbNa0YNXK1yyyZFrFm5Z48rRo2cucwApeGIP+OtD+OtHt3N5rizMIxienPoCE/Fyh+LlG9jhYckskcF6Tmw4NNpwAhcRkMnKQSwwyiOCVHXicKzwhNhDlmyZt8ObCtyNXLZa0c42C1yzb5lrHK4yY3LRlicOcwAqpAVGD/ji4/ji5OPDnWa3V1NNMVUUhEpjc5m7uUOXPkeZxqsTEzOZzOY61zjNomMT28nyM4IP+M6b+M6c8KM8mIxeEWzGZvd5nje7vc5TOKxGvA79jxupN2zbNzeZm5nEYrHBwzjt3g/Yz4NyzFwiyZiUwEESJRIJRMTAIlABF1dXGb34Pi8fAITYRibsWeVi0bLcmNgzWtHDZotxZsrJa1ZsMzXHmasm2RkAKjwE7g/465v4652cTWlMXSCN623M8W7u1xNMPC8XxDtw1quFYrPTd8YP+M+r+M+t37eHEWiKxGtRq+CJwhNTs3cbm7xk8Dd4uLZvXOZCE5HEn18c5JTIIwiQihGEYIwihGEYRlGEYIIhGK/T2w4ghNhGFkxaN27FmtcNsjBa0bZGi3DjZNlrZxkb48jRjkYucQAqjAUGE/Jup+TdONMtsuTi4MtMsphCEpSpiwYMFsFqUhKSMZ1w1zzz1z1w4azuglLFh1JCE/DOB+GdOdr7OLxNeq+BaVJUwSjaEYwnWc8NcNcNazqnFGacK4I2pLBbBDFPRe2S4g+mkzM2SlcXExdCYmLgRIiYmKuriUkpmZ49/Nn4GITYQ5buWTDG2cLczFtjWtMThwtwucmZa3aYWzhi4bMnLVuAKZB6D/kzW/kzXMZDnw3rOLxNGL4c+nOMAhPw9Gfh6NM+YNUoYoYJyjK85Y8GnNjWAhOhxYwhAnBOMURNGsa4cOm/aITYRlYZGLlvhyrcmRqzWtHDTKtwscrhaxxtcWPFiw5HLFkAKnQFJg/5LoP5Ljazq8XTG9TEoZbjrHW+bje2YIqo4V4Xh+Fw4+dxhhUVEKzFzc136cZiD/iSO/iSh1mpi8TV6nDE6a1EanGatOZbnLcyb14PgeLirwxOCMTERBvtndIPGIJuCZiZJggiYuLiUxJEhMExEwBMSGb4+P472ACE2EZcOZu5bMGC1kycOFrTLmcrcORzmW42WXK5atGmViycACqUBS4P+TMb+TKdjOrxep1mJne+d9b8GeczcVita6HRwUrK7zHG9xu83nd5tmFJ4c+Uwg/4piP4plVZxvp15bwqtI5RGJia41u5u5ydszUaipiLjaVxdcdbXVyVvtzwAhMkkZwiiTRijKKEYRhEjBGMIwigQRgjAhCMBFCcEUUV79usO4CE2ENWeVjjx4nC3C5aMVrRy4xLcWbFkWtMbJixZOHGNuzyACocBUoL/ADq1/gB1bAAAAAAABuPl+T4eCxZzczeSpFz4fm78IIP+Lub+LucAAAAAAAHTq8TxfGyxSITMzMkkM8PH8LPUg3BATIRNpSiYqYmJSmJABEwmJi4mJq4EwTCZnj4Pl38BACE2EZMblgzyZsS1pjbZVrRzixLcWZk5W5mjBuwbNcTJu4agCqMBQoT8l735Lz8uTDix6MtK0z8TGlCSMZwwzrOt4xTlGUGbTox4pytfdWVoUlBGF4YXD3bwhPxqAfjUNrTLiz5L5K2tHBCEkoRhSsISBGcap49WvNn1a92/gZYxijGEYTwZdGWMAIP0OO0RMzmZSExMSiUTEhEgCJgmCYmZnfH1b0AhNhDJrlwtm2VytYNMzFa0bN3C3C2Y5FrBkzwsmjbNmY5XAAprI4P+Udj+UeeovG9ceXHW8ZqaziUxNpqe3j+NvQCD/iwW/iwFmFTi63rnw3WcXCUTLMZs8mCEghKEoEIxmRTIkUIozw4eXPoAITYRmcY2mFrjarWTTK0WtGeRotxM8rNa0aMmmJhhyOGLZiAKqwFWg/5U0P5U0QDl4PDjjOBiMTGrqZiInSiZzmblM5xaQd+3PUsFRU4YrVaisd43zIP+KQz+KQ0A8bfhZ8C+GanK7bvccZzd5ud3LNTCKvTUdvF8QHpcdYxGphupnc5vPGPHneyDj3vXlCAi1riUokETCYlEkTCYkiUTCYlExMJiYkCc9fN8WPcAITYRlctWmHJkzLW+Vi1WtGWNitwsm+VbjxtWzdxhc48TduAKWBaE/JE1+SJsyZc2GyEIwQrTXwOChPxQifihFM2fiYaME5Jzvbh5s4CE0KxhEThNFONa5dvEITYQ0YMsOZjkYLWjlswWtMjNmtwtMjdaxy5MTjI4aMGOVyAKWBSE/JQ1+SjPdvwUhaFpUlKUITYgg/4oEP4oC8+NdahiUZc8deughdFFm5Y4IRCQwxy4u3MAITYQzx4cLZoybrczDCzWtGrdstwsWuFawYZcuTNja5GjDMAKUhGD/lAS/lAT69OuscaSirxyhfijy+KPOqu6G3IXzQoUODxghc1JoY0EKCAhlntqITYQ1yt8jdyyYrceNxlWtMznEtcYsbha2w4WDdnhYt3DDEAKXhiE/KN1+UbsM7Nw814TghG0rY8QhPxRsfijZDdrnsjO0YRhGtNvCvrAhZMxmY4IIIBGhhQwwzz34HMAITYQ3cNG7bK0xrcrlviWtMLVktc42+Ra5Y43LdxixOWGFwAKVBeD/kmY/kmZDV1V4QiYXXg9AIP+I2L+I2MPAmtYpE5vN7vPUIOuWZLiYiUlzmd+HoAhNhDluycOWDJgtb4sTFa0yNma3E0ZsluVoyZscuLCzyYmIApSEYP+Str+SuPSNSpMTF78oIT8RXH4ip9OaFKQwThNHHt3AIamkFvCkEIGDh5eTnAhNhDHHiwuHGNqtb5mbha0cOGy1w3bZFuNqxysHLJriZOHAApRE4P+UFb+UG/ptuckxEavpHCD/iL8/iL55XiNUq1254nuhbMw06GBAIYY6bcHhCE2EOcmJpkaYsK1w4ZMlrRqxZLcLdu5W5WbDM0aMsjhk4YgClQThPyjRflGVyt+TCvGaSkqZLiE/EWZ+IsergFKSJsMMufIhbspBp44EECGBHDTPh5gITYQwyNceHKwzLWblziWtGzDGtxYW+Ja2zN2jDHhb5mLVgAKRw2C/wAzPf4AZozMTklwg/4dtP4dm3K9TU7vjkCDxSZkub48wCE2EOcOFq0auca1m1bZFrRszaLcOZliW5m7bM3cMmrhgzZACkYNgv8ANXn+AGrfkyxYyoP+HTr+HSXEcLhPGdiD9L05gTC57iE2EZGuFpmc4WK1hmb5VrRi5arcTZgzW4mLXJiaY2jfE2agCmEbhPyhbflC3G/cz5t9ITvOKMaQlmw6gIT8Otn4dbRezZt5GWykZTiqy2w3AITmaYJxrGMYxlOBGETHh49eICE2ENG2PC2wuca3Ixa41rTDiYrXLBm2W4sjbG4wucjNlmZACl0Xg/5Sgv5Sg7rjF7jmzW+F1VYdtoT8OiH4dEdGnQhS0bY8mOU4yx2z49iEt0tPNhCEJEJozmnOfDxgITYQyYZXLdpiaLcrjDiWtMTHCtcZHDdawb4WLjHkbt8LdiAKTBCD/kiY/kiPvCoxEVnHHWyD/hh0/hhXzrEVE7vnnfPIgvo7Ztu3btvQITYRlas8LJxharcTBy4WtG2FotcYnDhbixYWDVuxZ4srfIAKURKD/koE/koXYxhqeCNMTrKD/hfa/he/2pETiWa5xvwwhYM9oYEMUKCFChjrxYAhNhDdljcYWjDEtxtcLFa0YuMS3E3xMVrNniYN3GHHmbZGoApLDoL/AEHZ/gCEF6uu4zJgg/4Xpv4Xi61GlZnjPHuAg/K8e0TExa+egCE2EM8TNiwZYWC1w4x4VrRgwarXDBu3Ws2jFvhct2rhm3agClsXg/5TgP5Tge9W3fG73OauqrhjHgCD/hc+/hc/7TUaVCNRGoqV8+SGoJC3IKAggQKDQcHCysnaACE2ENWubJlascq1jmZYVrRxhzLXGTK2WscmNk4ytHDFu0cAClkThfko6+SjswWDxGJyGDmhhgjmnhmAhPxcvfi5fMmXZt5GWlIynKeOQIXIWxykMEaFGlnzLQAhNhDZyybYsmLMtZYnGZa0YZHC3DhYNVrbG5bZWjNvkYt8QApSEYT8lxn5Ljduy0oQSleSNcyE/Fr9+LX/Vr2VlSRFCuGwhcJjMrLGQoUMM+NnzwAhNhDdribNcOTEtzYseFa0YNmS1zmYZFuTGwZOGbdkyZ5HIApRD4T8niH5PIcuCcEp0ngw6tKE/F1l+Lp3LGiMp2rS+HjAhcBlmhlhQRpY8Dh7gCE2EOWzPDlbtWq3JhYuVrRo0ZrXDNixWsW7HG3cY8TDE3YAClIUg/5Qjv5Qjx4aZnMIMZqgg/4uiP4uiRq9RhURG+W2AIWbQM/GIUEaWGeXB4PFACE2ENWmVu0csW61nmw41rRgzZrXLBjlW5GbBuyzNcrFxjZAClQThPyTxfknjM2dqywjJSKjWIT8aTX40mytHCx2ngjFhthygIXMUaFBFDAQpUtODwuEITYQxZMsTZtjarXDhw3WtMbdwtw5GmVawcuWGZvlY42ubCAKUg6D/krg/krhmOiImcc8AIX4zvPjO9wWDxls0MlNVcMIhraAibGBgIFCwMXHyNsAITYQwaZGuHM5yLcWFriWtMTJmtcN3LlawZuXOJpmbMGjFqAKVhOD/lFm/lF5raZnNcZtXPlQg/4ykv4yh4SjDEYpjrTIhqiSg7GHQUDAQcBAoeHk5eBvACE2ENnGVgxctca1y4wuVrTHkbrXLBg1WucTfKzzZWrDM1bAClQQg/5SEP5R/fDdZcb3eby5gIT8ZQH4ygTdnwWpCWC9FYaqjqmDQMHBwsBCwcvMwN4AITYQzZs22NxjbrWebE2WtGTDKtcYszJa4xs2zbGyzZMTlwA=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pFHAOAgAQdBMwEvgYBEPtqM42hSWdPlnOPQpc6p/oDCEgQRP//A0U1BQM4C2QZIDIJAJCbAwE3wB5FMwkAkIICAdvFHkU4CAD+AwB7hdI0Ek7ApD/TAKQ/CloXg/4sMP4sPeXPXHXOomJpRgcghPwCzfgFZgzT2R1TxTleePHXLXLw7IPhEVEpmbmV1mb34vh4ITYQ2aM3LnJicLWWNlkWtGeFytwssmVa5aYsLNhlx4XLnEAKOAOG8Xbni7dmQIT8BIX4CQ9IhNnPyCE2EZHDVpmZZmS3LhbtVrTK1arcORo4W5Gzhzhx5srJvkcACooBNYP+LYj+Lcng6V04duHDtHCMI2vLObzm+Z1MrrOJ1FRVTy59MIT8BT34Cd05TVjWtcN748eGtZ1inghgtgxcC/AxaMVsVKXaWWt8rfkwgIPpU5ubi4kRMTAhMTESiYJRMJEt3vx+QCE2EMGGZjhYZGC3E5at1rRtmwrXGZq0WtsuVmzbN8TBs0aACl4Xg/4yLv4yRem8zdddXjeL5K4Ry11Ag/3/n7/Xtw5OGpqpzrrO8z3m+4CFsx2TlhiQEMCGFHLHbhZ84CE2ENsuJo3ctGq1m1yZFrRmwcLcLnC4W42zNi4y42GXNmwgCnQlhPxlNfjJ7lKMi7DDDe88tcM8KqVMGLNg0YNEGLWAg/4Dlv4Dl7nd2uZInF9I5a7cu3LVYXvm8XN+GISVIoRgjBFEjCcEYRRhGE4Rvr4sO8AhNhGRm5ys8OPEtcsWjVa0x5Gq3FkZZlrHG5cuWznNjatcwApYGYP+LED+LEEduOYzF1YmE8JAg/4GKP4GKR4UY4RyYzW83xnjXhiE7Do3ghBCKYiVjl15eQAhNhDdk0ctmbLKtzZMuRa0c5ca3EwcuVubM1YZmOFnmxZMYAqUATiD/i3e/i3f8fFpGIxjFaqKqooqZu8zxtsnMxmJxEYnhx8TxfEAhPwO2fgdtvaVoWlK0EV54758OW98c6znZgtgxYtTNitiwUpGN7x204+bPvCE7mB4HjCMIwjAEEYEIxhGEYRQijBEhCcEYxurfi5AITYQwbOWLVm0zLWeJsxWtGbTCtctsuVazYMWuJvmZsmLlgAKWRWD/jFc/jFt1u4mbiE64X0vGeyE/Aq5+BUW1I4pSlCcZ3rllw92+ACE0c516iMYRRjhnXO0ACE2ENmzXI5cs261m1buFrRthbrcOPHlW5nDFpkZsnGJy1xACm4fhPxkVfjH7w5MODLbPDG11w3vPDGEqWxYsktUZoT8EE34IJ8sNdtdr2riYJZqYrYJWlCMI48ELoTiYYQjGc0ZwmEUYRhOE54+vCQhNhDhwxyN8bPKtYtWuZa0yuMy1xhxsFuLG3xZsmZvhaY8YApoGIP+LUL+LUN2d/A47xzbxzxdRPCcQIT8FQX4Kk808FeNOWBatMNLwjhth4PChqqAuYCEhIRAQMJCwEDAwMChYeNl4e0AITYRmwuMjXFjYrcLdy3WtMWXKtxMm2FayxM3GJq4ctsbjGAKlAE3hPxdsfi7ZNOjbs4+KaEKUpLJK0pJQjGdV41rGaESCEo0jgvi387OhPwXdfgu7K0pXiTlRSbDHHfLlrnnljNDBS1MlMzNbBDBCU4xww14ODgxgITwJCfgOMIwjCMBGAhFATlEhEQjKcIwjCqeFfLXACE2ENW7nM2wsGK1jiyYlrRrkcrXLbFhW5sORy2YMcbloycACmcXg/4zAv4zA7rwaZvcyjU8I5VvhICF+CXj4JebLcpTVNRBBHHDLLHXRkchg7SGiLaDgsDkFBQMFBwUHAQcHBxMXFx9ICE2ENGmFk2zZsa1llzOVrTLicLcLPFhWtWebKxwucTfJmagCoQBK4T8Zcn4y5eVjtBBGsMcMdMtMdMeLPm27OHmQlRklTBbFhtDGIP+C/7+C//lm5uczLeN4mkT4Hi+IeVnhisXUonGd11AhcpdmayAggQQIIIYyGFDDBHBDBDAhgR06OFrACE2ENMWLKwbMma1tkw5lrRzlcLXGJsyW4mbbNhY5W2ZjkYgCpwBQ4P+MEL+MENx4OfLvWY45nm3e6NRjhiuFVjFaxVVEwzM3OZnjw4szrMRGrrkg/4PJv4PJ3g+A79vF1NDGI4VrGq1WqmLjrPPPHPG85nNyvWeE+F4PgPAmcRDHHPAg/CStczYmIJqxITExMARMTE1cRJKJTFzx8fxdCE2EMcbfG1bZm61phcYVrTFicrXLhi3WsGLZhjctMzDE0ZgClUPg/4xWv4xT+fLjje853HFoIX4OWvg4/xeKjukkmmXWy0AhqqOhL+DgICBgIGJh42bhCE2EN3DHCzZ5Mi1m5c5VrTHicrcTdowWsm7lm0zZGWJvhcgCpMBO4P+LqD+LqG82zO4uSmMYxrGKikTa6zUri42zGcdenj67eb4m+wAhPwpofhTR5ehalqWwQwQpOVZxnGqsYxjWM2GV0YxlGEM3D4WXJKV908eTaCE6GLvzggUQEUwAgjKMIwjCMBBFFGMaxvfTl8BACE2EOGbDG3zMsy1uzZNVrTE5crcTPNhW427lm2atm7LFmxAClcTg/4xRv4xR5ubbjaUQ4Vxg/4Twv4Tw/EvhXDXCFbTzjPUhrCKhMBoGAgIGAgUCi4OXk5IITYQ2ZtGLbC0YrW7nG4WtGuHEtwtWmVbib5nLRqzaMGDVmAKmgE+hPxe4fi9xx4t9sdssrwnFCkpYI2tCikIQhGEJ0mnKsYxnOEWnRt2cHga9SMHCIT8MXn4Yvc+bTirivknihSkoUnKMJxuuvVWc4VTjOUaRpi06Fr5s+jTkytWtQCC5kzKrdtbmzc2G5YBKZssipVVbfO/D8fwgCE2EMMTBrkbNXK3G2bsVrRrlxLcLJi0WucuXHmYNWuHDicAClUUhPxg1fjBrateONJxEpVzZ8FQhPwwdfhg7HKvipKUJ1hhhjtUg/S4pm8zlK295475gCE2EY3DhjlcuGS3CwbMFrRhlyrXDDJlWtXGZiyw4mbJjlagCq8BQIX4t4Pi3hvuwuEw9lM0+CxeKw+GwckEqGBBFFJJBIkjtxmNxWLxGJxFMcEsKOONJfdg8FicRh8BXVAAhfh4c+Hh3E4jG4zJ4SeRdgcAZCOaSSCSGOCmGGeOeGG+6+SWurEzRwoI5IZobsLhJ5iyamKIgvs5vbqq1WpsFlllQsAllRZZVbvfl8/P8QAhNhGRtiaOMuLEtasnLVa0yZcK3C0aY1uLLkZZmzXKzat3IAqQATaD/i9i/i9jPB8DGeHHwOOpqdTjcTd5y5zlZEVWMco4RyqcbrvjnzCE/D0V+Hos16tOjh8Lg4JTkhKVlKSpCVJVwVhOM2EnWcZzqvTDgXCE6Vu3OEIRkQIwjFEIRgjKMIwjKMYRCKc51w68vaAhNhDXK4xuHDhytw5mbda0bN2i3FjbtVuRm1ZMGePHhbtMYAqOATiE/Fyt+LmHBt2cvNWIpOkIJSUlCkoUlCAhWcY1x6NMYadHFwFMO7PmhPxESfiI93a9U8kcEMCkkoIRnOdbzjhnhYYxijSEs23ZlyTliShLDj4HBIPwtLnM2tcTIJgBEkSETAmJTO/D8+fWITYQ2cZmWFyxxrcLTFkWtMePCtxNMzda5wsMLfIxy5MbHEAKhgEuhPxfRfi+j1ThKEoTivOs8MMcscsMopSpDBLFaGJKV6acHH3bwIP+Iqb+IqfnDMKnhXCsVGpxcXjMcZZeD43ebnPDjjPTcwCE6GyffmAlGCEYThOU4RQihGEYJxjOs44ePoAhNhGPMzx5HOFmtY4mmJa0cN261wyaZVuJzhzYnDZk0Z4WIAqRATqE/Fw1+Lh2GOOTk6MtMOC9pyjZCUJUolKEJ2jFBFVGs6zji4+isILXzYSE/E49+JzHRrpk16p5oWhaEpIyTRjWNasLDG8LozhBCEIZMuSULTyT18CD4Ui4mJTa5JiLqQETUkSEwJTEzfg+jfsAITYQyZ5WDlzlYrWDXFhWtGTJwtw5cuNbiytmLVnic5WLlkAKiAE5g/4vjv4vjzwPB8LakFCLm873e72uYphw7eH4TwKajhOGa68uu4P+J0L+J0M8vyvD5b1x4MTTEYqo4Kmrjcy23HPlzeB1msxMrxxrEoOuzNrIurEkxMTARMTVouAiYLi5vn7rxiE2ENcLllkzOWC1i1csVrRxmbrXORliW4XLXG3xZMjTIzaACqABQIT8XcX4u49Ojbs5OjDS8J2rCNIRhSeKELMCU6TjCMUowhKMZqzrWnBtNG09EY0Ag/4rXv4rX+/bw/C49r6XpqanE8LiIhbLOdzmc5ltm7iJRGu3g+BqMa49M76ghIcDfKEoIRjOKMxFCJCIjAQjAjCKEQgjCJGeHj6YeAghNhDHK1zZW7Bstx5GbBa0YtWi1w1bM1uNtmws8zFpmZtWoAqVAT6D/jCI/jCJ8XXQPElU8MzN7cbzOUzCPA8fxuvQ48LrcTi1Tltnc8eW5IT8VtX4ra5VgZ82G0KVwQpO1cmHFOlZLp1y7t+DCaNObPwsMkkJXkqvLPBMg9fAWffuAISTEwkExImJiYCJiYmJiU3vr5u/GCE2EN2Dlm1bZMa3M4zOFrRs3ZrcTVw3W5G7nHjbZm+XK3ZgCqwBU4P+Ljr+Lj2CrAeLqYMRisVVRUxd569u97lKOnj+McoxEQuM3d3Nzc3aU4nwvL9DPPkAhPxiPfjEvzGfMDNn5WO0YThFGCcIzVrOMddLooQlmz5jPkjFOKMU6VhOMUSUoYFpZtejSIN6U8c3YiyZkmJTEwARIRcJhMTEwiSJqUSTEphbOefrz6ghNhGZw5bt2LLCtzMWeJa0asWi3Czy5FuVq3aY2GJg5cucQApYFIP+MPj+MQ3XHhdWTML116Tog/4wfP4wX+eMRwjSLOOPFrOQhrKMXMLACBQMBBwcTNysDaAhNhGNqxb42jnMtzNsjBa0ZY8a1y1bN1rDDmYYmrJpiZMMIAq8AWKD/i6A/i6Z8YOvTNR4Ok1MREQxNKQhMV4fleCuMxJJExNW1sAAm6tmrXEx08Pwjr0eF4fiAIT8ajH41J8gSnmZ+NnpNCdEKRlGM41jVdOduHac4xjCEIUoyb92XIz5gz5gNOjbCWGUYykhJix4jDgUriCD9bwSd5sQRKUxcEwBAiYkmJJgTCJiUTEzAgiQlEoklMzvv6b2ACE2EMWzTGyat2y1vhZ5VrRswZrXDXNjW4szVvjcYmjdy5yACmMahPxg5fjCF0Z8zTojKspyjGUSE7Y8EYT8adn40+cWPEx4tiOJaMsKE41tlhpAhOVwOfVK8YpwmQnCaNc/ThoAITYQ1ytGTlvhyrXOZtkWtHGZotctmjBblZsm7XDhctWuHIAK2QFzhPxeyfi9l06DXqyyrCMZynKtpwhKNI4IyklBJFKMECMBCKcaxxzrGMowzadAGTLwroJTqz5ssaicIxnFGMIy0cHgbdWfRlyAg/4zyP4zyQ8TxfKzGmrxnCIVKZm7zN2vMzN3N7xuazMrnNTVVqMViLoDt3iZuM4zGvFqsszNkKqOGIrGezjnxPFAg/U3m85mZhCJEkkxITExMTBExMTEokARIJiUSgCJhExISATCU3x9njHwcCE2EMmrRtjwtWK3C2aMlrRrhxLcLPKwWs2zHGzauMOTEyYACr4BWoP+Ln7+Ln9EzeN1mLrdXUYitYRTNZiSrxlOZzeOfJ4PgDwvD9DqTPfwPBXMzNzkiSpw7eP5mc4AhPxyrfjlXZs/G06K4J2tKNIwmw1neeOd8Na1jHHAohLIpk16l7DFjlOEYoZ0ZxmhGkZJKQhKUWLFv4XDg/A9b2bRK1kiauJiYmJhMTWauEwAExMTBBEwkSiSJIszff2Y8YAhNhDVuzaNWTVitZsnOFa0YOHK3DmYZFuVziauWWVg4Yt24AqQATWE/GCF+MF3gNOi19l4ShBAnObDOt4zVkpDJnzLX416ShSMJ3ybQIT8c0n45nbsuTbs22SpC0LUhSFIwjCE4zjOsc+TKyZcEZwnCKmPVWyE6GyXgOcYThEhGEYRgIwjCMIoRhEQjAEU54+jhoAhNhDbI5c5mjZmtxuc2Ja0bOcK1yxyNluFnjYsm7Zo0bY8YArHAV6E/F5V+LyvPmbdmG0M9ITlNKMoyhCCiGHgcHgcHdlinFCcIISSjKSBJWEYo59WGM11Z3irGMoWhoz5tUL4oyCE/H11+PrvBhGZn6GW0oQgunOM1YRnl2bbX2rzvBC0JQkwyjCUpQtKMpxVhTbSMU0bTkpGiCEpyri4Oi8Ag/O8T2ZgktKSYuhNXUyQmYmJi6ASiUTE1JExMCYEwmEpF583yXsAITYQ5xOGWXMyYrW7bDmWtMeFwtcMmDZbkwtHLdg1cuHLZkAKnQFHg/4yGP4yLfC8HwB4fhDwPB8jjiMMTiYuc3uec73d5u9zdpxWOGtcOFajhXCNRSt1xyCD/j5y/j5vu6HPkPD8Lx+CanEYY01UVEalFpc07nc7ytulYjWKjThnSoP0PC92ampE3MSmCUSCExMTF1ImATAIkiU339+vCCE2EZMrNnmyt2K3Kzb4VrTK2yLXDfDkWsW+Jg4yYW2ZjjbgCrABSIT8gtH5BaWLGXtr1cnNeFU4TRQhRgswZGBSUowQQhGUZzVjWGGl4zrW+HHhyx4N76SE/AMB+AYFr1a9W/dweBw9k6QpCkoSlKCVI0UrCcK1jOc8M61rhjOc43hWUUEIKRhmpDEAhHCVrERlNVNGEUYEYRgjAQnKMZRjKMIwjCE4ITgjCMIka4+rOHgQITYQ0YNsrRyxarWrJyyWtMzditc5s2Ja2yucmXFiat82TGAKbyKE/KA9+UB/Jl2bTVrYcF5VldFOMEpSsnalQIT8A+X4B88eK9icmhHFLAwSlKF61w34ebk1jcCE5E98YUkIRrNOCMIownCaeHfvdAAhNhDhw3ZYcWRytaMXLNa0aNHC3E2c5FuNi1w48rRzma5nIAq8AU2D/lII/lIJd+3h+F5dTtx1vk5cOHDhycpqCYmN1M3F2vi3s8GczkRTWMcNY6arW+XfhnaE/AUx+AqnNOWfNXRCmBknkvirCdb48u3Drw47454YxjGOCWTFgyZocA2YsmLViyWlOuHDjx5cOe+eO2m2U8aD170+X5pFQqJrK0pRMEJhMSImrqcZq4jNZq6uJgJhMznj178/ICE2ENG7hwwYtW63LhcYlrTFmarXDRiwWt2mZjhbtcTPHiYACnkkg/5XCP5XCZm5bzxvji4nhWsaxrhrGMTrny8PpmyD/eifvMc44XjhWqxyngrM3x3xz1zzvq68O/CdgIW7QSybOGCCCCCGKOBGhgjghQRwQpY6bcDLliE2EZWrZs1b5Wa3K5cMVrTCzyLcLjK0WssbNnjytMTDEyZgCqwBQYT8r8H5X4U8mHZt4mWE5ad2/gY4IJXjOc41tlyb93FxTjOE4xklJa1KZMWTNgwZK0x4dYCE/AX9+Auffojn3b92WKc5y2wrWcIwlCUKR0cPha9WXIpClJSxSpbEtGK+HDj0x3xw3iCE0c6XPzoiJCEYRIxhGAhGEYRCKCMBCcpynBEnPH25w5QhNhGFjiyMsrZytzYmWRa0b5cy3E3Z4lrRqxxtcjByzYt8wAq1AVmD/lNK/lNLBx4ZjMZZra4mZiMpmJqMVwqqYiEUpEVJcS3GZu7vXk6iauJhF+B5fld+3Dj4AIP+Byb+BycHi+J5es1vE01GKqsa1UaiEbwiUXHG7veZ3ObjMzMxdXiJx08nwlVFQpfHt31vt32Ag/Q4jNzMphKYlKRMTEwTEoJq4ARKJiYmJhMTEglEotee/rvAITYQ3ZYXOJu2ZLXDfM0WtGOTMtxNmzNbmaMHOXC3wtsbNgAKXBaD/lTO/lTP68uPLeuON1MzqXJugIT8C2n4FtdSequieCOKspxjlpny54SHIlPHVOM4xRhWNdvLbiE2EZXOHE1YOMS3E4a4VrRxlxrcOFhlW42jJjlytGbPKycgCrsBWoP+QYb+QYd4viG9bxvG6yZxmojhWtanURdcYzec83OyYx28XxHiRWKgzmdszd5cZ4uNzMNZ8DjjAIP+Bi7+Bi9MHTr5G8cHKNRV1uc3u73OeN8b5xmc4mqisVGMDtxurtkuJtutsxeLxUVWL8DnhkCD9TvFzlmxExMwETExcCJiYkTExKYkImCJQmpRMTEpiRMzfX3YfBwhNhGJi5ZNMzhutc4s2Za0Z4WK3E1aNlrNxkbsszBrkws8QAppG4T8eun49dd2/dcjK+KspwjNj1a8WGkMIIP+BbT+BbXW+xwxWNZq87vn11vwbvHggIVoIdDBFBBAghQxxwRwo4Ka8PLpgCE2EM2zJuxaNGq3DlZsVrRjiaLXLVg3WscrRswys8mLNjcAClcTg/4+xv4+x3LeL1nUMTidR1CE/Asx+BZluvgngjBONYY5NoCFg0GRngQwwwxwxo57cLngITYRhYuMznE1bLWznG2WtMOXKtw4muRbhy5m7NzlbtmThyAKXRWE/Ij5+RH3Lk4eCc01YTtOmCWQhPwKHfgUPzZ+FjpG2HJeU0qr5QCFqxGVlikkiihjjhQyy14ufQAhNhDFk1yZcTJytxNmTVa0at263C4b4lrHI4ZuGuLJjcNGQApUEYT8jo35HPdcdMsscd61QrTAg/4E5P4Ew+/CeUREKzq+eoaUqoFgVAICBQMHIzMTTCE2ENWuLLicsWq3G4yuVrRmyarcTHE5Ws2DHLiaMmbXLhYgCpgBOoP+P17+P1/wJ4ThV43w48Mwm4u7m+fTqDU3hMWlMxGJ118jyem8gIT8Gj34NH44azjhphphthlGUUISwVxM2XIDItgtgpSSE7zrXDPg7t+/BhCE2cTk60oSjKAhWF5VhGEZEIxhMEq0nKtKwhMnOt9uuPgIITYQ1xtWWZjjyLcONuwWtGuZotcZsTRbhc427hsyc43LbMAKUxKD/kC4/kC57RwrWpxuZznq6oP+C9j+C9nt1piYVbeOfHkAhchiGnlgEMKGNXj6ACE2ENsuXM5aN2i1s1xOVrRm3yLXOZgzWtsjHNkxNMmVi3YgCk4OhPx7xfj3VteUU4Rjh4HBhPwUkfgorlC2GU61np3bwITJROsZxjGuXg8gITYQybucbbDkxrc2bK5WtMuZutcsnLhbjcNWGbFmxZnORyAKTxCD/j7Y/j7Z8TMYIrOLhyCE/BN1+CbvlVlBGF2GWFKFszEejgIYI4J4ba7QITYQwats2Jq0YrWGVpkWtMrLCtcOG+Vbjw42DFg1cMWjfEAKWhSD/kWO/kWPOe7vnHPlx4K4NeEAg/4J/P4J/TpvWJ1Oric43xqFwmKl08UUkEkEEKWWe/B344AhNhDTDlb42WNgtb5mjBa0w5Wi3EwZsVuPG4c5mLRk2aOWgApVEIT8j035Hnd98s41gnmvslmAhPwTsfgnDraFFp0w0xwcMIaQsEBgWBQEDAwsLJx8XNAhNhDJkxytMzjKtaNmmNa0yOci3Dmat1uXJkwsMeJi3wtnAAqyAVOD/lI8/lI7lV9YjMZq8NRitVrUagzPO+t955zd1HCPAuvIuqpE1eWbzu83u9sojDyPL8o8IIP+CmD+CnHs8DwfKzwcFImbjc8b5zvnuc3NXieDEVVVV9OvibuJyu7jjW5m2ZGlVwnlz5HQg/Q60Tc5nNZq5iYEJgJgiRMWBNTAiVTF1dXEoTEzN7vv4+/OITYQ0bYWTFo3brcTXJkWtGmZitxNcWZbhb5GmbFiYs8bfMAKXhWE/K09+Vp/ZtthTrPCujHBXBSIhPwS/fgl/0aeVOlNFKQQnGudHGCFi10MWrphiihgjilglnwuTgqAITYRhct2+HNkaLWGXMzWtMLbEtwuGeRaxxOWrNriZYWLFwAKlQE/g/5CoP5CofJ5ca4sxckRpHCOGsa4ajhFRcSm03njPWe++sdV5ieW/Ezy6aCD/g+g/g+h78J1nlOMRpqp1cMxmd24znd3nOY3W9b1nWeU6jGKxFXwzWPBg/W7ru7mUiQTEwTETExEiJhAFkple+/r16AhNhDhs3xtm2JstwuXGJa0a48K1y0w5VrdswcMcbZwzy4cIAqnAVCD/lD+/lD5zwvrrrjjXFOVs1arcJrUY4VwitRUQiqRMW4zxc7zfGMzkzNRGI8Ie1zkg/4PjP4Pne3l8uNbxep5NVqMY1UKVMxdbiZzbK723d3dymp4TieDVaYouOuxzcyD9jwTM3KyUyiU1cTEwJgmCEwmEwmCaurhMSRcJWu+Pn8/CCE2EN2mRmxxtHC1uxyNVrTG5ZrcTjI3W42TnLlZNMLZywxACl8bg/5T4v5T4w4cdq3W0ym0Z4dddIT8HeH4O8QxY+RjyRwRsjKcCMMOGwCD8TXixSmYmbmZi4mLnj5fh4AhNhDTK5cNMOFotZuMTBa0zNMi1zlasFrdu2aYsuZw4atcIAq1AVGE/KH5+UQu2HFhwZdHDyVpfZweBrwQnCMJyRolKVJRtGUZKQKVhOc4yuhWFZ3jjnhjOdSUIYJ7rACD/hQS/hQnxx4ceF+B4vSKvHLn5Wa1pwgJubznHOJm53d3uJTUyubZrOGK1GKqIq8c+XguwIOPQ3e1hcrJmEwTV1dSETEolEiYJiLpMAlFwlOePk+LHwUAITYRlZM2THNlcLWbjK3WtMjTMtxMWONbhbZm2LC2yOMOLEAKrwFQhPyoLflQXz5tOhnzLKTxVtGScIwhOCEZxnO951rddGEpQpTNr1F7Zs/CvSEqJSgnDDGseDwuGIP+FCD+FCGY58nfs7zw643jNVGGqjFanThMRUXF3ObznM3N0c+W9IxEVFSmLRx13ACDj2vgGkUipRMStdXMJmpiYmISEkSRITUkTCJCYmV3z9u/CCE2ENGuJoyzMWy3G0yuFrTMwbLcLZs2W5GrLC4zNGjhuyZACoYBMYP+QP7+QPfdVeIxPBEM1luO/geD4HFMTBJCauM43rYAhPwrYfhXF1c3NeOGGOUZ2QtaUsGDPmxWtbFKUIVmurHDDCz5MoCE5GUrOKKMIoVlWU4RhBKtKynCcAThONZ324+8ITYQ4ZOGrhnhxrWebEzWtGGLGtcZcbVayZ4crDI0YucLFwAKWBWD/kG4/kGn8HsrWeE4zSZup3qD/hTq/hTnvCauF3GWTHh+EIagkq+FQRAQKBgIGBQMXUrYITYQ3aMG7LJhaLWuLNlWtMrJmtws2Lha5b4cjVs2zZmzfGAKtgFbg/5CXv5CXZq8ZA8GG5mYVGKxquVYrCY3O55zud3F46eP4w8zOmImZze55zm83mtxcTGHB0rl0IP+F/z+GBPxO/br0A8rjqNYTwlUpvd9b65zxvcTmJxNYjHgeD4AilzN3lN1nGcXU0iIiIVMdt4Ag68rruIRErvKSJCLgmAiYmAmJiSUSiYESQESCYkmWefuz4AhNhDDK4zYXLPCtzNWrla0ZtWK3Fha4VuRozyZG7FuyyM2IAq0AVSE/J/d+T+8L0rCcoQShKlI2jKtLp1rGsbqwjCGbbsNEKSwCFZ1vO9a1vPDGsIxpSktm3Y5W3Fig/4YyP4YyTxF8mlTWYm4zN53O+7jO2YMVWMdOfI8TeUzlxZi13MWmoiMVWL1vSrcgIP2vFTN3cxMzEipiaski4q0SiRMTEwImETCLiYkmJJm5m89fD5/AwAhNhGNi2xOcOLCtYsMrRa0aM3K3CxZMFrPJlx4cebE5YNmIAqOATqE/KeR+U8kTlaU6MVbQpCEYVne973w3ndhpGEpUpbNr1bqWzYtVKSxxntAg/4Ykv4Ykx4vien4GYYarFarVVE1WauJm7vc7mTOGGJ1COqeYIS3ej25wjCYCIjCMBCIjCIhFGBAQTjPX10gITYQxZ4nDfG0ZrWjByxWtMmPItcsWWJaxZtXDJvmxtmGPIA=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pFHAOAgAQdBMwEvgYBEPtqM42hSWdPlnOPQpc6p/oDCEgQRP//A0U1BQM4C2QZIDIJAJCbAwE3wB5FMwkAkIICAdvFHkU4CAD+AwB7hdI0Ek7ApD/TAKQ/CloXg/4sMP4sPeXPXHXOomJpRgcghPwCzfgFZgzT2R1TxTleePHXLXLw7IPhEVEpmbmV1mb34vh4ITYQ2aM3LnJicLWWNlkWtGeFytwssmVa5aYsLNhlx4XLnEAKOAOG8Xbni7dmQIT8BIX4CQ9IhNnPyCE2EZHDVpmZZmS3LhbtVrTK1arcORo4W5Gzhzhx5srJvkcACooBNYP+LYj+Lcng6V04duHDtHCMI2vLObzm+Z1MrrOJ1FRVTy59MIT8BT34Cd05TVjWtcN748eGtZ1inghgtgxcC/AxaMVsVKXaWWt8rfkwgIPpU5ubi4kRMTAhMTESiYJRMJEt3vx+QCE2EMGGZjhYZGC3E5at1rRtmwrXGZq0WtsuVmzbN8TBs0aACl4Xg/4yLv4yRem8zdddXjeL5K4Ry11Ag/3/n7/Xtw5OGpqpzrrO8z3m+4CFsx2TlhiQEMCGFHLHbhZ84CE2ENsuJo3ctGq1m1yZFrRmwcLcLnC4W42zNi4y42GXNmwgCnQlhPxlNfjJ7lKMi7DDDe88tcM8KqVMGLNg0YNEGLWAg/4Dlv4Dl7nd2uZInF9I5a7cu3LVYXvm8XN+GISVIoRgjBFEjCcEYRRhGE4Rvr4sO8AhNhGRm5ys8OPEtcsWjVa0x5Gq3FkZZlrHG5cuWznNjatcwApYGYP+LED+LEEduOYzF1YmE8JAg/4GKP4GKR4UY4RyYzW83xnjXhiE7Do3ghBCKYiVjl15eQAhNhDdk0ctmbLKtzZMuRa0c5ca3EwcuVubM1YZmOFnmxZMYAqUATiD/i3e/i3f8fFpGIxjFaqKqooqZu8zxtsnMxmJxEYnhx8TxfEAhPwO2fgdtvaVoWlK0EV54758OW98c6znZgtgxYtTNitiwUpGN7x204+bPvCE7mB4HjCMIwjAEEYEIxhGEYRQijBEhCcEYxurfi5AITYQwbOWLVm0zLWeJsxWtGbTCtctsuVazYMWuJvmZsmLlgAKWRWD/jFc/jFt1u4mbiE64X0vGeyE/Aq5+BUW1I4pSlCcZ3rllw92+ACE0c516iMYRRjhnXO0ACE2ENmzXI5cs261m1buFrRthbrcOPHlW5nDFpkZsnGJy1xACm4fhPxkVfjH7w5MODLbPDG11w3vPDGEqWxYsktUZoT8EE34IJ8sNdtdr2riYJZqYrYJWlCMI48ELoTiYYQjGc0ZwmEUYRhOE54+vCQhNhDhwxyN8bPKtYtWuZa0yuMy1xhxsFuLG3xZsmZvhaY8YApoGIP+LUL+LUN2d/A47xzbxzxdRPCcQIT8FQX4Kk808FeNOWBatMNLwjhth4PChqqAuYCEhIRAQMJCwEDAwMChYeNl4e0AITYRmwuMjXFjYrcLdy3WtMWXKtxMm2FayxM3GJq4ctsbjGAKlAE3hPxdsfi7ZNOjbs4+KaEKUpLJK0pJQjGdV41rGaESCEo0jgvi387OhPwXdfgu7K0pXiTlRSbDHHfLlrnnljNDBS1MlMzNbBDBCU4xww14ODgxgITwJCfgOMIwjCMBGAhFATlEhEQjKcIwjCqeFfLXACE2ENW7nM2wsGK1jiyYlrRrkcrXLbFhW5sORy2YMcbloycACmcXg/4zAv4zA7rwaZvcyjU8I5VvhICF+CXj4JebLcpTVNRBBHHDLLHXRkchg7SGiLaDgsDkFBQMFBwUHAQcHBxMXFx9ICE2ENGmFk2zZsa1llzOVrTLicLcLPFhWtWebKxwucTfJmagCoQBK4T8Zcn4y5eVjtBBGsMcMdMtMdMeLPm27OHmQlRklTBbFhtDGIP+C/7+C//lm5uczLeN4mkT4Hi+IeVnhisXUonGd11AhcpdmayAggQQIIIYyGFDDBHBDBDAhgR06OFrACE2ENMWLKwbMma1tkw5lrRzlcLXGJsyW4mbbNhY5W2ZjkYgCpwBQ4P+MEL+MENx4OfLvWY45nm3e6NRjhiuFVjFaxVVEwzM3OZnjw4szrMRGrrkg/4PJv4PJ3g+A79vF1NDGI4VrGq1WqmLjrPPPHPG85nNyvWeE+F4PgPAmcRDHHPAg/CStczYmIJqxITExMARMTE1cRJKJTFzx8fxdCE2EMcbfG1bZm61phcYVrTFicrXLhi3WsGLZhjctMzDE0ZgClUPg/4xWv4xT+fLjje853HFoIX4OWvg4/xeKjukkmmXWy0AhqqOhL+DgICBgIGJh42bhCE2EN3DHCzZ5Mi1m5c5VrTHicrcTdowWsm7lm0zZGWJvhcgCpMBO4P+LqD+LqG82zO4uSmMYxrGKikTa6zUri42zGcdenj67eb4m+wAhPwpofhTR5ehalqWwQwQpOVZxnGqsYxjWM2GV0YxlGEM3D4WXJKV908eTaCE6GLvzggUQEUwAgjKMIwjCMBBFFGMaxvfTl8BACE2EOGbDG3zMsy1uzZNVrTE5crcTPNhW427lm2atm7LFmxAClcTg/4xRv4xR5ubbjaUQ4Vxg/4Twv4Tw/EvhXDXCFbTzjPUhrCKhMBoGAgIGAgUCi4OXk5IITYQ2ZtGLbC0YrW7nG4WtGuHEtwtWmVbib5nLRqzaMGDVmAKmgE+hPxe4fi9xx4t9sdssrwnFCkpYI2tCikIQhGEJ0mnKsYxnOEWnRt2cHga9SMHCIT8MXn4Yvc+bTirivknihSkoUnKMJxuuvVWc4VTjOUaRpi06Fr5s+jTkytWtQCC5kzKrdtbmzc2G5YBKZssipVVbfO/D8fwgCE2EMMTBrkbNXK3G2bsVrRrlxLcLJi0WucuXHmYNWuHDicAClUUhPxg1fjBrateONJxEpVzZ8FQhPwwdfhg7HKvipKUJ1hhhjtUg/S4pm8zlK295475gCE2EY3DhjlcuGS3CwbMFrRhlyrXDDJlWtXGZiyw4mbJjlagCq8BQIX4t4Pi3hvuwuEw9lM0+CxeKw+GwckEqGBBFFJJBIkjtxmNxWLxGJxFMcEsKOONJfdg8FicRh8BXVAAhfh4c+Hh3E4jG4zJ4SeRdgcAZCOaSSCSGOCmGGeOeGG+6+SWurEzRwoI5IZobsLhJ5iyamKIgvs5vbqq1WpsFlllQsAllRZZVbvfl8/P8QAhNhGRtiaOMuLEtasnLVa0yZcK3C0aY1uLLkZZmzXKzat3IAqQATaD/i9i/i9jPB8DGeHHwOOpqdTjcTd5y5zlZEVWMco4RyqcbrvjnzCE/D0V+Hos16tOjh8Lg4JTkhKVlKSpCVJVwVhOM2EnWcZzqvTDgXCE6Vu3OEIRkQIwjFEIRgjKMIwjKMYRCKc51w68vaAhNhDXK4xuHDhytw5mbda0bN2i3FjbtVuRm1ZMGePHhbtMYAqOATiE/Fyt+LmHBt2cvNWIpOkIJSUlCkoUlCAhWcY1x6NMYadHFwFMO7PmhPxESfiI93a9U8kcEMCkkoIRnOdbzjhnhYYxijSEs23ZlyTliShLDj4HBIPwtLnM2tcTIJgBEkSETAmJTO/D8+fWITYQ2cZmWFyxxrcLTFkWtMePCtxNMzda5wsMLfIxy5MbHEAKhgEuhPxfRfi+j1ThKEoTivOs8MMcscsMopSpDBLFaGJKV6acHH3bwIP+Iqb+IqfnDMKnhXCsVGpxcXjMcZZeD43ebnPDjjPTcwCE6GyffmAlGCEYThOU4RQihGEYJxjOs44ePoAhNhGPMzx5HOFmtY4mmJa0cN261wyaZVuJzhzYnDZk0Z4WIAqRATqE/Fw1+Lh2GOOTk6MtMOC9pyjZCUJUolKEJ2jFBFVGs6zji4+isILXzYSE/E49+JzHRrpk16p5oWhaEpIyTRjWNasLDG8LozhBCEIZMuSULTyT18CD4Ui4mJTa5JiLqQETUkSEwJTEzfg+jfsAITYQyZ5WDlzlYrWDXFhWtGTJwtw5cuNbiytmLVnic5WLlkAKiAE5g/4vjv4vjzwPB8LakFCLm873e72uYphw7eH4TwKajhOGa68uu4P+J0L+J0M8vyvD5b1x4MTTEYqo4Kmrjcy23HPlzeB1msxMrxxrEoOuzNrIurEkxMTARMTVouAiYLi5vn7rxiE2ENcLllkzOWC1i1csVrRxmbrXORliW4XLXG3xZMjTIzaACqABQIT8XcX4u49Ojbs5OjDS8J2rCNIRhSeKELMCU6TjCMUowhKMZqzrWnBtNG09EY0Ag/4rXv4rX+/bw/C49r6XpqanE8LiIhbLOdzmc5ltm7iJRGu3g+BqMa49M76ghIcDfKEoIRjOKMxFCJCIjAQjAjCKEQgjCJGeHj6YeAghNhDHK1zZW7Bstx5GbBa0YtWi1w1bM1uNtmws8zFpmZtWoAqVAT6D/jCI/jCJ8XXQPElU8MzN7cbzOUzCPA8fxuvQ48LrcTi1Tltnc8eW5IT8VtX4ra5VgZ82G0KVwQpO1cmHFOlZLp1y7t+DCaNObPwsMkkJXkqvLPBMg9fAWffuAISTEwkExImJiYCJiYmJiU3vr5u/GCE2EN2Dlm1bZMa3M4zOFrRs3ZrcTVw3W5G7nHjbZm+XK3ZgCqwBU4P+Ljr+Lj2CrAeLqYMRisVVRUxd569u97lKOnj+McoxEQuM3d3Nzc3aU4nwvL9DPPkAhPxiPfjEvzGfMDNn5WO0YThFGCcIzVrOMddLooQlmz5jPkjFOKMU6VhOMUSUoYFpZtejSIN6U8c3YiyZkmJTEwARIRcJhMTEwiSJqUSTEphbOefrz6ghNhGZw5bt2LLCtzMWeJa0asWi3Czy5FuVq3aY2GJg5cucQApYFIP+MPj+MQ3XHhdWTML116Tog/4wfP4wX+eMRwjSLOOPFrOQhrKMXMLACBQMBBwcTNysDaAhNhGNqxb42jnMtzNsjBa0ZY8a1y1bN1rDDmYYmrJpiZMMIAq8AWKD/i6A/i6Z8YOvTNR4Ok1MREQxNKQhMV4fleCuMxJJExNW1sAAm6tmrXEx08Pwjr0eF4fiAIT8ajH41J8gSnmZ+NnpNCdEKRlGM41jVdOduHac4xjCEIUoyb92XIz5gz5gNOjbCWGUYykhJix4jDgUriCD9bwSd5sQRKUxcEwBAiYkmJJgTCJiUTEzAgiQlEoklMzvv6b2ACE2EMWzTGyat2y1vhZ5VrRswZrXDXNjW4szVvjcYmjdy5yACmMahPxg5fjCF0Z8zTojKspyjGUSE7Y8EYT8adn40+cWPEx4tiOJaMsKE41tlhpAhOVwOfVK8YpwmQnCaNc/ThoAITYQ1ytGTlvhyrXOZtkWtHGZotctmjBblZsm7XDhctWuHIAK2QFzhPxeyfi9l06DXqyyrCMZynKtpwhKNI4IyklBJFKMECMBCKcaxxzrGMowzadAGTLwroJTqz5ssaicIxnFGMIy0cHgbdWfRlyAg/4zyP4zyQ8TxfKzGmrxnCIVKZm7zN2vMzN3N7xuazMrnNTVVqMViLoDt3iZuM4zGvFqsszNkKqOGIrGezjnxPFAg/U3m85mZhCJEkkxITExMTBExMTEokARIJiUSgCJhExISATCU3x9njHwcCE2EMmrRtjwtWK3C2aMlrRrhxLcLPKwWs2zHGzauMOTEyYACr4BWoP+Ln7+Ln9EzeN1mLrdXUYitYRTNZiSrxlOZzeOfJ4PgDwvD9DqTPfwPBXMzNzkiSpw7eP5mc4AhPxyrfjlXZs/G06K4J2tKNIwmw1neeOd8Na1jHHAohLIpk16l7DFjlOEYoZ0ZxmhGkZJKQhKUWLFv4XDg/A9b2bRK1kiauJiYmJhMTWauEwAExMTBBEwkSiSJIszff2Y8YAhNhDVuzaNWTVitZsnOFa0YOHK3DmYZFuVziauWWVg4Yt24AqQATWE/GCF+MF3gNOi19l4ShBAnObDOt4zVkpDJnzLX416ShSMJ3ybQIT8c0n45nbsuTbs22SpC0LUhSFIwjCE4zjOsc+TKyZcEZwnCKmPVWyE6GyXgOcYThEhGEYRgIwjCMIoRhEQjAEU54+jhoAhNhDbI5c5mjZmtxuc2Ja0bOcK1yxyNluFnjYsm7Zo0bY8YArHAV6E/F5V+LyvPmbdmG0M9ITlNKMoyhCCiGHgcHgcHdlinFCcIISSjKSBJWEYo59WGM11Z3irGMoWhoz5tUL4oyCE/H11+PrvBhGZn6GW0oQgunOM1YRnl2bbX2rzvBC0JQkwyjCUpQtKMpxVhTbSMU0bTkpGiCEpyri4Oi8Ag/O8T2ZgktKSYuhNXUyQmYmJi6ASiUTE1JExMCYEwmEpF583yXsAITYQ5xOGWXMyYrW7bDmWtMeFwtcMmDZbkwtHLdg1cuHLZkAKnQFHg/4yGP4yLfC8HwB4fhDwPB8jjiMMTiYuc3uec73d5u9zdpxWOGtcOFajhXCNRSt1xyCD/j5y/j5vu6HPkPD8Lx+CanEYY01UVEalFpc07nc7ytulYjWKjThnSoP0PC92ampE3MSmCUSCExMTF1ImATAIkiU339+vCCE2EZMrNnmyt2K3Kzb4VrTK2yLXDfDkWsW+Jg4yYW2ZjjbgCrABSIT8gtH5BaWLGXtr1cnNeFU4TRQhRgswZGBSUowQQhGUZzVjWGGl4zrW+HHhyx4N76SE/AMB+AYFr1a9W/dweBw9k6QpCkoSlKCVI0UrCcK1jOc8M61rhjOc43hWUUEIKRhmpDEAhHCVrERlNVNGEUYEYRgjAQnKMZRjKMIwjCE4ITgjCMIka4+rOHgQITYQ0YNsrRyxarWrJyyWtMzditc5s2Ja2yucmXFiat82TGAKbyKE/KA9+UB/Jl2bTVrYcF5VldFOMEpSsnalQIT8A+X4B88eK9icmhHFLAwSlKF61w34ebk1jcCE5E98YUkIRrNOCMIownCaeHfvdAAhNhDhw3ZYcWRytaMXLNa0aNHC3E2c5FuNi1w48rRzma5nIAq8AU2D/lII/lIJd+3h+F5dTtx1vk5cOHDhycpqCYmN1M3F2vi3s8GczkRTWMcNY6arW+XfhnaE/AUx+AqnNOWfNXRCmBknkvirCdb48u3Drw47454YxjGOCWTFgyZocA2YsmLViyWlOuHDjx5cOe+eO2m2U8aD170+X5pFQqJrK0pRMEJhMSImrqcZq4jNZq6uJgJhMznj178/ICE2ENG7hwwYtW63LhcYlrTFmarXDRiwWt2mZjhbtcTPHiYACnkkg/5XCP5XCZm5bzxvji4nhWsaxrhrGMTrny8PpmyD/eifvMc44XjhWqxyngrM3x3xz1zzvq68O/CdgIW7QSybOGCCCCCGKOBGhgjghQRwQpY6bcDLliE2EZWrZs1b5Wa3K5cMVrTCzyLcLjK0WssbNnjytMTDEyZgCqwBQYT8r8H5X4U8mHZt4mWE5ad2/gY4IJXjOc41tlyb93FxTjOE4xklJa1KZMWTNgwZK0x4dYCE/AX9+Auffojn3b92WKc5y2wrWcIwlCUKR0cPha9WXIpClJSxSpbEtGK+HDj0x3xw3iCE0c6XPzoiJCEYRIxhGAhGEYRCKCMBCcpynBEnPH25w5QhNhGFjiyMsrZytzYmWRa0b5cy3E3Z4lrRqxxtcjByzYt8wAq1AVmD/lNK/lNLBx4ZjMZZra4mZiMpmJqMVwqqYiEUpEVJcS3GZu7vXk6iauJhF+B5fld+3Dj4AIP+Byb+BycHi+J5es1vE01GKqsa1UaiEbwiUXHG7veZ3ObjMzMxdXiJx08nwlVFQpfHt31vt32Ag/Q4jNzMphKYlKRMTEwTEoJq4ARKJiYmJhMTEglEotee/rvAITYQ3ZYXOJu2ZLXDfM0WtGOTMtxNmzNbmaMHOXC3wtsbNgAKXBaD/lTO/lTP68uPLeuON1MzqXJugIT8C2n4FtdSequieCOKspxjlpny54SHIlPHVOM4xRhWNdvLbiE2EZXOHE1YOMS3E4a4VrRxlxrcOFhlW42jJjlytGbPKycgCrsBWoP+QYb+QYd4viG9bxvG6yZxmojhWtanURdcYzec83OyYx28XxHiRWKgzmdszd5cZ4uNzMNZ8DjjAIP+Bi7+Bi9MHTr5G8cHKNRV1uc3u73OeN8b5xmc4mqisVGMDtxurtkuJtutsxeLxUVWL8DnhkCD9TvFzlmxExMwETExcCJiYkTExKYkImCJQmpRMTEpiRMzfX3YfBwhNhGJi5ZNMzhutc4s2Za0Z4WK3E1aNlrNxkbsszBrkws8QAppG4T8eun49dd2/dcjK+KspwjNj1a8WGkMIIP+BbT+BbXW+xwxWNZq87vn11vwbvHggIVoIdDBFBBAghQxxwRwo4Ka8PLpgCE2EM2zJuxaNGq3DlZsVrRjiaLXLVg3WscrRswys8mLNjcAClcTg/4+xv4+x3LeL1nUMTidR1CE/Asx+BZluvgngjBONYY5NoCFg0GRngQwwwxwxo57cLngITYRhYuMznE1bLWznG2WtMOXKtw4muRbhy5m7NzlbtmThyAKXRWE/Ij5+RH3Lk4eCc01YTtOmCWQhPwKHfgUPzZ+FjpG2HJeU0qr5QCFqxGVlikkiihjjhQyy14ufQAhNhDFk1yZcTJytxNmTVa0at263C4b4lrHI4ZuGuLJjcNGQApUEYT8jo35HPdcdMsscd61QrTAg/4E5P4Ew+/CeUREKzq+eoaUqoFgVAICBQMHIzMTTCE2ENWuLLicsWq3G4yuVrRmyarcTHE5Ws2DHLiaMmbXLhYgCpgBOoP+P17+P1/wJ4ThV43w48Mwm4u7m+fTqDU3hMWlMxGJ118jyem8gIT8Gj34NH44azjhphphthlGUUISwVxM2XIDItgtgpSSE7zrXDPg7t+/BhCE2cTk60oSjKAhWF5VhGEZEIxhMEq0nKtKwhMnOt9uuPgIITYQ1xtWWZjjyLcONuwWtGuZotcZsTRbhc427hsyc43LbMAKUxKD/kC4/kC57RwrWpxuZznq6oP+C9j+C9nt1piYVbeOfHkAhchiGnlgEMKGNXj6ACE2ENsuXM5aN2i1s1xOVrRm3yLXOZgzWtsjHNkxNMmVi3YgCk4OhPx7xfj3VteUU4Rjh4HBhPwUkfgorlC2GU61np3bwITJROsZxjGuXg8gITYQybucbbDkxrc2bK5WtMuZutcsnLhbjcNWGbFmxZnORyAKTxCD/j7Y/j7Z8TMYIrOLhyCE/BN1+CbvlVlBGF2GWFKFszEejgIYI4J4ba7QITYQwats2Jq0YrWGVpkWtMrLCtcOG+Vbjw42DFg1cMWjfEAKWhSD/kWO/kWPOe7vnHPlx4K4NeEAg/4J/P4J/TpvWJ1Oric43xqFwmKl08UUkEkEEKWWe/B344AhNhDTDlb42WNgtb5mjBa0w5Wi3EwZsVuPG4c5mLRk2aOWgApVEIT8j035Hnd98s41gnmvslmAhPwTsfgnDraFFp0w0xwcMIaQsEBgWBQEDAwsLJx8XNAhNhDJkxytMzjKtaNmmNa0yOci3Dmat1uXJkwsMeJi3wtnAAqyAVOD/lI8/lI7lV9YjMZq8NRitVrUagzPO+t955zd1HCPAuvIuqpE1eWbzu83u9sojDyPL8o8IIP+CmD+CnHs8DwfKzwcFImbjc8b5zvnuc3NXieDEVVVV9OvibuJyu7jjW5m2ZGlVwnlz5HQg/Q60Tc5nNZq5iYEJgJgiRMWBNTAiVTF1dXEoTEzN7vv4+/OITYQ0bYWTFo3brcTXJkWtGmZitxNcWZbhb5GmbFiYs8bfMAKXhWE/K09+Vp/ZtthTrPCujHBXBSIhPwS/fgl/0aeVOlNFKQQnGudHGCFi10MWrphiihgjilglnwuTgqAITYRhct2+HNkaLWGXMzWtMLbEtwuGeRaxxOWrNriZYWLFwAKlQE/g/5CoP5CofJ5ca4sxckRpHCOGsa4ajhFRcSm03njPWe++sdV5ieW/Ezy6aCD/g+g/g+h78J1nlOMRpqp1cMxmd24znd3nOY3W9b1nWeU6jGKxFXwzWPBg/W7ru7mUiQTEwTETExEiJhAFkple+/r16AhNhDhs3xtm2JstwuXGJa0a48K1y0w5VrdswcMcbZwzy4cIAqnAVCD/lD+/lD5zwvrrrjjXFOVs1arcJrUY4VwitRUQiqRMW4zxc7zfGMzkzNRGI8Ie1zkg/4PjP4Pne3l8uNbxep5NVqMY1UKVMxdbiZzbK723d3dymp4TieDVaYouOuxzcyD9jwTM3KyUyiU1cTEwJgmCEwmEwmCaurhMSRcJWu+Pn8/CCE2EN2mRmxxtHC1uxyNVrTG5ZrcTjI3W42TnLlZNMLZywxACl8bg/5T4v5T4w4cdq3W0ym0Z4dddIT8HeH4O8QxY+RjyRwRsjKcCMMOGwCD8TXixSmYmbmZi4mLnj5fh4AhNhDTK5cNMOFotZuMTBa0zNMi1zlasFrdu2aYsuZw4atcIAq1AVGE/KH5+UQu2HFhwZdHDyVpfZweBrwQnCMJyRolKVJRtGUZKQKVhOc4yuhWFZ3jjnhjOdSUIYJ7rACD/hQS/hQnxx4ceF+B4vSKvHLn5Wa1pwgJubznHOJm53d3uJTUyubZrOGK1GKqIq8c+XguwIOPQ3e1hcrJmEwTV1dSETEolEiYJiLpMAlFwlOePk+LHwUAITYRlZM2THNlcLWbjK3WtMjTMtxMWONbhbZm2LC2yOMOLEAKrwFQhPyoLflQXz5tOhnzLKTxVtGScIwhOCEZxnO951rddGEpQpTNr1F7Zs/CvSEqJSgnDDGseDwuGIP+FCD+FCGY58nfs7zw643jNVGGqjFanThMRUXF3ObznM3N0c+W9IxEVFSmLRx13ACDj2vgGkUipRMStdXMJmpiYmISEkSRITUkTCJCYmV3z9u/CCE2ENGuJoyzMWy3G0yuFrTMwbLcLZs2W5GrLC4zNGjhuyZACoYBMYP+QP7+QPfdVeIxPBEM1luO/geD4HFMTBJCauM43rYAhPwrYfhXF1c3NeOGGOUZ2QtaUsGDPmxWtbFKUIVmurHDDCz5MoCE5GUrOKKMIoVlWU4RhBKtKynCcAThONZ324+8ITYQ4ZOGrhnhxrWebEzWtGGLGtcZcbVayZ4crDI0YucLFwAKWBWD/kG4/kGn8HsrWeE4zSZup3qD/hTq/hTnvCauF3GWTHh+EIagkq+FQRAQKBgIGBQMXUrYITYQ3aMG7LJhaLWuLNlWtMrJmtws2Lha5b4cjVs2zZmzfGAKtgFbg/5CXv5CXZq8ZA8GG5mYVGKxquVYrCY3O55zud3F46eP4w8zOmImZze55zm83mtxcTGHB0rl0IP+F/z+GBPxO/br0A8rjqNYTwlUpvd9b65zxvcTmJxNYjHgeD4AilzN3lN1nGcXU0iIiIVMdt4Ag68rruIRErvKSJCLgmAiYmAmJiSUSiYESQESCYkmWefuz4AhNhDDK4zYXLPCtzNWrla0ZtWK3Fha4VuRozyZG7FuyyM2IAq0AVSE/J/d+T+8L0rCcoQShKlI2jKtLp1rGsbqwjCGbbsNEKSwCFZ1vO9a1vPDGsIxpSktm3Y5W3Fig/4YyP4YyTxF8mlTWYm4zN53O+7jO2YMVWMdOfI8TeUzlxZi13MWmoiMVWL1vSrcgIP2vFTN3cxMzEipiaski4q0SiRMTEwImETCLiYkmJJm5m89fD5/AwAhNhGNi2xOcOLCtYsMrRa0aM3K3CxZMFrPJlx4cebE5YNmIAqOATqE/KeR+U8kTlaU6MVbQpCEYVne973w3ndhpGEpUpbNr1bqWzYtVKSxxntAg/4Ykv4Ykx4vien4GYYarFarVVE1WauJm7vc7mTOGGJ1COqeYIS3ej25wjCYCIjCMBCIjCIhFGBAQTjPX10gITYQxZ4nDfG0ZrWjByxWtMmPItcsWWJaxZtXDJvmxtmGPIA=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AEHAOAgAQdBIgEwgIBEFk4RmHd4dxPl1ejUlQ35QIDCEgQRP//A0U1BQM4C2QZIDIJAJCbAwE3wB5FMwkAkIICAdvFHkU4CAD+AwB7hdI0Ek7ApD/TAKQ/CvABX4P+Fej+Ff3wkTwm5javD8Lx/G8nopnEYjhjSNud88xvU4ikVHOc5uTpjh0rlSuM75553xjMIjljhy1wxi471x4ghvCD94QgYBGxkvEQKBgICMk5KFhJqGjI6SjpaGioqMgIyAhIeAj4OHkYuTh42Pk42VkZuZo6GjnZmXiYWAQ0NERkZHTU9QT1VVVFdSUlZNYOn4hCw8rF4FoIOPgJdGy4g/gyI+BdyExMIkmLQmDNyiLrURS5QiZiplMSEzMwmoUTF1IiYm5vPX244CE2EZm7hywxOGi1zmyOVrRwwcLcLNjjWuXDdzhy5GbjEycgCoMCZYP+PeL+PhN4V+BXCKTdylOJ4TGJxMxc5nbcWnFaxVUNr2zMojGOWuXCKi873vPHfGbtXDhy5cIm++eeeeJAh/BcF4Lb4NEoFGIhEolFolDohEIVDoJCIPAYfDYzF4vF4vEYvE4fEYjK4/IZXK5nIYzA4FEIhII9HIlDodCotDopFJBJJdLpZMJlJpBCoLC43F5TJ5LJZHIZTLZfLZnMZbK4/FYHAYNDopFolFodEJFBIlEosIP4E166eN3MwhMISTCYJiZqYmpgCUhEglEwlUzUiYuCIvExcLhc9/fq/aAhNhDJpizY8jRqtZZHLda0Z5WC3E5b41uNwxZZGOVqyytMYA==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ysClr val="windowText" lastClr="000000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9044</TotalTime>
  <Words>6207</Words>
  <Application>Microsoft Office PowerPoint</Application>
  <PresentationFormat>On-screen Show (4:3)</PresentationFormat>
  <Paragraphs>2809</Paragraphs>
  <Slides>91</Slides>
  <Notes>61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Office Theme</vt:lpstr>
      <vt:lpstr>State and Finite State Machines</vt:lpstr>
      <vt:lpstr>Big Picture:  Building a Processor</vt:lpstr>
      <vt:lpstr>Review: Efficiency and Generality</vt:lpstr>
      <vt:lpstr>Review: Efficiency and Generality</vt:lpstr>
      <vt:lpstr>Performance</vt:lpstr>
      <vt:lpstr>4-bit Ripple Carry Adder</vt:lpstr>
      <vt:lpstr>Stateful Components</vt:lpstr>
      <vt:lpstr>Goals for Today</vt:lpstr>
      <vt:lpstr>Goal</vt:lpstr>
      <vt:lpstr>First Attempt: Unstable Devices</vt:lpstr>
      <vt:lpstr>First Attempt: Unstable Devices</vt:lpstr>
      <vt:lpstr>Second Attempt: Bistable Devices</vt:lpstr>
      <vt:lpstr>Third Attempt: Set-Reset Latch</vt:lpstr>
      <vt:lpstr>Third Attempt: Set-Reset Latch</vt:lpstr>
      <vt:lpstr>Third Attempt: Set-Reset Latch</vt:lpstr>
      <vt:lpstr>Third Attempt: Set-Reset Latch</vt:lpstr>
      <vt:lpstr>Third Attempt: Set-Reset Latch</vt:lpstr>
      <vt:lpstr>Third Attempt: Set-Reset Latch</vt:lpstr>
      <vt:lpstr>Third Attempt: Set-Reset Latch</vt:lpstr>
      <vt:lpstr>Third Attempt: Set-Reset Latch</vt:lpstr>
      <vt:lpstr>Takeaway</vt:lpstr>
      <vt:lpstr>Next Goal</vt:lpstr>
      <vt:lpstr>Fourth Attempt: (Unclocked) D Latch</vt:lpstr>
      <vt:lpstr>Fourth Attempt: (Unclocked) D Latch</vt:lpstr>
      <vt:lpstr>Takeaway</vt:lpstr>
      <vt:lpstr>Next Goal</vt:lpstr>
      <vt:lpstr>Clocks</vt:lpstr>
      <vt:lpstr>Clock Disciplines</vt:lpstr>
      <vt:lpstr>Clock Methodology</vt:lpstr>
      <vt:lpstr>Fifth Attempt: D Latch with Clock</vt:lpstr>
      <vt:lpstr>Fifth Attempt: D Latch with Clock</vt:lpstr>
      <vt:lpstr>Fifth Attempt: D Latch with Clock</vt:lpstr>
      <vt:lpstr>Fifth Attempt: D Latch with Clock</vt:lpstr>
      <vt:lpstr>Sixth Attempt: Edge-Triggered D Flip-Flop</vt:lpstr>
      <vt:lpstr>Sixth Attempt: Edge-Triggered D Flip-Flop</vt:lpstr>
      <vt:lpstr>Takeaway</vt:lpstr>
      <vt:lpstr>Next Goal</vt:lpstr>
      <vt:lpstr>Registers</vt:lpstr>
      <vt:lpstr>Takeaway</vt:lpstr>
      <vt:lpstr>An Example: What will this circuit do?</vt:lpstr>
      <vt:lpstr>An Example: What will this circuit do?</vt:lpstr>
      <vt:lpstr>Decoder Example: 7-Segment LED </vt:lpstr>
      <vt:lpstr>Decoder Example: 7-Segment LED </vt:lpstr>
      <vt:lpstr>Decoder Example: 7-Segment LED Decoder</vt:lpstr>
      <vt:lpstr>7  Segment  LED  Decoder Implementation</vt:lpstr>
      <vt:lpstr>7  Segment  LED  Decoder Implementation</vt:lpstr>
      <vt:lpstr>Basic Building Blocks We have Seen</vt:lpstr>
      <vt:lpstr>Encoders</vt:lpstr>
      <vt:lpstr>Example Encoder Truth Table</vt:lpstr>
      <vt:lpstr>Example Encoder Truth Table</vt:lpstr>
      <vt:lpstr>Basic Building Blocks Example: Voting</vt:lpstr>
      <vt:lpstr>Recap</vt:lpstr>
      <vt:lpstr>Administrivia</vt:lpstr>
      <vt:lpstr>Administrivia</vt:lpstr>
      <vt:lpstr>Collaboration, Late, Re-grading Policies</vt:lpstr>
      <vt:lpstr>Goals for Today</vt:lpstr>
      <vt:lpstr>Finite State Machines</vt:lpstr>
      <vt:lpstr>Next Goal</vt:lpstr>
      <vt:lpstr>Finite State Machines</vt:lpstr>
      <vt:lpstr>Abstract Model of FSM</vt:lpstr>
      <vt:lpstr>Automata Model</vt:lpstr>
      <vt:lpstr>FSM Example</vt:lpstr>
      <vt:lpstr>FSM Example</vt:lpstr>
      <vt:lpstr>FSM Example</vt:lpstr>
      <vt:lpstr>Mealy Machine</vt:lpstr>
      <vt:lpstr>Moore Machine</vt:lpstr>
      <vt:lpstr>Moore Machine FSM Example</vt:lpstr>
      <vt:lpstr>Mealy Machine FSM Example</vt:lpstr>
      <vt:lpstr>Activity#2: Create a Logic Circuit for a Serial Adder</vt:lpstr>
      <vt:lpstr>FSM: State Diagram</vt:lpstr>
      <vt:lpstr>FSM: State Diagram</vt:lpstr>
      <vt:lpstr>FSM: State Diagram</vt:lpstr>
      <vt:lpstr>Serial Adder: State Table</vt:lpstr>
      <vt:lpstr>Serial Adder: State Table</vt:lpstr>
      <vt:lpstr>Serial Adder: State Assignment</vt:lpstr>
      <vt:lpstr>Serial Adder: Circuit</vt:lpstr>
      <vt:lpstr>Sequential Logic Circuits</vt:lpstr>
      <vt:lpstr>Example #2: Digital Door Lock</vt:lpstr>
      <vt:lpstr>Door Lock: Inputs</vt:lpstr>
      <vt:lpstr>Door Lock: Outputs</vt:lpstr>
      <vt:lpstr>Door Lock: Simplified State Diagram</vt:lpstr>
      <vt:lpstr>Door Lock: Simplified State Diagram</vt:lpstr>
      <vt:lpstr>Door Lock: Simplified State Diagram</vt:lpstr>
      <vt:lpstr>Door Lock: Simplified State Diagram</vt:lpstr>
      <vt:lpstr>Door Lock: Simplified State Diagram</vt:lpstr>
      <vt:lpstr>Door Lock: Simplified State Diagram</vt:lpstr>
      <vt:lpstr>State Table Encoding</vt:lpstr>
      <vt:lpstr>Door Lock: Implementation</vt:lpstr>
      <vt:lpstr>Door Lock: Implementation</vt:lpstr>
      <vt:lpstr>Door Lock: Implementation</vt:lpstr>
      <vt:lpstr>Summary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138</cp:revision>
  <cp:lastPrinted>2013-01-31T13:02:46Z</cp:lastPrinted>
  <dcterms:created xsi:type="dcterms:W3CDTF">2012-11-28T14:27:55Z</dcterms:created>
  <dcterms:modified xsi:type="dcterms:W3CDTF">2013-01-31T20:17:23Z</dcterms:modified>
</cp:coreProperties>
</file>