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4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notesSlides/notesSlide5.xml" ContentType="application/vnd.openxmlformats-officedocument.presentationml.notesSlide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6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notesSlides/notesSlide7.xml" ContentType="application/vnd.openxmlformats-officedocument.presentationml.notesSlide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notesSlides/notesSlide8.xml" ContentType="application/vnd.openxmlformats-officedocument.presentationml.notesSlide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notesSlides/notesSlide9.xml" ContentType="application/vnd.openxmlformats-officedocument.presentationml.notesSlide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notesSlides/notesSlide10.xml" ContentType="application/vnd.openxmlformats-officedocument.presentationml.notesSlide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notesSlides/notesSlide11.xml" ContentType="application/vnd.openxmlformats-officedocument.presentationml.notesSlide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notesSlides/notesSlide12.xml" ContentType="application/vnd.openxmlformats-officedocument.presentationml.notesSlide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notesSlides/notesSlide13.xml" ContentType="application/vnd.openxmlformats-officedocument.presentationml.notesSlide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notesSlides/notesSlide14.xml" ContentType="application/vnd.openxmlformats-officedocument.presentationml.notesSlide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notesSlides/notesSlide15.xml" ContentType="application/vnd.openxmlformats-officedocument.presentationml.notesSlide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16.xml" ContentType="application/vnd.openxmlformats-officedocument.presentationml.notesSlide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notesSlides/notesSlide17.xml" ContentType="application/vnd.openxmlformats-officedocument.presentationml.notesSlide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notesSlides/notesSlide18.xml" ContentType="application/vnd.openxmlformats-officedocument.presentationml.notesSlide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notesSlides/notesSlide19.xml" ContentType="application/vnd.openxmlformats-officedocument.presentationml.notesSlide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notesSlides/notesSlide20.xml" ContentType="application/vnd.openxmlformats-officedocument.presentationml.notesSlide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notesSlides/notesSlide21.xml" ContentType="application/vnd.openxmlformats-officedocument.presentationml.notesSlide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notesSlides/notesSlide22.xml" ContentType="application/vnd.openxmlformats-officedocument.presentationml.notesSlide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notesSlides/notesSlide23.xml" ContentType="application/vnd.openxmlformats-officedocument.presentationml.notesSlide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notesSlides/notesSlide24.xml" ContentType="application/vnd.openxmlformats-officedocument.presentationml.notesSlide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notesSlides/notesSlide25.xml" ContentType="application/vnd.openxmlformats-officedocument.presentationml.notesSlide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notesSlides/notesSlide26.xml" ContentType="application/vnd.openxmlformats-officedocument.presentationml.notesSlide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notesSlides/notesSlide27.xml" ContentType="application/vnd.openxmlformats-officedocument.presentationml.notesSlide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notesSlides/notesSlide28.xml" ContentType="application/vnd.openxmlformats-officedocument.presentationml.notesSlide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notesSlides/notesSlide29.xml" ContentType="application/vnd.openxmlformats-officedocument.presentationml.notesSlide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notesSlides/notesSlide30.xml" ContentType="application/vnd.openxmlformats-officedocument.presentationml.notesSlide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357" r:id="rId2"/>
    <p:sldId id="358" r:id="rId3"/>
    <p:sldId id="359" r:id="rId4"/>
    <p:sldId id="361" r:id="rId5"/>
    <p:sldId id="259" r:id="rId6"/>
    <p:sldId id="260" r:id="rId7"/>
    <p:sldId id="360" r:id="rId8"/>
    <p:sldId id="326" r:id="rId9"/>
    <p:sldId id="327" r:id="rId10"/>
    <p:sldId id="261" r:id="rId11"/>
    <p:sldId id="362" r:id="rId12"/>
    <p:sldId id="363" r:id="rId13"/>
    <p:sldId id="316" r:id="rId14"/>
    <p:sldId id="262" r:id="rId15"/>
    <p:sldId id="263" r:id="rId16"/>
    <p:sldId id="264" r:id="rId17"/>
    <p:sldId id="265" r:id="rId18"/>
    <p:sldId id="364" r:id="rId19"/>
    <p:sldId id="365" r:id="rId20"/>
    <p:sldId id="366" r:id="rId21"/>
    <p:sldId id="266" r:id="rId22"/>
    <p:sldId id="356" r:id="rId23"/>
    <p:sldId id="317" r:id="rId24"/>
    <p:sldId id="337" r:id="rId25"/>
    <p:sldId id="339" r:id="rId26"/>
    <p:sldId id="271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3300"/>
    <a:srgbClr val="006600"/>
    <a:srgbClr val="3333CC"/>
    <a:srgbClr val="68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19" autoAdjust="0"/>
  </p:normalViewPr>
  <p:slideViewPr>
    <p:cSldViewPr>
      <p:cViewPr>
        <p:scale>
          <a:sx n="78" d="100"/>
          <a:sy n="78" d="100"/>
        </p:scale>
        <p:origin x="-77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7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sz="1200" dirty="0" smtClean="0"/>
              <a:t>Capacity and latency are closely coupled</a:t>
            </a:r>
          </a:p>
          <a:p>
            <a:r>
              <a:rPr lang="en-US" sz="1200" dirty="0" smtClean="0"/>
              <a:t>Cost is inversely proportional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bottom 2 = byte offset within word</a:t>
            </a:r>
          </a:p>
          <a:p>
            <a:r>
              <a:rPr lang="en-US" dirty="0" smtClean="0"/>
              <a:t>bottom 6 = byte offset within cache line</a:t>
            </a:r>
          </a:p>
          <a:p>
            <a:r>
              <a:rPr lang="en-US" dirty="0" smtClean="0"/>
              <a:t>next</a:t>
            </a:r>
            <a:r>
              <a:rPr lang="en-US" baseline="0" dirty="0" smtClean="0"/>
              <a:t> 4 = cache line index</a:t>
            </a:r>
          </a:p>
          <a:p>
            <a:r>
              <a:rPr lang="en-US" baseline="0" dirty="0" smtClean="0"/>
              <a:t>remaining = tag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</a:t>
            </a:r>
          </a:p>
          <a:p>
            <a:r>
              <a:rPr lang="en-US" baseline="0" dirty="0" smtClean="0"/>
              <a:t>line size = 2 bytes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index is 2 bits</a:t>
            </a:r>
          </a:p>
          <a:p>
            <a:r>
              <a:rPr lang="en-US" baseline="0" dirty="0" smtClean="0"/>
              <a:t>tag is 2 bits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(1+(32-n-m)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9bit index, 17 bit tag  18*512 = 16*512+1024 = 1024bytes + 128 bytes = 1152 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L1 L2 and even</a:t>
            </a:r>
            <a:r>
              <a:rPr lang="en-US" baseline="0" dirty="0" smtClean="0"/>
              <a:t> L3 all on-chip these days using SRAM and </a:t>
            </a:r>
            <a:r>
              <a:rPr lang="en-US" baseline="0" smtClean="0"/>
              <a:t>eDRAM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program, </a:t>
            </a:r>
            <a:r>
              <a:rPr lang="en-US" dirty="0" err="1" smtClean="0"/>
              <a:t>prefetching</a:t>
            </a:r>
            <a:r>
              <a:rPr lang="en-US" dirty="0" smtClean="0"/>
              <a:t> =</a:t>
            </a:r>
            <a:r>
              <a:rPr lang="en-US" baseline="0" dirty="0" smtClean="0"/>
              <a:t> special instructions, prediction in CPU, prediction in cache controller,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program is this? </a:t>
            </a:r>
            <a:r>
              <a:rPr lang="en-US" dirty="0" err="1" smtClean="0"/>
              <a:t>Memcpy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4</a:t>
            </a:r>
            <a:r>
              <a:rPr lang="en-US" baseline="0" dirty="0" smtClean="0"/>
              <a:t> cache lines</a:t>
            </a:r>
          </a:p>
          <a:p>
            <a:r>
              <a:rPr lang="en-US" baseline="0" dirty="0" smtClean="0"/>
              <a:t>line size = 2 words</a:t>
            </a:r>
          </a:p>
          <a:p>
            <a:r>
              <a:rPr lang="en-US" dirty="0" smtClean="0"/>
              <a:t>offset</a:t>
            </a:r>
            <a:r>
              <a:rPr lang="en-US" baseline="0" dirty="0" smtClean="0"/>
              <a:t> is 1 bit</a:t>
            </a:r>
          </a:p>
          <a:p>
            <a:r>
              <a:rPr lang="en-US" baseline="0" dirty="0" smtClean="0"/>
              <a:t>tag is 4 bits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26 bit tag  27*512 = 24*512+1536 = 1536bytes + 192 bytes = 1728bytes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temporal locality, but lots of </a:t>
            </a:r>
            <a:r>
              <a:rPr lang="en-US" baseline="0" dirty="0" err="1" smtClean="0"/>
              <a:t>spacial</a:t>
            </a:r>
            <a:r>
              <a:rPr lang="en-US" baseline="0" dirty="0" smtClean="0"/>
              <a:t> locality </a:t>
            </a:r>
            <a:r>
              <a:rPr lang="en-US" baseline="0" dirty="0" smtClean="0">
                <a:sym typeface="Wingdings" pitchFamily="2" charset="2"/>
              </a:rPr>
              <a:t> larger blocks would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a typical</a:t>
            </a:r>
            <a:r>
              <a:rPr lang="en-US" baseline="0" dirty="0" smtClean="0"/>
              <a:t>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391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conflict can’t happen with fully associative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block size influences</a:t>
            </a:r>
            <a:r>
              <a:rPr lang="en-US" baseline="0" dirty="0" smtClean="0">
                <a:solidFill>
                  <a:schemeClr val="accent1"/>
                </a:solidFill>
              </a:rPr>
              <a:t> cold misses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90/10 rule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soon = frequency of loads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draw:</a:t>
            </a:r>
            <a:r>
              <a:rPr lang="en-US" baseline="0" dirty="0" smtClean="0"/>
              <a:t> dram on right; </a:t>
            </a:r>
            <a:r>
              <a:rPr lang="en-US" baseline="0" dirty="0" err="1" smtClean="0"/>
              <a:t>sram</a:t>
            </a:r>
            <a:r>
              <a:rPr lang="en-US" baseline="0" dirty="0" smtClean="0"/>
              <a:t> in controller; lookup logic;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065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426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26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6096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340350" cy="59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752600"/>
            <a:ext cx="3236913" cy="4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49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548.xml"/><Relationship Id="rId1" Type="http://schemas.openxmlformats.org/officeDocument/2006/relationships/tags" Target="../tags/tag5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1.xml"/><Relationship Id="rId4" Type="http://schemas.openxmlformats.org/officeDocument/2006/relationships/tags" Target="../tags/tag5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54.xml"/><Relationship Id="rId2" Type="http://schemas.openxmlformats.org/officeDocument/2006/relationships/tags" Target="../tags/tag553.xml"/><Relationship Id="rId1" Type="http://schemas.openxmlformats.org/officeDocument/2006/relationships/tags" Target="../tags/tag552.xml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62.xml"/><Relationship Id="rId13" Type="http://schemas.openxmlformats.org/officeDocument/2006/relationships/tags" Target="../tags/tag567.xml"/><Relationship Id="rId18" Type="http://schemas.openxmlformats.org/officeDocument/2006/relationships/tags" Target="../tags/tag572.xml"/><Relationship Id="rId3" Type="http://schemas.openxmlformats.org/officeDocument/2006/relationships/tags" Target="../tags/tag557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561.xml"/><Relationship Id="rId12" Type="http://schemas.openxmlformats.org/officeDocument/2006/relationships/tags" Target="../tags/tag566.xml"/><Relationship Id="rId17" Type="http://schemas.openxmlformats.org/officeDocument/2006/relationships/tags" Target="../tags/tag571.xml"/><Relationship Id="rId2" Type="http://schemas.openxmlformats.org/officeDocument/2006/relationships/tags" Target="../tags/tag556.xml"/><Relationship Id="rId16" Type="http://schemas.openxmlformats.org/officeDocument/2006/relationships/tags" Target="../tags/tag57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55.xml"/><Relationship Id="rId6" Type="http://schemas.openxmlformats.org/officeDocument/2006/relationships/tags" Target="../tags/tag560.xml"/><Relationship Id="rId11" Type="http://schemas.openxmlformats.org/officeDocument/2006/relationships/tags" Target="../tags/tag565.xml"/><Relationship Id="rId5" Type="http://schemas.openxmlformats.org/officeDocument/2006/relationships/tags" Target="../tags/tag559.xml"/><Relationship Id="rId15" Type="http://schemas.openxmlformats.org/officeDocument/2006/relationships/tags" Target="../tags/tag569.xml"/><Relationship Id="rId10" Type="http://schemas.openxmlformats.org/officeDocument/2006/relationships/tags" Target="../tags/tag564.xml"/><Relationship Id="rId19" Type="http://schemas.openxmlformats.org/officeDocument/2006/relationships/tags" Target="../tags/tag573.xml"/><Relationship Id="rId4" Type="http://schemas.openxmlformats.org/officeDocument/2006/relationships/tags" Target="../tags/tag558.xml"/><Relationship Id="rId9" Type="http://schemas.openxmlformats.org/officeDocument/2006/relationships/tags" Target="../tags/tag563.xml"/><Relationship Id="rId14" Type="http://schemas.openxmlformats.org/officeDocument/2006/relationships/tags" Target="../tags/tag5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6.xml"/><Relationship Id="rId2" Type="http://schemas.openxmlformats.org/officeDocument/2006/relationships/tags" Target="../tags/tag575.xml"/><Relationship Id="rId1" Type="http://schemas.openxmlformats.org/officeDocument/2006/relationships/tags" Target="../tags/tag574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85.xml"/><Relationship Id="rId3" Type="http://schemas.openxmlformats.org/officeDocument/2006/relationships/tags" Target="../tags/tag580.xml"/><Relationship Id="rId7" Type="http://schemas.openxmlformats.org/officeDocument/2006/relationships/tags" Target="../tags/tag584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579.xml"/><Relationship Id="rId1" Type="http://schemas.openxmlformats.org/officeDocument/2006/relationships/tags" Target="../tags/tag578.xml"/><Relationship Id="rId6" Type="http://schemas.openxmlformats.org/officeDocument/2006/relationships/tags" Target="../tags/tag58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82.xml"/><Relationship Id="rId10" Type="http://schemas.openxmlformats.org/officeDocument/2006/relationships/tags" Target="../tags/tag587.xml"/><Relationship Id="rId4" Type="http://schemas.openxmlformats.org/officeDocument/2006/relationships/tags" Target="../tags/tag581.xml"/><Relationship Id="rId9" Type="http://schemas.openxmlformats.org/officeDocument/2006/relationships/tags" Target="../tags/tag58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9.xml"/><Relationship Id="rId1" Type="http://schemas.openxmlformats.org/officeDocument/2006/relationships/tags" Target="../tags/tag588.xml"/><Relationship Id="rId4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1.xml"/><Relationship Id="rId1" Type="http://schemas.openxmlformats.org/officeDocument/2006/relationships/tags" Target="../tags/tag590.xml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3.xml"/><Relationship Id="rId1" Type="http://schemas.openxmlformats.org/officeDocument/2006/relationships/tags" Target="../tags/tag592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96.xml"/><Relationship Id="rId2" Type="http://schemas.openxmlformats.org/officeDocument/2006/relationships/tags" Target="../tags/tag595.xml"/><Relationship Id="rId1" Type="http://schemas.openxmlformats.org/officeDocument/2006/relationships/tags" Target="../tags/tag594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00.xml"/><Relationship Id="rId2" Type="http://schemas.openxmlformats.org/officeDocument/2006/relationships/tags" Target="../tags/tag599.xml"/><Relationship Id="rId1" Type="http://schemas.openxmlformats.org/officeDocument/2006/relationships/tags" Target="../tags/tag598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3.xml"/><Relationship Id="rId1" Type="http://schemas.openxmlformats.org/officeDocument/2006/relationships/tags" Target="../tags/tag602.xml"/><Relationship Id="rId4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616.xml"/><Relationship Id="rId18" Type="http://schemas.openxmlformats.org/officeDocument/2006/relationships/tags" Target="../tags/tag621.xml"/><Relationship Id="rId26" Type="http://schemas.openxmlformats.org/officeDocument/2006/relationships/tags" Target="../tags/tag629.xml"/><Relationship Id="rId39" Type="http://schemas.openxmlformats.org/officeDocument/2006/relationships/tags" Target="../tags/tag642.xml"/><Relationship Id="rId21" Type="http://schemas.openxmlformats.org/officeDocument/2006/relationships/tags" Target="../tags/tag624.xml"/><Relationship Id="rId34" Type="http://schemas.openxmlformats.org/officeDocument/2006/relationships/tags" Target="../tags/tag637.xml"/><Relationship Id="rId42" Type="http://schemas.openxmlformats.org/officeDocument/2006/relationships/tags" Target="../tags/tag645.xml"/><Relationship Id="rId7" Type="http://schemas.openxmlformats.org/officeDocument/2006/relationships/tags" Target="../tags/tag610.xml"/><Relationship Id="rId2" Type="http://schemas.openxmlformats.org/officeDocument/2006/relationships/tags" Target="../tags/tag605.xml"/><Relationship Id="rId16" Type="http://schemas.openxmlformats.org/officeDocument/2006/relationships/tags" Target="../tags/tag619.xml"/><Relationship Id="rId29" Type="http://schemas.openxmlformats.org/officeDocument/2006/relationships/tags" Target="../tags/tag632.xml"/><Relationship Id="rId1" Type="http://schemas.openxmlformats.org/officeDocument/2006/relationships/tags" Target="../tags/tag604.xml"/><Relationship Id="rId6" Type="http://schemas.openxmlformats.org/officeDocument/2006/relationships/tags" Target="../tags/tag609.xml"/><Relationship Id="rId11" Type="http://schemas.openxmlformats.org/officeDocument/2006/relationships/tags" Target="../tags/tag614.xml"/><Relationship Id="rId24" Type="http://schemas.openxmlformats.org/officeDocument/2006/relationships/tags" Target="../tags/tag627.xml"/><Relationship Id="rId32" Type="http://schemas.openxmlformats.org/officeDocument/2006/relationships/tags" Target="../tags/tag635.xml"/><Relationship Id="rId37" Type="http://schemas.openxmlformats.org/officeDocument/2006/relationships/tags" Target="../tags/tag640.xml"/><Relationship Id="rId40" Type="http://schemas.openxmlformats.org/officeDocument/2006/relationships/tags" Target="../tags/tag643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608.xml"/><Relationship Id="rId15" Type="http://schemas.openxmlformats.org/officeDocument/2006/relationships/tags" Target="../tags/tag618.xml"/><Relationship Id="rId23" Type="http://schemas.openxmlformats.org/officeDocument/2006/relationships/tags" Target="../tags/tag626.xml"/><Relationship Id="rId28" Type="http://schemas.openxmlformats.org/officeDocument/2006/relationships/tags" Target="../tags/tag631.xml"/><Relationship Id="rId36" Type="http://schemas.openxmlformats.org/officeDocument/2006/relationships/tags" Target="../tags/tag639.xml"/><Relationship Id="rId10" Type="http://schemas.openxmlformats.org/officeDocument/2006/relationships/tags" Target="../tags/tag613.xml"/><Relationship Id="rId19" Type="http://schemas.openxmlformats.org/officeDocument/2006/relationships/tags" Target="../tags/tag622.xml"/><Relationship Id="rId31" Type="http://schemas.openxmlformats.org/officeDocument/2006/relationships/tags" Target="../tags/tag634.xml"/><Relationship Id="rId44" Type="http://schemas.openxmlformats.org/officeDocument/2006/relationships/tags" Target="../tags/tag647.xml"/><Relationship Id="rId4" Type="http://schemas.openxmlformats.org/officeDocument/2006/relationships/tags" Target="../tags/tag607.xml"/><Relationship Id="rId9" Type="http://schemas.openxmlformats.org/officeDocument/2006/relationships/tags" Target="../tags/tag612.xml"/><Relationship Id="rId14" Type="http://schemas.openxmlformats.org/officeDocument/2006/relationships/tags" Target="../tags/tag617.xml"/><Relationship Id="rId22" Type="http://schemas.openxmlformats.org/officeDocument/2006/relationships/tags" Target="../tags/tag625.xml"/><Relationship Id="rId27" Type="http://schemas.openxmlformats.org/officeDocument/2006/relationships/tags" Target="../tags/tag630.xml"/><Relationship Id="rId30" Type="http://schemas.openxmlformats.org/officeDocument/2006/relationships/tags" Target="../tags/tag633.xml"/><Relationship Id="rId35" Type="http://schemas.openxmlformats.org/officeDocument/2006/relationships/tags" Target="../tags/tag638.xml"/><Relationship Id="rId43" Type="http://schemas.openxmlformats.org/officeDocument/2006/relationships/tags" Target="../tags/tag646.xml"/><Relationship Id="rId8" Type="http://schemas.openxmlformats.org/officeDocument/2006/relationships/tags" Target="../tags/tag611.xml"/><Relationship Id="rId3" Type="http://schemas.openxmlformats.org/officeDocument/2006/relationships/tags" Target="../tags/tag606.xml"/><Relationship Id="rId12" Type="http://schemas.openxmlformats.org/officeDocument/2006/relationships/tags" Target="../tags/tag615.xml"/><Relationship Id="rId17" Type="http://schemas.openxmlformats.org/officeDocument/2006/relationships/tags" Target="../tags/tag620.xml"/><Relationship Id="rId25" Type="http://schemas.openxmlformats.org/officeDocument/2006/relationships/tags" Target="../tags/tag628.xml"/><Relationship Id="rId33" Type="http://schemas.openxmlformats.org/officeDocument/2006/relationships/tags" Target="../tags/tag636.xml"/><Relationship Id="rId38" Type="http://schemas.openxmlformats.org/officeDocument/2006/relationships/tags" Target="../tags/tag641.xml"/><Relationship Id="rId46" Type="http://schemas.openxmlformats.org/officeDocument/2006/relationships/notesSlide" Target="../notesSlides/notesSlide16.xml"/><Relationship Id="rId20" Type="http://schemas.openxmlformats.org/officeDocument/2006/relationships/tags" Target="../tags/tag623.xml"/><Relationship Id="rId41" Type="http://schemas.openxmlformats.org/officeDocument/2006/relationships/tags" Target="../tags/tag644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660.xml"/><Relationship Id="rId18" Type="http://schemas.openxmlformats.org/officeDocument/2006/relationships/tags" Target="../tags/tag665.xml"/><Relationship Id="rId26" Type="http://schemas.openxmlformats.org/officeDocument/2006/relationships/tags" Target="../tags/tag673.xml"/><Relationship Id="rId39" Type="http://schemas.openxmlformats.org/officeDocument/2006/relationships/tags" Target="../tags/tag686.xml"/><Relationship Id="rId21" Type="http://schemas.openxmlformats.org/officeDocument/2006/relationships/tags" Target="../tags/tag668.xml"/><Relationship Id="rId34" Type="http://schemas.openxmlformats.org/officeDocument/2006/relationships/tags" Target="../tags/tag681.xml"/><Relationship Id="rId42" Type="http://schemas.openxmlformats.org/officeDocument/2006/relationships/tags" Target="../tags/tag689.xml"/><Relationship Id="rId47" Type="http://schemas.openxmlformats.org/officeDocument/2006/relationships/tags" Target="../tags/tag694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654.xml"/><Relationship Id="rId2" Type="http://schemas.openxmlformats.org/officeDocument/2006/relationships/tags" Target="../tags/tag649.xml"/><Relationship Id="rId16" Type="http://schemas.openxmlformats.org/officeDocument/2006/relationships/tags" Target="../tags/tag663.xml"/><Relationship Id="rId29" Type="http://schemas.openxmlformats.org/officeDocument/2006/relationships/tags" Target="../tags/tag676.xml"/><Relationship Id="rId11" Type="http://schemas.openxmlformats.org/officeDocument/2006/relationships/tags" Target="../tags/tag658.xml"/><Relationship Id="rId24" Type="http://schemas.openxmlformats.org/officeDocument/2006/relationships/tags" Target="../tags/tag671.xml"/><Relationship Id="rId32" Type="http://schemas.openxmlformats.org/officeDocument/2006/relationships/tags" Target="../tags/tag679.xml"/><Relationship Id="rId37" Type="http://schemas.openxmlformats.org/officeDocument/2006/relationships/tags" Target="../tags/tag684.xml"/><Relationship Id="rId40" Type="http://schemas.openxmlformats.org/officeDocument/2006/relationships/tags" Target="../tags/tag687.xml"/><Relationship Id="rId45" Type="http://schemas.openxmlformats.org/officeDocument/2006/relationships/tags" Target="../tags/tag692.xml"/><Relationship Id="rId5" Type="http://schemas.openxmlformats.org/officeDocument/2006/relationships/tags" Target="../tags/tag652.xml"/><Relationship Id="rId15" Type="http://schemas.openxmlformats.org/officeDocument/2006/relationships/tags" Target="../tags/tag662.xml"/><Relationship Id="rId23" Type="http://schemas.openxmlformats.org/officeDocument/2006/relationships/tags" Target="../tags/tag670.xml"/><Relationship Id="rId28" Type="http://schemas.openxmlformats.org/officeDocument/2006/relationships/tags" Target="../tags/tag675.xml"/><Relationship Id="rId36" Type="http://schemas.openxmlformats.org/officeDocument/2006/relationships/tags" Target="../tags/tag683.xml"/><Relationship Id="rId49" Type="http://schemas.openxmlformats.org/officeDocument/2006/relationships/tags" Target="../tags/tag696.xml"/><Relationship Id="rId10" Type="http://schemas.openxmlformats.org/officeDocument/2006/relationships/tags" Target="../tags/tag657.xml"/><Relationship Id="rId19" Type="http://schemas.openxmlformats.org/officeDocument/2006/relationships/tags" Target="../tags/tag666.xml"/><Relationship Id="rId31" Type="http://schemas.openxmlformats.org/officeDocument/2006/relationships/tags" Target="../tags/tag678.xml"/><Relationship Id="rId44" Type="http://schemas.openxmlformats.org/officeDocument/2006/relationships/tags" Target="../tags/tag691.xml"/><Relationship Id="rId4" Type="http://schemas.openxmlformats.org/officeDocument/2006/relationships/tags" Target="../tags/tag651.xml"/><Relationship Id="rId9" Type="http://schemas.openxmlformats.org/officeDocument/2006/relationships/tags" Target="../tags/tag656.xml"/><Relationship Id="rId14" Type="http://schemas.openxmlformats.org/officeDocument/2006/relationships/tags" Target="../tags/tag661.xml"/><Relationship Id="rId22" Type="http://schemas.openxmlformats.org/officeDocument/2006/relationships/tags" Target="../tags/tag669.xml"/><Relationship Id="rId27" Type="http://schemas.openxmlformats.org/officeDocument/2006/relationships/tags" Target="../tags/tag674.xml"/><Relationship Id="rId30" Type="http://schemas.openxmlformats.org/officeDocument/2006/relationships/tags" Target="../tags/tag677.xml"/><Relationship Id="rId35" Type="http://schemas.openxmlformats.org/officeDocument/2006/relationships/tags" Target="../tags/tag682.xml"/><Relationship Id="rId43" Type="http://schemas.openxmlformats.org/officeDocument/2006/relationships/tags" Target="../tags/tag690.xml"/><Relationship Id="rId48" Type="http://schemas.openxmlformats.org/officeDocument/2006/relationships/tags" Target="../tags/tag695.xml"/><Relationship Id="rId8" Type="http://schemas.openxmlformats.org/officeDocument/2006/relationships/tags" Target="../tags/tag655.xml"/><Relationship Id="rId51" Type="http://schemas.openxmlformats.org/officeDocument/2006/relationships/notesSlide" Target="../notesSlides/notesSlide17.xml"/><Relationship Id="rId3" Type="http://schemas.openxmlformats.org/officeDocument/2006/relationships/tags" Target="../tags/tag650.xml"/><Relationship Id="rId12" Type="http://schemas.openxmlformats.org/officeDocument/2006/relationships/tags" Target="../tags/tag659.xml"/><Relationship Id="rId17" Type="http://schemas.openxmlformats.org/officeDocument/2006/relationships/tags" Target="../tags/tag664.xml"/><Relationship Id="rId25" Type="http://schemas.openxmlformats.org/officeDocument/2006/relationships/tags" Target="../tags/tag672.xml"/><Relationship Id="rId33" Type="http://schemas.openxmlformats.org/officeDocument/2006/relationships/tags" Target="../tags/tag680.xml"/><Relationship Id="rId38" Type="http://schemas.openxmlformats.org/officeDocument/2006/relationships/tags" Target="../tags/tag685.xml"/><Relationship Id="rId46" Type="http://schemas.openxmlformats.org/officeDocument/2006/relationships/tags" Target="../tags/tag693.xml"/><Relationship Id="rId20" Type="http://schemas.openxmlformats.org/officeDocument/2006/relationships/tags" Target="../tags/tag667.xml"/><Relationship Id="rId41" Type="http://schemas.openxmlformats.org/officeDocument/2006/relationships/tags" Target="../tags/tag688.xml"/><Relationship Id="rId1" Type="http://schemas.openxmlformats.org/officeDocument/2006/relationships/tags" Target="../tags/tag648.xml"/><Relationship Id="rId6" Type="http://schemas.openxmlformats.org/officeDocument/2006/relationships/tags" Target="../tags/tag65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99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698.xml"/><Relationship Id="rId1" Type="http://schemas.openxmlformats.org/officeDocument/2006/relationships/tags" Target="../tags/tag6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1.xml"/><Relationship Id="rId4" Type="http://schemas.openxmlformats.org/officeDocument/2006/relationships/tags" Target="../tags/tag70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3.xml"/><Relationship Id="rId1" Type="http://schemas.openxmlformats.org/officeDocument/2006/relationships/tags" Target="../tags/tag702.xml"/><Relationship Id="rId4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5.xml"/><Relationship Id="rId1" Type="http://schemas.openxmlformats.org/officeDocument/2006/relationships/tags" Target="../tags/tag704.xml"/><Relationship Id="rId4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7.xml"/><Relationship Id="rId1" Type="http://schemas.openxmlformats.org/officeDocument/2006/relationships/tags" Target="../tags/tag706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9.xml"/><Relationship Id="rId1" Type="http://schemas.openxmlformats.org/officeDocument/2006/relationships/tags" Target="../tags/tag708.xml"/><Relationship Id="rId4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1.xml"/><Relationship Id="rId1" Type="http://schemas.openxmlformats.org/officeDocument/2006/relationships/tags" Target="../tags/tag710.xml"/><Relationship Id="rId4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3.xml"/><Relationship Id="rId1" Type="http://schemas.openxmlformats.org/officeDocument/2006/relationships/tags" Target="../tags/tag712.xml"/><Relationship Id="rId4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5.xml"/><Relationship Id="rId1" Type="http://schemas.openxmlformats.org/officeDocument/2006/relationships/tags" Target="../tags/tag714.xml"/><Relationship Id="rId4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728.xml"/><Relationship Id="rId18" Type="http://schemas.openxmlformats.org/officeDocument/2006/relationships/tags" Target="../tags/tag733.xml"/><Relationship Id="rId26" Type="http://schemas.openxmlformats.org/officeDocument/2006/relationships/tags" Target="../tags/tag741.xml"/><Relationship Id="rId39" Type="http://schemas.openxmlformats.org/officeDocument/2006/relationships/tags" Target="../tags/tag754.xml"/><Relationship Id="rId21" Type="http://schemas.openxmlformats.org/officeDocument/2006/relationships/tags" Target="../tags/tag736.xml"/><Relationship Id="rId34" Type="http://schemas.openxmlformats.org/officeDocument/2006/relationships/tags" Target="../tags/tag749.xml"/><Relationship Id="rId42" Type="http://schemas.openxmlformats.org/officeDocument/2006/relationships/tags" Target="../tags/tag757.xml"/><Relationship Id="rId47" Type="http://schemas.openxmlformats.org/officeDocument/2006/relationships/tags" Target="../tags/tag762.xml"/><Relationship Id="rId50" Type="http://schemas.openxmlformats.org/officeDocument/2006/relationships/tags" Target="../tags/tag765.xml"/><Relationship Id="rId55" Type="http://schemas.openxmlformats.org/officeDocument/2006/relationships/tags" Target="../tags/tag770.xml"/><Relationship Id="rId7" Type="http://schemas.openxmlformats.org/officeDocument/2006/relationships/tags" Target="../tags/tag722.xml"/><Relationship Id="rId2" Type="http://schemas.openxmlformats.org/officeDocument/2006/relationships/tags" Target="../tags/tag717.xml"/><Relationship Id="rId16" Type="http://schemas.openxmlformats.org/officeDocument/2006/relationships/tags" Target="../tags/tag731.xml"/><Relationship Id="rId29" Type="http://schemas.openxmlformats.org/officeDocument/2006/relationships/tags" Target="../tags/tag744.xml"/><Relationship Id="rId11" Type="http://schemas.openxmlformats.org/officeDocument/2006/relationships/tags" Target="../tags/tag726.xml"/><Relationship Id="rId24" Type="http://schemas.openxmlformats.org/officeDocument/2006/relationships/tags" Target="../tags/tag739.xml"/><Relationship Id="rId32" Type="http://schemas.openxmlformats.org/officeDocument/2006/relationships/tags" Target="../tags/tag747.xml"/><Relationship Id="rId37" Type="http://schemas.openxmlformats.org/officeDocument/2006/relationships/tags" Target="../tags/tag752.xml"/><Relationship Id="rId40" Type="http://schemas.openxmlformats.org/officeDocument/2006/relationships/tags" Target="../tags/tag755.xml"/><Relationship Id="rId45" Type="http://schemas.openxmlformats.org/officeDocument/2006/relationships/tags" Target="../tags/tag760.xml"/><Relationship Id="rId53" Type="http://schemas.openxmlformats.org/officeDocument/2006/relationships/tags" Target="../tags/tag768.xml"/><Relationship Id="rId5" Type="http://schemas.openxmlformats.org/officeDocument/2006/relationships/tags" Target="../tags/tag720.xml"/><Relationship Id="rId19" Type="http://schemas.openxmlformats.org/officeDocument/2006/relationships/tags" Target="../tags/tag734.xml"/><Relationship Id="rId4" Type="http://schemas.openxmlformats.org/officeDocument/2006/relationships/tags" Target="../tags/tag719.xml"/><Relationship Id="rId9" Type="http://schemas.openxmlformats.org/officeDocument/2006/relationships/tags" Target="../tags/tag724.xml"/><Relationship Id="rId14" Type="http://schemas.openxmlformats.org/officeDocument/2006/relationships/tags" Target="../tags/tag729.xml"/><Relationship Id="rId22" Type="http://schemas.openxmlformats.org/officeDocument/2006/relationships/tags" Target="../tags/tag737.xml"/><Relationship Id="rId27" Type="http://schemas.openxmlformats.org/officeDocument/2006/relationships/tags" Target="../tags/tag742.xml"/><Relationship Id="rId30" Type="http://schemas.openxmlformats.org/officeDocument/2006/relationships/tags" Target="../tags/tag745.xml"/><Relationship Id="rId35" Type="http://schemas.openxmlformats.org/officeDocument/2006/relationships/tags" Target="../tags/tag750.xml"/><Relationship Id="rId43" Type="http://schemas.openxmlformats.org/officeDocument/2006/relationships/tags" Target="../tags/tag758.xml"/><Relationship Id="rId48" Type="http://schemas.openxmlformats.org/officeDocument/2006/relationships/tags" Target="../tags/tag763.xml"/><Relationship Id="rId56" Type="http://schemas.openxmlformats.org/officeDocument/2006/relationships/slideLayout" Target="../slideLayouts/slideLayout6.xml"/><Relationship Id="rId8" Type="http://schemas.openxmlformats.org/officeDocument/2006/relationships/tags" Target="../tags/tag723.xml"/><Relationship Id="rId51" Type="http://schemas.openxmlformats.org/officeDocument/2006/relationships/tags" Target="../tags/tag766.xml"/><Relationship Id="rId3" Type="http://schemas.openxmlformats.org/officeDocument/2006/relationships/tags" Target="../tags/tag718.xml"/><Relationship Id="rId12" Type="http://schemas.openxmlformats.org/officeDocument/2006/relationships/tags" Target="../tags/tag727.xml"/><Relationship Id="rId17" Type="http://schemas.openxmlformats.org/officeDocument/2006/relationships/tags" Target="../tags/tag732.xml"/><Relationship Id="rId25" Type="http://schemas.openxmlformats.org/officeDocument/2006/relationships/tags" Target="../tags/tag740.xml"/><Relationship Id="rId33" Type="http://schemas.openxmlformats.org/officeDocument/2006/relationships/tags" Target="../tags/tag748.xml"/><Relationship Id="rId38" Type="http://schemas.openxmlformats.org/officeDocument/2006/relationships/tags" Target="../tags/tag753.xml"/><Relationship Id="rId46" Type="http://schemas.openxmlformats.org/officeDocument/2006/relationships/tags" Target="../tags/tag761.xml"/><Relationship Id="rId20" Type="http://schemas.openxmlformats.org/officeDocument/2006/relationships/tags" Target="../tags/tag735.xml"/><Relationship Id="rId41" Type="http://schemas.openxmlformats.org/officeDocument/2006/relationships/tags" Target="../tags/tag756.xml"/><Relationship Id="rId54" Type="http://schemas.openxmlformats.org/officeDocument/2006/relationships/tags" Target="../tags/tag769.xml"/><Relationship Id="rId1" Type="http://schemas.openxmlformats.org/officeDocument/2006/relationships/tags" Target="../tags/tag716.xml"/><Relationship Id="rId6" Type="http://schemas.openxmlformats.org/officeDocument/2006/relationships/tags" Target="../tags/tag721.xml"/><Relationship Id="rId15" Type="http://schemas.openxmlformats.org/officeDocument/2006/relationships/tags" Target="../tags/tag730.xml"/><Relationship Id="rId23" Type="http://schemas.openxmlformats.org/officeDocument/2006/relationships/tags" Target="../tags/tag738.xml"/><Relationship Id="rId28" Type="http://schemas.openxmlformats.org/officeDocument/2006/relationships/tags" Target="../tags/tag743.xml"/><Relationship Id="rId36" Type="http://schemas.openxmlformats.org/officeDocument/2006/relationships/tags" Target="../tags/tag751.xml"/><Relationship Id="rId49" Type="http://schemas.openxmlformats.org/officeDocument/2006/relationships/tags" Target="../tags/tag764.xml"/><Relationship Id="rId57" Type="http://schemas.openxmlformats.org/officeDocument/2006/relationships/notesSlide" Target="../notesSlides/notesSlide26.xml"/><Relationship Id="rId10" Type="http://schemas.openxmlformats.org/officeDocument/2006/relationships/tags" Target="../tags/tag725.xml"/><Relationship Id="rId31" Type="http://schemas.openxmlformats.org/officeDocument/2006/relationships/tags" Target="../tags/tag746.xml"/><Relationship Id="rId44" Type="http://schemas.openxmlformats.org/officeDocument/2006/relationships/tags" Target="../tags/tag759.xml"/><Relationship Id="rId52" Type="http://schemas.openxmlformats.org/officeDocument/2006/relationships/tags" Target="../tags/tag767.xml"/></Relationships>
</file>

<file path=ppt/slides/_rels/slide35.xml.rels><?xml version="1.0" encoding="UTF-8" standalone="yes"?>
<Relationships xmlns="http://schemas.openxmlformats.org/package/2006/relationships"><Relationship Id="rId26" Type="http://schemas.openxmlformats.org/officeDocument/2006/relationships/tags" Target="../tags/tag796.xml"/><Relationship Id="rId117" Type="http://schemas.openxmlformats.org/officeDocument/2006/relationships/notesSlide" Target="../notesSlides/notesSlide27.xml"/><Relationship Id="rId21" Type="http://schemas.openxmlformats.org/officeDocument/2006/relationships/tags" Target="../tags/tag791.xml"/><Relationship Id="rId42" Type="http://schemas.openxmlformats.org/officeDocument/2006/relationships/tags" Target="../tags/tag812.xml"/><Relationship Id="rId47" Type="http://schemas.openxmlformats.org/officeDocument/2006/relationships/tags" Target="../tags/tag817.xml"/><Relationship Id="rId63" Type="http://schemas.openxmlformats.org/officeDocument/2006/relationships/tags" Target="../tags/tag833.xml"/><Relationship Id="rId68" Type="http://schemas.openxmlformats.org/officeDocument/2006/relationships/tags" Target="../tags/tag838.xml"/><Relationship Id="rId84" Type="http://schemas.openxmlformats.org/officeDocument/2006/relationships/tags" Target="../tags/tag854.xml"/><Relationship Id="rId89" Type="http://schemas.openxmlformats.org/officeDocument/2006/relationships/tags" Target="../tags/tag859.xml"/><Relationship Id="rId112" Type="http://schemas.openxmlformats.org/officeDocument/2006/relationships/tags" Target="../tags/tag882.xml"/><Relationship Id="rId16" Type="http://schemas.openxmlformats.org/officeDocument/2006/relationships/tags" Target="../tags/tag786.xml"/><Relationship Id="rId107" Type="http://schemas.openxmlformats.org/officeDocument/2006/relationships/tags" Target="../tags/tag877.xml"/><Relationship Id="rId11" Type="http://schemas.openxmlformats.org/officeDocument/2006/relationships/tags" Target="../tags/tag781.xml"/><Relationship Id="rId32" Type="http://schemas.openxmlformats.org/officeDocument/2006/relationships/tags" Target="../tags/tag802.xml"/><Relationship Id="rId37" Type="http://schemas.openxmlformats.org/officeDocument/2006/relationships/tags" Target="../tags/tag807.xml"/><Relationship Id="rId53" Type="http://schemas.openxmlformats.org/officeDocument/2006/relationships/tags" Target="../tags/tag823.xml"/><Relationship Id="rId58" Type="http://schemas.openxmlformats.org/officeDocument/2006/relationships/tags" Target="../tags/tag828.xml"/><Relationship Id="rId74" Type="http://schemas.openxmlformats.org/officeDocument/2006/relationships/tags" Target="../tags/tag844.xml"/><Relationship Id="rId79" Type="http://schemas.openxmlformats.org/officeDocument/2006/relationships/tags" Target="../tags/tag849.xml"/><Relationship Id="rId102" Type="http://schemas.openxmlformats.org/officeDocument/2006/relationships/tags" Target="../tags/tag872.xml"/><Relationship Id="rId5" Type="http://schemas.openxmlformats.org/officeDocument/2006/relationships/tags" Target="../tags/tag775.xml"/><Relationship Id="rId90" Type="http://schemas.openxmlformats.org/officeDocument/2006/relationships/tags" Target="../tags/tag860.xml"/><Relationship Id="rId95" Type="http://schemas.openxmlformats.org/officeDocument/2006/relationships/tags" Target="../tags/tag865.xml"/><Relationship Id="rId22" Type="http://schemas.openxmlformats.org/officeDocument/2006/relationships/tags" Target="../tags/tag792.xml"/><Relationship Id="rId27" Type="http://schemas.openxmlformats.org/officeDocument/2006/relationships/tags" Target="../tags/tag797.xml"/><Relationship Id="rId43" Type="http://schemas.openxmlformats.org/officeDocument/2006/relationships/tags" Target="../tags/tag813.xml"/><Relationship Id="rId48" Type="http://schemas.openxmlformats.org/officeDocument/2006/relationships/tags" Target="../tags/tag818.xml"/><Relationship Id="rId64" Type="http://schemas.openxmlformats.org/officeDocument/2006/relationships/tags" Target="../tags/tag834.xml"/><Relationship Id="rId69" Type="http://schemas.openxmlformats.org/officeDocument/2006/relationships/tags" Target="../tags/tag839.xml"/><Relationship Id="rId113" Type="http://schemas.openxmlformats.org/officeDocument/2006/relationships/tags" Target="../tags/tag883.xml"/><Relationship Id="rId80" Type="http://schemas.openxmlformats.org/officeDocument/2006/relationships/tags" Target="../tags/tag850.xml"/><Relationship Id="rId85" Type="http://schemas.openxmlformats.org/officeDocument/2006/relationships/tags" Target="../tags/tag855.xml"/><Relationship Id="rId12" Type="http://schemas.openxmlformats.org/officeDocument/2006/relationships/tags" Target="../tags/tag782.xml"/><Relationship Id="rId17" Type="http://schemas.openxmlformats.org/officeDocument/2006/relationships/tags" Target="../tags/tag787.xml"/><Relationship Id="rId33" Type="http://schemas.openxmlformats.org/officeDocument/2006/relationships/tags" Target="../tags/tag803.xml"/><Relationship Id="rId38" Type="http://schemas.openxmlformats.org/officeDocument/2006/relationships/tags" Target="../tags/tag808.xml"/><Relationship Id="rId59" Type="http://schemas.openxmlformats.org/officeDocument/2006/relationships/tags" Target="../tags/tag829.xml"/><Relationship Id="rId103" Type="http://schemas.openxmlformats.org/officeDocument/2006/relationships/tags" Target="../tags/tag873.xml"/><Relationship Id="rId108" Type="http://schemas.openxmlformats.org/officeDocument/2006/relationships/tags" Target="../tags/tag878.xml"/><Relationship Id="rId54" Type="http://schemas.openxmlformats.org/officeDocument/2006/relationships/tags" Target="../tags/tag824.xml"/><Relationship Id="rId70" Type="http://schemas.openxmlformats.org/officeDocument/2006/relationships/tags" Target="../tags/tag840.xml"/><Relationship Id="rId75" Type="http://schemas.openxmlformats.org/officeDocument/2006/relationships/tags" Target="../tags/tag845.xml"/><Relationship Id="rId91" Type="http://schemas.openxmlformats.org/officeDocument/2006/relationships/tags" Target="../tags/tag861.xml"/><Relationship Id="rId96" Type="http://schemas.openxmlformats.org/officeDocument/2006/relationships/tags" Target="../tags/tag866.xml"/><Relationship Id="rId1" Type="http://schemas.openxmlformats.org/officeDocument/2006/relationships/tags" Target="../tags/tag771.xml"/><Relationship Id="rId6" Type="http://schemas.openxmlformats.org/officeDocument/2006/relationships/tags" Target="../tags/tag776.xml"/><Relationship Id="rId23" Type="http://schemas.openxmlformats.org/officeDocument/2006/relationships/tags" Target="../tags/tag793.xml"/><Relationship Id="rId28" Type="http://schemas.openxmlformats.org/officeDocument/2006/relationships/tags" Target="../tags/tag798.xml"/><Relationship Id="rId49" Type="http://schemas.openxmlformats.org/officeDocument/2006/relationships/tags" Target="../tags/tag819.xml"/><Relationship Id="rId114" Type="http://schemas.openxmlformats.org/officeDocument/2006/relationships/tags" Target="../tags/tag884.xml"/><Relationship Id="rId10" Type="http://schemas.openxmlformats.org/officeDocument/2006/relationships/tags" Target="../tags/tag780.xml"/><Relationship Id="rId31" Type="http://schemas.openxmlformats.org/officeDocument/2006/relationships/tags" Target="../tags/tag801.xml"/><Relationship Id="rId44" Type="http://schemas.openxmlformats.org/officeDocument/2006/relationships/tags" Target="../tags/tag814.xml"/><Relationship Id="rId52" Type="http://schemas.openxmlformats.org/officeDocument/2006/relationships/tags" Target="../tags/tag822.xml"/><Relationship Id="rId60" Type="http://schemas.openxmlformats.org/officeDocument/2006/relationships/tags" Target="../tags/tag830.xml"/><Relationship Id="rId65" Type="http://schemas.openxmlformats.org/officeDocument/2006/relationships/tags" Target="../tags/tag835.xml"/><Relationship Id="rId73" Type="http://schemas.openxmlformats.org/officeDocument/2006/relationships/tags" Target="../tags/tag843.xml"/><Relationship Id="rId78" Type="http://schemas.openxmlformats.org/officeDocument/2006/relationships/tags" Target="../tags/tag848.xml"/><Relationship Id="rId81" Type="http://schemas.openxmlformats.org/officeDocument/2006/relationships/tags" Target="../tags/tag851.xml"/><Relationship Id="rId86" Type="http://schemas.openxmlformats.org/officeDocument/2006/relationships/tags" Target="../tags/tag856.xml"/><Relationship Id="rId94" Type="http://schemas.openxmlformats.org/officeDocument/2006/relationships/tags" Target="../tags/tag864.xml"/><Relationship Id="rId99" Type="http://schemas.openxmlformats.org/officeDocument/2006/relationships/tags" Target="../tags/tag869.xml"/><Relationship Id="rId101" Type="http://schemas.openxmlformats.org/officeDocument/2006/relationships/tags" Target="../tags/tag871.xml"/><Relationship Id="rId4" Type="http://schemas.openxmlformats.org/officeDocument/2006/relationships/tags" Target="../tags/tag774.xml"/><Relationship Id="rId9" Type="http://schemas.openxmlformats.org/officeDocument/2006/relationships/tags" Target="../tags/tag779.xml"/><Relationship Id="rId13" Type="http://schemas.openxmlformats.org/officeDocument/2006/relationships/tags" Target="../tags/tag783.xml"/><Relationship Id="rId18" Type="http://schemas.openxmlformats.org/officeDocument/2006/relationships/tags" Target="../tags/tag788.xml"/><Relationship Id="rId39" Type="http://schemas.openxmlformats.org/officeDocument/2006/relationships/tags" Target="../tags/tag809.xml"/><Relationship Id="rId109" Type="http://schemas.openxmlformats.org/officeDocument/2006/relationships/tags" Target="../tags/tag879.xml"/><Relationship Id="rId34" Type="http://schemas.openxmlformats.org/officeDocument/2006/relationships/tags" Target="../tags/tag804.xml"/><Relationship Id="rId50" Type="http://schemas.openxmlformats.org/officeDocument/2006/relationships/tags" Target="../tags/tag820.xml"/><Relationship Id="rId55" Type="http://schemas.openxmlformats.org/officeDocument/2006/relationships/tags" Target="../tags/tag825.xml"/><Relationship Id="rId76" Type="http://schemas.openxmlformats.org/officeDocument/2006/relationships/tags" Target="../tags/tag846.xml"/><Relationship Id="rId97" Type="http://schemas.openxmlformats.org/officeDocument/2006/relationships/tags" Target="../tags/tag867.xml"/><Relationship Id="rId104" Type="http://schemas.openxmlformats.org/officeDocument/2006/relationships/tags" Target="../tags/tag874.xml"/><Relationship Id="rId7" Type="http://schemas.openxmlformats.org/officeDocument/2006/relationships/tags" Target="../tags/tag777.xml"/><Relationship Id="rId71" Type="http://schemas.openxmlformats.org/officeDocument/2006/relationships/tags" Target="../tags/tag841.xml"/><Relationship Id="rId92" Type="http://schemas.openxmlformats.org/officeDocument/2006/relationships/tags" Target="../tags/tag862.xml"/><Relationship Id="rId2" Type="http://schemas.openxmlformats.org/officeDocument/2006/relationships/tags" Target="../tags/tag772.xml"/><Relationship Id="rId29" Type="http://schemas.openxmlformats.org/officeDocument/2006/relationships/tags" Target="../tags/tag799.xml"/><Relationship Id="rId24" Type="http://schemas.openxmlformats.org/officeDocument/2006/relationships/tags" Target="../tags/tag794.xml"/><Relationship Id="rId40" Type="http://schemas.openxmlformats.org/officeDocument/2006/relationships/tags" Target="../tags/tag810.xml"/><Relationship Id="rId45" Type="http://schemas.openxmlformats.org/officeDocument/2006/relationships/tags" Target="../tags/tag815.xml"/><Relationship Id="rId66" Type="http://schemas.openxmlformats.org/officeDocument/2006/relationships/tags" Target="../tags/tag836.xml"/><Relationship Id="rId87" Type="http://schemas.openxmlformats.org/officeDocument/2006/relationships/tags" Target="../tags/tag857.xml"/><Relationship Id="rId110" Type="http://schemas.openxmlformats.org/officeDocument/2006/relationships/tags" Target="../tags/tag880.xml"/><Relationship Id="rId115" Type="http://schemas.openxmlformats.org/officeDocument/2006/relationships/tags" Target="../tags/tag885.xml"/><Relationship Id="rId61" Type="http://schemas.openxmlformats.org/officeDocument/2006/relationships/tags" Target="../tags/tag831.xml"/><Relationship Id="rId82" Type="http://schemas.openxmlformats.org/officeDocument/2006/relationships/tags" Target="../tags/tag852.xml"/><Relationship Id="rId19" Type="http://schemas.openxmlformats.org/officeDocument/2006/relationships/tags" Target="../tags/tag789.xml"/><Relationship Id="rId14" Type="http://schemas.openxmlformats.org/officeDocument/2006/relationships/tags" Target="../tags/tag784.xml"/><Relationship Id="rId30" Type="http://schemas.openxmlformats.org/officeDocument/2006/relationships/tags" Target="../tags/tag800.xml"/><Relationship Id="rId35" Type="http://schemas.openxmlformats.org/officeDocument/2006/relationships/tags" Target="../tags/tag805.xml"/><Relationship Id="rId56" Type="http://schemas.openxmlformats.org/officeDocument/2006/relationships/tags" Target="../tags/tag826.xml"/><Relationship Id="rId77" Type="http://schemas.openxmlformats.org/officeDocument/2006/relationships/tags" Target="../tags/tag847.xml"/><Relationship Id="rId100" Type="http://schemas.openxmlformats.org/officeDocument/2006/relationships/tags" Target="../tags/tag870.xml"/><Relationship Id="rId105" Type="http://schemas.openxmlformats.org/officeDocument/2006/relationships/tags" Target="../tags/tag875.xml"/><Relationship Id="rId8" Type="http://schemas.openxmlformats.org/officeDocument/2006/relationships/tags" Target="../tags/tag778.xml"/><Relationship Id="rId51" Type="http://schemas.openxmlformats.org/officeDocument/2006/relationships/tags" Target="../tags/tag821.xml"/><Relationship Id="rId72" Type="http://schemas.openxmlformats.org/officeDocument/2006/relationships/tags" Target="../tags/tag842.xml"/><Relationship Id="rId93" Type="http://schemas.openxmlformats.org/officeDocument/2006/relationships/tags" Target="../tags/tag863.xml"/><Relationship Id="rId98" Type="http://schemas.openxmlformats.org/officeDocument/2006/relationships/tags" Target="../tags/tag868.xml"/><Relationship Id="rId3" Type="http://schemas.openxmlformats.org/officeDocument/2006/relationships/tags" Target="../tags/tag773.xml"/><Relationship Id="rId25" Type="http://schemas.openxmlformats.org/officeDocument/2006/relationships/tags" Target="../tags/tag795.xml"/><Relationship Id="rId46" Type="http://schemas.openxmlformats.org/officeDocument/2006/relationships/tags" Target="../tags/tag816.xml"/><Relationship Id="rId67" Type="http://schemas.openxmlformats.org/officeDocument/2006/relationships/tags" Target="../tags/tag837.xml"/><Relationship Id="rId116" Type="http://schemas.openxmlformats.org/officeDocument/2006/relationships/slideLayout" Target="../slideLayouts/slideLayout2.xml"/><Relationship Id="rId20" Type="http://schemas.openxmlformats.org/officeDocument/2006/relationships/tags" Target="../tags/tag790.xml"/><Relationship Id="rId41" Type="http://schemas.openxmlformats.org/officeDocument/2006/relationships/tags" Target="../tags/tag811.xml"/><Relationship Id="rId62" Type="http://schemas.openxmlformats.org/officeDocument/2006/relationships/tags" Target="../tags/tag832.xml"/><Relationship Id="rId83" Type="http://schemas.openxmlformats.org/officeDocument/2006/relationships/tags" Target="../tags/tag853.xml"/><Relationship Id="rId88" Type="http://schemas.openxmlformats.org/officeDocument/2006/relationships/tags" Target="../tags/tag858.xml"/><Relationship Id="rId111" Type="http://schemas.openxmlformats.org/officeDocument/2006/relationships/tags" Target="../tags/tag881.xml"/><Relationship Id="rId15" Type="http://schemas.openxmlformats.org/officeDocument/2006/relationships/tags" Target="../tags/tag785.xml"/><Relationship Id="rId36" Type="http://schemas.openxmlformats.org/officeDocument/2006/relationships/tags" Target="../tags/tag806.xml"/><Relationship Id="rId57" Type="http://schemas.openxmlformats.org/officeDocument/2006/relationships/tags" Target="../tags/tag827.xml"/><Relationship Id="rId106" Type="http://schemas.openxmlformats.org/officeDocument/2006/relationships/tags" Target="../tags/tag87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88.xml"/><Relationship Id="rId7" Type="http://schemas.openxmlformats.org/officeDocument/2006/relationships/notesSlide" Target="../notesSlides/notesSlide28.xml"/><Relationship Id="rId2" Type="http://schemas.openxmlformats.org/officeDocument/2006/relationships/tags" Target="../tags/tag887.xml"/><Relationship Id="rId1" Type="http://schemas.openxmlformats.org/officeDocument/2006/relationships/tags" Target="../tags/tag8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0.xml"/><Relationship Id="rId4" Type="http://schemas.openxmlformats.org/officeDocument/2006/relationships/tags" Target="../tags/tag88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2.xml"/><Relationship Id="rId1" Type="http://schemas.openxmlformats.org/officeDocument/2006/relationships/tags" Target="../tags/tag891.xml"/><Relationship Id="rId4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5.xml"/><Relationship Id="rId1" Type="http://schemas.openxmlformats.org/officeDocument/2006/relationships/tags" Target="../tags/tag894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898.xml"/><Relationship Id="rId2" Type="http://schemas.openxmlformats.org/officeDocument/2006/relationships/tags" Target="../tags/tag897.xml"/><Relationship Id="rId1" Type="http://schemas.openxmlformats.org/officeDocument/2006/relationships/tags" Target="../tags/tag896.xml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21" Type="http://schemas.openxmlformats.org/officeDocument/2006/relationships/tags" Target="../tags/tag40.xml"/><Relationship Id="rId34" Type="http://schemas.openxmlformats.org/officeDocument/2006/relationships/tags" Target="../tags/tag53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29" Type="http://schemas.openxmlformats.org/officeDocument/2006/relationships/tags" Target="../tags/tag48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32" Type="http://schemas.openxmlformats.org/officeDocument/2006/relationships/tags" Target="../tags/tag51.xml"/><Relationship Id="rId37" Type="http://schemas.openxmlformats.org/officeDocument/2006/relationships/notesSlide" Target="../notesSlides/notesSlide2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tags" Target="../tags/tag50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8" Type="http://schemas.openxmlformats.org/officeDocument/2006/relationships/tags" Target="../tags/tag27.xml"/><Relationship Id="rId3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tags" Target="../tags/tag171.xml"/><Relationship Id="rId21" Type="http://schemas.openxmlformats.org/officeDocument/2006/relationships/tags" Target="../tags/tag75.xml"/><Relationship Id="rId42" Type="http://schemas.openxmlformats.org/officeDocument/2006/relationships/tags" Target="../tags/tag96.xml"/><Relationship Id="rId63" Type="http://schemas.openxmlformats.org/officeDocument/2006/relationships/tags" Target="../tags/tag117.xml"/><Relationship Id="rId84" Type="http://schemas.openxmlformats.org/officeDocument/2006/relationships/tags" Target="../tags/tag138.xml"/><Relationship Id="rId138" Type="http://schemas.openxmlformats.org/officeDocument/2006/relationships/tags" Target="../tags/tag192.xml"/><Relationship Id="rId159" Type="http://schemas.openxmlformats.org/officeDocument/2006/relationships/tags" Target="../tags/tag213.xml"/><Relationship Id="rId170" Type="http://schemas.openxmlformats.org/officeDocument/2006/relationships/tags" Target="../tags/tag224.xml"/><Relationship Id="rId191" Type="http://schemas.openxmlformats.org/officeDocument/2006/relationships/tags" Target="../tags/tag245.xml"/><Relationship Id="rId205" Type="http://schemas.openxmlformats.org/officeDocument/2006/relationships/tags" Target="../tags/tag259.xml"/><Relationship Id="rId226" Type="http://schemas.openxmlformats.org/officeDocument/2006/relationships/tags" Target="../tags/tag280.xml"/><Relationship Id="rId247" Type="http://schemas.openxmlformats.org/officeDocument/2006/relationships/slideLayout" Target="../slideLayouts/slideLayout2.xml"/><Relationship Id="rId107" Type="http://schemas.openxmlformats.org/officeDocument/2006/relationships/tags" Target="../tags/tag161.xml"/><Relationship Id="rId11" Type="http://schemas.openxmlformats.org/officeDocument/2006/relationships/tags" Target="../tags/tag65.xml"/><Relationship Id="rId32" Type="http://schemas.openxmlformats.org/officeDocument/2006/relationships/tags" Target="../tags/tag86.xml"/><Relationship Id="rId53" Type="http://schemas.openxmlformats.org/officeDocument/2006/relationships/tags" Target="../tags/tag107.xml"/><Relationship Id="rId74" Type="http://schemas.openxmlformats.org/officeDocument/2006/relationships/tags" Target="../tags/tag128.xml"/><Relationship Id="rId128" Type="http://schemas.openxmlformats.org/officeDocument/2006/relationships/tags" Target="../tags/tag182.xml"/><Relationship Id="rId149" Type="http://schemas.openxmlformats.org/officeDocument/2006/relationships/tags" Target="../tags/tag203.xml"/><Relationship Id="rId5" Type="http://schemas.openxmlformats.org/officeDocument/2006/relationships/tags" Target="../tags/tag59.xml"/><Relationship Id="rId95" Type="http://schemas.openxmlformats.org/officeDocument/2006/relationships/tags" Target="../tags/tag149.xml"/><Relationship Id="rId160" Type="http://schemas.openxmlformats.org/officeDocument/2006/relationships/tags" Target="../tags/tag214.xml"/><Relationship Id="rId181" Type="http://schemas.openxmlformats.org/officeDocument/2006/relationships/tags" Target="../tags/tag235.xml"/><Relationship Id="rId216" Type="http://schemas.openxmlformats.org/officeDocument/2006/relationships/tags" Target="../tags/tag270.xml"/><Relationship Id="rId237" Type="http://schemas.openxmlformats.org/officeDocument/2006/relationships/tags" Target="../tags/tag291.xml"/><Relationship Id="rId22" Type="http://schemas.openxmlformats.org/officeDocument/2006/relationships/tags" Target="../tags/tag76.xml"/><Relationship Id="rId43" Type="http://schemas.openxmlformats.org/officeDocument/2006/relationships/tags" Target="../tags/tag97.xml"/><Relationship Id="rId64" Type="http://schemas.openxmlformats.org/officeDocument/2006/relationships/tags" Target="../tags/tag118.xml"/><Relationship Id="rId118" Type="http://schemas.openxmlformats.org/officeDocument/2006/relationships/tags" Target="../tags/tag172.xml"/><Relationship Id="rId139" Type="http://schemas.openxmlformats.org/officeDocument/2006/relationships/tags" Target="../tags/tag193.xml"/><Relationship Id="rId85" Type="http://schemas.openxmlformats.org/officeDocument/2006/relationships/tags" Target="../tags/tag139.xml"/><Relationship Id="rId150" Type="http://schemas.openxmlformats.org/officeDocument/2006/relationships/tags" Target="../tags/tag204.xml"/><Relationship Id="rId171" Type="http://schemas.openxmlformats.org/officeDocument/2006/relationships/tags" Target="../tags/tag225.xml"/><Relationship Id="rId192" Type="http://schemas.openxmlformats.org/officeDocument/2006/relationships/tags" Target="../tags/tag246.xml"/><Relationship Id="rId206" Type="http://schemas.openxmlformats.org/officeDocument/2006/relationships/tags" Target="../tags/tag260.xml"/><Relationship Id="rId227" Type="http://schemas.openxmlformats.org/officeDocument/2006/relationships/tags" Target="../tags/tag281.xml"/><Relationship Id="rId248" Type="http://schemas.openxmlformats.org/officeDocument/2006/relationships/notesSlide" Target="../notesSlides/notesSlide4.xml"/><Relationship Id="rId12" Type="http://schemas.openxmlformats.org/officeDocument/2006/relationships/tags" Target="../tags/tag66.xml"/><Relationship Id="rId33" Type="http://schemas.openxmlformats.org/officeDocument/2006/relationships/tags" Target="../tags/tag87.xml"/><Relationship Id="rId108" Type="http://schemas.openxmlformats.org/officeDocument/2006/relationships/tags" Target="../tags/tag162.xml"/><Relationship Id="rId129" Type="http://schemas.openxmlformats.org/officeDocument/2006/relationships/tags" Target="../tags/tag183.xml"/><Relationship Id="rId54" Type="http://schemas.openxmlformats.org/officeDocument/2006/relationships/tags" Target="../tags/tag108.xml"/><Relationship Id="rId75" Type="http://schemas.openxmlformats.org/officeDocument/2006/relationships/tags" Target="../tags/tag129.xml"/><Relationship Id="rId96" Type="http://schemas.openxmlformats.org/officeDocument/2006/relationships/tags" Target="../tags/tag150.xml"/><Relationship Id="rId140" Type="http://schemas.openxmlformats.org/officeDocument/2006/relationships/tags" Target="../tags/tag194.xml"/><Relationship Id="rId161" Type="http://schemas.openxmlformats.org/officeDocument/2006/relationships/tags" Target="../tags/tag215.xml"/><Relationship Id="rId182" Type="http://schemas.openxmlformats.org/officeDocument/2006/relationships/tags" Target="../tags/tag236.xml"/><Relationship Id="rId217" Type="http://schemas.openxmlformats.org/officeDocument/2006/relationships/tags" Target="../tags/tag271.xml"/><Relationship Id="rId6" Type="http://schemas.openxmlformats.org/officeDocument/2006/relationships/tags" Target="../tags/tag60.xml"/><Relationship Id="rId238" Type="http://schemas.openxmlformats.org/officeDocument/2006/relationships/tags" Target="../tags/tag292.xml"/><Relationship Id="rId23" Type="http://schemas.openxmlformats.org/officeDocument/2006/relationships/tags" Target="../tags/tag77.xml"/><Relationship Id="rId119" Type="http://schemas.openxmlformats.org/officeDocument/2006/relationships/tags" Target="../tags/tag173.xml"/><Relationship Id="rId44" Type="http://schemas.openxmlformats.org/officeDocument/2006/relationships/tags" Target="../tags/tag98.xml"/><Relationship Id="rId65" Type="http://schemas.openxmlformats.org/officeDocument/2006/relationships/tags" Target="../tags/tag119.xml"/><Relationship Id="rId86" Type="http://schemas.openxmlformats.org/officeDocument/2006/relationships/tags" Target="../tags/tag140.xml"/><Relationship Id="rId130" Type="http://schemas.openxmlformats.org/officeDocument/2006/relationships/tags" Target="../tags/tag184.xml"/><Relationship Id="rId151" Type="http://schemas.openxmlformats.org/officeDocument/2006/relationships/tags" Target="../tags/tag205.xml"/><Relationship Id="rId172" Type="http://schemas.openxmlformats.org/officeDocument/2006/relationships/tags" Target="../tags/tag226.xml"/><Relationship Id="rId193" Type="http://schemas.openxmlformats.org/officeDocument/2006/relationships/tags" Target="../tags/tag247.xml"/><Relationship Id="rId207" Type="http://schemas.openxmlformats.org/officeDocument/2006/relationships/tags" Target="../tags/tag261.xml"/><Relationship Id="rId228" Type="http://schemas.openxmlformats.org/officeDocument/2006/relationships/tags" Target="../tags/tag282.xml"/><Relationship Id="rId13" Type="http://schemas.openxmlformats.org/officeDocument/2006/relationships/tags" Target="../tags/tag67.xml"/><Relationship Id="rId109" Type="http://schemas.openxmlformats.org/officeDocument/2006/relationships/tags" Target="../tags/tag163.xml"/><Relationship Id="rId34" Type="http://schemas.openxmlformats.org/officeDocument/2006/relationships/tags" Target="../tags/tag88.xml"/><Relationship Id="rId55" Type="http://schemas.openxmlformats.org/officeDocument/2006/relationships/tags" Target="../tags/tag109.xml"/><Relationship Id="rId76" Type="http://schemas.openxmlformats.org/officeDocument/2006/relationships/tags" Target="../tags/tag130.xml"/><Relationship Id="rId97" Type="http://schemas.openxmlformats.org/officeDocument/2006/relationships/tags" Target="../tags/tag151.xml"/><Relationship Id="rId120" Type="http://schemas.openxmlformats.org/officeDocument/2006/relationships/tags" Target="../tags/tag174.xml"/><Relationship Id="rId141" Type="http://schemas.openxmlformats.org/officeDocument/2006/relationships/tags" Target="../tags/tag195.xml"/><Relationship Id="rId7" Type="http://schemas.openxmlformats.org/officeDocument/2006/relationships/tags" Target="../tags/tag61.xml"/><Relationship Id="rId162" Type="http://schemas.openxmlformats.org/officeDocument/2006/relationships/tags" Target="../tags/tag216.xml"/><Relationship Id="rId183" Type="http://schemas.openxmlformats.org/officeDocument/2006/relationships/tags" Target="../tags/tag237.xml"/><Relationship Id="rId218" Type="http://schemas.openxmlformats.org/officeDocument/2006/relationships/tags" Target="../tags/tag272.xml"/><Relationship Id="rId239" Type="http://schemas.openxmlformats.org/officeDocument/2006/relationships/tags" Target="../tags/tag293.xml"/><Relationship Id="rId24" Type="http://schemas.openxmlformats.org/officeDocument/2006/relationships/tags" Target="../tags/tag78.xml"/><Relationship Id="rId45" Type="http://schemas.openxmlformats.org/officeDocument/2006/relationships/tags" Target="../tags/tag99.xml"/><Relationship Id="rId66" Type="http://schemas.openxmlformats.org/officeDocument/2006/relationships/tags" Target="../tags/tag120.xml"/><Relationship Id="rId87" Type="http://schemas.openxmlformats.org/officeDocument/2006/relationships/tags" Target="../tags/tag141.xml"/><Relationship Id="rId110" Type="http://schemas.openxmlformats.org/officeDocument/2006/relationships/tags" Target="../tags/tag164.xml"/><Relationship Id="rId131" Type="http://schemas.openxmlformats.org/officeDocument/2006/relationships/tags" Target="../tags/tag185.xml"/><Relationship Id="rId152" Type="http://schemas.openxmlformats.org/officeDocument/2006/relationships/tags" Target="../tags/tag206.xml"/><Relationship Id="rId173" Type="http://schemas.openxmlformats.org/officeDocument/2006/relationships/tags" Target="../tags/tag227.xml"/><Relationship Id="rId194" Type="http://schemas.openxmlformats.org/officeDocument/2006/relationships/tags" Target="../tags/tag248.xml"/><Relationship Id="rId208" Type="http://schemas.openxmlformats.org/officeDocument/2006/relationships/tags" Target="../tags/tag262.xml"/><Relationship Id="rId229" Type="http://schemas.openxmlformats.org/officeDocument/2006/relationships/tags" Target="../tags/tag283.xml"/><Relationship Id="rId240" Type="http://schemas.openxmlformats.org/officeDocument/2006/relationships/tags" Target="../tags/tag294.xml"/><Relationship Id="rId14" Type="http://schemas.openxmlformats.org/officeDocument/2006/relationships/tags" Target="../tags/tag68.xml"/><Relationship Id="rId35" Type="http://schemas.openxmlformats.org/officeDocument/2006/relationships/tags" Target="../tags/tag89.xml"/><Relationship Id="rId56" Type="http://schemas.openxmlformats.org/officeDocument/2006/relationships/tags" Target="../tags/tag110.xml"/><Relationship Id="rId77" Type="http://schemas.openxmlformats.org/officeDocument/2006/relationships/tags" Target="../tags/tag131.xml"/><Relationship Id="rId100" Type="http://schemas.openxmlformats.org/officeDocument/2006/relationships/tags" Target="../tags/tag154.xml"/><Relationship Id="rId8" Type="http://schemas.openxmlformats.org/officeDocument/2006/relationships/tags" Target="../tags/tag62.xml"/><Relationship Id="rId98" Type="http://schemas.openxmlformats.org/officeDocument/2006/relationships/tags" Target="../tags/tag152.xml"/><Relationship Id="rId121" Type="http://schemas.openxmlformats.org/officeDocument/2006/relationships/tags" Target="../tags/tag175.xml"/><Relationship Id="rId142" Type="http://schemas.openxmlformats.org/officeDocument/2006/relationships/tags" Target="../tags/tag196.xml"/><Relationship Id="rId163" Type="http://schemas.openxmlformats.org/officeDocument/2006/relationships/tags" Target="../tags/tag217.xml"/><Relationship Id="rId184" Type="http://schemas.openxmlformats.org/officeDocument/2006/relationships/tags" Target="../tags/tag238.xml"/><Relationship Id="rId219" Type="http://schemas.openxmlformats.org/officeDocument/2006/relationships/tags" Target="../tags/tag273.xml"/><Relationship Id="rId230" Type="http://schemas.openxmlformats.org/officeDocument/2006/relationships/tags" Target="../tags/tag284.xml"/><Relationship Id="rId25" Type="http://schemas.openxmlformats.org/officeDocument/2006/relationships/tags" Target="../tags/tag79.xml"/><Relationship Id="rId46" Type="http://schemas.openxmlformats.org/officeDocument/2006/relationships/tags" Target="../tags/tag100.xml"/><Relationship Id="rId67" Type="http://schemas.openxmlformats.org/officeDocument/2006/relationships/tags" Target="../tags/tag121.xml"/><Relationship Id="rId88" Type="http://schemas.openxmlformats.org/officeDocument/2006/relationships/tags" Target="../tags/tag142.xml"/><Relationship Id="rId111" Type="http://schemas.openxmlformats.org/officeDocument/2006/relationships/tags" Target="../tags/tag165.xml"/><Relationship Id="rId132" Type="http://schemas.openxmlformats.org/officeDocument/2006/relationships/tags" Target="../tags/tag186.xml"/><Relationship Id="rId153" Type="http://schemas.openxmlformats.org/officeDocument/2006/relationships/tags" Target="../tags/tag207.xml"/><Relationship Id="rId174" Type="http://schemas.openxmlformats.org/officeDocument/2006/relationships/tags" Target="../tags/tag228.xml"/><Relationship Id="rId195" Type="http://schemas.openxmlformats.org/officeDocument/2006/relationships/tags" Target="../tags/tag249.xml"/><Relationship Id="rId209" Type="http://schemas.openxmlformats.org/officeDocument/2006/relationships/tags" Target="../tags/tag263.xml"/><Relationship Id="rId220" Type="http://schemas.openxmlformats.org/officeDocument/2006/relationships/tags" Target="../tags/tag274.xml"/><Relationship Id="rId241" Type="http://schemas.openxmlformats.org/officeDocument/2006/relationships/tags" Target="../tags/tag295.xml"/><Relationship Id="rId15" Type="http://schemas.openxmlformats.org/officeDocument/2006/relationships/tags" Target="../tags/tag69.xml"/><Relationship Id="rId36" Type="http://schemas.openxmlformats.org/officeDocument/2006/relationships/tags" Target="../tags/tag90.xml"/><Relationship Id="rId57" Type="http://schemas.openxmlformats.org/officeDocument/2006/relationships/tags" Target="../tags/tag111.xml"/><Relationship Id="rId10" Type="http://schemas.openxmlformats.org/officeDocument/2006/relationships/tags" Target="../tags/tag64.xml"/><Relationship Id="rId31" Type="http://schemas.openxmlformats.org/officeDocument/2006/relationships/tags" Target="../tags/tag85.xml"/><Relationship Id="rId52" Type="http://schemas.openxmlformats.org/officeDocument/2006/relationships/tags" Target="../tags/tag106.xml"/><Relationship Id="rId73" Type="http://schemas.openxmlformats.org/officeDocument/2006/relationships/tags" Target="../tags/tag127.xml"/><Relationship Id="rId78" Type="http://schemas.openxmlformats.org/officeDocument/2006/relationships/tags" Target="../tags/tag132.xml"/><Relationship Id="rId94" Type="http://schemas.openxmlformats.org/officeDocument/2006/relationships/tags" Target="../tags/tag148.xml"/><Relationship Id="rId99" Type="http://schemas.openxmlformats.org/officeDocument/2006/relationships/tags" Target="../tags/tag153.xml"/><Relationship Id="rId101" Type="http://schemas.openxmlformats.org/officeDocument/2006/relationships/tags" Target="../tags/tag155.xml"/><Relationship Id="rId122" Type="http://schemas.openxmlformats.org/officeDocument/2006/relationships/tags" Target="../tags/tag176.xml"/><Relationship Id="rId143" Type="http://schemas.openxmlformats.org/officeDocument/2006/relationships/tags" Target="../tags/tag197.xml"/><Relationship Id="rId148" Type="http://schemas.openxmlformats.org/officeDocument/2006/relationships/tags" Target="../tags/tag202.xml"/><Relationship Id="rId164" Type="http://schemas.openxmlformats.org/officeDocument/2006/relationships/tags" Target="../tags/tag218.xml"/><Relationship Id="rId169" Type="http://schemas.openxmlformats.org/officeDocument/2006/relationships/tags" Target="../tags/tag223.xml"/><Relationship Id="rId185" Type="http://schemas.openxmlformats.org/officeDocument/2006/relationships/tags" Target="../tags/tag239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80" Type="http://schemas.openxmlformats.org/officeDocument/2006/relationships/tags" Target="../tags/tag234.xml"/><Relationship Id="rId210" Type="http://schemas.openxmlformats.org/officeDocument/2006/relationships/tags" Target="../tags/tag264.xml"/><Relationship Id="rId215" Type="http://schemas.openxmlformats.org/officeDocument/2006/relationships/tags" Target="../tags/tag269.xml"/><Relationship Id="rId236" Type="http://schemas.openxmlformats.org/officeDocument/2006/relationships/tags" Target="../tags/tag290.xml"/><Relationship Id="rId26" Type="http://schemas.openxmlformats.org/officeDocument/2006/relationships/tags" Target="../tags/tag80.xml"/><Relationship Id="rId231" Type="http://schemas.openxmlformats.org/officeDocument/2006/relationships/tags" Target="../tags/tag285.xml"/><Relationship Id="rId47" Type="http://schemas.openxmlformats.org/officeDocument/2006/relationships/tags" Target="../tags/tag101.xml"/><Relationship Id="rId68" Type="http://schemas.openxmlformats.org/officeDocument/2006/relationships/tags" Target="../tags/tag122.xml"/><Relationship Id="rId89" Type="http://schemas.openxmlformats.org/officeDocument/2006/relationships/tags" Target="../tags/tag143.xml"/><Relationship Id="rId112" Type="http://schemas.openxmlformats.org/officeDocument/2006/relationships/tags" Target="../tags/tag166.xml"/><Relationship Id="rId133" Type="http://schemas.openxmlformats.org/officeDocument/2006/relationships/tags" Target="../tags/tag187.xml"/><Relationship Id="rId154" Type="http://schemas.openxmlformats.org/officeDocument/2006/relationships/tags" Target="../tags/tag208.xml"/><Relationship Id="rId175" Type="http://schemas.openxmlformats.org/officeDocument/2006/relationships/tags" Target="../tags/tag229.xml"/><Relationship Id="rId196" Type="http://schemas.openxmlformats.org/officeDocument/2006/relationships/tags" Target="../tags/tag250.xml"/><Relationship Id="rId200" Type="http://schemas.openxmlformats.org/officeDocument/2006/relationships/tags" Target="../tags/tag254.xml"/><Relationship Id="rId16" Type="http://schemas.openxmlformats.org/officeDocument/2006/relationships/tags" Target="../tags/tag70.xml"/><Relationship Id="rId221" Type="http://schemas.openxmlformats.org/officeDocument/2006/relationships/tags" Target="../tags/tag275.xml"/><Relationship Id="rId242" Type="http://schemas.openxmlformats.org/officeDocument/2006/relationships/tags" Target="../tags/tag296.xml"/><Relationship Id="rId37" Type="http://schemas.openxmlformats.org/officeDocument/2006/relationships/tags" Target="../tags/tag91.xml"/><Relationship Id="rId58" Type="http://schemas.openxmlformats.org/officeDocument/2006/relationships/tags" Target="../tags/tag112.xml"/><Relationship Id="rId79" Type="http://schemas.openxmlformats.org/officeDocument/2006/relationships/tags" Target="../tags/tag133.xml"/><Relationship Id="rId102" Type="http://schemas.openxmlformats.org/officeDocument/2006/relationships/tags" Target="../tags/tag156.xml"/><Relationship Id="rId123" Type="http://schemas.openxmlformats.org/officeDocument/2006/relationships/tags" Target="../tags/tag177.xml"/><Relationship Id="rId144" Type="http://schemas.openxmlformats.org/officeDocument/2006/relationships/tags" Target="../tags/tag198.xml"/><Relationship Id="rId90" Type="http://schemas.openxmlformats.org/officeDocument/2006/relationships/tags" Target="../tags/tag144.xml"/><Relationship Id="rId165" Type="http://schemas.openxmlformats.org/officeDocument/2006/relationships/tags" Target="../tags/tag219.xml"/><Relationship Id="rId186" Type="http://schemas.openxmlformats.org/officeDocument/2006/relationships/tags" Target="../tags/tag240.xml"/><Relationship Id="rId211" Type="http://schemas.openxmlformats.org/officeDocument/2006/relationships/tags" Target="../tags/tag265.xml"/><Relationship Id="rId232" Type="http://schemas.openxmlformats.org/officeDocument/2006/relationships/tags" Target="../tags/tag286.xml"/><Relationship Id="rId27" Type="http://schemas.openxmlformats.org/officeDocument/2006/relationships/tags" Target="../tags/tag81.xml"/><Relationship Id="rId48" Type="http://schemas.openxmlformats.org/officeDocument/2006/relationships/tags" Target="../tags/tag102.xml"/><Relationship Id="rId69" Type="http://schemas.openxmlformats.org/officeDocument/2006/relationships/tags" Target="../tags/tag123.xml"/><Relationship Id="rId113" Type="http://schemas.openxmlformats.org/officeDocument/2006/relationships/tags" Target="../tags/tag167.xml"/><Relationship Id="rId134" Type="http://schemas.openxmlformats.org/officeDocument/2006/relationships/tags" Target="../tags/tag188.xml"/><Relationship Id="rId80" Type="http://schemas.openxmlformats.org/officeDocument/2006/relationships/tags" Target="../tags/tag134.xml"/><Relationship Id="rId155" Type="http://schemas.openxmlformats.org/officeDocument/2006/relationships/tags" Target="../tags/tag209.xml"/><Relationship Id="rId176" Type="http://schemas.openxmlformats.org/officeDocument/2006/relationships/tags" Target="../tags/tag230.xml"/><Relationship Id="rId197" Type="http://schemas.openxmlformats.org/officeDocument/2006/relationships/tags" Target="../tags/tag251.xml"/><Relationship Id="rId201" Type="http://schemas.openxmlformats.org/officeDocument/2006/relationships/tags" Target="../tags/tag255.xml"/><Relationship Id="rId222" Type="http://schemas.openxmlformats.org/officeDocument/2006/relationships/tags" Target="../tags/tag276.xml"/><Relationship Id="rId243" Type="http://schemas.openxmlformats.org/officeDocument/2006/relationships/tags" Target="../tags/tag297.xml"/><Relationship Id="rId17" Type="http://schemas.openxmlformats.org/officeDocument/2006/relationships/tags" Target="../tags/tag71.xml"/><Relationship Id="rId38" Type="http://schemas.openxmlformats.org/officeDocument/2006/relationships/tags" Target="../tags/tag92.xml"/><Relationship Id="rId59" Type="http://schemas.openxmlformats.org/officeDocument/2006/relationships/tags" Target="../tags/tag113.xml"/><Relationship Id="rId103" Type="http://schemas.openxmlformats.org/officeDocument/2006/relationships/tags" Target="../tags/tag157.xml"/><Relationship Id="rId124" Type="http://schemas.openxmlformats.org/officeDocument/2006/relationships/tags" Target="../tags/tag178.xml"/><Relationship Id="rId70" Type="http://schemas.openxmlformats.org/officeDocument/2006/relationships/tags" Target="../tags/tag124.xml"/><Relationship Id="rId91" Type="http://schemas.openxmlformats.org/officeDocument/2006/relationships/tags" Target="../tags/tag145.xml"/><Relationship Id="rId145" Type="http://schemas.openxmlformats.org/officeDocument/2006/relationships/tags" Target="../tags/tag199.xml"/><Relationship Id="rId166" Type="http://schemas.openxmlformats.org/officeDocument/2006/relationships/tags" Target="../tags/tag220.xml"/><Relationship Id="rId187" Type="http://schemas.openxmlformats.org/officeDocument/2006/relationships/tags" Target="../tags/tag241.xml"/><Relationship Id="rId1" Type="http://schemas.openxmlformats.org/officeDocument/2006/relationships/tags" Target="../tags/tag55.xml"/><Relationship Id="rId212" Type="http://schemas.openxmlformats.org/officeDocument/2006/relationships/tags" Target="../tags/tag266.xml"/><Relationship Id="rId233" Type="http://schemas.openxmlformats.org/officeDocument/2006/relationships/tags" Target="../tags/tag287.xml"/><Relationship Id="rId28" Type="http://schemas.openxmlformats.org/officeDocument/2006/relationships/tags" Target="../tags/tag82.xml"/><Relationship Id="rId49" Type="http://schemas.openxmlformats.org/officeDocument/2006/relationships/tags" Target="../tags/tag103.xml"/><Relationship Id="rId114" Type="http://schemas.openxmlformats.org/officeDocument/2006/relationships/tags" Target="../tags/tag168.xml"/><Relationship Id="rId60" Type="http://schemas.openxmlformats.org/officeDocument/2006/relationships/tags" Target="../tags/tag114.xml"/><Relationship Id="rId81" Type="http://schemas.openxmlformats.org/officeDocument/2006/relationships/tags" Target="../tags/tag135.xml"/><Relationship Id="rId135" Type="http://schemas.openxmlformats.org/officeDocument/2006/relationships/tags" Target="../tags/tag189.xml"/><Relationship Id="rId156" Type="http://schemas.openxmlformats.org/officeDocument/2006/relationships/tags" Target="../tags/tag210.xml"/><Relationship Id="rId177" Type="http://schemas.openxmlformats.org/officeDocument/2006/relationships/tags" Target="../tags/tag231.xml"/><Relationship Id="rId198" Type="http://schemas.openxmlformats.org/officeDocument/2006/relationships/tags" Target="../tags/tag252.xml"/><Relationship Id="rId202" Type="http://schemas.openxmlformats.org/officeDocument/2006/relationships/tags" Target="../tags/tag256.xml"/><Relationship Id="rId223" Type="http://schemas.openxmlformats.org/officeDocument/2006/relationships/tags" Target="../tags/tag277.xml"/><Relationship Id="rId244" Type="http://schemas.openxmlformats.org/officeDocument/2006/relationships/tags" Target="../tags/tag298.xml"/><Relationship Id="rId18" Type="http://schemas.openxmlformats.org/officeDocument/2006/relationships/tags" Target="../tags/tag72.xml"/><Relationship Id="rId39" Type="http://schemas.openxmlformats.org/officeDocument/2006/relationships/tags" Target="../tags/tag93.xml"/><Relationship Id="rId50" Type="http://schemas.openxmlformats.org/officeDocument/2006/relationships/tags" Target="../tags/tag104.xml"/><Relationship Id="rId104" Type="http://schemas.openxmlformats.org/officeDocument/2006/relationships/tags" Target="../tags/tag158.xml"/><Relationship Id="rId125" Type="http://schemas.openxmlformats.org/officeDocument/2006/relationships/tags" Target="../tags/tag179.xml"/><Relationship Id="rId146" Type="http://schemas.openxmlformats.org/officeDocument/2006/relationships/tags" Target="../tags/tag200.xml"/><Relationship Id="rId167" Type="http://schemas.openxmlformats.org/officeDocument/2006/relationships/tags" Target="../tags/tag221.xml"/><Relationship Id="rId188" Type="http://schemas.openxmlformats.org/officeDocument/2006/relationships/tags" Target="../tags/tag242.xml"/><Relationship Id="rId71" Type="http://schemas.openxmlformats.org/officeDocument/2006/relationships/tags" Target="../tags/tag125.xml"/><Relationship Id="rId92" Type="http://schemas.openxmlformats.org/officeDocument/2006/relationships/tags" Target="../tags/tag146.xml"/><Relationship Id="rId213" Type="http://schemas.openxmlformats.org/officeDocument/2006/relationships/tags" Target="../tags/tag267.xml"/><Relationship Id="rId234" Type="http://schemas.openxmlformats.org/officeDocument/2006/relationships/tags" Target="../tags/tag288.xml"/><Relationship Id="rId2" Type="http://schemas.openxmlformats.org/officeDocument/2006/relationships/tags" Target="../tags/tag56.xml"/><Relationship Id="rId29" Type="http://schemas.openxmlformats.org/officeDocument/2006/relationships/tags" Target="../tags/tag83.xml"/><Relationship Id="rId40" Type="http://schemas.openxmlformats.org/officeDocument/2006/relationships/tags" Target="../tags/tag94.xml"/><Relationship Id="rId115" Type="http://schemas.openxmlformats.org/officeDocument/2006/relationships/tags" Target="../tags/tag169.xml"/><Relationship Id="rId136" Type="http://schemas.openxmlformats.org/officeDocument/2006/relationships/tags" Target="../tags/tag190.xml"/><Relationship Id="rId157" Type="http://schemas.openxmlformats.org/officeDocument/2006/relationships/tags" Target="../tags/tag211.xml"/><Relationship Id="rId178" Type="http://schemas.openxmlformats.org/officeDocument/2006/relationships/tags" Target="../tags/tag232.xml"/><Relationship Id="rId61" Type="http://schemas.openxmlformats.org/officeDocument/2006/relationships/tags" Target="../tags/tag115.xml"/><Relationship Id="rId82" Type="http://schemas.openxmlformats.org/officeDocument/2006/relationships/tags" Target="../tags/tag136.xml"/><Relationship Id="rId199" Type="http://schemas.openxmlformats.org/officeDocument/2006/relationships/tags" Target="../tags/tag253.xml"/><Relationship Id="rId203" Type="http://schemas.openxmlformats.org/officeDocument/2006/relationships/tags" Target="../tags/tag257.xml"/><Relationship Id="rId19" Type="http://schemas.openxmlformats.org/officeDocument/2006/relationships/tags" Target="../tags/tag73.xml"/><Relationship Id="rId224" Type="http://schemas.openxmlformats.org/officeDocument/2006/relationships/tags" Target="../tags/tag278.xml"/><Relationship Id="rId245" Type="http://schemas.openxmlformats.org/officeDocument/2006/relationships/tags" Target="../tags/tag299.xml"/><Relationship Id="rId30" Type="http://schemas.openxmlformats.org/officeDocument/2006/relationships/tags" Target="../tags/tag84.xml"/><Relationship Id="rId105" Type="http://schemas.openxmlformats.org/officeDocument/2006/relationships/tags" Target="../tags/tag159.xml"/><Relationship Id="rId126" Type="http://schemas.openxmlformats.org/officeDocument/2006/relationships/tags" Target="../tags/tag180.xml"/><Relationship Id="rId147" Type="http://schemas.openxmlformats.org/officeDocument/2006/relationships/tags" Target="../tags/tag201.xml"/><Relationship Id="rId168" Type="http://schemas.openxmlformats.org/officeDocument/2006/relationships/tags" Target="../tags/tag222.xml"/><Relationship Id="rId51" Type="http://schemas.openxmlformats.org/officeDocument/2006/relationships/tags" Target="../tags/tag105.xml"/><Relationship Id="rId72" Type="http://schemas.openxmlformats.org/officeDocument/2006/relationships/tags" Target="../tags/tag126.xml"/><Relationship Id="rId93" Type="http://schemas.openxmlformats.org/officeDocument/2006/relationships/tags" Target="../tags/tag147.xml"/><Relationship Id="rId189" Type="http://schemas.openxmlformats.org/officeDocument/2006/relationships/tags" Target="../tags/tag243.xml"/><Relationship Id="rId3" Type="http://schemas.openxmlformats.org/officeDocument/2006/relationships/tags" Target="../tags/tag57.xml"/><Relationship Id="rId214" Type="http://schemas.openxmlformats.org/officeDocument/2006/relationships/tags" Target="../tags/tag268.xml"/><Relationship Id="rId235" Type="http://schemas.openxmlformats.org/officeDocument/2006/relationships/tags" Target="../tags/tag289.xml"/><Relationship Id="rId116" Type="http://schemas.openxmlformats.org/officeDocument/2006/relationships/tags" Target="../tags/tag170.xml"/><Relationship Id="rId137" Type="http://schemas.openxmlformats.org/officeDocument/2006/relationships/tags" Target="../tags/tag191.xml"/><Relationship Id="rId158" Type="http://schemas.openxmlformats.org/officeDocument/2006/relationships/tags" Target="../tags/tag212.xml"/><Relationship Id="rId20" Type="http://schemas.openxmlformats.org/officeDocument/2006/relationships/tags" Target="../tags/tag74.xml"/><Relationship Id="rId41" Type="http://schemas.openxmlformats.org/officeDocument/2006/relationships/tags" Target="../tags/tag95.xml"/><Relationship Id="rId62" Type="http://schemas.openxmlformats.org/officeDocument/2006/relationships/tags" Target="../tags/tag116.xml"/><Relationship Id="rId83" Type="http://schemas.openxmlformats.org/officeDocument/2006/relationships/tags" Target="../tags/tag137.xml"/><Relationship Id="rId179" Type="http://schemas.openxmlformats.org/officeDocument/2006/relationships/tags" Target="../tags/tag233.xml"/><Relationship Id="rId190" Type="http://schemas.openxmlformats.org/officeDocument/2006/relationships/tags" Target="../tags/tag244.xml"/><Relationship Id="rId204" Type="http://schemas.openxmlformats.org/officeDocument/2006/relationships/tags" Target="../tags/tag258.xml"/><Relationship Id="rId225" Type="http://schemas.openxmlformats.org/officeDocument/2006/relationships/tags" Target="../tags/tag279.xml"/><Relationship Id="rId246" Type="http://schemas.openxmlformats.org/officeDocument/2006/relationships/tags" Target="../tags/tag300.xml"/><Relationship Id="rId106" Type="http://schemas.openxmlformats.org/officeDocument/2006/relationships/tags" Target="../tags/tag160.xml"/><Relationship Id="rId127" Type="http://schemas.openxmlformats.org/officeDocument/2006/relationships/tags" Target="../tags/tag181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tags" Target="../tags/tag417.xml"/><Relationship Id="rId21" Type="http://schemas.openxmlformats.org/officeDocument/2006/relationships/tags" Target="../tags/tag321.xml"/><Relationship Id="rId42" Type="http://schemas.openxmlformats.org/officeDocument/2006/relationships/tags" Target="../tags/tag342.xml"/><Relationship Id="rId63" Type="http://schemas.openxmlformats.org/officeDocument/2006/relationships/tags" Target="../tags/tag363.xml"/><Relationship Id="rId84" Type="http://schemas.openxmlformats.org/officeDocument/2006/relationships/tags" Target="../tags/tag384.xml"/><Relationship Id="rId138" Type="http://schemas.openxmlformats.org/officeDocument/2006/relationships/tags" Target="../tags/tag438.xml"/><Relationship Id="rId159" Type="http://schemas.openxmlformats.org/officeDocument/2006/relationships/tags" Target="../tags/tag459.xml"/><Relationship Id="rId170" Type="http://schemas.openxmlformats.org/officeDocument/2006/relationships/tags" Target="../tags/tag470.xml"/><Relationship Id="rId191" Type="http://schemas.openxmlformats.org/officeDocument/2006/relationships/tags" Target="../tags/tag491.xml"/><Relationship Id="rId205" Type="http://schemas.openxmlformats.org/officeDocument/2006/relationships/tags" Target="../tags/tag505.xml"/><Relationship Id="rId226" Type="http://schemas.openxmlformats.org/officeDocument/2006/relationships/tags" Target="../tags/tag526.xml"/><Relationship Id="rId247" Type="http://schemas.openxmlformats.org/officeDocument/2006/relationships/slideLayout" Target="../slideLayouts/slideLayout2.xml"/><Relationship Id="rId107" Type="http://schemas.openxmlformats.org/officeDocument/2006/relationships/tags" Target="../tags/tag407.xml"/><Relationship Id="rId11" Type="http://schemas.openxmlformats.org/officeDocument/2006/relationships/tags" Target="../tags/tag311.xml"/><Relationship Id="rId32" Type="http://schemas.openxmlformats.org/officeDocument/2006/relationships/tags" Target="../tags/tag332.xml"/><Relationship Id="rId53" Type="http://schemas.openxmlformats.org/officeDocument/2006/relationships/tags" Target="../tags/tag353.xml"/><Relationship Id="rId74" Type="http://schemas.openxmlformats.org/officeDocument/2006/relationships/tags" Target="../tags/tag374.xml"/><Relationship Id="rId128" Type="http://schemas.openxmlformats.org/officeDocument/2006/relationships/tags" Target="../tags/tag428.xml"/><Relationship Id="rId149" Type="http://schemas.openxmlformats.org/officeDocument/2006/relationships/tags" Target="../tags/tag449.xml"/><Relationship Id="rId5" Type="http://schemas.openxmlformats.org/officeDocument/2006/relationships/tags" Target="../tags/tag305.xml"/><Relationship Id="rId95" Type="http://schemas.openxmlformats.org/officeDocument/2006/relationships/tags" Target="../tags/tag395.xml"/><Relationship Id="rId160" Type="http://schemas.openxmlformats.org/officeDocument/2006/relationships/tags" Target="../tags/tag460.xml"/><Relationship Id="rId181" Type="http://schemas.openxmlformats.org/officeDocument/2006/relationships/tags" Target="../tags/tag481.xml"/><Relationship Id="rId216" Type="http://schemas.openxmlformats.org/officeDocument/2006/relationships/tags" Target="../tags/tag516.xml"/><Relationship Id="rId237" Type="http://schemas.openxmlformats.org/officeDocument/2006/relationships/tags" Target="../tags/tag537.xml"/><Relationship Id="rId22" Type="http://schemas.openxmlformats.org/officeDocument/2006/relationships/tags" Target="../tags/tag322.xml"/><Relationship Id="rId43" Type="http://schemas.openxmlformats.org/officeDocument/2006/relationships/tags" Target="../tags/tag343.xml"/><Relationship Id="rId64" Type="http://schemas.openxmlformats.org/officeDocument/2006/relationships/tags" Target="../tags/tag364.xml"/><Relationship Id="rId118" Type="http://schemas.openxmlformats.org/officeDocument/2006/relationships/tags" Target="../tags/tag418.xml"/><Relationship Id="rId139" Type="http://schemas.openxmlformats.org/officeDocument/2006/relationships/tags" Target="../tags/tag439.xml"/><Relationship Id="rId85" Type="http://schemas.openxmlformats.org/officeDocument/2006/relationships/tags" Target="../tags/tag385.xml"/><Relationship Id="rId150" Type="http://schemas.openxmlformats.org/officeDocument/2006/relationships/tags" Target="../tags/tag450.xml"/><Relationship Id="rId171" Type="http://schemas.openxmlformats.org/officeDocument/2006/relationships/tags" Target="../tags/tag471.xml"/><Relationship Id="rId192" Type="http://schemas.openxmlformats.org/officeDocument/2006/relationships/tags" Target="../tags/tag492.xml"/><Relationship Id="rId206" Type="http://schemas.openxmlformats.org/officeDocument/2006/relationships/tags" Target="../tags/tag506.xml"/><Relationship Id="rId227" Type="http://schemas.openxmlformats.org/officeDocument/2006/relationships/tags" Target="../tags/tag527.xml"/><Relationship Id="rId248" Type="http://schemas.openxmlformats.org/officeDocument/2006/relationships/notesSlide" Target="../notesSlides/notesSlide5.xml"/><Relationship Id="rId12" Type="http://schemas.openxmlformats.org/officeDocument/2006/relationships/tags" Target="../tags/tag312.xml"/><Relationship Id="rId33" Type="http://schemas.openxmlformats.org/officeDocument/2006/relationships/tags" Target="../tags/tag333.xml"/><Relationship Id="rId108" Type="http://schemas.openxmlformats.org/officeDocument/2006/relationships/tags" Target="../tags/tag408.xml"/><Relationship Id="rId129" Type="http://schemas.openxmlformats.org/officeDocument/2006/relationships/tags" Target="../tags/tag429.xml"/><Relationship Id="rId54" Type="http://schemas.openxmlformats.org/officeDocument/2006/relationships/tags" Target="../tags/tag354.xml"/><Relationship Id="rId75" Type="http://schemas.openxmlformats.org/officeDocument/2006/relationships/tags" Target="../tags/tag375.xml"/><Relationship Id="rId96" Type="http://schemas.openxmlformats.org/officeDocument/2006/relationships/tags" Target="../tags/tag396.xml"/><Relationship Id="rId140" Type="http://schemas.openxmlformats.org/officeDocument/2006/relationships/tags" Target="../tags/tag440.xml"/><Relationship Id="rId161" Type="http://schemas.openxmlformats.org/officeDocument/2006/relationships/tags" Target="../tags/tag461.xml"/><Relationship Id="rId182" Type="http://schemas.openxmlformats.org/officeDocument/2006/relationships/tags" Target="../tags/tag482.xml"/><Relationship Id="rId217" Type="http://schemas.openxmlformats.org/officeDocument/2006/relationships/tags" Target="../tags/tag517.xml"/><Relationship Id="rId6" Type="http://schemas.openxmlformats.org/officeDocument/2006/relationships/tags" Target="../tags/tag306.xml"/><Relationship Id="rId238" Type="http://schemas.openxmlformats.org/officeDocument/2006/relationships/tags" Target="../tags/tag538.xml"/><Relationship Id="rId23" Type="http://schemas.openxmlformats.org/officeDocument/2006/relationships/tags" Target="../tags/tag323.xml"/><Relationship Id="rId119" Type="http://schemas.openxmlformats.org/officeDocument/2006/relationships/tags" Target="../tags/tag419.xml"/><Relationship Id="rId44" Type="http://schemas.openxmlformats.org/officeDocument/2006/relationships/tags" Target="../tags/tag344.xml"/><Relationship Id="rId65" Type="http://schemas.openxmlformats.org/officeDocument/2006/relationships/tags" Target="../tags/tag365.xml"/><Relationship Id="rId86" Type="http://schemas.openxmlformats.org/officeDocument/2006/relationships/tags" Target="../tags/tag386.xml"/><Relationship Id="rId130" Type="http://schemas.openxmlformats.org/officeDocument/2006/relationships/tags" Target="../tags/tag430.xml"/><Relationship Id="rId151" Type="http://schemas.openxmlformats.org/officeDocument/2006/relationships/tags" Target="../tags/tag451.xml"/><Relationship Id="rId172" Type="http://schemas.openxmlformats.org/officeDocument/2006/relationships/tags" Target="../tags/tag472.xml"/><Relationship Id="rId193" Type="http://schemas.openxmlformats.org/officeDocument/2006/relationships/tags" Target="../tags/tag493.xml"/><Relationship Id="rId207" Type="http://schemas.openxmlformats.org/officeDocument/2006/relationships/tags" Target="../tags/tag507.xml"/><Relationship Id="rId228" Type="http://schemas.openxmlformats.org/officeDocument/2006/relationships/tags" Target="../tags/tag528.xml"/><Relationship Id="rId13" Type="http://schemas.openxmlformats.org/officeDocument/2006/relationships/tags" Target="../tags/tag313.xml"/><Relationship Id="rId109" Type="http://schemas.openxmlformats.org/officeDocument/2006/relationships/tags" Target="../tags/tag409.xml"/><Relationship Id="rId34" Type="http://schemas.openxmlformats.org/officeDocument/2006/relationships/tags" Target="../tags/tag334.xml"/><Relationship Id="rId55" Type="http://schemas.openxmlformats.org/officeDocument/2006/relationships/tags" Target="../tags/tag355.xml"/><Relationship Id="rId76" Type="http://schemas.openxmlformats.org/officeDocument/2006/relationships/tags" Target="../tags/tag376.xml"/><Relationship Id="rId97" Type="http://schemas.openxmlformats.org/officeDocument/2006/relationships/tags" Target="../tags/tag397.xml"/><Relationship Id="rId120" Type="http://schemas.openxmlformats.org/officeDocument/2006/relationships/tags" Target="../tags/tag420.xml"/><Relationship Id="rId141" Type="http://schemas.openxmlformats.org/officeDocument/2006/relationships/tags" Target="../tags/tag441.xml"/><Relationship Id="rId7" Type="http://schemas.openxmlformats.org/officeDocument/2006/relationships/tags" Target="../tags/tag307.xml"/><Relationship Id="rId162" Type="http://schemas.openxmlformats.org/officeDocument/2006/relationships/tags" Target="../tags/tag462.xml"/><Relationship Id="rId183" Type="http://schemas.openxmlformats.org/officeDocument/2006/relationships/tags" Target="../tags/tag483.xml"/><Relationship Id="rId218" Type="http://schemas.openxmlformats.org/officeDocument/2006/relationships/tags" Target="../tags/tag518.xml"/><Relationship Id="rId239" Type="http://schemas.openxmlformats.org/officeDocument/2006/relationships/tags" Target="../tags/tag539.xml"/><Relationship Id="rId24" Type="http://schemas.openxmlformats.org/officeDocument/2006/relationships/tags" Target="../tags/tag324.xml"/><Relationship Id="rId45" Type="http://schemas.openxmlformats.org/officeDocument/2006/relationships/tags" Target="../tags/tag345.xml"/><Relationship Id="rId66" Type="http://schemas.openxmlformats.org/officeDocument/2006/relationships/tags" Target="../tags/tag366.xml"/><Relationship Id="rId87" Type="http://schemas.openxmlformats.org/officeDocument/2006/relationships/tags" Target="../tags/tag387.xml"/><Relationship Id="rId110" Type="http://schemas.openxmlformats.org/officeDocument/2006/relationships/tags" Target="../tags/tag410.xml"/><Relationship Id="rId131" Type="http://schemas.openxmlformats.org/officeDocument/2006/relationships/tags" Target="../tags/tag431.xml"/><Relationship Id="rId152" Type="http://schemas.openxmlformats.org/officeDocument/2006/relationships/tags" Target="../tags/tag452.xml"/><Relationship Id="rId173" Type="http://schemas.openxmlformats.org/officeDocument/2006/relationships/tags" Target="../tags/tag473.xml"/><Relationship Id="rId194" Type="http://schemas.openxmlformats.org/officeDocument/2006/relationships/tags" Target="../tags/tag494.xml"/><Relationship Id="rId208" Type="http://schemas.openxmlformats.org/officeDocument/2006/relationships/tags" Target="../tags/tag508.xml"/><Relationship Id="rId229" Type="http://schemas.openxmlformats.org/officeDocument/2006/relationships/tags" Target="../tags/tag529.xml"/><Relationship Id="rId240" Type="http://schemas.openxmlformats.org/officeDocument/2006/relationships/tags" Target="../tags/tag540.xml"/><Relationship Id="rId14" Type="http://schemas.openxmlformats.org/officeDocument/2006/relationships/tags" Target="../tags/tag314.xml"/><Relationship Id="rId35" Type="http://schemas.openxmlformats.org/officeDocument/2006/relationships/tags" Target="../tags/tag335.xml"/><Relationship Id="rId56" Type="http://schemas.openxmlformats.org/officeDocument/2006/relationships/tags" Target="../tags/tag356.xml"/><Relationship Id="rId77" Type="http://schemas.openxmlformats.org/officeDocument/2006/relationships/tags" Target="../tags/tag377.xml"/><Relationship Id="rId100" Type="http://schemas.openxmlformats.org/officeDocument/2006/relationships/tags" Target="../tags/tag400.xml"/><Relationship Id="rId8" Type="http://schemas.openxmlformats.org/officeDocument/2006/relationships/tags" Target="../tags/tag308.xml"/><Relationship Id="rId98" Type="http://schemas.openxmlformats.org/officeDocument/2006/relationships/tags" Target="../tags/tag398.xml"/><Relationship Id="rId121" Type="http://schemas.openxmlformats.org/officeDocument/2006/relationships/tags" Target="../tags/tag421.xml"/><Relationship Id="rId142" Type="http://schemas.openxmlformats.org/officeDocument/2006/relationships/tags" Target="../tags/tag442.xml"/><Relationship Id="rId163" Type="http://schemas.openxmlformats.org/officeDocument/2006/relationships/tags" Target="../tags/tag463.xml"/><Relationship Id="rId184" Type="http://schemas.openxmlformats.org/officeDocument/2006/relationships/tags" Target="../tags/tag484.xml"/><Relationship Id="rId219" Type="http://schemas.openxmlformats.org/officeDocument/2006/relationships/tags" Target="../tags/tag519.xml"/><Relationship Id="rId230" Type="http://schemas.openxmlformats.org/officeDocument/2006/relationships/tags" Target="../tags/tag530.xml"/><Relationship Id="rId25" Type="http://schemas.openxmlformats.org/officeDocument/2006/relationships/tags" Target="../tags/tag325.xml"/><Relationship Id="rId46" Type="http://schemas.openxmlformats.org/officeDocument/2006/relationships/tags" Target="../tags/tag346.xml"/><Relationship Id="rId67" Type="http://schemas.openxmlformats.org/officeDocument/2006/relationships/tags" Target="../tags/tag367.xml"/><Relationship Id="rId88" Type="http://schemas.openxmlformats.org/officeDocument/2006/relationships/tags" Target="../tags/tag388.xml"/><Relationship Id="rId111" Type="http://schemas.openxmlformats.org/officeDocument/2006/relationships/tags" Target="../tags/tag411.xml"/><Relationship Id="rId132" Type="http://schemas.openxmlformats.org/officeDocument/2006/relationships/tags" Target="../tags/tag432.xml"/><Relationship Id="rId153" Type="http://schemas.openxmlformats.org/officeDocument/2006/relationships/tags" Target="../tags/tag453.xml"/><Relationship Id="rId174" Type="http://schemas.openxmlformats.org/officeDocument/2006/relationships/tags" Target="../tags/tag474.xml"/><Relationship Id="rId195" Type="http://schemas.openxmlformats.org/officeDocument/2006/relationships/tags" Target="../tags/tag495.xml"/><Relationship Id="rId209" Type="http://schemas.openxmlformats.org/officeDocument/2006/relationships/tags" Target="../tags/tag509.xml"/><Relationship Id="rId220" Type="http://schemas.openxmlformats.org/officeDocument/2006/relationships/tags" Target="../tags/tag520.xml"/><Relationship Id="rId241" Type="http://schemas.openxmlformats.org/officeDocument/2006/relationships/tags" Target="../tags/tag541.xml"/><Relationship Id="rId15" Type="http://schemas.openxmlformats.org/officeDocument/2006/relationships/tags" Target="../tags/tag315.xml"/><Relationship Id="rId36" Type="http://schemas.openxmlformats.org/officeDocument/2006/relationships/tags" Target="../tags/tag336.xml"/><Relationship Id="rId57" Type="http://schemas.openxmlformats.org/officeDocument/2006/relationships/tags" Target="../tags/tag357.xml"/><Relationship Id="rId10" Type="http://schemas.openxmlformats.org/officeDocument/2006/relationships/tags" Target="../tags/tag310.xml"/><Relationship Id="rId31" Type="http://schemas.openxmlformats.org/officeDocument/2006/relationships/tags" Target="../tags/tag331.xml"/><Relationship Id="rId52" Type="http://schemas.openxmlformats.org/officeDocument/2006/relationships/tags" Target="../tags/tag352.xml"/><Relationship Id="rId73" Type="http://schemas.openxmlformats.org/officeDocument/2006/relationships/tags" Target="../tags/tag373.xml"/><Relationship Id="rId78" Type="http://schemas.openxmlformats.org/officeDocument/2006/relationships/tags" Target="../tags/tag378.xml"/><Relationship Id="rId94" Type="http://schemas.openxmlformats.org/officeDocument/2006/relationships/tags" Target="../tags/tag394.xml"/><Relationship Id="rId99" Type="http://schemas.openxmlformats.org/officeDocument/2006/relationships/tags" Target="../tags/tag399.xml"/><Relationship Id="rId101" Type="http://schemas.openxmlformats.org/officeDocument/2006/relationships/tags" Target="../tags/tag401.xml"/><Relationship Id="rId122" Type="http://schemas.openxmlformats.org/officeDocument/2006/relationships/tags" Target="../tags/tag422.xml"/><Relationship Id="rId143" Type="http://schemas.openxmlformats.org/officeDocument/2006/relationships/tags" Target="../tags/tag443.xml"/><Relationship Id="rId148" Type="http://schemas.openxmlformats.org/officeDocument/2006/relationships/tags" Target="../tags/tag448.xml"/><Relationship Id="rId164" Type="http://schemas.openxmlformats.org/officeDocument/2006/relationships/tags" Target="../tags/tag464.xml"/><Relationship Id="rId169" Type="http://schemas.openxmlformats.org/officeDocument/2006/relationships/tags" Target="../tags/tag469.xml"/><Relationship Id="rId185" Type="http://schemas.openxmlformats.org/officeDocument/2006/relationships/tags" Target="../tags/tag485.xml"/><Relationship Id="rId4" Type="http://schemas.openxmlformats.org/officeDocument/2006/relationships/tags" Target="../tags/tag304.xml"/><Relationship Id="rId9" Type="http://schemas.openxmlformats.org/officeDocument/2006/relationships/tags" Target="../tags/tag309.xml"/><Relationship Id="rId180" Type="http://schemas.openxmlformats.org/officeDocument/2006/relationships/tags" Target="../tags/tag480.xml"/><Relationship Id="rId210" Type="http://schemas.openxmlformats.org/officeDocument/2006/relationships/tags" Target="../tags/tag510.xml"/><Relationship Id="rId215" Type="http://schemas.openxmlformats.org/officeDocument/2006/relationships/tags" Target="../tags/tag515.xml"/><Relationship Id="rId236" Type="http://schemas.openxmlformats.org/officeDocument/2006/relationships/tags" Target="../tags/tag536.xml"/><Relationship Id="rId26" Type="http://schemas.openxmlformats.org/officeDocument/2006/relationships/tags" Target="../tags/tag326.xml"/><Relationship Id="rId231" Type="http://schemas.openxmlformats.org/officeDocument/2006/relationships/tags" Target="../tags/tag531.xml"/><Relationship Id="rId47" Type="http://schemas.openxmlformats.org/officeDocument/2006/relationships/tags" Target="../tags/tag347.xml"/><Relationship Id="rId68" Type="http://schemas.openxmlformats.org/officeDocument/2006/relationships/tags" Target="../tags/tag368.xml"/><Relationship Id="rId89" Type="http://schemas.openxmlformats.org/officeDocument/2006/relationships/tags" Target="../tags/tag389.xml"/><Relationship Id="rId112" Type="http://schemas.openxmlformats.org/officeDocument/2006/relationships/tags" Target="../tags/tag412.xml"/><Relationship Id="rId133" Type="http://schemas.openxmlformats.org/officeDocument/2006/relationships/tags" Target="../tags/tag433.xml"/><Relationship Id="rId154" Type="http://schemas.openxmlformats.org/officeDocument/2006/relationships/tags" Target="../tags/tag454.xml"/><Relationship Id="rId175" Type="http://schemas.openxmlformats.org/officeDocument/2006/relationships/tags" Target="../tags/tag475.xml"/><Relationship Id="rId196" Type="http://schemas.openxmlformats.org/officeDocument/2006/relationships/tags" Target="../tags/tag496.xml"/><Relationship Id="rId200" Type="http://schemas.openxmlformats.org/officeDocument/2006/relationships/tags" Target="../tags/tag500.xml"/><Relationship Id="rId16" Type="http://schemas.openxmlformats.org/officeDocument/2006/relationships/tags" Target="../tags/tag316.xml"/><Relationship Id="rId221" Type="http://schemas.openxmlformats.org/officeDocument/2006/relationships/tags" Target="../tags/tag521.xml"/><Relationship Id="rId242" Type="http://schemas.openxmlformats.org/officeDocument/2006/relationships/tags" Target="../tags/tag542.xml"/><Relationship Id="rId37" Type="http://schemas.openxmlformats.org/officeDocument/2006/relationships/tags" Target="../tags/tag337.xml"/><Relationship Id="rId58" Type="http://schemas.openxmlformats.org/officeDocument/2006/relationships/tags" Target="../tags/tag358.xml"/><Relationship Id="rId79" Type="http://schemas.openxmlformats.org/officeDocument/2006/relationships/tags" Target="../tags/tag379.xml"/><Relationship Id="rId102" Type="http://schemas.openxmlformats.org/officeDocument/2006/relationships/tags" Target="../tags/tag402.xml"/><Relationship Id="rId123" Type="http://schemas.openxmlformats.org/officeDocument/2006/relationships/tags" Target="../tags/tag423.xml"/><Relationship Id="rId144" Type="http://schemas.openxmlformats.org/officeDocument/2006/relationships/tags" Target="../tags/tag444.xml"/><Relationship Id="rId90" Type="http://schemas.openxmlformats.org/officeDocument/2006/relationships/tags" Target="../tags/tag390.xml"/><Relationship Id="rId165" Type="http://schemas.openxmlformats.org/officeDocument/2006/relationships/tags" Target="../tags/tag465.xml"/><Relationship Id="rId186" Type="http://schemas.openxmlformats.org/officeDocument/2006/relationships/tags" Target="../tags/tag486.xml"/><Relationship Id="rId211" Type="http://schemas.openxmlformats.org/officeDocument/2006/relationships/tags" Target="../tags/tag511.xml"/><Relationship Id="rId232" Type="http://schemas.openxmlformats.org/officeDocument/2006/relationships/tags" Target="../tags/tag532.xml"/><Relationship Id="rId27" Type="http://schemas.openxmlformats.org/officeDocument/2006/relationships/tags" Target="../tags/tag327.xml"/><Relationship Id="rId48" Type="http://schemas.openxmlformats.org/officeDocument/2006/relationships/tags" Target="../tags/tag348.xml"/><Relationship Id="rId69" Type="http://schemas.openxmlformats.org/officeDocument/2006/relationships/tags" Target="../tags/tag369.xml"/><Relationship Id="rId113" Type="http://schemas.openxmlformats.org/officeDocument/2006/relationships/tags" Target="../tags/tag413.xml"/><Relationship Id="rId134" Type="http://schemas.openxmlformats.org/officeDocument/2006/relationships/tags" Target="../tags/tag434.xml"/><Relationship Id="rId80" Type="http://schemas.openxmlformats.org/officeDocument/2006/relationships/tags" Target="../tags/tag380.xml"/><Relationship Id="rId155" Type="http://schemas.openxmlformats.org/officeDocument/2006/relationships/tags" Target="../tags/tag455.xml"/><Relationship Id="rId176" Type="http://schemas.openxmlformats.org/officeDocument/2006/relationships/tags" Target="../tags/tag476.xml"/><Relationship Id="rId197" Type="http://schemas.openxmlformats.org/officeDocument/2006/relationships/tags" Target="../tags/tag497.xml"/><Relationship Id="rId201" Type="http://schemas.openxmlformats.org/officeDocument/2006/relationships/tags" Target="../tags/tag501.xml"/><Relationship Id="rId222" Type="http://schemas.openxmlformats.org/officeDocument/2006/relationships/tags" Target="../tags/tag522.xml"/><Relationship Id="rId243" Type="http://schemas.openxmlformats.org/officeDocument/2006/relationships/tags" Target="../tags/tag543.xml"/><Relationship Id="rId17" Type="http://schemas.openxmlformats.org/officeDocument/2006/relationships/tags" Target="../tags/tag317.xml"/><Relationship Id="rId38" Type="http://schemas.openxmlformats.org/officeDocument/2006/relationships/tags" Target="../tags/tag338.xml"/><Relationship Id="rId59" Type="http://schemas.openxmlformats.org/officeDocument/2006/relationships/tags" Target="../tags/tag359.xml"/><Relationship Id="rId103" Type="http://schemas.openxmlformats.org/officeDocument/2006/relationships/tags" Target="../tags/tag403.xml"/><Relationship Id="rId124" Type="http://schemas.openxmlformats.org/officeDocument/2006/relationships/tags" Target="../tags/tag424.xml"/><Relationship Id="rId70" Type="http://schemas.openxmlformats.org/officeDocument/2006/relationships/tags" Target="../tags/tag370.xml"/><Relationship Id="rId91" Type="http://schemas.openxmlformats.org/officeDocument/2006/relationships/tags" Target="../tags/tag391.xml"/><Relationship Id="rId145" Type="http://schemas.openxmlformats.org/officeDocument/2006/relationships/tags" Target="../tags/tag445.xml"/><Relationship Id="rId166" Type="http://schemas.openxmlformats.org/officeDocument/2006/relationships/tags" Target="../tags/tag466.xml"/><Relationship Id="rId187" Type="http://schemas.openxmlformats.org/officeDocument/2006/relationships/tags" Target="../tags/tag487.xml"/><Relationship Id="rId1" Type="http://schemas.openxmlformats.org/officeDocument/2006/relationships/tags" Target="../tags/tag301.xml"/><Relationship Id="rId212" Type="http://schemas.openxmlformats.org/officeDocument/2006/relationships/tags" Target="../tags/tag512.xml"/><Relationship Id="rId233" Type="http://schemas.openxmlformats.org/officeDocument/2006/relationships/tags" Target="../tags/tag533.xml"/><Relationship Id="rId28" Type="http://schemas.openxmlformats.org/officeDocument/2006/relationships/tags" Target="../tags/tag328.xml"/><Relationship Id="rId49" Type="http://schemas.openxmlformats.org/officeDocument/2006/relationships/tags" Target="../tags/tag349.xml"/><Relationship Id="rId114" Type="http://schemas.openxmlformats.org/officeDocument/2006/relationships/tags" Target="../tags/tag414.xml"/><Relationship Id="rId60" Type="http://schemas.openxmlformats.org/officeDocument/2006/relationships/tags" Target="../tags/tag360.xml"/><Relationship Id="rId81" Type="http://schemas.openxmlformats.org/officeDocument/2006/relationships/tags" Target="../tags/tag381.xml"/><Relationship Id="rId135" Type="http://schemas.openxmlformats.org/officeDocument/2006/relationships/tags" Target="../tags/tag435.xml"/><Relationship Id="rId156" Type="http://schemas.openxmlformats.org/officeDocument/2006/relationships/tags" Target="../tags/tag456.xml"/><Relationship Id="rId177" Type="http://schemas.openxmlformats.org/officeDocument/2006/relationships/tags" Target="../tags/tag477.xml"/><Relationship Id="rId198" Type="http://schemas.openxmlformats.org/officeDocument/2006/relationships/tags" Target="../tags/tag498.xml"/><Relationship Id="rId202" Type="http://schemas.openxmlformats.org/officeDocument/2006/relationships/tags" Target="../tags/tag502.xml"/><Relationship Id="rId223" Type="http://schemas.openxmlformats.org/officeDocument/2006/relationships/tags" Target="../tags/tag523.xml"/><Relationship Id="rId244" Type="http://schemas.openxmlformats.org/officeDocument/2006/relationships/tags" Target="../tags/tag544.xml"/><Relationship Id="rId18" Type="http://schemas.openxmlformats.org/officeDocument/2006/relationships/tags" Target="../tags/tag318.xml"/><Relationship Id="rId39" Type="http://schemas.openxmlformats.org/officeDocument/2006/relationships/tags" Target="../tags/tag339.xml"/><Relationship Id="rId50" Type="http://schemas.openxmlformats.org/officeDocument/2006/relationships/tags" Target="../tags/tag350.xml"/><Relationship Id="rId104" Type="http://schemas.openxmlformats.org/officeDocument/2006/relationships/tags" Target="../tags/tag404.xml"/><Relationship Id="rId125" Type="http://schemas.openxmlformats.org/officeDocument/2006/relationships/tags" Target="../tags/tag425.xml"/><Relationship Id="rId146" Type="http://schemas.openxmlformats.org/officeDocument/2006/relationships/tags" Target="../tags/tag446.xml"/><Relationship Id="rId167" Type="http://schemas.openxmlformats.org/officeDocument/2006/relationships/tags" Target="../tags/tag467.xml"/><Relationship Id="rId188" Type="http://schemas.openxmlformats.org/officeDocument/2006/relationships/tags" Target="../tags/tag488.xml"/><Relationship Id="rId71" Type="http://schemas.openxmlformats.org/officeDocument/2006/relationships/tags" Target="../tags/tag371.xml"/><Relationship Id="rId92" Type="http://schemas.openxmlformats.org/officeDocument/2006/relationships/tags" Target="../tags/tag392.xml"/><Relationship Id="rId213" Type="http://schemas.openxmlformats.org/officeDocument/2006/relationships/tags" Target="../tags/tag513.xml"/><Relationship Id="rId234" Type="http://schemas.openxmlformats.org/officeDocument/2006/relationships/tags" Target="../tags/tag534.xml"/><Relationship Id="rId2" Type="http://schemas.openxmlformats.org/officeDocument/2006/relationships/tags" Target="../tags/tag302.xml"/><Relationship Id="rId29" Type="http://schemas.openxmlformats.org/officeDocument/2006/relationships/tags" Target="../tags/tag329.xml"/><Relationship Id="rId40" Type="http://schemas.openxmlformats.org/officeDocument/2006/relationships/tags" Target="../tags/tag340.xml"/><Relationship Id="rId115" Type="http://schemas.openxmlformats.org/officeDocument/2006/relationships/tags" Target="../tags/tag415.xml"/><Relationship Id="rId136" Type="http://schemas.openxmlformats.org/officeDocument/2006/relationships/tags" Target="../tags/tag436.xml"/><Relationship Id="rId157" Type="http://schemas.openxmlformats.org/officeDocument/2006/relationships/tags" Target="../tags/tag457.xml"/><Relationship Id="rId178" Type="http://schemas.openxmlformats.org/officeDocument/2006/relationships/tags" Target="../tags/tag478.xml"/><Relationship Id="rId61" Type="http://schemas.openxmlformats.org/officeDocument/2006/relationships/tags" Target="../tags/tag361.xml"/><Relationship Id="rId82" Type="http://schemas.openxmlformats.org/officeDocument/2006/relationships/tags" Target="../tags/tag382.xml"/><Relationship Id="rId199" Type="http://schemas.openxmlformats.org/officeDocument/2006/relationships/tags" Target="../tags/tag499.xml"/><Relationship Id="rId203" Type="http://schemas.openxmlformats.org/officeDocument/2006/relationships/tags" Target="../tags/tag503.xml"/><Relationship Id="rId19" Type="http://schemas.openxmlformats.org/officeDocument/2006/relationships/tags" Target="../tags/tag319.xml"/><Relationship Id="rId224" Type="http://schemas.openxmlformats.org/officeDocument/2006/relationships/tags" Target="../tags/tag524.xml"/><Relationship Id="rId245" Type="http://schemas.openxmlformats.org/officeDocument/2006/relationships/tags" Target="../tags/tag545.xml"/><Relationship Id="rId30" Type="http://schemas.openxmlformats.org/officeDocument/2006/relationships/tags" Target="../tags/tag330.xml"/><Relationship Id="rId105" Type="http://schemas.openxmlformats.org/officeDocument/2006/relationships/tags" Target="../tags/tag405.xml"/><Relationship Id="rId126" Type="http://schemas.openxmlformats.org/officeDocument/2006/relationships/tags" Target="../tags/tag426.xml"/><Relationship Id="rId147" Type="http://schemas.openxmlformats.org/officeDocument/2006/relationships/tags" Target="../tags/tag447.xml"/><Relationship Id="rId168" Type="http://schemas.openxmlformats.org/officeDocument/2006/relationships/tags" Target="../tags/tag468.xml"/><Relationship Id="rId51" Type="http://schemas.openxmlformats.org/officeDocument/2006/relationships/tags" Target="../tags/tag351.xml"/><Relationship Id="rId72" Type="http://schemas.openxmlformats.org/officeDocument/2006/relationships/tags" Target="../tags/tag372.xml"/><Relationship Id="rId93" Type="http://schemas.openxmlformats.org/officeDocument/2006/relationships/tags" Target="../tags/tag393.xml"/><Relationship Id="rId189" Type="http://schemas.openxmlformats.org/officeDocument/2006/relationships/tags" Target="../tags/tag489.xml"/><Relationship Id="rId3" Type="http://schemas.openxmlformats.org/officeDocument/2006/relationships/tags" Target="../tags/tag303.xml"/><Relationship Id="rId214" Type="http://schemas.openxmlformats.org/officeDocument/2006/relationships/tags" Target="../tags/tag514.xml"/><Relationship Id="rId235" Type="http://schemas.openxmlformats.org/officeDocument/2006/relationships/tags" Target="../tags/tag535.xml"/><Relationship Id="rId116" Type="http://schemas.openxmlformats.org/officeDocument/2006/relationships/tags" Target="../tags/tag416.xml"/><Relationship Id="rId137" Type="http://schemas.openxmlformats.org/officeDocument/2006/relationships/tags" Target="../tags/tag437.xml"/><Relationship Id="rId158" Type="http://schemas.openxmlformats.org/officeDocument/2006/relationships/tags" Target="../tags/tag458.xml"/><Relationship Id="rId20" Type="http://schemas.openxmlformats.org/officeDocument/2006/relationships/tags" Target="../tags/tag320.xml"/><Relationship Id="rId41" Type="http://schemas.openxmlformats.org/officeDocument/2006/relationships/tags" Target="../tags/tag341.xml"/><Relationship Id="rId62" Type="http://schemas.openxmlformats.org/officeDocument/2006/relationships/tags" Target="../tags/tag362.xml"/><Relationship Id="rId83" Type="http://schemas.openxmlformats.org/officeDocument/2006/relationships/tags" Target="../tags/tag383.xml"/><Relationship Id="rId179" Type="http://schemas.openxmlformats.org/officeDocument/2006/relationships/tags" Target="../tags/tag479.xml"/><Relationship Id="rId190" Type="http://schemas.openxmlformats.org/officeDocument/2006/relationships/tags" Target="../tags/tag490.xml"/><Relationship Id="rId204" Type="http://schemas.openxmlformats.org/officeDocument/2006/relationships/tags" Target="../tags/tag504.xml"/><Relationship Id="rId225" Type="http://schemas.openxmlformats.org/officeDocument/2006/relationships/tags" Target="../tags/tag525.xml"/><Relationship Id="rId246" Type="http://schemas.openxmlformats.org/officeDocument/2006/relationships/tags" Target="../tags/tag546.xml"/><Relationship Id="rId106" Type="http://schemas.openxmlformats.org/officeDocument/2006/relationships/tags" Target="../tags/tag406.xml"/><Relationship Id="rId127" Type="http://schemas.openxmlformats.org/officeDocument/2006/relationships/tags" Target="../tags/tag4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Han Wang</a:t>
            </a:r>
            <a:endParaRPr lang="en-US" b="1" dirty="0" smtClean="0"/>
          </a:p>
          <a:p>
            <a:r>
              <a:rPr lang="en-US" b="1" dirty="0" smtClean="0"/>
              <a:t>CS 3410, Spring </a:t>
            </a:r>
            <a:r>
              <a:rPr lang="en-US" b="1" dirty="0" smtClean="0"/>
              <a:t>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319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en-US" dirty="0">
                <a:solidFill>
                  <a:srgbClr val="FFFF00"/>
                </a:solidFill>
                <a:cs typeface="Calibri"/>
              </a:rPr>
              <a:t>5.1, 5.2 (except writes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)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6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Insight of Caches</a:t>
            </a:r>
            <a:endParaRPr lang="en-US" dirty="0"/>
          </a:p>
        </p:txBody>
      </p:sp>
      <p:sp>
        <p:nvSpPr>
          <p:cNvPr id="3194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457200"/>
            <a:ext cx="84582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Q: What is “active” data?</a:t>
            </a:r>
          </a:p>
          <a:p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Mem</a:t>
            </a:r>
            <a:r>
              <a:rPr lang="en-US" dirty="0" smtClean="0"/>
              <a:t>[x] is was accessed </a:t>
            </a:r>
            <a:r>
              <a:rPr lang="en-US" i="1" dirty="0" smtClean="0">
                <a:solidFill>
                  <a:schemeClr val="accent1"/>
                </a:solidFill>
              </a:rPr>
              <a:t>recently</a:t>
            </a:r>
            <a:r>
              <a:rPr lang="en-US" dirty="0" smtClean="0"/>
              <a:t>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] is likely to be accessed</a:t>
            </a:r>
            <a:r>
              <a:rPr lang="en-US" i="1" dirty="0" smtClean="0"/>
              <a:t> soon</a:t>
            </a:r>
            <a:endParaRPr lang="en-US" dirty="0" smtClean="0"/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temporal locality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 </a:t>
            </a:r>
            <a:r>
              <a:rPr lang="en-US" i="1" dirty="0" smtClean="0">
                <a:solidFill>
                  <a:schemeClr val="accent1"/>
                </a:solidFill>
              </a:rPr>
              <a:t>± </a:t>
            </a:r>
            <a:r>
              <a:rPr lang="el-GR" i="1" dirty="0" smtClean="0">
                <a:solidFill>
                  <a:schemeClr val="accent1"/>
                </a:solidFill>
              </a:rPr>
              <a:t>ε</a:t>
            </a:r>
            <a:r>
              <a:rPr lang="en-US" dirty="0" smtClean="0"/>
              <a:t>] is likely to be accessed </a:t>
            </a:r>
            <a:r>
              <a:rPr lang="en-US" i="1" dirty="0" smtClean="0"/>
              <a:t>soon</a:t>
            </a:r>
            <a:endParaRPr lang="en-US" i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spatial locality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 hidden="1"/>
          <p:cNvSpPr txBox="1"/>
          <p:nvPr>
            <p:custDataLst>
              <p:tags r:id="rId3"/>
            </p:custDataLst>
          </p:nvPr>
        </p:nvSpPr>
        <p:spPr>
          <a:xfrm>
            <a:off x="1066800" y="5181600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entire block containing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9" name="TextBox 8" hidden="1"/>
          <p:cNvSpPr txBox="1"/>
          <p:nvPr>
            <p:custDataLst>
              <p:tags r:id="rId4"/>
            </p:custDataLst>
          </p:nvPr>
        </p:nvSpPr>
        <p:spPr>
          <a:xfrm>
            <a:off x="990600" y="3119735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recently accessed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4876800" y="381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A: Data that will be used soon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Writing a report on a specific topic.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While at library, check out books and keep them on desk.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If need more, check them out and bring to desk.</a:t>
            </a:r>
          </a:p>
          <a:p>
            <a:pPr lvl="1"/>
            <a:r>
              <a:rPr lang="en-US" dirty="0"/>
              <a:t>But don’t return earlier books since might need them</a:t>
            </a:r>
          </a:p>
          <a:p>
            <a:pPr lvl="1"/>
            <a:r>
              <a:rPr lang="en-US" dirty="0"/>
              <a:t>Limited space on  desk; Which books to keep?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You hope this collection of </a:t>
            </a:r>
            <a:r>
              <a:rPr lang="en-US" dirty="0" smtClean="0"/>
              <a:t>~20 </a:t>
            </a:r>
            <a:r>
              <a:rPr lang="en-US" dirty="0"/>
              <a:t>books on desk enough to write report, despite </a:t>
            </a:r>
            <a:r>
              <a:rPr lang="en-US" dirty="0" smtClean="0"/>
              <a:t>20 </a:t>
            </a:r>
            <a:r>
              <a:rPr lang="en-US" dirty="0"/>
              <a:t>being only </a:t>
            </a:r>
            <a:r>
              <a:rPr lang="en-US" dirty="0" smtClean="0"/>
              <a:t>0.00002% </a:t>
            </a:r>
            <a:r>
              <a:rPr lang="en-US" dirty="0"/>
              <a:t>of books in </a:t>
            </a:r>
            <a:r>
              <a:rPr lang="en-US" dirty="0" smtClean="0"/>
              <a:t>Cornell libraries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Temporal Locality </a:t>
            </a:r>
            <a:r>
              <a:rPr lang="en-US" dirty="0"/>
              <a:t>(locality in time)</a:t>
            </a:r>
          </a:p>
          <a:p>
            <a:pPr lvl="1"/>
            <a:r>
              <a:rPr lang="en-US" dirty="0"/>
              <a:t>If a memory location is referenced then it will tend to be referenced again soon</a:t>
            </a:r>
          </a:p>
          <a:p>
            <a:pPr lvl="1">
              <a:buNone/>
            </a:pP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Keep most recently accessed data items closer to the processor</a:t>
            </a:r>
          </a:p>
          <a:p>
            <a:pPr lvl="1"/>
            <a:endParaRPr lang="en-US" dirty="0"/>
          </a:p>
          <a:p>
            <a:r>
              <a:rPr lang="en-US" i="1" dirty="0"/>
              <a:t>Spatial Locality</a:t>
            </a:r>
            <a:r>
              <a:rPr lang="en-US" dirty="0"/>
              <a:t> (locality in space)</a:t>
            </a:r>
          </a:p>
          <a:p>
            <a:pPr lvl="1"/>
            <a:r>
              <a:rPr lang="en-US" dirty="0"/>
              <a:t>If a memory location is referenced, the locations with nearby addresses will tend to be referenced soon</a:t>
            </a:r>
          </a:p>
          <a:p>
            <a:pPr lvl="1">
              <a:buNone/>
            </a:pP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Move blocks consisting of contiguous words closer to the processor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85800" y="152400"/>
            <a:ext cx="2971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 trace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0x7c9a2b19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0x7c9a2b1a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0x7c9a2b1b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0x7c9a2b1d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0x7c9a2b1f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0x7c9a2b21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0x7c9a2b22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0x7c9a2b23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0x0040030c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...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048000" y="381000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n = 4;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k[] = { 3, 14, 0, 10 };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fib(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if 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&lt;= 2) return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;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da-DK" sz="2400" dirty="0" smtClean="0">
                <a:solidFill>
                  <a:schemeClr val="bg1"/>
                </a:solidFill>
                <a:latin typeface="Consolas" pitchFamily="49" charset="0"/>
              </a:rPr>
              <a:t>else return fib(i-1)+fib(i-2);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main(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ac, char **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av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nn-NO" sz="2400" dirty="0" smtClean="0">
                <a:solidFill>
                  <a:schemeClr val="bg1"/>
                </a:solidFill>
                <a:latin typeface="Consolas" pitchFamily="49" charset="0"/>
              </a:rPr>
              <a:t>	for (int i = 0; i &lt; n; i++)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printi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(fib(k[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]));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prints("\n");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 	}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is fast but small</a:t>
            </a:r>
          </a:p>
          <a:p>
            <a:pPr lvl="1"/>
            <a:r>
              <a:rPr lang="en-US" dirty="0" smtClean="0"/>
              <a:t>usually stores </a:t>
            </a:r>
            <a:r>
              <a:rPr lang="en-US" dirty="0" smtClean="0">
                <a:solidFill>
                  <a:schemeClr val="accent1"/>
                </a:solidFill>
              </a:rPr>
              <a:t>subset</a:t>
            </a:r>
            <a:r>
              <a:rPr lang="en-US" dirty="0" smtClean="0"/>
              <a:t> of memory farther away</a:t>
            </a:r>
          </a:p>
          <a:p>
            <a:pPr lvl="2"/>
            <a:r>
              <a:rPr lang="en-US" dirty="0" smtClean="0"/>
              <a:t>“strictly inclusive”</a:t>
            </a:r>
          </a:p>
          <a:p>
            <a:pPr lvl="1"/>
            <a:r>
              <a:rPr lang="en-US" dirty="0" smtClean="0"/>
              <a:t>alternatives:</a:t>
            </a:r>
          </a:p>
          <a:p>
            <a:pPr lvl="2"/>
            <a:r>
              <a:rPr lang="en-US" dirty="0" smtClean="0"/>
              <a:t>strictly exclusive</a:t>
            </a:r>
          </a:p>
          <a:p>
            <a:pPr lvl="2"/>
            <a:r>
              <a:rPr lang="en-US" dirty="0" smtClean="0"/>
              <a:t>mostly inclusive</a:t>
            </a:r>
          </a:p>
          <a:p>
            <a:pPr lvl="1"/>
            <a:r>
              <a:rPr lang="en-US" dirty="0" smtClean="0"/>
              <a:t>Transfer whole </a:t>
            </a:r>
            <a:r>
              <a:rPr lang="en-US" dirty="0" smtClean="0">
                <a:solidFill>
                  <a:schemeClr val="accent1"/>
                </a:solidFill>
              </a:rPr>
              <a:t>blocks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cache lines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	4kb: disk </a:t>
            </a:r>
            <a:r>
              <a:rPr lang="en-US" dirty="0" smtClean="0">
                <a:sym typeface="Wingdings" pitchFamily="2" charset="2"/>
              </a:rPr>
              <a:t>↔ ram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256b: ram ↔ L2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64b: L2 ↔ L1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6248400" y="1600200"/>
            <a:ext cx="609600" cy="838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10200" y="3124200"/>
            <a:ext cx="2438400" cy="9906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3657600" y="4800600"/>
            <a:ext cx="5105400" cy="1600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 hidden="1"/>
          <p:cNvSpPr txBox="1"/>
          <p:nvPr>
            <p:custDataLst>
              <p:tags r:id="rId6"/>
            </p:custDataLst>
          </p:nvPr>
        </p:nvSpPr>
        <p:spPr>
          <a:xfrm>
            <a:off x="6400800" y="1828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4" name="TextBox 33" hidden="1"/>
          <p:cNvSpPr txBox="1"/>
          <p:nvPr>
            <p:custDataLst>
              <p:tags r:id="rId7"/>
            </p:custDataLst>
          </p:nvPr>
        </p:nvSpPr>
        <p:spPr>
          <a:xfrm flipH="1">
            <a:off x="6705600" y="18288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6" name="TextBox 35" hidden="1"/>
          <p:cNvSpPr txBox="1"/>
          <p:nvPr>
            <p:custDataLst>
              <p:tags r:id="rId8"/>
            </p:custDataLst>
          </p:nvPr>
        </p:nvSpPr>
        <p:spPr>
          <a:xfrm>
            <a:off x="5943600" y="3352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8" name="TextBox 37" hidden="1"/>
          <p:cNvSpPr txBox="1"/>
          <p:nvPr>
            <p:custDataLst>
              <p:tags r:id="rId9"/>
            </p:custDataLst>
          </p:nvPr>
        </p:nvSpPr>
        <p:spPr>
          <a:xfrm>
            <a:off x="6248400" y="18288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9" name="TextBox 38" hidden="1"/>
          <p:cNvSpPr txBox="1"/>
          <p:nvPr>
            <p:custDataLst>
              <p:tags r:id="rId10"/>
            </p:custDataLst>
          </p:nvPr>
        </p:nvSpPr>
        <p:spPr>
          <a:xfrm>
            <a:off x="6705600" y="3505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0" name="TextBox 39" hidden="1"/>
          <p:cNvSpPr txBox="1"/>
          <p:nvPr>
            <p:custDataLst>
              <p:tags r:id="rId11"/>
            </p:custDataLst>
          </p:nvPr>
        </p:nvSpPr>
        <p:spPr>
          <a:xfrm flipH="1">
            <a:off x="7010400" y="3505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1" name="TextBox 40" hidden="1"/>
          <p:cNvSpPr txBox="1"/>
          <p:nvPr>
            <p:custDataLst>
              <p:tags r:id="rId12"/>
            </p:custDataLst>
          </p:nvPr>
        </p:nvSpPr>
        <p:spPr>
          <a:xfrm>
            <a:off x="6553200" y="3505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2" name="TextBox 41" hidden="1"/>
          <p:cNvSpPr txBox="1"/>
          <p:nvPr>
            <p:custDataLst>
              <p:tags r:id="rId13"/>
            </p:custDataLst>
          </p:nvPr>
        </p:nvSpPr>
        <p:spPr>
          <a:xfrm>
            <a:off x="5410200" y="3352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3" name="TextBox 42" hidden="1"/>
          <p:cNvSpPr txBox="1"/>
          <p:nvPr>
            <p:custDataLst>
              <p:tags r:id="rId14"/>
            </p:custDataLst>
          </p:nvPr>
        </p:nvSpPr>
        <p:spPr>
          <a:xfrm>
            <a:off x="4953000" y="5257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4" name="TextBox 43" hidden="1"/>
          <p:cNvSpPr txBox="1"/>
          <p:nvPr>
            <p:custDataLst>
              <p:tags r:id="rId15"/>
            </p:custDataLst>
          </p:nvPr>
        </p:nvSpPr>
        <p:spPr>
          <a:xfrm>
            <a:off x="5715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5" name="TextBox 44" hidden="1"/>
          <p:cNvSpPr txBox="1"/>
          <p:nvPr>
            <p:custDataLst>
              <p:tags r:id="rId16"/>
            </p:custDataLst>
          </p:nvPr>
        </p:nvSpPr>
        <p:spPr>
          <a:xfrm flipH="1">
            <a:off x="6019800" y="5410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6" name="TextBox 45" hidden="1"/>
          <p:cNvSpPr txBox="1"/>
          <p:nvPr>
            <p:custDataLst>
              <p:tags r:id="rId17"/>
            </p:custDataLst>
          </p:nvPr>
        </p:nvSpPr>
        <p:spPr>
          <a:xfrm>
            <a:off x="5562600" y="5410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7" name="TextBox 46" hidden="1"/>
          <p:cNvSpPr txBox="1"/>
          <p:nvPr>
            <p:custDataLst>
              <p:tags r:id="rId18"/>
            </p:custDataLst>
          </p:nvPr>
        </p:nvSpPr>
        <p:spPr>
          <a:xfrm>
            <a:off x="4419600" y="5257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8" name="TextBox 47" hidden="1"/>
          <p:cNvSpPr txBox="1"/>
          <p:nvPr>
            <p:custDataLst>
              <p:tags r:id="rId19"/>
            </p:custDataLst>
          </p:nvPr>
        </p:nvSpPr>
        <p:spPr>
          <a:xfrm>
            <a:off x="3657600" y="5257800"/>
            <a:ext cx="5105400" cy="609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Lookups (Read)</a:t>
            </a:r>
            <a:endParaRPr lang="en-US"/>
          </a:p>
        </p:txBody>
      </p:sp>
      <p:sp>
        <p:nvSpPr>
          <p:cNvPr id="31969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458200" cy="5943600"/>
          </a:xfrm>
        </p:spPr>
        <p:txBody>
          <a:bodyPr/>
          <a:lstStyle/>
          <a:p>
            <a:r>
              <a:rPr lang="en-US" dirty="0" smtClean="0"/>
              <a:t>Processor tries to access </a:t>
            </a:r>
            <a:r>
              <a:rPr lang="en-US" dirty="0" err="1" smtClean="0"/>
              <a:t>Mem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Check: is block containing </a:t>
            </a:r>
            <a:r>
              <a:rPr lang="en-US" dirty="0" err="1" smtClean="0"/>
              <a:t>Mem</a:t>
            </a:r>
            <a:r>
              <a:rPr lang="en-US" dirty="0" smtClean="0"/>
              <a:t>[x] in the cache?</a:t>
            </a:r>
          </a:p>
          <a:p>
            <a:pPr lvl="1"/>
            <a:r>
              <a:rPr lang="en-US" dirty="0" smtClean="0"/>
              <a:t>Yes: </a:t>
            </a:r>
            <a:r>
              <a:rPr lang="en-US" dirty="0" smtClean="0">
                <a:solidFill>
                  <a:schemeClr val="accent1"/>
                </a:solidFill>
              </a:rPr>
              <a:t>cache hit</a:t>
            </a:r>
          </a:p>
          <a:p>
            <a:pPr lvl="2"/>
            <a:r>
              <a:rPr lang="en-US" dirty="0" smtClean="0"/>
              <a:t>return requested data from cache line</a:t>
            </a:r>
          </a:p>
          <a:p>
            <a:pPr lvl="1"/>
            <a:r>
              <a:rPr lang="en-US" dirty="0" smtClean="0"/>
              <a:t>No: </a:t>
            </a:r>
            <a:r>
              <a:rPr lang="en-US" dirty="0" smtClean="0">
                <a:solidFill>
                  <a:schemeClr val="accent1"/>
                </a:solidFill>
              </a:rPr>
              <a:t>cache miss</a:t>
            </a:r>
          </a:p>
          <a:p>
            <a:pPr lvl="2"/>
            <a:r>
              <a:rPr lang="en-US" dirty="0" smtClean="0"/>
              <a:t>read block from memory (or lower level cache)</a:t>
            </a:r>
          </a:p>
          <a:p>
            <a:pPr lvl="2"/>
            <a:r>
              <a:rPr lang="en-US" dirty="0" smtClean="0"/>
              <a:t>(evict an existing cache line to make room)</a:t>
            </a:r>
          </a:p>
          <a:p>
            <a:pPr lvl="2"/>
            <a:r>
              <a:rPr lang="en-US" dirty="0" smtClean="0"/>
              <a:t>place new block in cache</a:t>
            </a:r>
          </a:p>
          <a:p>
            <a:pPr lvl="2"/>
            <a:r>
              <a:rPr lang="en-US" dirty="0" smtClean="0"/>
              <a:t>return requested data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and stall the pipeline while all of this happens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 hidden="1"/>
          <p:cNvSpPr txBox="1"/>
          <p:nvPr>
            <p:custDataLst>
              <p:tags r:id="rId3"/>
            </p:custDataLst>
          </p:nvPr>
        </p:nvSpPr>
        <p:spPr>
          <a:xfrm>
            <a:off x="6781800" y="3352800"/>
            <a:ext cx="2057400" cy="1371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5" name="TextBox 4" hidden="1"/>
          <p:cNvSpPr txBox="1"/>
          <p:nvPr>
            <p:custDataLst>
              <p:tags r:id="rId4"/>
            </p:custDataLst>
          </p:nvPr>
        </p:nvSpPr>
        <p:spPr>
          <a:xfrm>
            <a:off x="7010400" y="2133600"/>
            <a:ext cx="1371600" cy="685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1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Cache Organization</a:t>
            </a:r>
          </a:p>
        </p:txBody>
      </p:sp>
      <p:sp>
        <p:nvSpPr>
          <p:cNvPr id="32010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31825" y="3810000"/>
            <a:ext cx="8283575" cy="27432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dirty="0"/>
              <a:t>Cache </a:t>
            </a:r>
            <a:r>
              <a:rPr lang="en-US" dirty="0" smtClean="0"/>
              <a:t>has </a:t>
            </a:r>
            <a:r>
              <a:rPr lang="en-US" dirty="0"/>
              <a:t>to be </a:t>
            </a:r>
            <a:r>
              <a:rPr lang="en-US" dirty="0">
                <a:solidFill>
                  <a:schemeClr val="accent1"/>
                </a:solidFill>
              </a:rPr>
              <a:t>fast</a:t>
            </a:r>
            <a:r>
              <a:rPr lang="en-US" dirty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dense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lnSpc>
                <a:spcPct val="94000"/>
              </a:lnSpc>
            </a:pPr>
            <a:r>
              <a:rPr lang="en-US" dirty="0"/>
              <a:t>Gain speed by performing lookups in </a:t>
            </a:r>
            <a:r>
              <a:rPr lang="en-US" dirty="0" smtClean="0"/>
              <a:t>parallel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but </a:t>
            </a:r>
            <a:r>
              <a:rPr lang="en-US" dirty="0"/>
              <a:t>requires die real </a:t>
            </a:r>
            <a:r>
              <a:rPr lang="en-US" dirty="0" smtClean="0"/>
              <a:t>estate for lookup logic</a:t>
            </a: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Reduce lookup logic by limiting </a:t>
            </a:r>
            <a:r>
              <a:rPr lang="en-US" dirty="0"/>
              <a:t>where in the cache a block might be </a:t>
            </a:r>
            <a:r>
              <a:rPr lang="en-US" dirty="0" smtClean="0"/>
              <a:t>placed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but might reduce cache effectiveness</a:t>
            </a:r>
            <a:endParaRPr lang="en-US" dirty="0"/>
          </a:p>
          <a:p>
            <a:pPr>
              <a:lnSpc>
                <a:spcPct val="94000"/>
              </a:lnSpc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971800" y="533400"/>
            <a:ext cx="4419600" cy="3352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Cache Controller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81000" y="760412"/>
            <a:ext cx="1828800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cxnSp>
        <p:nvCxnSpPr>
          <p:cNvPr id="8" name="Straight Arrow Connector 7"/>
          <p:cNvCxnSpPr/>
          <p:nvPr>
            <p:custDataLst>
              <p:tags r:id="rId5"/>
            </p:custDataLst>
          </p:nvPr>
        </p:nvCxnSpPr>
        <p:spPr>
          <a:xfrm>
            <a:off x="1752600" y="2513012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>
            <p:custDataLst>
              <p:tags r:id="rId6"/>
            </p:custDataLst>
          </p:nvPr>
        </p:nvCxnSpPr>
        <p:spPr>
          <a:xfrm rot="5400000" flipH="1" flipV="1">
            <a:off x="648494" y="2397918"/>
            <a:ext cx="838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7"/>
            </p:custDataLst>
          </p:nvPr>
        </p:nvCxnSpPr>
        <p:spPr>
          <a:xfrm rot="5400000" flipH="1" flipV="1">
            <a:off x="1485900" y="2246312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8"/>
            </p:custDataLst>
          </p:nvPr>
        </p:nvCxnSpPr>
        <p:spPr>
          <a:xfrm>
            <a:off x="1066800" y="2817812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9"/>
            </p:custDataLst>
          </p:nvPr>
        </p:nvCxnSpPr>
        <p:spPr>
          <a:xfrm>
            <a:off x="7391400" y="2513012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 rot="10800000">
            <a:off x="7391400" y="2817812"/>
            <a:ext cx="12192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836813"/>
              </p:ext>
            </p:extLst>
          </p:nvPr>
        </p:nvGraphicFramePr>
        <p:xfrm>
          <a:off x="2438400" y="2927735"/>
          <a:ext cx="1752600" cy="32078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52600"/>
              </a:tblGrid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24561"/>
              </p:ext>
            </p:extLst>
          </p:nvPr>
        </p:nvGraphicFramePr>
        <p:xfrm>
          <a:off x="1905000" y="3234768"/>
          <a:ext cx="1752600" cy="32078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52600"/>
              </a:tblGrid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33400"/>
            <a:ext cx="8305800" cy="59436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400" y="1143000"/>
            <a:ext cx="2438400" cy="533400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853" y="4300835"/>
            <a:ext cx="125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Memory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63583"/>
              </p:ext>
            </p:extLst>
          </p:nvPr>
        </p:nvGraphicFramePr>
        <p:xfrm>
          <a:off x="1447800" y="3505200"/>
          <a:ext cx="1752600" cy="32078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52600"/>
              </a:tblGrid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00983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332870"/>
              </p:ext>
            </p:extLst>
          </p:nvPr>
        </p:nvGraphicFramePr>
        <p:xfrm>
          <a:off x="6172200" y="3848100"/>
          <a:ext cx="9144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3276600" y="3733800"/>
            <a:ext cx="2846832" cy="56703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276600" y="4038601"/>
            <a:ext cx="2846832" cy="49306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76600" y="4470354"/>
            <a:ext cx="2846832" cy="86364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76600" y="4902177"/>
            <a:ext cx="2846832" cy="584223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62800" y="4432607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Cache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267200" y="3124200"/>
            <a:ext cx="1856232" cy="19812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1"/>
          </p:cNvCxnSpPr>
          <p:nvPr/>
        </p:nvCxnSpPr>
        <p:spPr>
          <a:xfrm flipV="1">
            <a:off x="3657600" y="4762500"/>
            <a:ext cx="2514600" cy="110490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33400"/>
            <a:ext cx="8305800" cy="59436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0" y="1676400"/>
            <a:ext cx="2209800" cy="457200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77354"/>
              </p:ext>
            </p:extLst>
          </p:nvPr>
        </p:nvGraphicFramePr>
        <p:xfrm>
          <a:off x="2362200" y="5257800"/>
          <a:ext cx="1219200" cy="149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9148"/>
              </p:ext>
            </p:extLst>
          </p:nvPr>
        </p:nvGraphicFramePr>
        <p:xfrm>
          <a:off x="2362200" y="2743200"/>
          <a:ext cx="1219200" cy="149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24374"/>
              </p:ext>
            </p:extLst>
          </p:nvPr>
        </p:nvGraphicFramePr>
        <p:xfrm>
          <a:off x="838200" y="3733800"/>
          <a:ext cx="1219200" cy="149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26838"/>
              </p:ext>
            </p:extLst>
          </p:nvPr>
        </p:nvGraphicFramePr>
        <p:xfrm>
          <a:off x="5981700" y="3962400"/>
          <a:ext cx="12192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97180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3794760"/>
            <a:ext cx="2133600" cy="96012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33600" y="4648200"/>
            <a:ext cx="3657600" cy="21336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657600" y="4953000"/>
            <a:ext cx="2133600" cy="1219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58141" y="3291840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33400"/>
            <a:ext cx="8305800" cy="59436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47499"/>
              </p:ext>
            </p:extLst>
          </p:nvPr>
        </p:nvGraphicFramePr>
        <p:xfrm>
          <a:off x="2362200" y="5257800"/>
          <a:ext cx="1219200" cy="149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707226"/>
              </p:ext>
            </p:extLst>
          </p:nvPr>
        </p:nvGraphicFramePr>
        <p:xfrm>
          <a:off x="2362200" y="2743200"/>
          <a:ext cx="1219200" cy="149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86092"/>
              </p:ext>
            </p:extLst>
          </p:nvPr>
        </p:nvGraphicFramePr>
        <p:xfrm>
          <a:off x="838200" y="3733800"/>
          <a:ext cx="1219200" cy="149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380441"/>
              </p:ext>
            </p:extLst>
          </p:nvPr>
        </p:nvGraphicFramePr>
        <p:xfrm>
          <a:off x="5981700" y="3962400"/>
          <a:ext cx="12192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2971800"/>
            <a:ext cx="1435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57600" y="3705255"/>
            <a:ext cx="2133600" cy="104962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33600" y="4648200"/>
            <a:ext cx="3657600" cy="21336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657600" y="4953000"/>
            <a:ext cx="2133600" cy="1219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58141" y="3048000"/>
            <a:ext cx="2581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2-way set-associative $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15743"/>
              </p:ext>
            </p:extLst>
          </p:nvPr>
        </p:nvGraphicFramePr>
        <p:xfrm>
          <a:off x="7467600" y="3947160"/>
          <a:ext cx="12192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</a:tblGrid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72200" y="3505200"/>
            <a:ext cx="728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way0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3531" y="3505200"/>
            <a:ext cx="728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way1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57600" y="3705255"/>
            <a:ext cx="4114800" cy="104962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33600" y="4648200"/>
            <a:ext cx="5638800" cy="21336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657600" y="4953000"/>
            <a:ext cx="4114800" cy="121920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91200" y="2200656"/>
            <a:ext cx="2362200" cy="457200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This week: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PA2 Work-in-progress submission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Next six weeks: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Two labs and two projects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Prelim2 </a:t>
            </a:r>
            <a:r>
              <a:rPr lang="en-US" dirty="0" smtClean="0"/>
              <a:t>will be Thursday, </a:t>
            </a:r>
            <a:r>
              <a:rPr lang="en-US" dirty="0" smtClean="0"/>
              <a:t>March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6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TIO: Mapping the Memory Address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Lowest bits of address (</a:t>
            </a:r>
            <a:r>
              <a:rPr lang="en-US" i="1" dirty="0" smtClean="0"/>
              <a:t>Offset</a:t>
            </a:r>
            <a:r>
              <a:rPr lang="en-US" dirty="0" smtClean="0"/>
              <a:t>) determine </a:t>
            </a:r>
            <a:r>
              <a:rPr lang="en-US" i="1" dirty="0" smtClean="0"/>
              <a:t>which byte within a block</a:t>
            </a:r>
            <a:r>
              <a:rPr lang="en-US" dirty="0" smtClean="0"/>
              <a:t> it refers to.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Full address format: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n-bit Offset means a block is how many bytes?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n-bit Index means cache has how many blocks?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11929" y="3965419"/>
            <a:ext cx="60929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326334" y="3752663"/>
            <a:ext cx="4074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7410262" y="3779823"/>
            <a:ext cx="4074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883937" y="3775296"/>
            <a:ext cx="3621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1597" y="3413159"/>
            <a:ext cx="81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Tag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3035" y="4092167"/>
            <a:ext cx="305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 Address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5862119" y="3779823"/>
            <a:ext cx="3530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1" y="3449370"/>
            <a:ext cx="980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Index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92159" y="3467478"/>
            <a:ext cx="1484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Offset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52398" y="4114800"/>
          <a:ext cx="55626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  <a:gridCol w="1196258"/>
                <a:gridCol w="1196258"/>
                <a:gridCol w="1196258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09600" y="4114800"/>
          <a:ext cx="4038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524000"/>
                <a:gridCol w="152400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Tags and Offsets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533400"/>
            <a:ext cx="83820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sixteen 64-byte cache lines</a:t>
            </a:r>
          </a:p>
          <a:p>
            <a:r>
              <a:rPr lang="en-US" dirty="0" smtClean="0"/>
              <a:t>0x7FFF3D4D </a:t>
            </a:r>
            <a:br>
              <a:rPr lang="en-US" dirty="0" smtClean="0"/>
            </a:br>
            <a:r>
              <a:rPr lang="en-US" dirty="0" smtClean="0"/>
              <a:t>= 0111 1111 1111 1111 0011 1101 0100 1101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Need meta-data for each cache line:</a:t>
            </a:r>
          </a:p>
          <a:p>
            <a:pPr lvl="1"/>
            <a:r>
              <a:rPr lang="en-US" dirty="0" smtClean="0"/>
              <a:t>valid bit: is the cache line non-empty?</a:t>
            </a:r>
          </a:p>
          <a:p>
            <a:pPr lvl="1"/>
            <a:r>
              <a:rPr lang="en-US" dirty="0" smtClean="0"/>
              <a:t>tag: which block is stored in this line (if valid)</a:t>
            </a:r>
          </a:p>
          <a:p>
            <a:r>
              <a:rPr lang="en-US" dirty="0" smtClean="0"/>
              <a:t>Q: how to check if X is in the cache?</a:t>
            </a:r>
          </a:p>
          <a:p>
            <a:r>
              <a:rPr lang="en-US" dirty="0" smtClean="0"/>
              <a:t>Q: how to clear a cache line?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914400"/>
            <a:ext cx="19812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3048000" y="914400"/>
            <a:ext cx="4038600" cy="5791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Direct Mapped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 Simple Direct Mapped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2411" y="15240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13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0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[ 6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 M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34290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2954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2954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954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2954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2004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657600" y="38862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343400" y="3886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638800" y="3886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2004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657600" y="43434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343400" y="4343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638800" y="4343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2004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657600" y="48006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4343400" y="4800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5638800" y="4800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ltGray">
          <a:xfrm>
            <a:off x="32004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5"/>
            </p:custDataLst>
          </p:nvPr>
        </p:nvSpPr>
        <p:spPr bwMode="ltGray">
          <a:xfrm>
            <a:off x="3657600" y="5257800"/>
            <a:ext cx="6858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ltGray">
          <a:xfrm>
            <a:off x="4343400" y="5257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ltGray">
          <a:xfrm>
            <a:off x="5638800" y="52578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70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1543814056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custDataLst>
              <p:tags r:id="rId30"/>
            </p:custDataLst>
            <p:extLst>
              <p:ext uri="{D42A27DB-BD31-4B8C-83A1-F6EECF244321}">
                <p14:modId xmlns:p14="http://schemas.microsoft.com/office/powerpoint/2010/main" val="3195143500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167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181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503508" y="58674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pSp>
        <p:nvGrpSpPr>
          <p:cNvPr id="2" name="Group 90"/>
          <p:cNvGrpSpPr/>
          <p:nvPr>
            <p:custDataLst>
              <p:tags r:id="rId32"/>
            </p:custDataLst>
          </p:nvPr>
        </p:nvGrpSpPr>
        <p:grpSpPr>
          <a:xfrm>
            <a:off x="3962400" y="2514600"/>
            <a:ext cx="2438400" cy="152400"/>
            <a:chOff x="3733800" y="2209800"/>
            <a:chExt cx="2438400" cy="152400"/>
          </a:xfrm>
        </p:grpSpPr>
        <p:cxnSp>
          <p:nvCxnSpPr>
            <p:cNvPr id="72" name="Straight Connector 71"/>
            <p:cNvCxnSpPr/>
            <p:nvPr>
              <p:custDataLst>
                <p:tags r:id="rId34"/>
              </p:custDataLst>
            </p:nvPr>
          </p:nvCxnSpPr>
          <p:spPr>
            <a:xfrm>
              <a:off x="37338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35"/>
              </p:custDataLst>
            </p:nvPr>
          </p:nvCxnSpPr>
          <p:spPr>
            <a:xfrm rot="5400000" flipH="1" flipV="1">
              <a:off x="3657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>
              <p:custDataLst>
                <p:tags r:id="rId36"/>
              </p:custDataLst>
            </p:nvPr>
          </p:nvCxnSpPr>
          <p:spPr>
            <a:xfrm rot="5400000" flipH="1" flipV="1">
              <a:off x="4572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37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38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39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40"/>
              </p:custDataLst>
            </p:nvPr>
          </p:nvCxnSpPr>
          <p:spPr>
            <a:xfrm rot="5400000" flipH="1" flipV="1">
              <a:off x="41148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41"/>
              </p:custDataLst>
            </p:nvPr>
          </p:nvCxnSpPr>
          <p:spPr>
            <a:xfrm>
              <a:off x="47244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>
              <p:custDataLst>
                <p:tags r:id="rId42"/>
              </p:custDataLst>
            </p:nvPr>
          </p:nvCxnSpPr>
          <p:spPr>
            <a:xfrm rot="5400000" flipH="1" flipV="1">
              <a:off x="46482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4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44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>
            <p:custDataLst>
              <p:tags r:id="rId33"/>
            </p:custDataLst>
          </p:nvPr>
        </p:nvSpPr>
        <p:spPr>
          <a:xfrm>
            <a:off x="3200400" y="19812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 rot="5400000">
            <a:off x="5943600" y="32004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 rot="5400000">
            <a:off x="2781551" y="50670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9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40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1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Mapped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 bit index, </a:t>
            </a:r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533400"/>
            <a:ext cx="83820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per word, plus 3 cycle per consecutive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Performance depends on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	Access time for hit, miss penalty, hit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457200"/>
            <a:ext cx="83820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Other Misses</a:t>
            </a:r>
          </a:p>
          <a:p>
            <a:pPr lvl="1"/>
            <a:r>
              <a:rPr lang="en-US" dirty="0" smtClean="0"/>
              <a:t>Buy more SRAM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Caches </a:t>
            </a:r>
            <a:r>
              <a:rPr lang="en-US" dirty="0" err="1" smtClean="0"/>
              <a:t>vs</a:t>
            </a:r>
            <a:r>
              <a:rPr lang="en-US" dirty="0" smtClean="0"/>
              <a:t> memory </a:t>
            </a:r>
            <a:r>
              <a:rPr lang="en-US" dirty="0" err="1" smtClean="0"/>
              <a:t>vs</a:t>
            </a:r>
            <a:r>
              <a:rPr lang="en-US" dirty="0" smtClean="0"/>
              <a:t> tertiary storage</a:t>
            </a:r>
          </a:p>
          <a:p>
            <a:pPr lvl="1"/>
            <a:r>
              <a:rPr lang="en-US" dirty="0" smtClean="0"/>
              <a:t>Tradeoffs: big &amp;</a:t>
            </a:r>
            <a:r>
              <a:rPr lang="en-US" dirty="0"/>
              <a:t> </a:t>
            </a:r>
            <a:r>
              <a:rPr lang="en-US" dirty="0" smtClean="0"/>
              <a:t>slow </a:t>
            </a:r>
            <a:r>
              <a:rPr lang="en-US" dirty="0" err="1" smtClean="0"/>
              <a:t>vs</a:t>
            </a:r>
            <a:r>
              <a:rPr lang="en-US" dirty="0" smtClean="0"/>
              <a:t> small &amp; fast</a:t>
            </a:r>
          </a:p>
          <a:p>
            <a:pPr lvl="2"/>
            <a:r>
              <a:rPr lang="en-US" dirty="0" smtClean="0"/>
              <a:t>Best of both worlds</a:t>
            </a:r>
          </a:p>
          <a:p>
            <a:pPr lvl="1"/>
            <a:r>
              <a:rPr lang="en-US" dirty="0" smtClean="0"/>
              <a:t>working </a:t>
            </a:r>
            <a:r>
              <a:rPr lang="en-US" dirty="0"/>
              <a:t>set: 90/10 rule</a:t>
            </a:r>
          </a:p>
          <a:p>
            <a:pPr lvl="1"/>
            <a:r>
              <a:rPr lang="en-US" dirty="0" smtClean="0"/>
              <a:t>How to </a:t>
            </a:r>
            <a:r>
              <a:rPr lang="en-US" dirty="0"/>
              <a:t>predict future: </a:t>
            </a:r>
            <a:r>
              <a:rPr lang="en-US" dirty="0" smtClean="0"/>
              <a:t>temporal &amp; </a:t>
            </a:r>
            <a:r>
              <a:rPr lang="en-US" dirty="0" err="1" smtClean="0"/>
              <a:t>spacial</a:t>
            </a:r>
            <a:r>
              <a:rPr lang="en-US" dirty="0" smtClean="0"/>
              <a:t> </a:t>
            </a:r>
            <a:r>
              <a:rPr lang="en-US" dirty="0"/>
              <a:t>locality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Cache organization, parameters and tradeoffs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associativity, line size, hit cost, miss penalty, hit rate</a:t>
            </a:r>
          </a:p>
          <a:p>
            <a:pPr lvl="1"/>
            <a:r>
              <a:rPr lang="en-US" dirty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/>
              <a:t>Larger block size </a:t>
            </a:r>
            <a:r>
              <a:rPr lang="en-US" dirty="0">
                <a:sym typeface="Wingdings" pitchFamily="2" charset="2"/>
              </a:rPr>
              <a:t> lower hit cost, higher miss penalty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77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Bigger cache doesn’t always help…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…</a:t>
            </a:r>
          </a:p>
          <a:p>
            <a:r>
              <a:rPr lang="en-US" sz="2800" dirty="0" smtClean="0"/>
              <a:t>Hit rate with four direct-mapped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eight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four 4-byte cache lines?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81000"/>
            <a:ext cx="8534400" cy="60960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evicted…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… because some other access with the same index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Conflict Miss</a:t>
            </a:r>
          </a:p>
          <a:p>
            <a:r>
              <a:rPr lang="en-US" dirty="0" smtClean="0"/>
              <a:t>… because the cache is 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Capacity Miss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SRAM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914400"/>
            <a:ext cx="1981200" cy="579120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Memory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3048000" y="914400"/>
            <a:ext cx="4038600" cy="5791200"/>
          </a:xfrm>
          <a:prstGeom prst="rect">
            <a:avLst/>
          </a:prstGeom>
          <a:solidFill>
            <a:srgbClr val="0033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>Fully Associative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Cache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14400"/>
            <a:ext cx="2667000" cy="5791200"/>
          </a:xfrm>
          <a:prstGeom prst="rect">
            <a:avLst/>
          </a:prstGeom>
          <a:solidFill>
            <a:srgbClr val="680000"/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t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A Simple Fully Associative Cache</a:t>
            </a:r>
            <a:endParaRPr lang="en-US" dirty="0"/>
          </a:p>
        </p:txBody>
      </p:sp>
      <p:sp>
        <p:nvSpPr>
          <p:cNvPr id="3482639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2411" y="1524000"/>
            <a:ext cx="2265364" cy="30469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lb  $1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M[ 13 ]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$3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M[ 5 ]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M[ 6 ]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M[ 10 ]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lb  $2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 M[ 12 ]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3429000"/>
            <a:ext cx="270272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tabLst>
                <a:tab pos="509588" algn="l"/>
                <a:tab pos="1946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V 	tag    		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8264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ltGray">
          <a:xfrm>
            <a:off x="1295400" y="45720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4572000"/>
            <a:ext cx="550151" cy="181588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$1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$2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$3</a:t>
            </a:r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$4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ltGray">
          <a:xfrm>
            <a:off x="1295400" y="50292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ltGray">
          <a:xfrm>
            <a:off x="1295400" y="54864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ltGray">
          <a:xfrm>
            <a:off x="1295400" y="5943600"/>
            <a:ext cx="12954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ltGray">
          <a:xfrm>
            <a:off x="31242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ltGray">
          <a:xfrm>
            <a:off x="3581400" y="38862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2"/>
          <p:cNvSpPr>
            <a:spLocks noChangeArrowheads="1"/>
          </p:cNvSpPr>
          <p:nvPr>
            <p:custDataLst>
              <p:tags r:id="rId14"/>
            </p:custDataLst>
          </p:nvPr>
        </p:nvSpPr>
        <p:spPr bwMode="ltGray">
          <a:xfrm>
            <a:off x="45720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ltGray">
          <a:xfrm>
            <a:off x="5791200" y="38862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ltGray">
          <a:xfrm>
            <a:off x="31242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ltGray">
          <a:xfrm>
            <a:off x="3581400" y="43434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ltGray">
          <a:xfrm>
            <a:off x="45720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ltGray">
          <a:xfrm>
            <a:off x="5791200" y="43434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ltGray">
          <a:xfrm>
            <a:off x="31242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ltGray">
          <a:xfrm>
            <a:off x="3581400" y="48006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ltGray">
          <a:xfrm>
            <a:off x="31242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22"/>
          <p:cNvSpPr>
            <a:spLocks noChangeArrowheads="1"/>
          </p:cNvSpPr>
          <p:nvPr>
            <p:custDataLst>
              <p:tags r:id="rId23"/>
            </p:custDataLst>
          </p:nvPr>
        </p:nvSpPr>
        <p:spPr bwMode="ltGray">
          <a:xfrm>
            <a:off x="3581400" y="5257800"/>
            <a:ext cx="9906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2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4069088845"/>
              </p:ext>
            </p:extLst>
          </p:nvPr>
        </p:nvGraphicFramePr>
        <p:xfrm>
          <a:off x="7086600" y="1447800"/>
          <a:ext cx="1905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</a:tblGrid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167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173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179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712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181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" name="Text Box 3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3508" y="5867400"/>
            <a:ext cx="26212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Hits:             Misses: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90" name="TextBox 89"/>
          <p:cNvSpPr txBox="1"/>
          <p:nvPr>
            <p:custDataLst>
              <p:tags r:id="rId27"/>
            </p:custDataLst>
          </p:nvPr>
        </p:nvSpPr>
        <p:spPr>
          <a:xfrm>
            <a:off x="3200400" y="19812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 =</a:t>
            </a:r>
          </a:p>
        </p:txBody>
      </p:sp>
      <p:grpSp>
        <p:nvGrpSpPr>
          <p:cNvPr id="2" name="Group 50"/>
          <p:cNvGrpSpPr/>
          <p:nvPr>
            <p:custDataLst>
              <p:tags r:id="rId28"/>
            </p:custDataLst>
          </p:nvPr>
        </p:nvGrpSpPr>
        <p:grpSpPr>
          <a:xfrm>
            <a:off x="4038600" y="2514600"/>
            <a:ext cx="2362200" cy="152400"/>
            <a:chOff x="3810000" y="2209800"/>
            <a:chExt cx="2362200" cy="152400"/>
          </a:xfrm>
        </p:grpSpPr>
        <p:cxnSp>
          <p:nvCxnSpPr>
            <p:cNvPr id="72" name="Straight Connector 71"/>
            <p:cNvCxnSpPr/>
            <p:nvPr>
              <p:custDataLst>
                <p:tags r:id="rId46"/>
              </p:custDataLst>
            </p:nvPr>
          </p:nvCxnSpPr>
          <p:spPr>
            <a:xfrm>
              <a:off x="38100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>
              <p:custDataLst>
                <p:tags r:id="rId47"/>
              </p:custDataLst>
            </p:nvPr>
          </p:nvCxnSpPr>
          <p:spPr>
            <a:xfrm rot="5400000" flipH="1" flipV="1">
              <a:off x="3733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>
              <p:custDataLst>
                <p:tags r:id="rId48"/>
              </p:custDataLst>
            </p:nvPr>
          </p:nvCxnSpPr>
          <p:spPr>
            <a:xfrm>
              <a:off x="5715000" y="2362200"/>
              <a:ext cx="45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>
              <p:custDataLst>
                <p:tags r:id="rId49"/>
              </p:custDataLst>
            </p:nvPr>
          </p:nvCxnSpPr>
          <p:spPr>
            <a:xfrm rot="5400000" flipH="1" flipV="1">
              <a:off x="56388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>
              <p:custDataLst>
                <p:tags r:id="rId50"/>
              </p:custDataLst>
            </p:nvPr>
          </p:nvCxnSpPr>
          <p:spPr>
            <a:xfrm rot="5400000" flipH="1" flipV="1">
              <a:off x="60960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>
              <p:custDataLst>
                <p:tags r:id="rId51"/>
              </p:custDataLst>
            </p:nvPr>
          </p:nvCxnSpPr>
          <p:spPr>
            <a:xfrm rot="5400000" flipH="1" flipV="1">
              <a:off x="41910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>
              <p:custDataLst>
                <p:tags r:id="rId52"/>
              </p:custDataLst>
            </p:nvPr>
          </p:nvCxnSpPr>
          <p:spPr>
            <a:xfrm>
              <a:off x="4724400" y="2362200"/>
              <a:ext cx="914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>
              <p:custDataLst>
                <p:tags r:id="rId53"/>
              </p:custDataLst>
            </p:nvPr>
          </p:nvCxnSpPr>
          <p:spPr>
            <a:xfrm rot="5400000" flipH="1" flipV="1">
              <a:off x="5562600" y="2286000"/>
              <a:ext cx="152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>
              <p:custDataLst>
                <p:tags r:id="rId54"/>
              </p:custDataLst>
            </p:nvPr>
          </p:nvCxnSpPr>
          <p:spPr>
            <a:xfrm rot="5400000" flipH="1" flipV="1">
              <a:off x="51054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>
              <p:custDataLst>
                <p:tags r:id="rId55"/>
              </p:custDataLst>
            </p:nvPr>
          </p:nvCxnSpPr>
          <p:spPr>
            <a:xfrm rot="5400000" flipH="1" flipV="1">
              <a:off x="4648200" y="2286000"/>
              <a:ext cx="1524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2"/>
          <p:cNvSpPr>
            <a:spLocks noChangeArrowheads="1"/>
          </p:cNvSpPr>
          <p:nvPr>
            <p:custDataLst>
              <p:tags r:id="rId29"/>
            </p:custDataLst>
          </p:nvPr>
        </p:nvSpPr>
        <p:spPr bwMode="ltGray">
          <a:xfrm>
            <a:off x="45720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30"/>
            </p:custDataLst>
          </p:nvPr>
        </p:nvSpPr>
        <p:spPr bwMode="ltGray">
          <a:xfrm>
            <a:off x="5791200" y="48006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2"/>
          <p:cNvSpPr>
            <a:spLocks noChangeArrowheads="1"/>
          </p:cNvSpPr>
          <p:nvPr>
            <p:custDataLst>
              <p:tags r:id="rId31"/>
            </p:custDataLst>
          </p:nvPr>
        </p:nvSpPr>
        <p:spPr bwMode="ltGray">
          <a:xfrm>
            <a:off x="45720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2"/>
          <p:cNvSpPr>
            <a:spLocks noChangeArrowheads="1"/>
          </p:cNvSpPr>
          <p:nvPr>
            <p:custDataLst>
              <p:tags r:id="rId32"/>
            </p:custDataLst>
          </p:nvPr>
        </p:nvSpPr>
        <p:spPr bwMode="ltGray">
          <a:xfrm>
            <a:off x="5791200" y="5257800"/>
            <a:ext cx="1219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22"/>
          <p:cNvSpPr>
            <a:spLocks noChangeArrowheads="1"/>
          </p:cNvSpPr>
          <p:nvPr>
            <p:custDataLst>
              <p:tags r:id="rId33"/>
            </p:custDataLst>
          </p:nvPr>
        </p:nvSpPr>
        <p:spPr bwMode="ltGray">
          <a:xfrm>
            <a:off x="3352800" y="38862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2"/>
          <p:cNvSpPr>
            <a:spLocks noChangeArrowheads="1"/>
          </p:cNvSpPr>
          <p:nvPr>
            <p:custDataLst>
              <p:tags r:id="rId34"/>
            </p:custDataLst>
          </p:nvPr>
        </p:nvSpPr>
        <p:spPr bwMode="ltGray">
          <a:xfrm>
            <a:off x="3352800" y="43434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2"/>
          <p:cNvSpPr>
            <a:spLocks noChangeArrowheads="1"/>
          </p:cNvSpPr>
          <p:nvPr>
            <p:custDataLst>
              <p:tags r:id="rId35"/>
            </p:custDataLst>
          </p:nvPr>
        </p:nvSpPr>
        <p:spPr bwMode="ltGray">
          <a:xfrm>
            <a:off x="3352800" y="48006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ltGray">
          <a:xfrm>
            <a:off x="3352800" y="5257800"/>
            <a:ext cx="457200" cy="4572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ounded Rectangle 70"/>
          <p:cNvSpPr/>
          <p:nvPr>
            <p:custDataLst>
              <p:tags r:id="rId37"/>
            </p:custDataLst>
          </p:nvPr>
        </p:nvSpPr>
        <p:spPr>
          <a:xfrm>
            <a:off x="7772400" y="14478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>
            <p:custDataLst>
              <p:tags r:id="rId38"/>
            </p:custDataLst>
          </p:nvPr>
        </p:nvSpPr>
        <p:spPr>
          <a:xfrm>
            <a:off x="7772400" y="20574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>
            <p:custDataLst>
              <p:tags r:id="rId39"/>
            </p:custDataLst>
          </p:nvPr>
        </p:nvSpPr>
        <p:spPr>
          <a:xfrm>
            <a:off x="7772400" y="2667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>
            <p:custDataLst>
              <p:tags r:id="rId40"/>
            </p:custDataLst>
          </p:nvPr>
        </p:nvSpPr>
        <p:spPr>
          <a:xfrm>
            <a:off x="7772400" y="32766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>
            <p:custDataLst>
              <p:tags r:id="rId41"/>
            </p:custDataLst>
          </p:nvPr>
        </p:nvSpPr>
        <p:spPr>
          <a:xfrm>
            <a:off x="7772400" y="38862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>
            <p:custDataLst>
              <p:tags r:id="rId42"/>
            </p:custDataLst>
          </p:nvPr>
        </p:nvSpPr>
        <p:spPr>
          <a:xfrm>
            <a:off x="7772400" y="44958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>
            <p:custDataLst>
              <p:tags r:id="rId43"/>
            </p:custDataLst>
          </p:nvPr>
        </p:nvSpPr>
        <p:spPr>
          <a:xfrm>
            <a:off x="7772400" y="51054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>
            <p:custDataLst>
              <p:tags r:id="rId44"/>
            </p:custDataLst>
          </p:nvPr>
        </p:nvSpPr>
        <p:spPr>
          <a:xfrm>
            <a:off x="7772400" y="5715000"/>
            <a:ext cx="1219200" cy="609600"/>
          </a:xfrm>
          <a:prstGeom prst="roundRect">
            <a:avLst>
              <a:gd name="adj" fmla="val 33150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>
            <p:custDataLst>
              <p:tags r:id="rId45"/>
            </p:custDataLst>
          </p:nvPr>
        </p:nvSpPr>
        <p:spPr>
          <a:xfrm>
            <a:off x="7772400" y="6324600"/>
            <a:ext cx="1219200" cy="304800"/>
          </a:xfrm>
          <a:custGeom>
            <a:avLst/>
            <a:gdLst>
              <a:gd name="connsiteX0" fmla="*/ 0 w 1219200"/>
              <a:gd name="connsiteY0" fmla="*/ 202082 h 609600"/>
              <a:gd name="connsiteX1" fmla="*/ 59189 w 1219200"/>
              <a:gd name="connsiteY1" fmla="*/ 59188 h 609600"/>
              <a:gd name="connsiteX2" fmla="*/ 202083 w 1219200"/>
              <a:gd name="connsiteY2" fmla="*/ 0 h 609600"/>
              <a:gd name="connsiteX3" fmla="*/ 1017118 w 1219200"/>
              <a:gd name="connsiteY3" fmla="*/ 0 h 609600"/>
              <a:gd name="connsiteX4" fmla="*/ 1160012 w 1219200"/>
              <a:gd name="connsiteY4" fmla="*/ 59189 h 609600"/>
              <a:gd name="connsiteX5" fmla="*/ 1219200 w 1219200"/>
              <a:gd name="connsiteY5" fmla="*/ 202083 h 609600"/>
              <a:gd name="connsiteX6" fmla="*/ 1219200 w 1219200"/>
              <a:gd name="connsiteY6" fmla="*/ 407518 h 609600"/>
              <a:gd name="connsiteX7" fmla="*/ 1160012 w 1219200"/>
              <a:gd name="connsiteY7" fmla="*/ 550412 h 609600"/>
              <a:gd name="connsiteX8" fmla="*/ 1017118 w 1219200"/>
              <a:gd name="connsiteY8" fmla="*/ 609600 h 609600"/>
              <a:gd name="connsiteX9" fmla="*/ 202082 w 1219200"/>
              <a:gd name="connsiteY9" fmla="*/ 609600 h 609600"/>
              <a:gd name="connsiteX10" fmla="*/ 59188 w 1219200"/>
              <a:gd name="connsiteY10" fmla="*/ 550411 h 609600"/>
              <a:gd name="connsiteX11" fmla="*/ 0 w 1219200"/>
              <a:gd name="connsiteY11" fmla="*/ 407517 h 609600"/>
              <a:gd name="connsiteX12" fmla="*/ 0 w 1219200"/>
              <a:gd name="connsiteY12" fmla="*/ 202082 h 609600"/>
              <a:gd name="connsiteX0" fmla="*/ 1017118 w 1219200"/>
              <a:gd name="connsiteY0" fmla="*/ 609600 h 701040"/>
              <a:gd name="connsiteX1" fmla="*/ 202082 w 1219200"/>
              <a:gd name="connsiteY1" fmla="*/ 609600 h 701040"/>
              <a:gd name="connsiteX2" fmla="*/ 59188 w 1219200"/>
              <a:gd name="connsiteY2" fmla="*/ 550411 h 701040"/>
              <a:gd name="connsiteX3" fmla="*/ 0 w 1219200"/>
              <a:gd name="connsiteY3" fmla="*/ 407517 h 701040"/>
              <a:gd name="connsiteX4" fmla="*/ 0 w 1219200"/>
              <a:gd name="connsiteY4" fmla="*/ 202082 h 701040"/>
              <a:gd name="connsiteX5" fmla="*/ 59189 w 1219200"/>
              <a:gd name="connsiteY5" fmla="*/ 59188 h 701040"/>
              <a:gd name="connsiteX6" fmla="*/ 202083 w 1219200"/>
              <a:gd name="connsiteY6" fmla="*/ 0 h 701040"/>
              <a:gd name="connsiteX7" fmla="*/ 1017118 w 1219200"/>
              <a:gd name="connsiteY7" fmla="*/ 0 h 701040"/>
              <a:gd name="connsiteX8" fmla="*/ 1160012 w 1219200"/>
              <a:gd name="connsiteY8" fmla="*/ 59189 h 701040"/>
              <a:gd name="connsiteX9" fmla="*/ 1219200 w 1219200"/>
              <a:gd name="connsiteY9" fmla="*/ 202083 h 701040"/>
              <a:gd name="connsiteX10" fmla="*/ 1219200 w 1219200"/>
              <a:gd name="connsiteY10" fmla="*/ 407518 h 701040"/>
              <a:gd name="connsiteX11" fmla="*/ 1160012 w 1219200"/>
              <a:gd name="connsiteY11" fmla="*/ 550412 h 701040"/>
              <a:gd name="connsiteX12" fmla="*/ 1108558 w 1219200"/>
              <a:gd name="connsiteY12" fmla="*/ 701040 h 701040"/>
              <a:gd name="connsiteX0" fmla="*/ 1017118 w 1219200"/>
              <a:gd name="connsiteY0" fmla="*/ 609600 h 701040"/>
              <a:gd name="connsiteX1" fmla="*/ 59188 w 1219200"/>
              <a:gd name="connsiteY1" fmla="*/ 550411 h 701040"/>
              <a:gd name="connsiteX2" fmla="*/ 0 w 1219200"/>
              <a:gd name="connsiteY2" fmla="*/ 407517 h 701040"/>
              <a:gd name="connsiteX3" fmla="*/ 0 w 1219200"/>
              <a:gd name="connsiteY3" fmla="*/ 202082 h 701040"/>
              <a:gd name="connsiteX4" fmla="*/ 59189 w 1219200"/>
              <a:gd name="connsiteY4" fmla="*/ 59188 h 701040"/>
              <a:gd name="connsiteX5" fmla="*/ 202083 w 1219200"/>
              <a:gd name="connsiteY5" fmla="*/ 0 h 701040"/>
              <a:gd name="connsiteX6" fmla="*/ 1017118 w 1219200"/>
              <a:gd name="connsiteY6" fmla="*/ 0 h 701040"/>
              <a:gd name="connsiteX7" fmla="*/ 1160012 w 1219200"/>
              <a:gd name="connsiteY7" fmla="*/ 59189 h 701040"/>
              <a:gd name="connsiteX8" fmla="*/ 1219200 w 1219200"/>
              <a:gd name="connsiteY8" fmla="*/ 202083 h 701040"/>
              <a:gd name="connsiteX9" fmla="*/ 1219200 w 1219200"/>
              <a:gd name="connsiteY9" fmla="*/ 407518 h 701040"/>
              <a:gd name="connsiteX10" fmla="*/ 1160012 w 1219200"/>
              <a:gd name="connsiteY10" fmla="*/ 550412 h 701040"/>
              <a:gd name="connsiteX11" fmla="*/ 1108558 w 1219200"/>
              <a:gd name="connsiteY11" fmla="*/ 701040 h 701040"/>
              <a:gd name="connsiteX0" fmla="*/ 1017118 w 1219200"/>
              <a:gd name="connsiteY0" fmla="*/ 6096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407517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457200 h 701040"/>
              <a:gd name="connsiteX1" fmla="*/ 0 w 1219200"/>
              <a:gd name="connsiteY1" fmla="*/ 304800 h 701040"/>
              <a:gd name="connsiteX2" fmla="*/ 0 w 1219200"/>
              <a:gd name="connsiteY2" fmla="*/ 202082 h 701040"/>
              <a:gd name="connsiteX3" fmla="*/ 59189 w 1219200"/>
              <a:gd name="connsiteY3" fmla="*/ 59188 h 701040"/>
              <a:gd name="connsiteX4" fmla="*/ 202083 w 1219200"/>
              <a:gd name="connsiteY4" fmla="*/ 0 h 701040"/>
              <a:gd name="connsiteX5" fmla="*/ 1017118 w 1219200"/>
              <a:gd name="connsiteY5" fmla="*/ 0 h 701040"/>
              <a:gd name="connsiteX6" fmla="*/ 1160012 w 1219200"/>
              <a:gd name="connsiteY6" fmla="*/ 59189 h 701040"/>
              <a:gd name="connsiteX7" fmla="*/ 1219200 w 1219200"/>
              <a:gd name="connsiteY7" fmla="*/ 202083 h 701040"/>
              <a:gd name="connsiteX8" fmla="*/ 1219200 w 1219200"/>
              <a:gd name="connsiteY8" fmla="*/ 407518 h 701040"/>
              <a:gd name="connsiteX9" fmla="*/ 1160012 w 1219200"/>
              <a:gd name="connsiteY9" fmla="*/ 550412 h 701040"/>
              <a:gd name="connsiteX10" fmla="*/ 1108558 w 1219200"/>
              <a:gd name="connsiteY10" fmla="*/ 701040 h 701040"/>
              <a:gd name="connsiteX0" fmla="*/ 0 w 1219200"/>
              <a:gd name="connsiteY0" fmla="*/ 4572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219200 w 1219200"/>
              <a:gd name="connsiteY7" fmla="*/ 407518 h 701040"/>
              <a:gd name="connsiteX8" fmla="*/ 1160012 w 1219200"/>
              <a:gd name="connsiteY8" fmla="*/ 550412 h 701040"/>
              <a:gd name="connsiteX9" fmla="*/ 1108558 w 1219200"/>
              <a:gd name="connsiteY9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60012 w 1219200"/>
              <a:gd name="connsiteY7" fmla="*/ 550412 h 701040"/>
              <a:gd name="connsiteX8" fmla="*/ 1108558 w 1219200"/>
              <a:gd name="connsiteY8" fmla="*/ 701040 h 701040"/>
              <a:gd name="connsiteX0" fmla="*/ 0 w 1219200"/>
              <a:gd name="connsiteY0" fmla="*/ 304800 h 701040"/>
              <a:gd name="connsiteX1" fmla="*/ 0 w 1219200"/>
              <a:gd name="connsiteY1" fmla="*/ 202082 h 701040"/>
              <a:gd name="connsiteX2" fmla="*/ 59189 w 1219200"/>
              <a:gd name="connsiteY2" fmla="*/ 59188 h 701040"/>
              <a:gd name="connsiteX3" fmla="*/ 202083 w 1219200"/>
              <a:gd name="connsiteY3" fmla="*/ 0 h 701040"/>
              <a:gd name="connsiteX4" fmla="*/ 1017118 w 1219200"/>
              <a:gd name="connsiteY4" fmla="*/ 0 h 701040"/>
              <a:gd name="connsiteX5" fmla="*/ 1160012 w 1219200"/>
              <a:gd name="connsiteY5" fmla="*/ 59189 h 701040"/>
              <a:gd name="connsiteX6" fmla="*/ 1219200 w 1219200"/>
              <a:gd name="connsiteY6" fmla="*/ 202083 h 701040"/>
              <a:gd name="connsiteX7" fmla="*/ 1108558 w 1219200"/>
              <a:gd name="connsiteY7" fmla="*/ 701040 h 701040"/>
              <a:gd name="connsiteX0" fmla="*/ 0 w 1219200"/>
              <a:gd name="connsiteY0" fmla="*/ 304800 h 304800"/>
              <a:gd name="connsiteX1" fmla="*/ 0 w 1219200"/>
              <a:gd name="connsiteY1" fmla="*/ 202082 h 304800"/>
              <a:gd name="connsiteX2" fmla="*/ 59189 w 1219200"/>
              <a:gd name="connsiteY2" fmla="*/ 59188 h 304800"/>
              <a:gd name="connsiteX3" fmla="*/ 202083 w 1219200"/>
              <a:gd name="connsiteY3" fmla="*/ 0 h 304800"/>
              <a:gd name="connsiteX4" fmla="*/ 1017118 w 1219200"/>
              <a:gd name="connsiteY4" fmla="*/ 0 h 304800"/>
              <a:gd name="connsiteX5" fmla="*/ 1160012 w 1219200"/>
              <a:gd name="connsiteY5" fmla="*/ 59189 h 304800"/>
              <a:gd name="connsiteX6" fmla="*/ 1219200 w 1219200"/>
              <a:gd name="connsiteY6" fmla="*/ 202083 h 304800"/>
              <a:gd name="connsiteX7" fmla="*/ 1219200 w 1219200"/>
              <a:gd name="connsiteY7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" h="304800">
                <a:moveTo>
                  <a:pt x="0" y="304800"/>
                </a:moveTo>
                <a:lnTo>
                  <a:pt x="0" y="202082"/>
                </a:lnTo>
                <a:cubicBezTo>
                  <a:pt x="0" y="148487"/>
                  <a:pt x="21291" y="97086"/>
                  <a:pt x="59189" y="59188"/>
                </a:cubicBezTo>
                <a:cubicBezTo>
                  <a:pt x="97087" y="21290"/>
                  <a:pt x="148487" y="0"/>
                  <a:pt x="202083" y="0"/>
                </a:cubicBezTo>
                <a:lnTo>
                  <a:pt x="1017118" y="0"/>
                </a:lnTo>
                <a:cubicBezTo>
                  <a:pt x="1070713" y="0"/>
                  <a:pt x="1122114" y="21291"/>
                  <a:pt x="1160012" y="59189"/>
                </a:cubicBezTo>
                <a:cubicBezTo>
                  <a:pt x="1197910" y="97087"/>
                  <a:pt x="1219200" y="148487"/>
                  <a:pt x="1219200" y="202083"/>
                </a:cubicBezTo>
                <a:lnTo>
                  <a:pt x="1219200" y="30480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  <p:bldP spid="64" grpId="0" animBg="1"/>
      <p:bldP spid="68" grpId="0" animBg="1"/>
      <p:bldP spid="90" grpId="0"/>
      <p:bldP spid="78" grpId="0" animBg="1"/>
      <p:bldP spid="79" grpId="0" animBg="1"/>
      <p:bldP spid="83" grpId="0" animBg="1"/>
      <p:bldP spid="85" grpId="0" animBg="1"/>
      <p:bldP spid="71" grpId="0" animBg="1"/>
      <p:bldP spid="75" grpId="0" animBg="1"/>
      <p:bldP spid="87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438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8382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5049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629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Fully Associative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2460317" y="1524000"/>
            <a:ext cx="2645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cache lines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Fully-associative reduces conflict misses...</a:t>
            </a:r>
          </a:p>
          <a:p>
            <a:r>
              <a:rPr lang="en-US" dirty="0" smtClean="0"/>
              <a:t>	… assuming good eviction strategy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20,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33400" y="457200"/>
            <a:ext cx="8382000" cy="6019800"/>
          </a:xfrm>
        </p:spPr>
        <p:txBody>
          <a:bodyPr/>
          <a:lstStyle/>
          <a:p>
            <a:r>
              <a:rPr lang="en-US" dirty="0" smtClean="0"/>
              <a:t>… but large block size can still reduce hit rate</a:t>
            </a:r>
          </a:p>
          <a:p>
            <a:r>
              <a:rPr lang="en-US" sz="2800" dirty="0" smtClean="0"/>
              <a:t>vector add trace: 0, 100, 200, 1, 101, 201, 2, 202,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two fully-associative 4-byte cache lines?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The line is being referenced for the first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1"/>
            <a:r>
              <a:rPr lang="en-US" dirty="0"/>
              <a:t>The line was evicted because the cache was </a:t>
            </a:r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Conflict</a:t>
            </a:r>
          </a:p>
          <a:p>
            <a:pPr lvl="1"/>
            <a:r>
              <a:rPr lang="en-US" dirty="0" smtClean="0"/>
              <a:t>The line was evicted because of another access whose index conflicted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Memory Hierarchy Overview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 Principle of Locality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Direct-Mapped Cache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Fully Associative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534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up: other designs; writing to caches</a:t>
            </a:r>
          </a:p>
        </p:txBody>
      </p:sp>
      <p:pic>
        <p:nvPicPr>
          <p:cNvPr id="23554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/>
          </a:p>
        </p:txBody>
      </p:sp>
      <p:sp>
        <p:nvSpPr>
          <p:cNvPr id="3186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6172200"/>
          </a:xfrm>
        </p:spPr>
        <p:txBody>
          <a:bodyPr>
            <a:noAutofit/>
          </a:bodyPr>
          <a:lstStyle/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CPU clock rates ~0.2ns – 2ns (5GHz-500MHz)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Technology 	Capacity	$/GB	Latency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Tape	1 TB	$.17	100s of seconds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Disk	2 TB	$.03	Millions of cycles (ms)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SSD (Flash)	128 GB	$2	Thousands of cycles (us)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DRAM 	8 GB	$10	                          (10s of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off-chip	8 MB	$4000 	5-15 cycles (few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on-chip	256 KB	???	1-3 cycles (ns)</a:t>
            </a:r>
          </a:p>
          <a:p>
            <a:pPr>
              <a:tabLst>
                <a:tab pos="2230438" algn="l"/>
                <a:tab pos="3425825" algn="l"/>
              </a:tabLst>
            </a:pPr>
            <a:endParaRPr lang="en-US" sz="2800" dirty="0" smtClean="0"/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Others: </a:t>
            </a:r>
            <a:r>
              <a:rPr lang="en-US" sz="2800" dirty="0" err="1" smtClean="0">
                <a:solidFill>
                  <a:schemeClr val="accent1"/>
                </a:solidFill>
              </a:rPr>
              <a:t>eDRAM</a:t>
            </a:r>
            <a:r>
              <a:rPr lang="en-US" sz="2800" dirty="0" smtClean="0"/>
              <a:t> aka</a:t>
            </a:r>
            <a:r>
              <a:rPr lang="en-US" sz="2800" dirty="0" smtClean="0">
                <a:solidFill>
                  <a:schemeClr val="accent1"/>
                </a:solidFill>
              </a:rPr>
              <a:t> 1-T SRAM</a:t>
            </a:r>
            <a:r>
              <a:rPr lang="en-US" sz="2800" dirty="0" smtClean="0"/>
              <a:t>, </a:t>
            </a:r>
            <a:r>
              <a:rPr lang="en-US" sz="2800" dirty="0" err="1" smtClean="0"/>
              <a:t>FeRAM</a:t>
            </a:r>
            <a:r>
              <a:rPr lang="en-US" sz="2800" dirty="0" smtClean="0"/>
              <a:t>, CD, DVD, …</a:t>
            </a:r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Q: Can we create illusion of cheap + large + fast?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3090836"/>
            <a:ext cx="2153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50-300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124200" y="3131403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Pyramid</a:t>
            </a:r>
          </a:p>
        </p:txBody>
      </p:sp>
      <p:grpSp>
        <p:nvGrpSpPr>
          <p:cNvPr id="55" name="Group 54"/>
          <p:cNvGrpSpPr/>
          <p:nvPr>
            <p:custDataLst>
              <p:tags r:id="rId2"/>
            </p:custDataLst>
          </p:nvPr>
        </p:nvGrpSpPr>
        <p:grpSpPr>
          <a:xfrm>
            <a:off x="609600" y="4731603"/>
            <a:ext cx="6858000" cy="1066800"/>
            <a:chOff x="685800" y="4495800"/>
            <a:chExt cx="6858000" cy="1066800"/>
          </a:xfrm>
        </p:grpSpPr>
        <p:sp>
          <p:nvSpPr>
            <p:cNvPr id="3190789" name="AutoShape 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blackGray">
            <a:xfrm>
              <a:off x="6324600" y="4714875"/>
              <a:ext cx="1066800" cy="8382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ltGray">
            <a:xfrm>
              <a:off x="34290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ltGray">
            <a:xfrm>
              <a:off x="6858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ltGray">
            <a:xfrm>
              <a:off x="48006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ltGray">
            <a:xfrm>
              <a:off x="20574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1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ltGray">
            <a:xfrm>
              <a:off x="61722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371600" y="4495800"/>
              <a:ext cx="5486400" cy="1066800"/>
            </a:xfrm>
            <a:prstGeom prst="rect">
              <a:avLst/>
            </a:prstGeom>
            <a:solidFill>
              <a:srgbClr val="000099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chemeClr val="bg1"/>
                  </a:solidFill>
                  <a:latin typeface="Calibri"/>
                </a:rPr>
                <a:t>Disk (Many GB – few TB)</a:t>
              </a:r>
              <a:endParaRPr lang="en-US" sz="2400" dirty="0">
                <a:solidFill>
                  <a:schemeClr val="bg1"/>
                </a:solidFill>
                <a:latin typeface="Calibri"/>
              </a:endParaRPr>
            </a:p>
          </p:txBody>
        </p:sp>
      </p:grpSp>
      <p:sp>
        <p:nvSpPr>
          <p:cNvPr id="3190810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95400" y="3207603"/>
            <a:ext cx="609600" cy="38100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4" name="Group 53"/>
          <p:cNvGrpSpPr/>
          <p:nvPr>
            <p:custDataLst>
              <p:tags r:id="rId4"/>
            </p:custDataLst>
          </p:nvPr>
        </p:nvGrpSpPr>
        <p:grpSpPr>
          <a:xfrm>
            <a:off x="1295400" y="3664803"/>
            <a:ext cx="5486400" cy="1066800"/>
            <a:chOff x="1371600" y="3429000"/>
            <a:chExt cx="5486400" cy="1066800"/>
          </a:xfrm>
        </p:grpSpPr>
        <p:sp>
          <p:nvSpPr>
            <p:cNvPr id="37" name="AutoShape 1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ltGray">
            <a:xfrm>
              <a:off x="41148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ltGray">
            <a:xfrm>
              <a:off x="13716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ltGray">
            <a:xfrm>
              <a:off x="54864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ltGray">
            <a:xfrm>
              <a:off x="27432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794" name="Rectangle 1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3429000"/>
              <a:ext cx="4114800" cy="1066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Memory (128MB – few GB)</a:t>
              </a:r>
            </a:p>
          </p:txBody>
        </p:sp>
      </p:grpSp>
      <p:grpSp>
        <p:nvGrpSpPr>
          <p:cNvPr id="53" name="Group 52"/>
          <p:cNvGrpSpPr/>
          <p:nvPr>
            <p:custDataLst>
              <p:tags r:id="rId5"/>
            </p:custDataLst>
          </p:nvPr>
        </p:nvGrpSpPr>
        <p:grpSpPr>
          <a:xfrm>
            <a:off x="1981200" y="2598003"/>
            <a:ext cx="4114800" cy="1066800"/>
            <a:chOff x="2057400" y="2362200"/>
            <a:chExt cx="4114800" cy="1066800"/>
          </a:xfrm>
        </p:grpSpPr>
        <p:sp>
          <p:nvSpPr>
            <p:cNvPr id="3190797" name="AutoShape 1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ltGray">
            <a:xfrm>
              <a:off x="48006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1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ltGray">
            <a:xfrm>
              <a:off x="20574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ltGray">
            <a:xfrm>
              <a:off x="34290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ltGray">
            <a:xfrm>
              <a:off x="2743201" y="2362200"/>
              <a:ext cx="2743200" cy="1066800"/>
            </a:xfrm>
            <a:prstGeom prst="rect">
              <a:avLst/>
            </a:prstGeom>
            <a:solidFill>
              <a:srgbClr val="0066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L2 Cache  (½-32MB)</a:t>
              </a:r>
            </a:p>
          </p:txBody>
        </p:sp>
      </p:grpSp>
      <p:sp>
        <p:nvSpPr>
          <p:cNvPr id="3190786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" y="464403"/>
            <a:ext cx="6858000" cy="533400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endParaRPr lang="en-US" sz="18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3" name="AutoShape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2800" y="464403"/>
            <a:ext cx="1371600" cy="1057275"/>
          </a:xfrm>
          <a:prstGeom prst="triangle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RegFile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sz="2000" dirty="0">
                <a:solidFill>
                  <a:srgbClr val="FFFFFF"/>
                </a:solidFill>
                <a:latin typeface="Calibri"/>
              </a:rPr>
              <a:t>100s bytes</a:t>
            </a:r>
          </a:p>
        </p:txBody>
      </p:sp>
      <p:sp>
        <p:nvSpPr>
          <p:cNvPr id="3190804" name="Rectangle 20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Pyramid</a:t>
            </a:r>
            <a:endParaRPr lang="en-US" dirty="0"/>
          </a:p>
        </p:txBody>
      </p:sp>
      <p:sp>
        <p:nvSpPr>
          <p:cNvPr id="3190805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693003"/>
            <a:ext cx="212199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&lt; 1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access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6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1683603"/>
            <a:ext cx="214924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1-3 cycle access</a:t>
            </a:r>
          </a:p>
        </p:txBody>
      </p:sp>
      <p:sp>
        <p:nvSpPr>
          <p:cNvPr id="3190807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2750403"/>
            <a:ext cx="230473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5-15 cycle access</a:t>
            </a:r>
          </a:p>
        </p:txBody>
      </p:sp>
      <p:sp>
        <p:nvSpPr>
          <p:cNvPr id="3190808" name="Text Box 2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52084" y="3893403"/>
            <a:ext cx="2615716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50-300 cycle access</a:t>
            </a:r>
          </a:p>
        </p:txBody>
      </p:sp>
      <p:sp>
        <p:nvSpPr>
          <p:cNvPr id="3190809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2140803"/>
            <a:ext cx="2438400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L3 becoming more common</a:t>
            </a:r>
            <a:br>
              <a:rPr lang="en-US" sz="2400" dirty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?)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11" name="Text Box 2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" y="5950803"/>
            <a:ext cx="8382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These are rough numbers: mileage may vary for latest/greatest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Caches usually made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SRAM (or </a:t>
            </a:r>
            <a:r>
              <a:rPr lang="en-US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)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grpSp>
        <p:nvGrpSpPr>
          <p:cNvPr id="52" name="Group 51"/>
          <p:cNvGrpSpPr/>
          <p:nvPr>
            <p:custDataLst>
              <p:tags r:id="rId15"/>
            </p:custDataLst>
          </p:nvPr>
        </p:nvGrpSpPr>
        <p:grpSpPr>
          <a:xfrm>
            <a:off x="2667000" y="1531203"/>
            <a:ext cx="2743200" cy="1066800"/>
            <a:chOff x="2743200" y="1295400"/>
            <a:chExt cx="2743200" cy="1066800"/>
          </a:xfrm>
        </p:grpSpPr>
        <p:sp>
          <p:nvSpPr>
            <p:cNvPr id="3190801" name="AutoShap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1295400"/>
              <a:ext cx="138176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L1 Cache</a:t>
              </a:r>
            </a:p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(several KB)</a:t>
              </a:r>
            </a:p>
          </p:txBody>
        </p:sp>
      </p:grpSp>
      <p:sp>
        <p:nvSpPr>
          <p:cNvPr id="51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24601" y="4884003"/>
            <a:ext cx="1943199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1000000+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810" grpId="0" animBg="1"/>
      <p:bldP spid="3190806" grpId="0"/>
      <p:bldP spid="3190807" grpId="0"/>
      <p:bldP spid="3190808" grpId="0"/>
      <p:bldP spid="3190809" grpId="0"/>
      <p:bldP spid="3190811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Typical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7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 Hierarchy</a:t>
            </a:r>
            <a:endParaRPr lang="en-US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5715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small &amp; fast</a:t>
            </a:r>
          </a:p>
          <a:p>
            <a:pPr lvl="1"/>
            <a:r>
              <a:rPr lang="en-US" dirty="0" smtClean="0"/>
              <a:t>stores active data</a:t>
            </a:r>
          </a:p>
          <a:p>
            <a:r>
              <a:rPr lang="en-US" dirty="0" smtClean="0"/>
              <a:t>Memory farther from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big &amp; slow</a:t>
            </a:r>
          </a:p>
          <a:p>
            <a:pPr lvl="1"/>
            <a:r>
              <a:rPr lang="en-US" dirty="0" smtClean="0"/>
              <a:t>stores inactive data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Active </a:t>
            </a:r>
            <a:r>
              <a:rPr lang="en-US" dirty="0" err="1" smtClean="0"/>
              <a:t>vs</a:t>
            </a:r>
            <a:r>
              <a:rPr lang="en-US" dirty="0" smtClean="0"/>
              <a:t> Inactive Data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534400" cy="60198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Assumption: Most data is not active.</a:t>
            </a:r>
          </a:p>
          <a:p>
            <a:r>
              <a:rPr lang="en-US" sz="2600" dirty="0" smtClean="0"/>
              <a:t>Q: How to decide what is active?</a:t>
            </a:r>
          </a:p>
          <a:p>
            <a:endParaRPr lang="en-US" sz="2600" dirty="0" smtClean="0"/>
          </a:p>
          <a:p>
            <a:r>
              <a:rPr lang="en-US" sz="2600" dirty="0" smtClean="0"/>
              <a:t>A: Programmer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Compiler decides</a:t>
            </a:r>
          </a:p>
          <a:p>
            <a:endParaRPr lang="en-US" sz="2600" dirty="0" smtClean="0"/>
          </a:p>
          <a:p>
            <a:r>
              <a:rPr lang="en-US" sz="2600" dirty="0" smtClean="0"/>
              <a:t>A: OS decides at run-time</a:t>
            </a:r>
          </a:p>
          <a:p>
            <a:endParaRPr lang="en-US" sz="2600" dirty="0" smtClean="0"/>
          </a:p>
          <a:p>
            <a:r>
              <a:rPr lang="en-US" sz="2600" dirty="0" smtClean="0"/>
              <a:t>A: Hardware decides</a:t>
            </a:r>
            <a:br>
              <a:rPr lang="en-US" sz="2600" dirty="0" smtClean="0"/>
            </a:br>
            <a:r>
              <a:rPr lang="en-US" sz="2600" dirty="0" smtClean="0"/>
              <a:t>at run-time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2322</TotalTime>
  <Words>2213</Words>
  <Application>Microsoft Office PowerPoint</Application>
  <PresentationFormat>On-screen Show (4:3)</PresentationFormat>
  <Paragraphs>635</Paragraphs>
  <Slides>40</Slides>
  <Notes>30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Dark 3410</vt:lpstr>
      <vt:lpstr>Caches</vt:lpstr>
      <vt:lpstr>Announcements</vt:lpstr>
      <vt:lpstr>Goals for Today: caches</vt:lpstr>
      <vt:lpstr>Agenda</vt:lpstr>
      <vt:lpstr>Performance</vt:lpstr>
      <vt:lpstr>Memory Pyramid</vt:lpstr>
      <vt:lpstr>A Typical System</vt:lpstr>
      <vt:lpstr>Memory Hierarchy</vt:lpstr>
      <vt:lpstr>Active vs Inactive Data</vt:lpstr>
      <vt:lpstr>Insight of Caches</vt:lpstr>
      <vt:lpstr>Locality Analogy</vt:lpstr>
      <vt:lpstr>Two types of Locality</vt:lpstr>
      <vt:lpstr>Locality</vt:lpstr>
      <vt:lpstr>Memory Hierarchy</vt:lpstr>
      <vt:lpstr>Cache Lookups (Read)</vt:lpstr>
      <vt:lpstr>Cache Organization</vt:lpstr>
      <vt:lpstr>Three common designs</vt:lpstr>
      <vt:lpstr>Three common designs</vt:lpstr>
      <vt:lpstr>Three common designs</vt:lpstr>
      <vt:lpstr>TIO: Mapping the Memory Address</vt:lpstr>
      <vt:lpstr>Direct Mapped Cache</vt:lpstr>
      <vt:lpstr>Direct Mapped Cache</vt:lpstr>
      <vt:lpstr>Tags and Offsets</vt:lpstr>
      <vt:lpstr>A Simple Direct Mapped Cache</vt:lpstr>
      <vt:lpstr>Direct Mapped Cache (Reading)</vt:lpstr>
      <vt:lpstr>Direct Mapped Cache Size</vt:lpstr>
      <vt:lpstr>Cache Performance</vt:lpstr>
      <vt:lpstr>Misses</vt:lpstr>
      <vt:lpstr>Avoiding Misses</vt:lpstr>
      <vt:lpstr>PowerPoint Presentation</vt:lpstr>
      <vt:lpstr>Misses</vt:lpstr>
      <vt:lpstr>Avoiding Misses</vt:lpstr>
      <vt:lpstr>Three common designs</vt:lpstr>
      <vt:lpstr>A Simple Fully Associative Cache</vt:lpstr>
      <vt:lpstr>Fully Associative Cache (Reading)</vt:lpstr>
      <vt:lpstr>Fully Associative Cache Size</vt:lpstr>
      <vt:lpstr>PowerPoint Presentation</vt:lpstr>
      <vt:lpstr>PowerPoint Presentation</vt:lpstr>
      <vt:lpstr>Misses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Windows User</cp:lastModifiedBy>
  <cp:revision>308</cp:revision>
  <dcterms:created xsi:type="dcterms:W3CDTF">2006-08-16T00:00:00Z</dcterms:created>
  <dcterms:modified xsi:type="dcterms:W3CDTF">2012-03-15T16:02:51Z</dcterms:modified>
</cp:coreProperties>
</file>