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2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3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4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5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6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notesSlides/notesSlide7.xml" ContentType="application/vnd.openxmlformats-officedocument.presentationml.notesSlide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8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9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10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11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12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13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notesSlides/notesSlide14.xml" ContentType="application/vnd.openxmlformats-officedocument.presentationml.notesSlide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15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notesSlides/notesSlide16.xml" ContentType="application/vnd.openxmlformats-officedocument.presentationml.notesSlide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notesSlides/notesSlide17.xml" ContentType="application/vnd.openxmlformats-officedocument.presentationml.notesSlide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notesSlides/notesSlide18.xml" ContentType="application/vnd.openxmlformats-officedocument.presentationml.notesSlide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notesSlides/notesSlide19.xml" ContentType="application/vnd.openxmlformats-officedocument.presentationml.notesSlide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notesSlides/notesSlide20.xml" ContentType="application/vnd.openxmlformats-officedocument.presentationml.notesSlide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notesSlides/notesSlide21.xml" ContentType="application/vnd.openxmlformats-officedocument.presentationml.notesSlide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2"/>
  </p:notesMasterIdLst>
  <p:sldIdLst>
    <p:sldId id="293" r:id="rId2"/>
    <p:sldId id="296" r:id="rId3"/>
    <p:sldId id="331" r:id="rId4"/>
    <p:sldId id="332" r:id="rId5"/>
    <p:sldId id="314" r:id="rId6"/>
    <p:sldId id="320" r:id="rId7"/>
    <p:sldId id="317" r:id="rId8"/>
    <p:sldId id="318" r:id="rId9"/>
    <p:sldId id="321" r:id="rId10"/>
    <p:sldId id="326" r:id="rId11"/>
    <p:sldId id="327" r:id="rId12"/>
    <p:sldId id="328" r:id="rId13"/>
    <p:sldId id="330" r:id="rId14"/>
    <p:sldId id="313" r:id="rId15"/>
    <p:sldId id="310" r:id="rId16"/>
    <p:sldId id="311" r:id="rId17"/>
    <p:sldId id="297" r:id="rId18"/>
    <p:sldId id="324" r:id="rId19"/>
    <p:sldId id="325" r:id="rId20"/>
    <p:sldId id="329" r:id="rId21"/>
    <p:sldId id="298" r:id="rId22"/>
    <p:sldId id="333" r:id="rId23"/>
    <p:sldId id="300" r:id="rId24"/>
    <p:sldId id="323" r:id="rId25"/>
    <p:sldId id="322" r:id="rId26"/>
    <p:sldId id="302" r:id="rId27"/>
    <p:sldId id="303" r:id="rId28"/>
    <p:sldId id="304" r:id="rId29"/>
    <p:sldId id="308" r:id="rId30"/>
    <p:sldId id="305" r:id="rId31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75746" autoAdjust="0"/>
  </p:normalViewPr>
  <p:slideViewPr>
    <p:cSldViewPr>
      <p:cViewPr varScale="1">
        <p:scale>
          <a:sx n="49" d="100"/>
          <a:sy n="49" d="100"/>
        </p:scale>
        <p:origin x="-13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0EB97F-346C-4986-9AF1-E2467A6E7C35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D37BDA2-CA29-4C42-99D2-ABCD21F45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6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2313"/>
            <a:ext cx="4802187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313" y="4560889"/>
            <a:ext cx="5359400" cy="4316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65" tIns="47783" rIns="95565" bIns="4778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4438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2393"/>
            <a:ext cx="5346999" cy="43326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pPr defTabSz="966526">
              <a:defRPr/>
            </a:pPr>
            <a:r>
              <a:rPr lang="en-US" baseline="0" dirty="0" smtClean="0"/>
              <a:t>assumes (WE=0 implies 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=0) everywhere, similar for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needed, </a:t>
            </a:r>
            <a:r>
              <a:rPr lang="en-US" baseline="0" dirty="0" err="1" smtClean="0"/>
              <a:t>rB</a:t>
            </a:r>
            <a:r>
              <a:rPr lang="en-US" baseline="0" dirty="0" smtClean="0"/>
              <a:t> needed (can ensure this in ID stage)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all hazards, and say how they are resolved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1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84" tIns="47492" rIns="94984" bIns="47492"/>
          <a:lstStyle/>
          <a:p>
            <a:r>
              <a:rPr lang="en-US" dirty="0" smtClean="0"/>
              <a:t>requires one bubble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see lw …; </a:t>
            </a:r>
            <a:r>
              <a:rPr lang="en-US" baseline="0" dirty="0" smtClean="0"/>
              <a:t>nop; …</a:t>
            </a:r>
          </a:p>
          <a:p>
            <a:r>
              <a:rPr lang="en-US" baseline="0" dirty="0" smtClean="0"/>
              <a:t>we will stall for our project 2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 ISA tied to </a:t>
            </a:r>
            <a:r>
              <a:rPr lang="en-US" dirty="0" err="1" smtClean="0"/>
              <a:t>impl</a:t>
            </a:r>
            <a:r>
              <a:rPr lang="en-US" dirty="0" smtClean="0"/>
              <a:t>; messy </a:t>
            </a:r>
            <a:r>
              <a:rPr lang="en-US" dirty="0" err="1" smtClean="0"/>
              <a:t>asm</a:t>
            </a:r>
            <a:r>
              <a:rPr lang="en-US" dirty="0" smtClean="0"/>
              <a:t>; </a:t>
            </a:r>
            <a:r>
              <a:rPr lang="en-US" dirty="0" err="1" smtClean="0"/>
              <a:t>impl</a:t>
            </a:r>
            <a:r>
              <a:rPr lang="en-US" dirty="0" smtClean="0"/>
              <a:t> easy &amp; cheap; </a:t>
            </a:r>
            <a:r>
              <a:rPr lang="en-US" dirty="0" err="1" smtClean="0"/>
              <a:t>perf</a:t>
            </a:r>
            <a:r>
              <a:rPr lang="en-US" dirty="0" smtClean="0"/>
              <a:t> depends on </a:t>
            </a:r>
            <a:r>
              <a:rPr lang="en-US" dirty="0" err="1" smtClean="0"/>
              <a:t>asm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2: ISA correctness not tied to </a:t>
            </a:r>
            <a:r>
              <a:rPr lang="en-US" dirty="0" err="1" smtClean="0"/>
              <a:t>impl</a:t>
            </a:r>
            <a:r>
              <a:rPr lang="en-US" dirty="0" smtClean="0"/>
              <a:t>; </a:t>
            </a:r>
            <a:r>
              <a:rPr lang="en-US" dirty="0" err="1" smtClean="0"/>
              <a:t>clean+slow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, or </a:t>
            </a:r>
            <a:r>
              <a:rPr lang="en-US" dirty="0" err="1" smtClean="0"/>
              <a:t>messy+fast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; </a:t>
            </a:r>
            <a:r>
              <a:rPr lang="en-US" dirty="0" err="1" smtClean="0"/>
              <a:t>impl</a:t>
            </a:r>
            <a:r>
              <a:rPr lang="en-US" dirty="0" smtClean="0"/>
              <a:t> easy and cheap; same </a:t>
            </a:r>
            <a:r>
              <a:rPr lang="en-US" dirty="0" err="1" smtClean="0"/>
              <a:t>perf</a:t>
            </a:r>
            <a:r>
              <a:rPr lang="en-US" dirty="0" smtClean="0"/>
              <a:t> as 1.</a:t>
            </a:r>
            <a:br>
              <a:rPr lang="en-US" dirty="0" smtClean="0"/>
            </a:br>
            <a:r>
              <a:rPr lang="en-US" dirty="0" smtClean="0"/>
              <a:t>3: ISA </a:t>
            </a:r>
            <a:r>
              <a:rPr lang="en-US" dirty="0" err="1" smtClean="0"/>
              <a:t>perf</a:t>
            </a:r>
            <a:r>
              <a:rPr lang="en-US" dirty="0" smtClean="0"/>
              <a:t> not tied to </a:t>
            </a:r>
            <a:r>
              <a:rPr lang="en-US" dirty="0" err="1" smtClean="0"/>
              <a:t>impl</a:t>
            </a:r>
            <a:r>
              <a:rPr lang="en-US" dirty="0" smtClean="0"/>
              <a:t>; </a:t>
            </a:r>
            <a:r>
              <a:rPr lang="en-US" dirty="0" err="1" smtClean="0"/>
              <a:t>clean+fast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;  </a:t>
            </a:r>
            <a:r>
              <a:rPr lang="en-US" dirty="0" err="1" smtClean="0"/>
              <a:t>impl</a:t>
            </a:r>
            <a:r>
              <a:rPr lang="en-US" dirty="0" smtClean="0"/>
              <a:t> is tricky; best </a:t>
            </a:r>
            <a:r>
              <a:rPr lang="en-US" dirty="0" err="1" smtClean="0"/>
              <a:t>perf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happens with branch/jump in branch delay slot?</a:t>
            </a:r>
          </a:p>
          <a:p>
            <a:r>
              <a:rPr lang="en-US" dirty="0" smtClean="0"/>
              <a:t>A: bad stuff, so forbidden</a:t>
            </a:r>
          </a:p>
          <a:p>
            <a:r>
              <a:rPr lang="en-US" dirty="0" smtClean="0"/>
              <a:t>Q: why one, not two?</a:t>
            </a:r>
          </a:p>
          <a:p>
            <a:r>
              <a:rPr lang="en-US" dirty="0" smtClean="0"/>
              <a:t>A: can move branch calc from EX</a:t>
            </a:r>
            <a:r>
              <a:rPr lang="en-US" baseline="0" dirty="0" smtClean="0"/>
              <a:t> to ID; will require new bypasses into ID stage; or can just zap the second instruction</a:t>
            </a:r>
          </a:p>
          <a:p>
            <a:r>
              <a:rPr lang="en-US" baseline="0" dirty="0" smtClean="0"/>
              <a:t>Q: performance?</a:t>
            </a:r>
          </a:p>
          <a:p>
            <a:r>
              <a:rPr lang="en-US" baseline="0" dirty="0" smtClean="0"/>
              <a:t>A: stall is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branch decision in EX</a:t>
            </a:r>
          </a:p>
          <a:p>
            <a:r>
              <a:rPr lang="en-US" dirty="0" smtClean="0"/>
              <a:t>need 2</a:t>
            </a:r>
            <a:r>
              <a:rPr lang="en-US" baseline="0" dirty="0" smtClean="0"/>
              <a:t> stalls, and maybe kill 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branch decision in EX</a:t>
            </a:r>
          </a:p>
          <a:p>
            <a:r>
              <a:rPr lang="en-US" dirty="0" smtClean="0"/>
              <a:t>need 2</a:t>
            </a:r>
            <a:r>
              <a:rPr lang="en-US" baseline="0" dirty="0" smtClean="0"/>
              <a:t> stalls, and maybe kill 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happens with branch/jump in branch delay slot?</a:t>
            </a:r>
          </a:p>
          <a:p>
            <a:r>
              <a:rPr lang="en-US" dirty="0" smtClean="0"/>
              <a:t>A: bad stuff, so forbidden</a:t>
            </a:r>
          </a:p>
          <a:p>
            <a:r>
              <a:rPr lang="en-US" dirty="0" smtClean="0"/>
              <a:t>Q: why one, not two?</a:t>
            </a:r>
          </a:p>
          <a:p>
            <a:r>
              <a:rPr lang="en-US" dirty="0" smtClean="0"/>
              <a:t>A: can move branch calc from EX</a:t>
            </a:r>
            <a:r>
              <a:rPr lang="en-US" baseline="0" dirty="0" smtClean="0"/>
              <a:t> to ID; will require new bypasses into ID stage; or can just zap the second instruction</a:t>
            </a:r>
          </a:p>
          <a:p>
            <a:r>
              <a:rPr lang="en-US" baseline="0" dirty="0" smtClean="0"/>
              <a:t>Q: performance?</a:t>
            </a:r>
          </a:p>
          <a:p>
            <a:r>
              <a:rPr lang="en-US" baseline="0" dirty="0" smtClean="0"/>
              <a:t>A: stall is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happens with branch/jump in branch delay slot?</a:t>
            </a:r>
          </a:p>
          <a:p>
            <a:r>
              <a:rPr lang="en-US" dirty="0" smtClean="0"/>
              <a:t>A: bad stuff, so forbidden</a:t>
            </a:r>
          </a:p>
          <a:p>
            <a:r>
              <a:rPr lang="en-US" dirty="0" smtClean="0"/>
              <a:t>Q: why one, not two?</a:t>
            </a:r>
          </a:p>
          <a:p>
            <a:r>
              <a:rPr lang="en-US" dirty="0" smtClean="0"/>
              <a:t>A: can move branch calc from EX</a:t>
            </a:r>
            <a:r>
              <a:rPr lang="en-US" baseline="0" dirty="0" smtClean="0"/>
              <a:t> to ID; will require new bypasses into ID stage; or can just zap the second instruction</a:t>
            </a:r>
          </a:p>
          <a:p>
            <a:r>
              <a:rPr lang="en-US" baseline="0" dirty="0" smtClean="0"/>
              <a:t>Q: performance?</a:t>
            </a:r>
          </a:p>
          <a:p>
            <a:r>
              <a:rPr lang="en-US" baseline="0" dirty="0" smtClean="0"/>
              <a:t>A: stall is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ctr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How to guess?</a:t>
            </a:r>
          </a:p>
          <a:p>
            <a:r>
              <a:rPr lang="en-US" dirty="0" smtClean="0"/>
              <a:t>A: constant; hint; branch prediction; random;</a:t>
            </a:r>
            <a:r>
              <a:rPr lang="en-US" baseline="0" dirty="0" smtClean="0"/>
              <a:t>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4438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2392"/>
            <a:ext cx="5346999" cy="43326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0" tIns="45710" rIns="91420" bIns="45710"/>
          <a:lstStyle/>
          <a:p>
            <a:r>
              <a:rPr lang="en-US" dirty="0" smtClean="0"/>
              <a:t>Q:</a:t>
            </a:r>
            <a:r>
              <a:rPr lang="en-US" baseline="0" dirty="0" smtClean="0"/>
              <a:t> what if we had a “copy 0(r3), 4(r3)” instruction, as the </a:t>
            </a:r>
            <a:r>
              <a:rPr lang="en-US" baseline="0" smtClean="0"/>
              <a:t>x86 does, or “add r4, r4, 0(r3)”?</a:t>
            </a:r>
            <a:endParaRPr lang="en-US" baseline="0" dirty="0" smtClean="0"/>
          </a:p>
          <a:p>
            <a:r>
              <a:rPr lang="en-US" baseline="0" dirty="0" smtClean="0"/>
              <a:t>A: structural hazard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prev</a:t>
            </a:r>
            <a:r>
              <a:rPr lang="en-US" baseline="0" dirty="0" smtClean="0"/>
              <a:t> slide:</a:t>
            </a:r>
          </a:p>
          <a:p>
            <a:r>
              <a:rPr lang="en-US" dirty="0" smtClean="0"/>
              <a:t>Q:</a:t>
            </a:r>
            <a:r>
              <a:rPr lang="en-US" baseline="0" dirty="0" smtClean="0"/>
              <a:t> what happens if branch in EX?</a:t>
            </a:r>
          </a:p>
          <a:p>
            <a:r>
              <a:rPr lang="en-US" baseline="0" dirty="0" smtClean="0"/>
              <a:t>A: bad stuff: we miss the branch</a:t>
            </a:r>
          </a:p>
          <a:p>
            <a:r>
              <a:rPr lang="en-US" baseline="0" dirty="0" smtClean="0"/>
              <a:t>So: lets try not to stall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1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84" tIns="47492" rIns="94984" bIns="47492"/>
          <a:lstStyle/>
          <a:p>
            <a:r>
              <a:rPr lang="en-US" dirty="0" smtClean="0"/>
              <a:t>find hazards first, then</a:t>
            </a:r>
            <a:r>
              <a:rPr lang="en-US" baseline="0" dirty="0" smtClean="0"/>
              <a:t> draw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1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84" tIns="47492" rIns="94984" bIns="47492"/>
          <a:lstStyle/>
          <a:p>
            <a:r>
              <a:rPr lang="en-US" dirty="0" smtClean="0"/>
              <a:t>draw control signals for /stall</a:t>
            </a:r>
          </a:p>
          <a:p>
            <a:r>
              <a:rPr lang="en-US" dirty="0" smtClean="0"/>
              <a:t>Q:</a:t>
            </a:r>
            <a:r>
              <a:rPr lang="en-US" baseline="0" dirty="0" smtClean="0"/>
              <a:t> what happens if branch in EX?</a:t>
            </a:r>
          </a:p>
          <a:p>
            <a:r>
              <a:rPr lang="en-US" baseline="0" dirty="0" smtClean="0"/>
              <a:t>A: bad stuff: we miss the branch</a:t>
            </a:r>
          </a:p>
          <a:p>
            <a:r>
              <a:rPr lang="en-US" baseline="0" dirty="0" smtClean="0"/>
              <a:t>So: lets try not to stall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1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84" tIns="47492" rIns="94984" bIns="4749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1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84" tIns="47492" rIns="94984" bIns="47492"/>
          <a:lstStyle/>
          <a:p>
            <a:r>
              <a:rPr lang="en-US" dirty="0" smtClean="0"/>
              <a:t>draw control signals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4438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2393"/>
            <a:ext cx="5346999" cy="43326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pPr defTabSz="966526">
              <a:defRPr/>
            </a:pPr>
            <a:r>
              <a:rPr lang="en-US" baseline="0" dirty="0" smtClean="0"/>
              <a:t>assumes (WE=0 implies 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=0) everywhere, similar for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needed, </a:t>
            </a:r>
            <a:r>
              <a:rPr lang="en-US" baseline="0" dirty="0" err="1" smtClean="0"/>
              <a:t>rB</a:t>
            </a:r>
            <a:r>
              <a:rPr lang="en-US" baseline="0" dirty="0" smtClean="0"/>
              <a:t> needed (can ensure this in ID stage)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4438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2393"/>
            <a:ext cx="5346999" cy="43326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pPr defTabSz="966526">
              <a:defRPr/>
            </a:pPr>
            <a:r>
              <a:rPr lang="en-US" baseline="0" dirty="0" smtClean="0"/>
              <a:t>assumes (WE=0 implies 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=0) everywhere, similar for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needed, </a:t>
            </a:r>
            <a:r>
              <a:rPr lang="en-US" baseline="0" dirty="0" err="1" smtClean="0"/>
              <a:t>rB</a:t>
            </a:r>
            <a:r>
              <a:rPr lang="en-US" baseline="0" dirty="0" smtClean="0"/>
              <a:t> needed (can ensure this in ID stage)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Cornell University</a:t>
            </a:r>
            <a:endParaRPr lang="en-US" sz="2700" dirty="0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2/28/2012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81000" y="584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tags" Target="../tags/tag270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42" Type="http://schemas.openxmlformats.org/officeDocument/2006/relationships/tags" Target="../tags/tag273.xml"/><Relationship Id="rId47" Type="http://schemas.openxmlformats.org/officeDocument/2006/relationships/tags" Target="../tags/tag278.xml"/><Relationship Id="rId50" Type="http://schemas.openxmlformats.org/officeDocument/2006/relationships/tags" Target="../tags/tag281.xml"/><Relationship Id="rId55" Type="http://schemas.openxmlformats.org/officeDocument/2006/relationships/tags" Target="../tags/tag286.xml"/><Relationship Id="rId63" Type="http://schemas.openxmlformats.org/officeDocument/2006/relationships/slideLayout" Target="../slideLayouts/slideLayout7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0" Type="http://schemas.openxmlformats.org/officeDocument/2006/relationships/tags" Target="../tags/tag251.xml"/><Relationship Id="rId29" Type="http://schemas.openxmlformats.org/officeDocument/2006/relationships/tags" Target="../tags/tag260.xml"/><Relationship Id="rId41" Type="http://schemas.openxmlformats.org/officeDocument/2006/relationships/tags" Target="../tags/tag272.xml"/><Relationship Id="rId54" Type="http://schemas.openxmlformats.org/officeDocument/2006/relationships/tags" Target="../tags/tag285.xml"/><Relationship Id="rId62" Type="http://schemas.openxmlformats.org/officeDocument/2006/relationships/tags" Target="../tags/tag29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40" Type="http://schemas.openxmlformats.org/officeDocument/2006/relationships/tags" Target="../tags/tag271.xml"/><Relationship Id="rId45" Type="http://schemas.openxmlformats.org/officeDocument/2006/relationships/tags" Target="../tags/tag276.xml"/><Relationship Id="rId53" Type="http://schemas.openxmlformats.org/officeDocument/2006/relationships/tags" Target="../tags/tag284.xml"/><Relationship Id="rId58" Type="http://schemas.openxmlformats.org/officeDocument/2006/relationships/tags" Target="../tags/tag289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49" Type="http://schemas.openxmlformats.org/officeDocument/2006/relationships/tags" Target="../tags/tag280.xml"/><Relationship Id="rId57" Type="http://schemas.openxmlformats.org/officeDocument/2006/relationships/tags" Target="../tags/tag288.xml"/><Relationship Id="rId61" Type="http://schemas.openxmlformats.org/officeDocument/2006/relationships/tags" Target="../tags/tag292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4" Type="http://schemas.openxmlformats.org/officeDocument/2006/relationships/tags" Target="../tags/tag275.xml"/><Relationship Id="rId52" Type="http://schemas.openxmlformats.org/officeDocument/2006/relationships/tags" Target="../tags/tag283.xml"/><Relationship Id="rId60" Type="http://schemas.openxmlformats.org/officeDocument/2006/relationships/tags" Target="../tags/tag291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43" Type="http://schemas.openxmlformats.org/officeDocument/2006/relationships/tags" Target="../tags/tag274.xml"/><Relationship Id="rId48" Type="http://schemas.openxmlformats.org/officeDocument/2006/relationships/tags" Target="../tags/tag279.xml"/><Relationship Id="rId56" Type="http://schemas.openxmlformats.org/officeDocument/2006/relationships/tags" Target="../tags/tag287.xml"/><Relationship Id="rId64" Type="http://schemas.openxmlformats.org/officeDocument/2006/relationships/notesSlide" Target="../notesSlides/notesSlide7.xml"/><Relationship Id="rId8" Type="http://schemas.openxmlformats.org/officeDocument/2006/relationships/tags" Target="../tags/tag239.xml"/><Relationship Id="rId51" Type="http://schemas.openxmlformats.org/officeDocument/2006/relationships/tags" Target="../tags/tag282.xml"/><Relationship Id="rId3" Type="http://schemas.openxmlformats.org/officeDocument/2006/relationships/tags" Target="../tags/tag234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Relationship Id="rId46" Type="http://schemas.openxmlformats.org/officeDocument/2006/relationships/tags" Target="../tags/tag277.xml"/><Relationship Id="rId59" Type="http://schemas.openxmlformats.org/officeDocument/2006/relationships/tags" Target="../tags/tag29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96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tags" Target="../tags/tag299.xml"/><Relationship Id="rId5" Type="http://schemas.openxmlformats.org/officeDocument/2006/relationships/tags" Target="../tags/tag298.xml"/><Relationship Id="rId4" Type="http://schemas.openxmlformats.org/officeDocument/2006/relationships/tags" Target="../tags/tag297.xml"/><Relationship Id="rId9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302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301.xml"/><Relationship Id="rId1" Type="http://schemas.openxmlformats.org/officeDocument/2006/relationships/tags" Target="../tags/tag300.xml"/><Relationship Id="rId6" Type="http://schemas.openxmlformats.org/officeDocument/2006/relationships/tags" Target="../tags/tag305.xml"/><Relationship Id="rId5" Type="http://schemas.openxmlformats.org/officeDocument/2006/relationships/tags" Target="../tags/tag304.xml"/><Relationship Id="rId4" Type="http://schemas.openxmlformats.org/officeDocument/2006/relationships/tags" Target="../tags/tag303.xml"/><Relationship Id="rId9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8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10.xml"/><Relationship Id="rId4" Type="http://schemas.openxmlformats.org/officeDocument/2006/relationships/tags" Target="../tags/tag30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12.xml"/><Relationship Id="rId1" Type="http://schemas.openxmlformats.org/officeDocument/2006/relationships/tags" Target="../tags/tag311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325.xml"/><Relationship Id="rId18" Type="http://schemas.openxmlformats.org/officeDocument/2006/relationships/tags" Target="../tags/tag330.xml"/><Relationship Id="rId26" Type="http://schemas.openxmlformats.org/officeDocument/2006/relationships/tags" Target="../tags/tag338.xml"/><Relationship Id="rId39" Type="http://schemas.openxmlformats.org/officeDocument/2006/relationships/tags" Target="../tags/tag351.xml"/><Relationship Id="rId21" Type="http://schemas.openxmlformats.org/officeDocument/2006/relationships/tags" Target="../tags/tag333.xml"/><Relationship Id="rId34" Type="http://schemas.openxmlformats.org/officeDocument/2006/relationships/tags" Target="../tags/tag346.xml"/><Relationship Id="rId42" Type="http://schemas.openxmlformats.org/officeDocument/2006/relationships/tags" Target="../tags/tag354.xml"/><Relationship Id="rId47" Type="http://schemas.openxmlformats.org/officeDocument/2006/relationships/tags" Target="../tags/tag359.xml"/><Relationship Id="rId50" Type="http://schemas.openxmlformats.org/officeDocument/2006/relationships/tags" Target="../tags/tag362.xml"/><Relationship Id="rId55" Type="http://schemas.openxmlformats.org/officeDocument/2006/relationships/tags" Target="../tags/tag367.xml"/><Relationship Id="rId7" Type="http://schemas.openxmlformats.org/officeDocument/2006/relationships/tags" Target="../tags/tag319.xml"/><Relationship Id="rId12" Type="http://schemas.openxmlformats.org/officeDocument/2006/relationships/tags" Target="../tags/tag324.xml"/><Relationship Id="rId17" Type="http://schemas.openxmlformats.org/officeDocument/2006/relationships/tags" Target="../tags/tag329.xml"/><Relationship Id="rId25" Type="http://schemas.openxmlformats.org/officeDocument/2006/relationships/tags" Target="../tags/tag337.xml"/><Relationship Id="rId33" Type="http://schemas.openxmlformats.org/officeDocument/2006/relationships/tags" Target="../tags/tag345.xml"/><Relationship Id="rId38" Type="http://schemas.openxmlformats.org/officeDocument/2006/relationships/tags" Target="../tags/tag350.xml"/><Relationship Id="rId46" Type="http://schemas.openxmlformats.org/officeDocument/2006/relationships/tags" Target="../tags/tag358.xml"/><Relationship Id="rId59" Type="http://schemas.openxmlformats.org/officeDocument/2006/relationships/notesSlide" Target="../notesSlides/notesSlide12.xml"/><Relationship Id="rId2" Type="http://schemas.openxmlformats.org/officeDocument/2006/relationships/tags" Target="../tags/tag314.xml"/><Relationship Id="rId16" Type="http://schemas.openxmlformats.org/officeDocument/2006/relationships/tags" Target="../tags/tag328.xml"/><Relationship Id="rId20" Type="http://schemas.openxmlformats.org/officeDocument/2006/relationships/tags" Target="../tags/tag332.xml"/><Relationship Id="rId29" Type="http://schemas.openxmlformats.org/officeDocument/2006/relationships/tags" Target="../tags/tag341.xml"/><Relationship Id="rId41" Type="http://schemas.openxmlformats.org/officeDocument/2006/relationships/tags" Target="../tags/tag353.xml"/><Relationship Id="rId54" Type="http://schemas.openxmlformats.org/officeDocument/2006/relationships/tags" Target="../tags/tag366.xml"/><Relationship Id="rId1" Type="http://schemas.openxmlformats.org/officeDocument/2006/relationships/tags" Target="../tags/tag313.xml"/><Relationship Id="rId6" Type="http://schemas.openxmlformats.org/officeDocument/2006/relationships/tags" Target="../tags/tag318.xml"/><Relationship Id="rId11" Type="http://schemas.openxmlformats.org/officeDocument/2006/relationships/tags" Target="../tags/tag323.xml"/><Relationship Id="rId24" Type="http://schemas.openxmlformats.org/officeDocument/2006/relationships/tags" Target="../tags/tag336.xml"/><Relationship Id="rId32" Type="http://schemas.openxmlformats.org/officeDocument/2006/relationships/tags" Target="../tags/tag344.xml"/><Relationship Id="rId37" Type="http://schemas.openxmlformats.org/officeDocument/2006/relationships/tags" Target="../tags/tag349.xml"/><Relationship Id="rId40" Type="http://schemas.openxmlformats.org/officeDocument/2006/relationships/tags" Target="../tags/tag352.xml"/><Relationship Id="rId45" Type="http://schemas.openxmlformats.org/officeDocument/2006/relationships/tags" Target="../tags/tag357.xml"/><Relationship Id="rId53" Type="http://schemas.openxmlformats.org/officeDocument/2006/relationships/tags" Target="../tags/tag365.xml"/><Relationship Id="rId58" Type="http://schemas.openxmlformats.org/officeDocument/2006/relationships/slideLayout" Target="../slideLayouts/slideLayout7.xml"/><Relationship Id="rId5" Type="http://schemas.openxmlformats.org/officeDocument/2006/relationships/tags" Target="../tags/tag317.xml"/><Relationship Id="rId15" Type="http://schemas.openxmlformats.org/officeDocument/2006/relationships/tags" Target="../tags/tag327.xml"/><Relationship Id="rId23" Type="http://schemas.openxmlformats.org/officeDocument/2006/relationships/tags" Target="../tags/tag335.xml"/><Relationship Id="rId28" Type="http://schemas.openxmlformats.org/officeDocument/2006/relationships/tags" Target="../tags/tag340.xml"/><Relationship Id="rId36" Type="http://schemas.openxmlformats.org/officeDocument/2006/relationships/tags" Target="../tags/tag348.xml"/><Relationship Id="rId49" Type="http://schemas.openxmlformats.org/officeDocument/2006/relationships/tags" Target="../tags/tag361.xml"/><Relationship Id="rId57" Type="http://schemas.openxmlformats.org/officeDocument/2006/relationships/tags" Target="../tags/tag369.xml"/><Relationship Id="rId10" Type="http://schemas.openxmlformats.org/officeDocument/2006/relationships/tags" Target="../tags/tag322.xml"/><Relationship Id="rId19" Type="http://schemas.openxmlformats.org/officeDocument/2006/relationships/tags" Target="../tags/tag331.xml"/><Relationship Id="rId31" Type="http://schemas.openxmlformats.org/officeDocument/2006/relationships/tags" Target="../tags/tag343.xml"/><Relationship Id="rId44" Type="http://schemas.openxmlformats.org/officeDocument/2006/relationships/tags" Target="../tags/tag356.xml"/><Relationship Id="rId52" Type="http://schemas.openxmlformats.org/officeDocument/2006/relationships/tags" Target="../tags/tag364.xml"/><Relationship Id="rId4" Type="http://schemas.openxmlformats.org/officeDocument/2006/relationships/tags" Target="../tags/tag316.xml"/><Relationship Id="rId9" Type="http://schemas.openxmlformats.org/officeDocument/2006/relationships/tags" Target="../tags/tag321.xml"/><Relationship Id="rId14" Type="http://schemas.openxmlformats.org/officeDocument/2006/relationships/tags" Target="../tags/tag326.xml"/><Relationship Id="rId22" Type="http://schemas.openxmlformats.org/officeDocument/2006/relationships/tags" Target="../tags/tag334.xml"/><Relationship Id="rId27" Type="http://schemas.openxmlformats.org/officeDocument/2006/relationships/tags" Target="../tags/tag339.xml"/><Relationship Id="rId30" Type="http://schemas.openxmlformats.org/officeDocument/2006/relationships/tags" Target="../tags/tag342.xml"/><Relationship Id="rId35" Type="http://schemas.openxmlformats.org/officeDocument/2006/relationships/tags" Target="../tags/tag347.xml"/><Relationship Id="rId43" Type="http://schemas.openxmlformats.org/officeDocument/2006/relationships/tags" Target="../tags/tag355.xml"/><Relationship Id="rId48" Type="http://schemas.openxmlformats.org/officeDocument/2006/relationships/tags" Target="../tags/tag360.xml"/><Relationship Id="rId56" Type="http://schemas.openxmlformats.org/officeDocument/2006/relationships/tags" Target="../tags/tag368.xml"/><Relationship Id="rId8" Type="http://schemas.openxmlformats.org/officeDocument/2006/relationships/tags" Target="../tags/tag320.xml"/><Relationship Id="rId51" Type="http://schemas.openxmlformats.org/officeDocument/2006/relationships/tags" Target="../tags/tag363.xml"/><Relationship Id="rId3" Type="http://schemas.openxmlformats.org/officeDocument/2006/relationships/tags" Target="../tags/tag3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71.xml"/><Relationship Id="rId1" Type="http://schemas.openxmlformats.org/officeDocument/2006/relationships/tags" Target="../tags/tag370.xml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75.xml"/><Relationship Id="rId1" Type="http://schemas.openxmlformats.org/officeDocument/2006/relationships/tags" Target="../tags/tag374.xml"/><Relationship Id="rId4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388.xml"/><Relationship Id="rId18" Type="http://schemas.openxmlformats.org/officeDocument/2006/relationships/tags" Target="../tags/tag393.xml"/><Relationship Id="rId26" Type="http://schemas.openxmlformats.org/officeDocument/2006/relationships/tags" Target="../tags/tag401.xml"/><Relationship Id="rId39" Type="http://schemas.openxmlformats.org/officeDocument/2006/relationships/tags" Target="../tags/tag414.xml"/><Relationship Id="rId21" Type="http://schemas.openxmlformats.org/officeDocument/2006/relationships/tags" Target="../tags/tag396.xml"/><Relationship Id="rId34" Type="http://schemas.openxmlformats.org/officeDocument/2006/relationships/tags" Target="../tags/tag409.xml"/><Relationship Id="rId42" Type="http://schemas.openxmlformats.org/officeDocument/2006/relationships/tags" Target="../tags/tag417.xml"/><Relationship Id="rId47" Type="http://schemas.openxmlformats.org/officeDocument/2006/relationships/tags" Target="../tags/tag422.xml"/><Relationship Id="rId50" Type="http://schemas.openxmlformats.org/officeDocument/2006/relationships/tags" Target="../tags/tag425.xml"/><Relationship Id="rId55" Type="http://schemas.openxmlformats.org/officeDocument/2006/relationships/tags" Target="../tags/tag430.xml"/><Relationship Id="rId63" Type="http://schemas.openxmlformats.org/officeDocument/2006/relationships/tags" Target="../tags/tag438.xml"/><Relationship Id="rId68" Type="http://schemas.openxmlformats.org/officeDocument/2006/relationships/tags" Target="../tags/tag443.xml"/><Relationship Id="rId76" Type="http://schemas.openxmlformats.org/officeDocument/2006/relationships/notesSlide" Target="../notesSlides/notesSlide16.xml"/><Relationship Id="rId7" Type="http://schemas.openxmlformats.org/officeDocument/2006/relationships/tags" Target="../tags/tag382.xml"/><Relationship Id="rId71" Type="http://schemas.openxmlformats.org/officeDocument/2006/relationships/tags" Target="../tags/tag446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29" Type="http://schemas.openxmlformats.org/officeDocument/2006/relationships/tags" Target="../tags/tag404.xml"/><Relationship Id="rId11" Type="http://schemas.openxmlformats.org/officeDocument/2006/relationships/tags" Target="../tags/tag386.xml"/><Relationship Id="rId24" Type="http://schemas.openxmlformats.org/officeDocument/2006/relationships/tags" Target="../tags/tag399.xml"/><Relationship Id="rId32" Type="http://schemas.openxmlformats.org/officeDocument/2006/relationships/tags" Target="../tags/tag407.xml"/><Relationship Id="rId37" Type="http://schemas.openxmlformats.org/officeDocument/2006/relationships/tags" Target="../tags/tag412.xml"/><Relationship Id="rId40" Type="http://schemas.openxmlformats.org/officeDocument/2006/relationships/tags" Target="../tags/tag415.xml"/><Relationship Id="rId45" Type="http://schemas.openxmlformats.org/officeDocument/2006/relationships/tags" Target="../tags/tag420.xml"/><Relationship Id="rId53" Type="http://schemas.openxmlformats.org/officeDocument/2006/relationships/tags" Target="../tags/tag428.xml"/><Relationship Id="rId58" Type="http://schemas.openxmlformats.org/officeDocument/2006/relationships/tags" Target="../tags/tag433.xml"/><Relationship Id="rId66" Type="http://schemas.openxmlformats.org/officeDocument/2006/relationships/tags" Target="../tags/tag441.xml"/><Relationship Id="rId74" Type="http://schemas.openxmlformats.org/officeDocument/2006/relationships/tags" Target="../tags/tag449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23" Type="http://schemas.openxmlformats.org/officeDocument/2006/relationships/tags" Target="../tags/tag398.xml"/><Relationship Id="rId28" Type="http://schemas.openxmlformats.org/officeDocument/2006/relationships/tags" Target="../tags/tag403.xml"/><Relationship Id="rId36" Type="http://schemas.openxmlformats.org/officeDocument/2006/relationships/tags" Target="../tags/tag411.xml"/><Relationship Id="rId49" Type="http://schemas.openxmlformats.org/officeDocument/2006/relationships/tags" Target="../tags/tag424.xml"/><Relationship Id="rId57" Type="http://schemas.openxmlformats.org/officeDocument/2006/relationships/tags" Target="../tags/tag432.xml"/><Relationship Id="rId61" Type="http://schemas.openxmlformats.org/officeDocument/2006/relationships/tags" Target="../tags/tag436.xml"/><Relationship Id="rId10" Type="http://schemas.openxmlformats.org/officeDocument/2006/relationships/tags" Target="../tags/tag385.xml"/><Relationship Id="rId19" Type="http://schemas.openxmlformats.org/officeDocument/2006/relationships/tags" Target="../tags/tag394.xml"/><Relationship Id="rId31" Type="http://schemas.openxmlformats.org/officeDocument/2006/relationships/tags" Target="../tags/tag406.xml"/><Relationship Id="rId44" Type="http://schemas.openxmlformats.org/officeDocument/2006/relationships/tags" Target="../tags/tag419.xml"/><Relationship Id="rId52" Type="http://schemas.openxmlformats.org/officeDocument/2006/relationships/tags" Target="../tags/tag427.xml"/><Relationship Id="rId60" Type="http://schemas.openxmlformats.org/officeDocument/2006/relationships/tags" Target="../tags/tag435.xml"/><Relationship Id="rId65" Type="http://schemas.openxmlformats.org/officeDocument/2006/relationships/tags" Target="../tags/tag440.xml"/><Relationship Id="rId73" Type="http://schemas.openxmlformats.org/officeDocument/2006/relationships/tags" Target="../tags/tag448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Relationship Id="rId22" Type="http://schemas.openxmlformats.org/officeDocument/2006/relationships/tags" Target="../tags/tag397.xml"/><Relationship Id="rId27" Type="http://schemas.openxmlformats.org/officeDocument/2006/relationships/tags" Target="../tags/tag402.xml"/><Relationship Id="rId30" Type="http://schemas.openxmlformats.org/officeDocument/2006/relationships/tags" Target="../tags/tag405.xml"/><Relationship Id="rId35" Type="http://schemas.openxmlformats.org/officeDocument/2006/relationships/tags" Target="../tags/tag410.xml"/><Relationship Id="rId43" Type="http://schemas.openxmlformats.org/officeDocument/2006/relationships/tags" Target="../tags/tag418.xml"/><Relationship Id="rId48" Type="http://schemas.openxmlformats.org/officeDocument/2006/relationships/tags" Target="../tags/tag423.xml"/><Relationship Id="rId56" Type="http://schemas.openxmlformats.org/officeDocument/2006/relationships/tags" Target="../tags/tag431.xml"/><Relationship Id="rId64" Type="http://schemas.openxmlformats.org/officeDocument/2006/relationships/tags" Target="../tags/tag439.xml"/><Relationship Id="rId69" Type="http://schemas.openxmlformats.org/officeDocument/2006/relationships/tags" Target="../tags/tag444.xml"/><Relationship Id="rId8" Type="http://schemas.openxmlformats.org/officeDocument/2006/relationships/tags" Target="../tags/tag383.xml"/><Relationship Id="rId51" Type="http://schemas.openxmlformats.org/officeDocument/2006/relationships/tags" Target="../tags/tag426.xml"/><Relationship Id="rId72" Type="http://schemas.openxmlformats.org/officeDocument/2006/relationships/tags" Target="../tags/tag447.xml"/><Relationship Id="rId3" Type="http://schemas.openxmlformats.org/officeDocument/2006/relationships/tags" Target="../tags/tag378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5" Type="http://schemas.openxmlformats.org/officeDocument/2006/relationships/tags" Target="../tags/tag400.xml"/><Relationship Id="rId33" Type="http://schemas.openxmlformats.org/officeDocument/2006/relationships/tags" Target="../tags/tag408.xml"/><Relationship Id="rId38" Type="http://schemas.openxmlformats.org/officeDocument/2006/relationships/tags" Target="../tags/tag413.xml"/><Relationship Id="rId46" Type="http://schemas.openxmlformats.org/officeDocument/2006/relationships/tags" Target="../tags/tag421.xml"/><Relationship Id="rId59" Type="http://schemas.openxmlformats.org/officeDocument/2006/relationships/tags" Target="../tags/tag434.xml"/><Relationship Id="rId67" Type="http://schemas.openxmlformats.org/officeDocument/2006/relationships/tags" Target="../tags/tag442.xml"/><Relationship Id="rId20" Type="http://schemas.openxmlformats.org/officeDocument/2006/relationships/tags" Target="../tags/tag395.xml"/><Relationship Id="rId41" Type="http://schemas.openxmlformats.org/officeDocument/2006/relationships/tags" Target="../tags/tag416.xml"/><Relationship Id="rId54" Type="http://schemas.openxmlformats.org/officeDocument/2006/relationships/tags" Target="../tags/tag429.xml"/><Relationship Id="rId62" Type="http://schemas.openxmlformats.org/officeDocument/2006/relationships/tags" Target="../tags/tag437.xml"/><Relationship Id="rId70" Type="http://schemas.openxmlformats.org/officeDocument/2006/relationships/tags" Target="../tags/tag445.xml"/><Relationship Id="rId75" Type="http://schemas.openxmlformats.org/officeDocument/2006/relationships/slideLayout" Target="../slideLayouts/slideLayout7.xml"/><Relationship Id="rId1" Type="http://schemas.openxmlformats.org/officeDocument/2006/relationships/tags" Target="../tags/tag376.xml"/><Relationship Id="rId6" Type="http://schemas.openxmlformats.org/officeDocument/2006/relationships/tags" Target="../tags/tag381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462.xml"/><Relationship Id="rId18" Type="http://schemas.openxmlformats.org/officeDocument/2006/relationships/tags" Target="../tags/tag467.xml"/><Relationship Id="rId26" Type="http://schemas.openxmlformats.org/officeDocument/2006/relationships/tags" Target="../tags/tag475.xml"/><Relationship Id="rId39" Type="http://schemas.openxmlformats.org/officeDocument/2006/relationships/tags" Target="../tags/tag488.xml"/><Relationship Id="rId21" Type="http://schemas.openxmlformats.org/officeDocument/2006/relationships/tags" Target="../tags/tag470.xml"/><Relationship Id="rId34" Type="http://schemas.openxmlformats.org/officeDocument/2006/relationships/tags" Target="../tags/tag483.xml"/><Relationship Id="rId42" Type="http://schemas.openxmlformats.org/officeDocument/2006/relationships/tags" Target="../tags/tag491.xml"/><Relationship Id="rId47" Type="http://schemas.openxmlformats.org/officeDocument/2006/relationships/tags" Target="../tags/tag496.xml"/><Relationship Id="rId50" Type="http://schemas.openxmlformats.org/officeDocument/2006/relationships/tags" Target="../tags/tag499.xml"/><Relationship Id="rId55" Type="http://schemas.openxmlformats.org/officeDocument/2006/relationships/tags" Target="../tags/tag504.xml"/><Relationship Id="rId63" Type="http://schemas.openxmlformats.org/officeDocument/2006/relationships/tags" Target="../tags/tag512.xml"/><Relationship Id="rId68" Type="http://schemas.openxmlformats.org/officeDocument/2006/relationships/tags" Target="../tags/tag517.xml"/><Relationship Id="rId76" Type="http://schemas.openxmlformats.org/officeDocument/2006/relationships/notesSlide" Target="../notesSlides/notesSlide17.xml"/><Relationship Id="rId7" Type="http://schemas.openxmlformats.org/officeDocument/2006/relationships/tags" Target="../tags/tag456.xml"/><Relationship Id="rId71" Type="http://schemas.openxmlformats.org/officeDocument/2006/relationships/tags" Target="../tags/tag520.xml"/><Relationship Id="rId2" Type="http://schemas.openxmlformats.org/officeDocument/2006/relationships/tags" Target="../tags/tag451.xml"/><Relationship Id="rId16" Type="http://schemas.openxmlformats.org/officeDocument/2006/relationships/tags" Target="../tags/tag465.xml"/><Relationship Id="rId29" Type="http://schemas.openxmlformats.org/officeDocument/2006/relationships/tags" Target="../tags/tag478.xml"/><Relationship Id="rId11" Type="http://schemas.openxmlformats.org/officeDocument/2006/relationships/tags" Target="../tags/tag460.xml"/><Relationship Id="rId24" Type="http://schemas.openxmlformats.org/officeDocument/2006/relationships/tags" Target="../tags/tag473.xml"/><Relationship Id="rId32" Type="http://schemas.openxmlformats.org/officeDocument/2006/relationships/tags" Target="../tags/tag481.xml"/><Relationship Id="rId37" Type="http://schemas.openxmlformats.org/officeDocument/2006/relationships/tags" Target="../tags/tag486.xml"/><Relationship Id="rId40" Type="http://schemas.openxmlformats.org/officeDocument/2006/relationships/tags" Target="../tags/tag489.xml"/><Relationship Id="rId45" Type="http://schemas.openxmlformats.org/officeDocument/2006/relationships/tags" Target="../tags/tag494.xml"/><Relationship Id="rId53" Type="http://schemas.openxmlformats.org/officeDocument/2006/relationships/tags" Target="../tags/tag502.xml"/><Relationship Id="rId58" Type="http://schemas.openxmlformats.org/officeDocument/2006/relationships/tags" Target="../tags/tag507.xml"/><Relationship Id="rId66" Type="http://schemas.openxmlformats.org/officeDocument/2006/relationships/tags" Target="../tags/tag515.xml"/><Relationship Id="rId74" Type="http://schemas.openxmlformats.org/officeDocument/2006/relationships/tags" Target="../tags/tag523.xml"/><Relationship Id="rId5" Type="http://schemas.openxmlformats.org/officeDocument/2006/relationships/tags" Target="../tags/tag454.xml"/><Relationship Id="rId15" Type="http://schemas.openxmlformats.org/officeDocument/2006/relationships/tags" Target="../tags/tag464.xml"/><Relationship Id="rId23" Type="http://schemas.openxmlformats.org/officeDocument/2006/relationships/tags" Target="../tags/tag472.xml"/><Relationship Id="rId28" Type="http://schemas.openxmlformats.org/officeDocument/2006/relationships/tags" Target="../tags/tag477.xml"/><Relationship Id="rId36" Type="http://schemas.openxmlformats.org/officeDocument/2006/relationships/tags" Target="../tags/tag485.xml"/><Relationship Id="rId49" Type="http://schemas.openxmlformats.org/officeDocument/2006/relationships/tags" Target="../tags/tag498.xml"/><Relationship Id="rId57" Type="http://schemas.openxmlformats.org/officeDocument/2006/relationships/tags" Target="../tags/tag506.xml"/><Relationship Id="rId61" Type="http://schemas.openxmlformats.org/officeDocument/2006/relationships/tags" Target="../tags/tag510.xml"/><Relationship Id="rId10" Type="http://schemas.openxmlformats.org/officeDocument/2006/relationships/tags" Target="../tags/tag459.xml"/><Relationship Id="rId19" Type="http://schemas.openxmlformats.org/officeDocument/2006/relationships/tags" Target="../tags/tag468.xml"/><Relationship Id="rId31" Type="http://schemas.openxmlformats.org/officeDocument/2006/relationships/tags" Target="../tags/tag480.xml"/><Relationship Id="rId44" Type="http://schemas.openxmlformats.org/officeDocument/2006/relationships/tags" Target="../tags/tag493.xml"/><Relationship Id="rId52" Type="http://schemas.openxmlformats.org/officeDocument/2006/relationships/tags" Target="../tags/tag501.xml"/><Relationship Id="rId60" Type="http://schemas.openxmlformats.org/officeDocument/2006/relationships/tags" Target="../tags/tag509.xml"/><Relationship Id="rId65" Type="http://schemas.openxmlformats.org/officeDocument/2006/relationships/tags" Target="../tags/tag514.xml"/><Relationship Id="rId73" Type="http://schemas.openxmlformats.org/officeDocument/2006/relationships/tags" Target="../tags/tag522.xml"/><Relationship Id="rId4" Type="http://schemas.openxmlformats.org/officeDocument/2006/relationships/tags" Target="../tags/tag453.xml"/><Relationship Id="rId9" Type="http://schemas.openxmlformats.org/officeDocument/2006/relationships/tags" Target="../tags/tag458.xml"/><Relationship Id="rId14" Type="http://schemas.openxmlformats.org/officeDocument/2006/relationships/tags" Target="../tags/tag463.xml"/><Relationship Id="rId22" Type="http://schemas.openxmlformats.org/officeDocument/2006/relationships/tags" Target="../tags/tag471.xml"/><Relationship Id="rId27" Type="http://schemas.openxmlformats.org/officeDocument/2006/relationships/tags" Target="../tags/tag476.xml"/><Relationship Id="rId30" Type="http://schemas.openxmlformats.org/officeDocument/2006/relationships/tags" Target="../tags/tag479.xml"/><Relationship Id="rId35" Type="http://schemas.openxmlformats.org/officeDocument/2006/relationships/tags" Target="../tags/tag484.xml"/><Relationship Id="rId43" Type="http://schemas.openxmlformats.org/officeDocument/2006/relationships/tags" Target="../tags/tag492.xml"/><Relationship Id="rId48" Type="http://schemas.openxmlformats.org/officeDocument/2006/relationships/tags" Target="../tags/tag497.xml"/><Relationship Id="rId56" Type="http://schemas.openxmlformats.org/officeDocument/2006/relationships/tags" Target="../tags/tag505.xml"/><Relationship Id="rId64" Type="http://schemas.openxmlformats.org/officeDocument/2006/relationships/tags" Target="../tags/tag513.xml"/><Relationship Id="rId69" Type="http://schemas.openxmlformats.org/officeDocument/2006/relationships/tags" Target="../tags/tag518.xml"/><Relationship Id="rId8" Type="http://schemas.openxmlformats.org/officeDocument/2006/relationships/tags" Target="../tags/tag457.xml"/><Relationship Id="rId51" Type="http://schemas.openxmlformats.org/officeDocument/2006/relationships/tags" Target="../tags/tag500.xml"/><Relationship Id="rId72" Type="http://schemas.openxmlformats.org/officeDocument/2006/relationships/tags" Target="../tags/tag521.xml"/><Relationship Id="rId3" Type="http://schemas.openxmlformats.org/officeDocument/2006/relationships/tags" Target="../tags/tag452.xml"/><Relationship Id="rId12" Type="http://schemas.openxmlformats.org/officeDocument/2006/relationships/tags" Target="../tags/tag461.xml"/><Relationship Id="rId17" Type="http://schemas.openxmlformats.org/officeDocument/2006/relationships/tags" Target="../tags/tag466.xml"/><Relationship Id="rId25" Type="http://schemas.openxmlformats.org/officeDocument/2006/relationships/tags" Target="../tags/tag474.xml"/><Relationship Id="rId33" Type="http://schemas.openxmlformats.org/officeDocument/2006/relationships/tags" Target="../tags/tag482.xml"/><Relationship Id="rId38" Type="http://schemas.openxmlformats.org/officeDocument/2006/relationships/tags" Target="../tags/tag487.xml"/><Relationship Id="rId46" Type="http://schemas.openxmlformats.org/officeDocument/2006/relationships/tags" Target="../tags/tag495.xml"/><Relationship Id="rId59" Type="http://schemas.openxmlformats.org/officeDocument/2006/relationships/tags" Target="../tags/tag508.xml"/><Relationship Id="rId67" Type="http://schemas.openxmlformats.org/officeDocument/2006/relationships/tags" Target="../tags/tag516.xml"/><Relationship Id="rId20" Type="http://schemas.openxmlformats.org/officeDocument/2006/relationships/tags" Target="../tags/tag469.xml"/><Relationship Id="rId41" Type="http://schemas.openxmlformats.org/officeDocument/2006/relationships/tags" Target="../tags/tag490.xml"/><Relationship Id="rId54" Type="http://schemas.openxmlformats.org/officeDocument/2006/relationships/tags" Target="../tags/tag503.xml"/><Relationship Id="rId62" Type="http://schemas.openxmlformats.org/officeDocument/2006/relationships/tags" Target="../tags/tag511.xml"/><Relationship Id="rId70" Type="http://schemas.openxmlformats.org/officeDocument/2006/relationships/tags" Target="../tags/tag519.xml"/><Relationship Id="rId75" Type="http://schemas.openxmlformats.org/officeDocument/2006/relationships/slideLayout" Target="../slideLayouts/slideLayout7.xml"/><Relationship Id="rId1" Type="http://schemas.openxmlformats.org/officeDocument/2006/relationships/tags" Target="../tags/tag450.xml"/><Relationship Id="rId6" Type="http://schemas.openxmlformats.org/officeDocument/2006/relationships/tags" Target="../tags/tag45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25.xml"/><Relationship Id="rId1" Type="http://schemas.openxmlformats.org/officeDocument/2006/relationships/tags" Target="../tags/tag524.xml"/><Relationship Id="rId4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27.xml"/><Relationship Id="rId1" Type="http://schemas.openxmlformats.org/officeDocument/2006/relationships/tags" Target="../tags/tag526.xml"/><Relationship Id="rId4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540.xml"/><Relationship Id="rId18" Type="http://schemas.openxmlformats.org/officeDocument/2006/relationships/tags" Target="../tags/tag545.xml"/><Relationship Id="rId26" Type="http://schemas.openxmlformats.org/officeDocument/2006/relationships/tags" Target="../tags/tag553.xml"/><Relationship Id="rId39" Type="http://schemas.openxmlformats.org/officeDocument/2006/relationships/tags" Target="../tags/tag566.xml"/><Relationship Id="rId21" Type="http://schemas.openxmlformats.org/officeDocument/2006/relationships/tags" Target="../tags/tag548.xml"/><Relationship Id="rId34" Type="http://schemas.openxmlformats.org/officeDocument/2006/relationships/tags" Target="../tags/tag561.xml"/><Relationship Id="rId42" Type="http://schemas.openxmlformats.org/officeDocument/2006/relationships/tags" Target="../tags/tag569.xml"/><Relationship Id="rId47" Type="http://schemas.openxmlformats.org/officeDocument/2006/relationships/tags" Target="../tags/tag574.xml"/><Relationship Id="rId50" Type="http://schemas.openxmlformats.org/officeDocument/2006/relationships/tags" Target="../tags/tag577.xml"/><Relationship Id="rId55" Type="http://schemas.openxmlformats.org/officeDocument/2006/relationships/tags" Target="../tags/tag582.xml"/><Relationship Id="rId63" Type="http://schemas.openxmlformats.org/officeDocument/2006/relationships/tags" Target="../tags/tag590.xml"/><Relationship Id="rId68" Type="http://schemas.openxmlformats.org/officeDocument/2006/relationships/tags" Target="../tags/tag595.xml"/><Relationship Id="rId76" Type="http://schemas.openxmlformats.org/officeDocument/2006/relationships/tags" Target="../tags/tag603.xml"/><Relationship Id="rId7" Type="http://schemas.openxmlformats.org/officeDocument/2006/relationships/tags" Target="../tags/tag534.xml"/><Relationship Id="rId71" Type="http://schemas.openxmlformats.org/officeDocument/2006/relationships/tags" Target="../tags/tag598.xml"/><Relationship Id="rId2" Type="http://schemas.openxmlformats.org/officeDocument/2006/relationships/tags" Target="../tags/tag529.xml"/><Relationship Id="rId16" Type="http://schemas.openxmlformats.org/officeDocument/2006/relationships/tags" Target="../tags/tag543.xml"/><Relationship Id="rId29" Type="http://schemas.openxmlformats.org/officeDocument/2006/relationships/tags" Target="../tags/tag556.xml"/><Relationship Id="rId11" Type="http://schemas.openxmlformats.org/officeDocument/2006/relationships/tags" Target="../tags/tag538.xml"/><Relationship Id="rId24" Type="http://schemas.openxmlformats.org/officeDocument/2006/relationships/tags" Target="../tags/tag551.xml"/><Relationship Id="rId32" Type="http://schemas.openxmlformats.org/officeDocument/2006/relationships/tags" Target="../tags/tag559.xml"/><Relationship Id="rId37" Type="http://schemas.openxmlformats.org/officeDocument/2006/relationships/tags" Target="../tags/tag564.xml"/><Relationship Id="rId40" Type="http://schemas.openxmlformats.org/officeDocument/2006/relationships/tags" Target="../tags/tag567.xml"/><Relationship Id="rId45" Type="http://schemas.openxmlformats.org/officeDocument/2006/relationships/tags" Target="../tags/tag572.xml"/><Relationship Id="rId53" Type="http://schemas.openxmlformats.org/officeDocument/2006/relationships/tags" Target="../tags/tag580.xml"/><Relationship Id="rId58" Type="http://schemas.openxmlformats.org/officeDocument/2006/relationships/tags" Target="../tags/tag585.xml"/><Relationship Id="rId66" Type="http://schemas.openxmlformats.org/officeDocument/2006/relationships/tags" Target="../tags/tag593.xml"/><Relationship Id="rId74" Type="http://schemas.openxmlformats.org/officeDocument/2006/relationships/tags" Target="../tags/tag601.xml"/><Relationship Id="rId5" Type="http://schemas.openxmlformats.org/officeDocument/2006/relationships/tags" Target="../tags/tag532.xml"/><Relationship Id="rId15" Type="http://schemas.openxmlformats.org/officeDocument/2006/relationships/tags" Target="../tags/tag542.xml"/><Relationship Id="rId23" Type="http://schemas.openxmlformats.org/officeDocument/2006/relationships/tags" Target="../tags/tag550.xml"/><Relationship Id="rId28" Type="http://schemas.openxmlformats.org/officeDocument/2006/relationships/tags" Target="../tags/tag555.xml"/><Relationship Id="rId36" Type="http://schemas.openxmlformats.org/officeDocument/2006/relationships/tags" Target="../tags/tag563.xml"/><Relationship Id="rId49" Type="http://schemas.openxmlformats.org/officeDocument/2006/relationships/tags" Target="../tags/tag576.xml"/><Relationship Id="rId57" Type="http://schemas.openxmlformats.org/officeDocument/2006/relationships/tags" Target="../tags/tag584.xml"/><Relationship Id="rId61" Type="http://schemas.openxmlformats.org/officeDocument/2006/relationships/tags" Target="../tags/tag588.xml"/><Relationship Id="rId10" Type="http://schemas.openxmlformats.org/officeDocument/2006/relationships/tags" Target="../tags/tag537.xml"/><Relationship Id="rId19" Type="http://schemas.openxmlformats.org/officeDocument/2006/relationships/tags" Target="../tags/tag546.xml"/><Relationship Id="rId31" Type="http://schemas.openxmlformats.org/officeDocument/2006/relationships/tags" Target="../tags/tag558.xml"/><Relationship Id="rId44" Type="http://schemas.openxmlformats.org/officeDocument/2006/relationships/tags" Target="../tags/tag571.xml"/><Relationship Id="rId52" Type="http://schemas.openxmlformats.org/officeDocument/2006/relationships/tags" Target="../tags/tag579.xml"/><Relationship Id="rId60" Type="http://schemas.openxmlformats.org/officeDocument/2006/relationships/tags" Target="../tags/tag587.xml"/><Relationship Id="rId65" Type="http://schemas.openxmlformats.org/officeDocument/2006/relationships/tags" Target="../tags/tag592.xml"/><Relationship Id="rId73" Type="http://schemas.openxmlformats.org/officeDocument/2006/relationships/tags" Target="../tags/tag600.xml"/><Relationship Id="rId78" Type="http://schemas.openxmlformats.org/officeDocument/2006/relationships/notesSlide" Target="../notesSlides/notesSlide20.xml"/><Relationship Id="rId4" Type="http://schemas.openxmlformats.org/officeDocument/2006/relationships/tags" Target="../tags/tag531.xml"/><Relationship Id="rId9" Type="http://schemas.openxmlformats.org/officeDocument/2006/relationships/tags" Target="../tags/tag536.xml"/><Relationship Id="rId14" Type="http://schemas.openxmlformats.org/officeDocument/2006/relationships/tags" Target="../tags/tag541.xml"/><Relationship Id="rId22" Type="http://schemas.openxmlformats.org/officeDocument/2006/relationships/tags" Target="../tags/tag549.xml"/><Relationship Id="rId27" Type="http://schemas.openxmlformats.org/officeDocument/2006/relationships/tags" Target="../tags/tag554.xml"/><Relationship Id="rId30" Type="http://schemas.openxmlformats.org/officeDocument/2006/relationships/tags" Target="../tags/tag557.xml"/><Relationship Id="rId35" Type="http://schemas.openxmlformats.org/officeDocument/2006/relationships/tags" Target="../tags/tag562.xml"/><Relationship Id="rId43" Type="http://schemas.openxmlformats.org/officeDocument/2006/relationships/tags" Target="../tags/tag570.xml"/><Relationship Id="rId48" Type="http://schemas.openxmlformats.org/officeDocument/2006/relationships/tags" Target="../tags/tag575.xml"/><Relationship Id="rId56" Type="http://schemas.openxmlformats.org/officeDocument/2006/relationships/tags" Target="../tags/tag583.xml"/><Relationship Id="rId64" Type="http://schemas.openxmlformats.org/officeDocument/2006/relationships/tags" Target="../tags/tag591.xml"/><Relationship Id="rId69" Type="http://schemas.openxmlformats.org/officeDocument/2006/relationships/tags" Target="../tags/tag596.xml"/><Relationship Id="rId77" Type="http://schemas.openxmlformats.org/officeDocument/2006/relationships/slideLayout" Target="../slideLayouts/slideLayout7.xml"/><Relationship Id="rId8" Type="http://schemas.openxmlformats.org/officeDocument/2006/relationships/tags" Target="../tags/tag535.xml"/><Relationship Id="rId51" Type="http://schemas.openxmlformats.org/officeDocument/2006/relationships/tags" Target="../tags/tag578.xml"/><Relationship Id="rId72" Type="http://schemas.openxmlformats.org/officeDocument/2006/relationships/tags" Target="../tags/tag599.xml"/><Relationship Id="rId3" Type="http://schemas.openxmlformats.org/officeDocument/2006/relationships/tags" Target="../tags/tag530.xml"/><Relationship Id="rId12" Type="http://schemas.openxmlformats.org/officeDocument/2006/relationships/tags" Target="../tags/tag539.xml"/><Relationship Id="rId17" Type="http://schemas.openxmlformats.org/officeDocument/2006/relationships/tags" Target="../tags/tag544.xml"/><Relationship Id="rId25" Type="http://schemas.openxmlformats.org/officeDocument/2006/relationships/tags" Target="../tags/tag552.xml"/><Relationship Id="rId33" Type="http://schemas.openxmlformats.org/officeDocument/2006/relationships/tags" Target="../tags/tag560.xml"/><Relationship Id="rId38" Type="http://schemas.openxmlformats.org/officeDocument/2006/relationships/tags" Target="../tags/tag565.xml"/><Relationship Id="rId46" Type="http://schemas.openxmlformats.org/officeDocument/2006/relationships/tags" Target="../tags/tag573.xml"/><Relationship Id="rId59" Type="http://schemas.openxmlformats.org/officeDocument/2006/relationships/tags" Target="../tags/tag586.xml"/><Relationship Id="rId67" Type="http://schemas.openxmlformats.org/officeDocument/2006/relationships/tags" Target="../tags/tag594.xml"/><Relationship Id="rId20" Type="http://schemas.openxmlformats.org/officeDocument/2006/relationships/tags" Target="../tags/tag547.xml"/><Relationship Id="rId41" Type="http://schemas.openxmlformats.org/officeDocument/2006/relationships/tags" Target="../tags/tag568.xml"/><Relationship Id="rId54" Type="http://schemas.openxmlformats.org/officeDocument/2006/relationships/tags" Target="../tags/tag581.xml"/><Relationship Id="rId62" Type="http://schemas.openxmlformats.org/officeDocument/2006/relationships/tags" Target="../tags/tag589.xml"/><Relationship Id="rId70" Type="http://schemas.openxmlformats.org/officeDocument/2006/relationships/tags" Target="../tags/tag597.xml"/><Relationship Id="rId75" Type="http://schemas.openxmlformats.org/officeDocument/2006/relationships/tags" Target="../tags/tag602.xml"/><Relationship Id="rId1" Type="http://schemas.openxmlformats.org/officeDocument/2006/relationships/tags" Target="../tags/tag528.xml"/><Relationship Id="rId6" Type="http://schemas.openxmlformats.org/officeDocument/2006/relationships/tags" Target="../tags/tag5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05.xml"/><Relationship Id="rId1" Type="http://schemas.openxmlformats.org/officeDocument/2006/relationships/tags" Target="../tags/tag604.xml"/><Relationship Id="rId4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10.xml"/><Relationship Id="rId1" Type="http://schemas.openxmlformats.org/officeDocument/2006/relationships/tags" Target="../tags/tag609.xml"/><Relationship Id="rId4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48.xml"/><Relationship Id="rId21" Type="http://schemas.openxmlformats.org/officeDocument/2006/relationships/tags" Target="../tags/tag43.xml"/><Relationship Id="rId42" Type="http://schemas.openxmlformats.org/officeDocument/2006/relationships/tags" Target="../tags/tag64.xml"/><Relationship Id="rId47" Type="http://schemas.openxmlformats.org/officeDocument/2006/relationships/tags" Target="../tags/tag69.xml"/><Relationship Id="rId63" Type="http://schemas.openxmlformats.org/officeDocument/2006/relationships/tags" Target="../tags/tag85.xml"/><Relationship Id="rId68" Type="http://schemas.openxmlformats.org/officeDocument/2006/relationships/tags" Target="../tags/tag90.xml"/><Relationship Id="rId84" Type="http://schemas.openxmlformats.org/officeDocument/2006/relationships/tags" Target="../tags/tag106.xml"/><Relationship Id="rId89" Type="http://schemas.openxmlformats.org/officeDocument/2006/relationships/tags" Target="../tags/tag111.xml"/><Relationship Id="rId7" Type="http://schemas.openxmlformats.org/officeDocument/2006/relationships/tags" Target="../tags/tag29.xml"/><Relationship Id="rId71" Type="http://schemas.openxmlformats.org/officeDocument/2006/relationships/tags" Target="../tags/tag93.xml"/><Relationship Id="rId92" Type="http://schemas.openxmlformats.org/officeDocument/2006/relationships/tags" Target="../tags/tag114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9" Type="http://schemas.openxmlformats.org/officeDocument/2006/relationships/tags" Target="../tags/tag51.xml"/><Relationship Id="rId107" Type="http://schemas.openxmlformats.org/officeDocument/2006/relationships/notesSlide" Target="../notesSlides/notesSlide2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32" Type="http://schemas.openxmlformats.org/officeDocument/2006/relationships/tags" Target="../tags/tag54.xml"/><Relationship Id="rId37" Type="http://schemas.openxmlformats.org/officeDocument/2006/relationships/tags" Target="../tags/tag59.xml"/><Relationship Id="rId40" Type="http://schemas.openxmlformats.org/officeDocument/2006/relationships/tags" Target="../tags/tag62.xml"/><Relationship Id="rId45" Type="http://schemas.openxmlformats.org/officeDocument/2006/relationships/tags" Target="../tags/tag67.xml"/><Relationship Id="rId53" Type="http://schemas.openxmlformats.org/officeDocument/2006/relationships/tags" Target="../tags/tag75.xml"/><Relationship Id="rId58" Type="http://schemas.openxmlformats.org/officeDocument/2006/relationships/tags" Target="../tags/tag80.xml"/><Relationship Id="rId66" Type="http://schemas.openxmlformats.org/officeDocument/2006/relationships/tags" Target="../tags/tag88.xml"/><Relationship Id="rId74" Type="http://schemas.openxmlformats.org/officeDocument/2006/relationships/tags" Target="../tags/tag96.xml"/><Relationship Id="rId79" Type="http://schemas.openxmlformats.org/officeDocument/2006/relationships/tags" Target="../tags/tag101.xml"/><Relationship Id="rId87" Type="http://schemas.openxmlformats.org/officeDocument/2006/relationships/tags" Target="../tags/tag109.xml"/><Relationship Id="rId102" Type="http://schemas.openxmlformats.org/officeDocument/2006/relationships/tags" Target="../tags/tag124.xml"/><Relationship Id="rId5" Type="http://schemas.openxmlformats.org/officeDocument/2006/relationships/tags" Target="../tags/tag27.xml"/><Relationship Id="rId61" Type="http://schemas.openxmlformats.org/officeDocument/2006/relationships/tags" Target="../tags/tag83.xml"/><Relationship Id="rId82" Type="http://schemas.openxmlformats.org/officeDocument/2006/relationships/tags" Target="../tags/tag104.xml"/><Relationship Id="rId90" Type="http://schemas.openxmlformats.org/officeDocument/2006/relationships/tags" Target="../tags/tag112.xml"/><Relationship Id="rId95" Type="http://schemas.openxmlformats.org/officeDocument/2006/relationships/tags" Target="../tags/tag117.xml"/><Relationship Id="rId19" Type="http://schemas.openxmlformats.org/officeDocument/2006/relationships/tags" Target="../tags/tag4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tags" Target="../tags/tag49.xml"/><Relationship Id="rId30" Type="http://schemas.openxmlformats.org/officeDocument/2006/relationships/tags" Target="../tags/tag52.xml"/><Relationship Id="rId35" Type="http://schemas.openxmlformats.org/officeDocument/2006/relationships/tags" Target="../tags/tag57.xml"/><Relationship Id="rId43" Type="http://schemas.openxmlformats.org/officeDocument/2006/relationships/tags" Target="../tags/tag65.xml"/><Relationship Id="rId48" Type="http://schemas.openxmlformats.org/officeDocument/2006/relationships/tags" Target="../tags/tag70.xml"/><Relationship Id="rId56" Type="http://schemas.openxmlformats.org/officeDocument/2006/relationships/tags" Target="../tags/tag78.xml"/><Relationship Id="rId64" Type="http://schemas.openxmlformats.org/officeDocument/2006/relationships/tags" Target="../tags/tag86.xml"/><Relationship Id="rId69" Type="http://schemas.openxmlformats.org/officeDocument/2006/relationships/tags" Target="../tags/tag91.xml"/><Relationship Id="rId77" Type="http://schemas.openxmlformats.org/officeDocument/2006/relationships/tags" Target="../tags/tag99.xml"/><Relationship Id="rId100" Type="http://schemas.openxmlformats.org/officeDocument/2006/relationships/tags" Target="../tags/tag122.xml"/><Relationship Id="rId105" Type="http://schemas.openxmlformats.org/officeDocument/2006/relationships/tags" Target="../tags/tag127.xml"/><Relationship Id="rId8" Type="http://schemas.openxmlformats.org/officeDocument/2006/relationships/tags" Target="../tags/tag30.xml"/><Relationship Id="rId51" Type="http://schemas.openxmlformats.org/officeDocument/2006/relationships/tags" Target="../tags/tag73.xml"/><Relationship Id="rId72" Type="http://schemas.openxmlformats.org/officeDocument/2006/relationships/tags" Target="../tags/tag94.xml"/><Relationship Id="rId80" Type="http://schemas.openxmlformats.org/officeDocument/2006/relationships/tags" Target="../tags/tag102.xml"/><Relationship Id="rId85" Type="http://schemas.openxmlformats.org/officeDocument/2006/relationships/tags" Target="../tags/tag107.xml"/><Relationship Id="rId93" Type="http://schemas.openxmlformats.org/officeDocument/2006/relationships/tags" Target="../tags/tag115.xml"/><Relationship Id="rId98" Type="http://schemas.openxmlformats.org/officeDocument/2006/relationships/tags" Target="../tags/tag120.xml"/><Relationship Id="rId3" Type="http://schemas.openxmlformats.org/officeDocument/2006/relationships/tags" Target="../tags/tag25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33" Type="http://schemas.openxmlformats.org/officeDocument/2006/relationships/tags" Target="../tags/tag55.xml"/><Relationship Id="rId38" Type="http://schemas.openxmlformats.org/officeDocument/2006/relationships/tags" Target="../tags/tag60.xml"/><Relationship Id="rId46" Type="http://schemas.openxmlformats.org/officeDocument/2006/relationships/tags" Target="../tags/tag68.xml"/><Relationship Id="rId59" Type="http://schemas.openxmlformats.org/officeDocument/2006/relationships/tags" Target="../tags/tag81.xml"/><Relationship Id="rId67" Type="http://schemas.openxmlformats.org/officeDocument/2006/relationships/tags" Target="../tags/tag89.xml"/><Relationship Id="rId103" Type="http://schemas.openxmlformats.org/officeDocument/2006/relationships/tags" Target="../tags/tag125.xml"/><Relationship Id="rId20" Type="http://schemas.openxmlformats.org/officeDocument/2006/relationships/tags" Target="../tags/tag42.xml"/><Relationship Id="rId41" Type="http://schemas.openxmlformats.org/officeDocument/2006/relationships/tags" Target="../tags/tag63.xml"/><Relationship Id="rId54" Type="http://schemas.openxmlformats.org/officeDocument/2006/relationships/tags" Target="../tags/tag76.xml"/><Relationship Id="rId62" Type="http://schemas.openxmlformats.org/officeDocument/2006/relationships/tags" Target="../tags/tag84.xml"/><Relationship Id="rId70" Type="http://schemas.openxmlformats.org/officeDocument/2006/relationships/tags" Target="../tags/tag92.xml"/><Relationship Id="rId75" Type="http://schemas.openxmlformats.org/officeDocument/2006/relationships/tags" Target="../tags/tag97.xml"/><Relationship Id="rId83" Type="http://schemas.openxmlformats.org/officeDocument/2006/relationships/tags" Target="../tags/tag105.xml"/><Relationship Id="rId88" Type="http://schemas.openxmlformats.org/officeDocument/2006/relationships/tags" Target="../tags/tag110.xml"/><Relationship Id="rId91" Type="http://schemas.openxmlformats.org/officeDocument/2006/relationships/tags" Target="../tags/tag113.xml"/><Relationship Id="rId96" Type="http://schemas.openxmlformats.org/officeDocument/2006/relationships/tags" Target="../tags/tag118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tags" Target="../tags/tag50.xml"/><Relationship Id="rId36" Type="http://schemas.openxmlformats.org/officeDocument/2006/relationships/tags" Target="../tags/tag58.xml"/><Relationship Id="rId49" Type="http://schemas.openxmlformats.org/officeDocument/2006/relationships/tags" Target="../tags/tag71.xml"/><Relationship Id="rId57" Type="http://schemas.openxmlformats.org/officeDocument/2006/relationships/tags" Target="../tags/tag79.xml"/><Relationship Id="rId106" Type="http://schemas.openxmlformats.org/officeDocument/2006/relationships/slideLayout" Target="../slideLayouts/slideLayout7.xml"/><Relationship Id="rId10" Type="http://schemas.openxmlformats.org/officeDocument/2006/relationships/tags" Target="../tags/tag32.xml"/><Relationship Id="rId31" Type="http://schemas.openxmlformats.org/officeDocument/2006/relationships/tags" Target="../tags/tag53.xml"/><Relationship Id="rId44" Type="http://schemas.openxmlformats.org/officeDocument/2006/relationships/tags" Target="../tags/tag66.xml"/><Relationship Id="rId52" Type="http://schemas.openxmlformats.org/officeDocument/2006/relationships/tags" Target="../tags/tag74.xml"/><Relationship Id="rId60" Type="http://schemas.openxmlformats.org/officeDocument/2006/relationships/tags" Target="../tags/tag82.xml"/><Relationship Id="rId65" Type="http://schemas.openxmlformats.org/officeDocument/2006/relationships/tags" Target="../tags/tag87.xml"/><Relationship Id="rId73" Type="http://schemas.openxmlformats.org/officeDocument/2006/relationships/tags" Target="../tags/tag95.xml"/><Relationship Id="rId78" Type="http://schemas.openxmlformats.org/officeDocument/2006/relationships/tags" Target="../tags/tag100.xml"/><Relationship Id="rId81" Type="http://schemas.openxmlformats.org/officeDocument/2006/relationships/tags" Target="../tags/tag103.xml"/><Relationship Id="rId86" Type="http://schemas.openxmlformats.org/officeDocument/2006/relationships/tags" Target="../tags/tag108.xml"/><Relationship Id="rId94" Type="http://schemas.openxmlformats.org/officeDocument/2006/relationships/tags" Target="../tags/tag116.xml"/><Relationship Id="rId99" Type="http://schemas.openxmlformats.org/officeDocument/2006/relationships/tags" Target="../tags/tag121.xml"/><Relationship Id="rId101" Type="http://schemas.openxmlformats.org/officeDocument/2006/relationships/tags" Target="../tags/tag123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9" Type="http://schemas.openxmlformats.org/officeDocument/2006/relationships/tags" Target="../tags/tag61.xml"/><Relationship Id="rId34" Type="http://schemas.openxmlformats.org/officeDocument/2006/relationships/tags" Target="../tags/tag56.xml"/><Relationship Id="rId50" Type="http://schemas.openxmlformats.org/officeDocument/2006/relationships/tags" Target="../tags/tag72.xml"/><Relationship Id="rId55" Type="http://schemas.openxmlformats.org/officeDocument/2006/relationships/tags" Target="../tags/tag77.xml"/><Relationship Id="rId76" Type="http://schemas.openxmlformats.org/officeDocument/2006/relationships/tags" Target="../tags/tag98.xml"/><Relationship Id="rId97" Type="http://schemas.openxmlformats.org/officeDocument/2006/relationships/tags" Target="../tags/tag119.xml"/><Relationship Id="rId104" Type="http://schemas.openxmlformats.org/officeDocument/2006/relationships/tags" Target="../tags/tag1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32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26" Type="http://schemas.openxmlformats.org/officeDocument/2006/relationships/tags" Target="../tags/tag161.xml"/><Relationship Id="rId39" Type="http://schemas.openxmlformats.org/officeDocument/2006/relationships/tags" Target="../tags/tag174.xml"/><Relationship Id="rId21" Type="http://schemas.openxmlformats.org/officeDocument/2006/relationships/tags" Target="../tags/tag156.xml"/><Relationship Id="rId34" Type="http://schemas.openxmlformats.org/officeDocument/2006/relationships/tags" Target="../tags/tag169.xml"/><Relationship Id="rId42" Type="http://schemas.openxmlformats.org/officeDocument/2006/relationships/tags" Target="../tags/tag177.xml"/><Relationship Id="rId47" Type="http://schemas.openxmlformats.org/officeDocument/2006/relationships/tags" Target="../tags/tag182.xml"/><Relationship Id="rId50" Type="http://schemas.openxmlformats.org/officeDocument/2006/relationships/tags" Target="../tags/tag185.xml"/><Relationship Id="rId55" Type="http://schemas.openxmlformats.org/officeDocument/2006/relationships/tags" Target="../tags/tag190.xml"/><Relationship Id="rId63" Type="http://schemas.openxmlformats.org/officeDocument/2006/relationships/tags" Target="../tags/tag198.xml"/><Relationship Id="rId68" Type="http://schemas.openxmlformats.org/officeDocument/2006/relationships/tags" Target="../tags/tag203.xml"/><Relationship Id="rId76" Type="http://schemas.openxmlformats.org/officeDocument/2006/relationships/tags" Target="../tags/tag211.xml"/><Relationship Id="rId84" Type="http://schemas.openxmlformats.org/officeDocument/2006/relationships/tags" Target="../tags/tag219.xml"/><Relationship Id="rId89" Type="http://schemas.openxmlformats.org/officeDocument/2006/relationships/notesSlide" Target="../notesSlides/notesSlide5.xml"/><Relationship Id="rId7" Type="http://schemas.openxmlformats.org/officeDocument/2006/relationships/tags" Target="../tags/tag142.xml"/><Relationship Id="rId71" Type="http://schemas.openxmlformats.org/officeDocument/2006/relationships/tags" Target="../tags/tag206.xml"/><Relationship Id="rId2" Type="http://schemas.openxmlformats.org/officeDocument/2006/relationships/tags" Target="../tags/tag137.xml"/><Relationship Id="rId16" Type="http://schemas.openxmlformats.org/officeDocument/2006/relationships/tags" Target="../tags/tag151.xml"/><Relationship Id="rId29" Type="http://schemas.openxmlformats.org/officeDocument/2006/relationships/tags" Target="../tags/tag164.xml"/><Relationship Id="rId11" Type="http://schemas.openxmlformats.org/officeDocument/2006/relationships/tags" Target="../tags/tag146.xml"/><Relationship Id="rId24" Type="http://schemas.openxmlformats.org/officeDocument/2006/relationships/tags" Target="../tags/tag159.xml"/><Relationship Id="rId32" Type="http://schemas.openxmlformats.org/officeDocument/2006/relationships/tags" Target="../tags/tag167.xml"/><Relationship Id="rId37" Type="http://schemas.openxmlformats.org/officeDocument/2006/relationships/tags" Target="../tags/tag172.xml"/><Relationship Id="rId40" Type="http://schemas.openxmlformats.org/officeDocument/2006/relationships/tags" Target="../tags/tag175.xml"/><Relationship Id="rId45" Type="http://schemas.openxmlformats.org/officeDocument/2006/relationships/tags" Target="../tags/tag180.xml"/><Relationship Id="rId53" Type="http://schemas.openxmlformats.org/officeDocument/2006/relationships/tags" Target="../tags/tag188.xml"/><Relationship Id="rId58" Type="http://schemas.openxmlformats.org/officeDocument/2006/relationships/tags" Target="../tags/tag193.xml"/><Relationship Id="rId66" Type="http://schemas.openxmlformats.org/officeDocument/2006/relationships/tags" Target="../tags/tag201.xml"/><Relationship Id="rId74" Type="http://schemas.openxmlformats.org/officeDocument/2006/relationships/tags" Target="../tags/tag209.xml"/><Relationship Id="rId79" Type="http://schemas.openxmlformats.org/officeDocument/2006/relationships/tags" Target="../tags/tag214.xml"/><Relationship Id="rId87" Type="http://schemas.openxmlformats.org/officeDocument/2006/relationships/tags" Target="../tags/tag222.xml"/><Relationship Id="rId5" Type="http://schemas.openxmlformats.org/officeDocument/2006/relationships/tags" Target="../tags/tag140.xml"/><Relationship Id="rId61" Type="http://schemas.openxmlformats.org/officeDocument/2006/relationships/tags" Target="../tags/tag196.xml"/><Relationship Id="rId82" Type="http://schemas.openxmlformats.org/officeDocument/2006/relationships/tags" Target="../tags/tag217.xml"/><Relationship Id="rId19" Type="http://schemas.openxmlformats.org/officeDocument/2006/relationships/tags" Target="../tags/tag154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Relationship Id="rId22" Type="http://schemas.openxmlformats.org/officeDocument/2006/relationships/tags" Target="../tags/tag157.xml"/><Relationship Id="rId27" Type="http://schemas.openxmlformats.org/officeDocument/2006/relationships/tags" Target="../tags/tag162.xml"/><Relationship Id="rId30" Type="http://schemas.openxmlformats.org/officeDocument/2006/relationships/tags" Target="../tags/tag165.xml"/><Relationship Id="rId35" Type="http://schemas.openxmlformats.org/officeDocument/2006/relationships/tags" Target="../tags/tag170.xml"/><Relationship Id="rId43" Type="http://schemas.openxmlformats.org/officeDocument/2006/relationships/tags" Target="../tags/tag178.xml"/><Relationship Id="rId48" Type="http://schemas.openxmlformats.org/officeDocument/2006/relationships/tags" Target="../tags/tag183.xml"/><Relationship Id="rId56" Type="http://schemas.openxmlformats.org/officeDocument/2006/relationships/tags" Target="../tags/tag191.xml"/><Relationship Id="rId64" Type="http://schemas.openxmlformats.org/officeDocument/2006/relationships/tags" Target="../tags/tag199.xml"/><Relationship Id="rId69" Type="http://schemas.openxmlformats.org/officeDocument/2006/relationships/tags" Target="../tags/tag204.xml"/><Relationship Id="rId77" Type="http://schemas.openxmlformats.org/officeDocument/2006/relationships/tags" Target="../tags/tag212.xml"/><Relationship Id="rId8" Type="http://schemas.openxmlformats.org/officeDocument/2006/relationships/tags" Target="../tags/tag143.xml"/><Relationship Id="rId51" Type="http://schemas.openxmlformats.org/officeDocument/2006/relationships/tags" Target="../tags/tag186.xml"/><Relationship Id="rId72" Type="http://schemas.openxmlformats.org/officeDocument/2006/relationships/tags" Target="../tags/tag207.xml"/><Relationship Id="rId80" Type="http://schemas.openxmlformats.org/officeDocument/2006/relationships/tags" Target="../tags/tag215.xml"/><Relationship Id="rId85" Type="http://schemas.openxmlformats.org/officeDocument/2006/relationships/tags" Target="../tags/tag220.xml"/><Relationship Id="rId3" Type="http://schemas.openxmlformats.org/officeDocument/2006/relationships/tags" Target="../tags/tag138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5" Type="http://schemas.openxmlformats.org/officeDocument/2006/relationships/tags" Target="../tags/tag160.xml"/><Relationship Id="rId33" Type="http://schemas.openxmlformats.org/officeDocument/2006/relationships/tags" Target="../tags/tag168.xml"/><Relationship Id="rId38" Type="http://schemas.openxmlformats.org/officeDocument/2006/relationships/tags" Target="../tags/tag173.xml"/><Relationship Id="rId46" Type="http://schemas.openxmlformats.org/officeDocument/2006/relationships/tags" Target="../tags/tag181.xml"/><Relationship Id="rId59" Type="http://schemas.openxmlformats.org/officeDocument/2006/relationships/tags" Target="../tags/tag194.xml"/><Relationship Id="rId67" Type="http://schemas.openxmlformats.org/officeDocument/2006/relationships/tags" Target="../tags/tag202.xml"/><Relationship Id="rId20" Type="http://schemas.openxmlformats.org/officeDocument/2006/relationships/tags" Target="../tags/tag155.xml"/><Relationship Id="rId41" Type="http://schemas.openxmlformats.org/officeDocument/2006/relationships/tags" Target="../tags/tag176.xml"/><Relationship Id="rId54" Type="http://schemas.openxmlformats.org/officeDocument/2006/relationships/tags" Target="../tags/tag189.xml"/><Relationship Id="rId62" Type="http://schemas.openxmlformats.org/officeDocument/2006/relationships/tags" Target="../tags/tag197.xml"/><Relationship Id="rId70" Type="http://schemas.openxmlformats.org/officeDocument/2006/relationships/tags" Target="../tags/tag205.xml"/><Relationship Id="rId75" Type="http://schemas.openxmlformats.org/officeDocument/2006/relationships/tags" Target="../tags/tag210.xml"/><Relationship Id="rId83" Type="http://schemas.openxmlformats.org/officeDocument/2006/relationships/tags" Target="../tags/tag218.xml"/><Relationship Id="rId88" Type="http://schemas.openxmlformats.org/officeDocument/2006/relationships/slideLayout" Target="../slideLayouts/slideLayout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5" Type="http://schemas.openxmlformats.org/officeDocument/2006/relationships/tags" Target="../tags/tag150.xml"/><Relationship Id="rId23" Type="http://schemas.openxmlformats.org/officeDocument/2006/relationships/tags" Target="../tags/tag158.xml"/><Relationship Id="rId28" Type="http://schemas.openxmlformats.org/officeDocument/2006/relationships/tags" Target="../tags/tag163.xml"/><Relationship Id="rId36" Type="http://schemas.openxmlformats.org/officeDocument/2006/relationships/tags" Target="../tags/tag171.xml"/><Relationship Id="rId49" Type="http://schemas.openxmlformats.org/officeDocument/2006/relationships/tags" Target="../tags/tag184.xml"/><Relationship Id="rId57" Type="http://schemas.openxmlformats.org/officeDocument/2006/relationships/tags" Target="../tags/tag192.xml"/><Relationship Id="rId10" Type="http://schemas.openxmlformats.org/officeDocument/2006/relationships/tags" Target="../tags/tag145.xml"/><Relationship Id="rId31" Type="http://schemas.openxmlformats.org/officeDocument/2006/relationships/tags" Target="../tags/tag166.xml"/><Relationship Id="rId44" Type="http://schemas.openxmlformats.org/officeDocument/2006/relationships/tags" Target="../tags/tag179.xml"/><Relationship Id="rId52" Type="http://schemas.openxmlformats.org/officeDocument/2006/relationships/tags" Target="../tags/tag187.xml"/><Relationship Id="rId60" Type="http://schemas.openxmlformats.org/officeDocument/2006/relationships/tags" Target="../tags/tag195.xml"/><Relationship Id="rId65" Type="http://schemas.openxmlformats.org/officeDocument/2006/relationships/tags" Target="../tags/tag200.xml"/><Relationship Id="rId73" Type="http://schemas.openxmlformats.org/officeDocument/2006/relationships/tags" Target="../tags/tag208.xml"/><Relationship Id="rId78" Type="http://schemas.openxmlformats.org/officeDocument/2006/relationships/tags" Target="../tags/tag213.xml"/><Relationship Id="rId81" Type="http://schemas.openxmlformats.org/officeDocument/2006/relationships/tags" Target="../tags/tag216.xml"/><Relationship Id="rId86" Type="http://schemas.openxmlformats.org/officeDocument/2006/relationships/tags" Target="../tags/tag2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30.xml"/><Relationship Id="rId3" Type="http://schemas.openxmlformats.org/officeDocument/2006/relationships/tags" Target="../tags/tag225.xml"/><Relationship Id="rId7" Type="http://schemas.openxmlformats.org/officeDocument/2006/relationships/tags" Target="../tags/tag229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227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226.xml"/><Relationship Id="rId9" Type="http://schemas.openxmlformats.org/officeDocument/2006/relationships/tags" Target="../tags/tag2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Pipeline Control Hazards</a:t>
            </a:r>
            <a:br>
              <a:rPr lang="en-US" dirty="0" smtClean="0"/>
            </a:br>
            <a:r>
              <a:rPr lang="en-US" dirty="0" smtClean="0"/>
              <a:t>and Instruction Variations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</a:t>
            </a:r>
            <a:r>
              <a:rPr lang="en-US" b="1" smtClean="0"/>
              <a:t>Spring 2012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fr-FR" dirty="0" err="1">
                <a:solidFill>
                  <a:srgbClr val="FFFF00"/>
                </a:solidFill>
                <a:latin typeface="Calibri"/>
                <a:cs typeface="Calibri"/>
              </a:rPr>
              <a:t>Appendix</a:t>
            </a:r>
            <a:r>
              <a:rPr lang="fr-FR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fr-FR" dirty="0" smtClean="0">
                <a:solidFill>
                  <a:srgbClr val="FFFF00"/>
                </a:solidFill>
                <a:latin typeface="Calibri"/>
                <a:cs typeface="Calibri"/>
              </a:rPr>
              <a:t>4.8</a:t>
            </a:r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0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le 30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Forwarding Datapath</a:t>
            </a:r>
            <a:endParaRPr lang="en-US" dirty="0"/>
          </a:p>
        </p:txBody>
      </p:sp>
      <p:sp>
        <p:nvSpPr>
          <p:cNvPr id="77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-761999" y="2971798"/>
            <a:ext cx="39624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990604" y="2971796"/>
            <a:ext cx="39624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1" y="243839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14601" y="160019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3657602" y="2971794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1904995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599" y="2133597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9"/>
            </p:custDataLst>
          </p:nvPr>
        </p:nvSpPr>
        <p:spPr>
          <a:xfrm>
            <a:off x="4800600" y="1219197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14800" y="2286000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4200" y="3047998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5791202" y="2971794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2362196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2743202" y="2895597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114800" y="1447792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648200" y="2514597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791200" y="1904996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791200" y="2895597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86600" y="2895597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924801" y="289559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924801" y="190499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458201" y="2438397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2743202" y="2285998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2743201" y="1447796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5410204" y="2743197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5410199" y="175259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7543801" y="2743196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7543800" y="175259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629400" y="1904997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52400" y="20573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1" y="1752597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2"/>
            </p:custDataLst>
          </p:nvPr>
        </p:nvGrpSpPr>
        <p:grpSpPr>
          <a:xfrm>
            <a:off x="1752600" y="1371599"/>
            <a:ext cx="762001" cy="1295400"/>
            <a:chOff x="2590798" y="914401"/>
            <a:chExt cx="762001" cy="1295400"/>
          </a:xfrm>
        </p:grpSpPr>
        <p:sp>
          <p:nvSpPr>
            <p:cNvPr id="112" name="Rectangle 22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60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6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15" name="TextBox 114"/>
            <p:cNvSpPr txBox="1"/>
            <p:nvPr>
              <p:custDataLst>
                <p:tags r:id="rId6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54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5410199" y="35051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 rot="16200000">
            <a:off x="7543799" y="35051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2743209" y="373380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Rb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199" y="403860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 rot="16200000">
            <a:off x="7543800" y="403860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16200000">
            <a:off x="5410200" y="45719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MC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 rot="16200000">
            <a:off x="2743209" y="426720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16200000">
            <a:off x="7543798" y="45719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MC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Rectangle 1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962400" y="1905000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2400" y="10668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124200" y="1600200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352800" y="2209799"/>
            <a:ext cx="6096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581400" y="1981199"/>
            <a:ext cx="3810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124200" y="2438398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3581400" y="838200"/>
            <a:ext cx="2514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6096000" y="838200"/>
            <a:ext cx="0" cy="106680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3352800" y="1371600"/>
            <a:ext cx="6096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3352800" y="1524000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3581400" y="1143000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3581400" y="838198"/>
            <a:ext cx="0" cy="114300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4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3581400" y="1143000"/>
            <a:ext cx="3810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8839200" y="685800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 flipV="1">
            <a:off x="1523999" y="685800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352800" y="685800"/>
            <a:ext cx="0" cy="152400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524000" y="685800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1524000" y="1981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3" name="SMARTInkAnnotation320"/>
          <p:cNvSpPr/>
          <p:nvPr/>
        </p:nvSpPr>
        <p:spPr>
          <a:xfrm>
            <a:off x="7955280" y="416052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762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Forwarding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MEM </a:t>
            </a:r>
            <a:r>
              <a:rPr lang="en-US" dirty="0">
                <a:solidFill>
                  <a:srgbClr val="FFFF00"/>
                </a:solidFill>
              </a:rPr>
              <a:t>to EX Bypass</a:t>
            </a:r>
          </a:p>
          <a:p>
            <a:pPr lvl="1"/>
            <a:r>
              <a:rPr lang="en-US" dirty="0"/>
              <a:t>EX needs ALU result that is still in MEM stage</a:t>
            </a:r>
          </a:p>
          <a:p>
            <a:pPr lvl="1"/>
            <a:r>
              <a:rPr lang="en-US" dirty="0"/>
              <a:t>Resolve:</a:t>
            </a:r>
          </a:p>
          <a:p>
            <a:pPr lvl="1"/>
            <a:r>
              <a:rPr lang="en-US" dirty="0"/>
              <a:t>	Add a bypass from EX/MEM.D to start of EX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How to detect? </a:t>
            </a:r>
            <a:r>
              <a:rPr lang="en-US" dirty="0" smtClean="0"/>
              <a:t>Logic in Ex Stage:</a:t>
            </a:r>
          </a:p>
          <a:p>
            <a:r>
              <a:rPr lang="en-US" dirty="0" smtClean="0"/>
              <a:t>	forward = (Ex/M.WE &amp;&amp; EX/</a:t>
            </a:r>
            <a:r>
              <a:rPr lang="en-US" dirty="0" err="1" smtClean="0"/>
              <a:t>M.Rd</a:t>
            </a:r>
            <a:r>
              <a:rPr lang="en-US" dirty="0" smtClean="0"/>
              <a:t> != 0 &amp;&amp;</a:t>
            </a:r>
          </a:p>
          <a:p>
            <a:r>
              <a:rPr lang="en-US" dirty="0"/>
              <a:t>	</a:t>
            </a:r>
            <a:r>
              <a:rPr lang="en-US" dirty="0" smtClean="0"/>
              <a:t>		ID/</a:t>
            </a:r>
            <a:r>
              <a:rPr lang="en-US" dirty="0" err="1" smtClean="0"/>
              <a:t>Ex.Ra</a:t>
            </a:r>
            <a:r>
              <a:rPr lang="en-US" dirty="0" smtClean="0"/>
              <a:t> == Ex/</a:t>
            </a:r>
            <a:r>
              <a:rPr lang="en-US" dirty="0" err="1" smtClean="0"/>
              <a:t>M.Rd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		      || (same for </a:t>
            </a:r>
            <a:r>
              <a:rPr lang="en-US" dirty="0" err="1" smtClean="0"/>
              <a:t>rB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Rounded Rectangular Callout 4" hidden="1"/>
          <p:cNvSpPr/>
          <p:nvPr>
            <p:custDataLst>
              <p:tags r:id="rId3"/>
            </p:custDataLst>
          </p:nvPr>
        </p:nvSpPr>
        <p:spPr>
          <a:xfrm>
            <a:off x="2895600" y="3657600"/>
            <a:ext cx="2590800" cy="6858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“earlier” = started earlier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= stage right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 hidden="1"/>
          <p:cNvSpPr/>
          <p:nvPr>
            <p:custDataLst>
              <p:tags r:id="rId4"/>
            </p:custDataLst>
          </p:nvPr>
        </p:nvSpPr>
        <p:spPr>
          <a:xfrm>
            <a:off x="6324600" y="3581400"/>
            <a:ext cx="1752600" cy="3810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stage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Rectangle 6" hidden="1"/>
          <p:cNvSpPr/>
          <p:nvPr>
            <p:custDataLst>
              <p:tags r:id="rId5"/>
            </p:custDataLst>
          </p:nvPr>
        </p:nvSpPr>
        <p:spPr>
          <a:xfrm>
            <a:off x="2362200" y="31242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4"/>
                </a:solidFill>
              </a:rPr>
              <a:t>destination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earlier instruction == source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current</a:t>
            </a:r>
          </a:p>
        </p:txBody>
      </p:sp>
      <p:pic>
        <p:nvPicPr>
          <p:cNvPr id="7170" name="CP3 Ink 8232e17c-e494-4baa-9497-88eadbd4ff4f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76" y="650040"/>
            <a:ext cx="491551" cy="64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20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Forwarding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WB </a:t>
            </a:r>
            <a:r>
              <a:rPr lang="en-US" dirty="0">
                <a:solidFill>
                  <a:srgbClr val="FFFF00"/>
                </a:solidFill>
              </a:rPr>
              <a:t>to EX Bypass</a:t>
            </a:r>
          </a:p>
          <a:p>
            <a:pPr lvl="1"/>
            <a:r>
              <a:rPr lang="en-US" dirty="0"/>
              <a:t>EX needs value being written by WB</a:t>
            </a:r>
          </a:p>
          <a:p>
            <a:pPr lvl="1"/>
            <a:r>
              <a:rPr lang="en-US" dirty="0"/>
              <a:t>Resolve:</a:t>
            </a:r>
          </a:p>
          <a:p>
            <a:pPr lvl="1"/>
            <a:r>
              <a:rPr lang="en-US" dirty="0"/>
              <a:t>	Add bypass from WB final value to start of EX 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How to detect? </a:t>
            </a:r>
            <a:r>
              <a:rPr lang="en-US" dirty="0" smtClean="0"/>
              <a:t>Logic in Ex Stage:</a:t>
            </a:r>
          </a:p>
          <a:p>
            <a:r>
              <a:rPr lang="en-US" dirty="0" smtClean="0"/>
              <a:t>	forward = (M/WB.WE &amp;&amp; M/</a:t>
            </a:r>
            <a:r>
              <a:rPr lang="en-US" dirty="0" err="1" smtClean="0"/>
              <a:t>WB.Rd</a:t>
            </a:r>
            <a:r>
              <a:rPr lang="en-US" dirty="0" smtClean="0"/>
              <a:t> != 0 &amp;&amp;</a:t>
            </a:r>
          </a:p>
          <a:p>
            <a:r>
              <a:rPr lang="en-US" dirty="0"/>
              <a:t>	</a:t>
            </a:r>
            <a:r>
              <a:rPr lang="en-US" dirty="0" smtClean="0"/>
              <a:t>		    ID/</a:t>
            </a:r>
            <a:r>
              <a:rPr lang="en-US" dirty="0" err="1" smtClean="0"/>
              <a:t>Ex.Ra</a:t>
            </a:r>
            <a:r>
              <a:rPr lang="en-US" dirty="0" smtClean="0"/>
              <a:t> == M/</a:t>
            </a:r>
            <a:r>
              <a:rPr lang="en-US" dirty="0" err="1" smtClean="0"/>
              <a:t>WB.Rd</a:t>
            </a:r>
            <a:r>
              <a:rPr lang="en-US" dirty="0"/>
              <a:t> </a:t>
            </a:r>
            <a:r>
              <a:rPr lang="en-US" dirty="0" smtClean="0"/>
              <a:t>&amp;&amp;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not (ID/</a:t>
            </a:r>
            <a:r>
              <a:rPr lang="en-US" dirty="0" err="1" smtClean="0">
                <a:solidFill>
                  <a:srgbClr val="FFFF00"/>
                </a:solidFill>
              </a:rPr>
              <a:t>Ex.WE</a:t>
            </a:r>
            <a:r>
              <a:rPr lang="en-US" dirty="0" smtClean="0">
                <a:solidFill>
                  <a:srgbClr val="FFFF00"/>
                </a:solidFill>
              </a:rPr>
              <a:t> &amp;&amp; Ex/</a:t>
            </a:r>
            <a:r>
              <a:rPr lang="en-US" dirty="0" err="1" smtClean="0">
                <a:solidFill>
                  <a:srgbClr val="FFFF00"/>
                </a:solidFill>
              </a:rPr>
              <a:t>M.Rd</a:t>
            </a:r>
            <a:r>
              <a:rPr lang="en-US" dirty="0" smtClean="0">
                <a:solidFill>
                  <a:srgbClr val="FFFF00"/>
                </a:solidFill>
              </a:rPr>
              <a:t> != 0 &amp;&amp;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	         ID/</a:t>
            </a:r>
            <a:r>
              <a:rPr lang="en-US" dirty="0" err="1" smtClean="0">
                <a:solidFill>
                  <a:srgbClr val="FFFF00"/>
                </a:solidFill>
              </a:rPr>
              <a:t>Ex.Ra</a:t>
            </a:r>
            <a:r>
              <a:rPr lang="en-US" dirty="0" smtClean="0">
                <a:solidFill>
                  <a:srgbClr val="FFFF00"/>
                </a:solidFill>
              </a:rPr>
              <a:t> == Ex/</a:t>
            </a:r>
            <a:r>
              <a:rPr lang="en-US" dirty="0" err="1" smtClean="0">
                <a:solidFill>
                  <a:srgbClr val="FFFF00"/>
                </a:solidFill>
              </a:rPr>
              <a:t>M.Rd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dirty="0" smtClean="0"/>
              <a:t>		      || (same for </a:t>
            </a:r>
            <a:r>
              <a:rPr lang="en-US" dirty="0" err="1" smtClean="0"/>
              <a:t>rB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Rounded Rectangular Callout 4" hidden="1"/>
          <p:cNvSpPr/>
          <p:nvPr>
            <p:custDataLst>
              <p:tags r:id="rId3"/>
            </p:custDataLst>
          </p:nvPr>
        </p:nvSpPr>
        <p:spPr>
          <a:xfrm>
            <a:off x="2895600" y="3657600"/>
            <a:ext cx="2590800" cy="6858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“earlier” = started earlier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= stage right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 hidden="1"/>
          <p:cNvSpPr/>
          <p:nvPr>
            <p:custDataLst>
              <p:tags r:id="rId4"/>
            </p:custDataLst>
          </p:nvPr>
        </p:nvSpPr>
        <p:spPr>
          <a:xfrm>
            <a:off x="6324600" y="3581400"/>
            <a:ext cx="1752600" cy="3810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stage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Rectangle 6" hidden="1"/>
          <p:cNvSpPr/>
          <p:nvPr>
            <p:custDataLst>
              <p:tags r:id="rId5"/>
            </p:custDataLst>
          </p:nvPr>
        </p:nvSpPr>
        <p:spPr>
          <a:xfrm>
            <a:off x="2362200" y="31242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4"/>
                </a:solidFill>
              </a:rPr>
              <a:t>destination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earlier instruction == source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current</a:t>
            </a:r>
          </a:p>
        </p:txBody>
      </p:sp>
      <p:pic>
        <p:nvPicPr>
          <p:cNvPr id="8194" name="CP3 Ink 1441d7f4-880e-49dd-9d82-0ac56dbfcb1b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20" y="657060"/>
            <a:ext cx="6034200" cy="387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03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Forwarding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Register </a:t>
            </a:r>
            <a:r>
              <a:rPr lang="en-US" dirty="0">
                <a:solidFill>
                  <a:schemeClr val="accent1"/>
                </a:solidFill>
              </a:rPr>
              <a:t>File Bypass</a:t>
            </a:r>
          </a:p>
          <a:p>
            <a:pPr lvl="1"/>
            <a:r>
              <a:rPr lang="en-US" dirty="0"/>
              <a:t>Reading a value that is currently being written</a:t>
            </a:r>
          </a:p>
          <a:p>
            <a:pPr lvl="1"/>
            <a:r>
              <a:rPr lang="en-US" dirty="0"/>
              <a:t>Detect:</a:t>
            </a:r>
          </a:p>
          <a:p>
            <a:pPr lvl="1"/>
            <a:r>
              <a:rPr lang="en-US" dirty="0"/>
              <a:t>	((Ra == MEM/</a:t>
            </a:r>
            <a:r>
              <a:rPr lang="en-US" dirty="0" err="1"/>
              <a:t>WB.Rd</a:t>
            </a:r>
            <a:r>
              <a:rPr lang="en-US" dirty="0"/>
              <a:t>) or (</a:t>
            </a:r>
            <a:r>
              <a:rPr lang="en-US" dirty="0" err="1"/>
              <a:t>Rb</a:t>
            </a:r>
            <a:r>
              <a:rPr lang="en-US" dirty="0"/>
              <a:t> == MEM/</a:t>
            </a:r>
            <a:r>
              <a:rPr lang="en-US" dirty="0" err="1"/>
              <a:t>WB.Rd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	and (WB is writing a register)</a:t>
            </a:r>
          </a:p>
          <a:p>
            <a:pPr lvl="1"/>
            <a:r>
              <a:rPr lang="en-US" dirty="0"/>
              <a:t>Resolve:</a:t>
            </a:r>
          </a:p>
          <a:p>
            <a:pPr lvl="1"/>
            <a:r>
              <a:rPr lang="en-US" dirty="0"/>
              <a:t>	Add a bypass around register file (WB to ID)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Better </a:t>
            </a:r>
            <a:r>
              <a:rPr lang="en-US" dirty="0" err="1" smtClean="0">
                <a:solidFill>
                  <a:schemeClr val="accent1"/>
                </a:solidFill>
              </a:rPr>
              <a:t>Soln</a:t>
            </a:r>
            <a:r>
              <a:rPr lang="en-US" dirty="0">
                <a:solidFill>
                  <a:schemeClr val="accent1"/>
                </a:solidFill>
              </a:rPr>
              <a:t>: (Hack) just negate register file clock</a:t>
            </a:r>
          </a:p>
          <a:p>
            <a:pPr lvl="2"/>
            <a:r>
              <a:rPr lang="en-US" dirty="0"/>
              <a:t>writes happen at end of first half of each clock cycle</a:t>
            </a:r>
          </a:p>
          <a:p>
            <a:pPr lvl="2"/>
            <a:r>
              <a:rPr lang="en-US" dirty="0"/>
              <a:t>reads happen during second half of each clock </a:t>
            </a:r>
            <a:r>
              <a:rPr lang="en-US" dirty="0" smtClean="0"/>
              <a:t>cycle</a:t>
            </a:r>
          </a:p>
          <a:p>
            <a:endParaRPr lang="en-US" dirty="0" smtClean="0"/>
          </a:p>
        </p:txBody>
      </p:sp>
      <p:sp>
        <p:nvSpPr>
          <p:cNvPr id="5" name="Rounded Rectangular Callout 4" hidden="1"/>
          <p:cNvSpPr/>
          <p:nvPr>
            <p:custDataLst>
              <p:tags r:id="rId3"/>
            </p:custDataLst>
          </p:nvPr>
        </p:nvSpPr>
        <p:spPr>
          <a:xfrm>
            <a:off x="2895600" y="3657600"/>
            <a:ext cx="2590800" cy="6858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“earlier” = started earlier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= stage right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 hidden="1"/>
          <p:cNvSpPr/>
          <p:nvPr>
            <p:custDataLst>
              <p:tags r:id="rId4"/>
            </p:custDataLst>
          </p:nvPr>
        </p:nvSpPr>
        <p:spPr>
          <a:xfrm>
            <a:off x="6324600" y="3581400"/>
            <a:ext cx="1752600" cy="3810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stage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Rectangle 6" hidden="1"/>
          <p:cNvSpPr/>
          <p:nvPr>
            <p:custDataLst>
              <p:tags r:id="rId5"/>
            </p:custDataLst>
          </p:nvPr>
        </p:nvSpPr>
        <p:spPr>
          <a:xfrm>
            <a:off x="2362200" y="31242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4"/>
                </a:solidFill>
              </a:rPr>
              <a:t>destination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earlier instruction == source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current</a:t>
            </a:r>
          </a:p>
        </p:txBody>
      </p:sp>
    </p:spTree>
    <p:extLst>
      <p:ext uri="{BB962C8B-B14F-4D97-AF65-F5344CB8AC3E}">
        <p14:creationId xmlns:p14="http://schemas.microsoft.com/office/powerpoint/2010/main" val="25934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Quiz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onsolas" pitchFamily="49" charset="0"/>
              </a:rPr>
              <a:t>	add  	r3, r1, r2</a:t>
            </a:r>
            <a:r>
              <a:rPr lang="en-US" dirty="0" smtClean="0">
                <a:solidFill>
                  <a:schemeClr val="hlink"/>
                </a:solidFill>
                <a:latin typeface="Consolas" pitchFamily="49" charset="0"/>
              </a:rPr>
              <a:t/>
            </a:r>
            <a:br>
              <a:rPr lang="en-US" dirty="0" smtClean="0">
                <a:solidFill>
                  <a:schemeClr val="hlink"/>
                </a:solidFill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nand 	r5, r3, r4</a:t>
            </a:r>
            <a:endParaRPr lang="en-US" dirty="0" smtClean="0">
              <a:solidFill>
                <a:schemeClr val="hlink"/>
              </a:solidFill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	add  	r2, r6, r3</a:t>
            </a:r>
            <a:endParaRPr lang="en-US" dirty="0" smtClean="0">
              <a:solidFill>
                <a:schemeClr val="hlink"/>
              </a:solidFill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lw</a:t>
            </a:r>
            <a:r>
              <a:rPr lang="en-US" dirty="0" smtClean="0">
                <a:latin typeface="Consolas" pitchFamily="49" charset="0"/>
              </a:rPr>
              <a:t>  	r6, 24(r3)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sw</a:t>
            </a:r>
            <a:r>
              <a:rPr lang="en-US" dirty="0" smtClean="0">
                <a:latin typeface="Consolas" pitchFamily="49" charset="0"/>
              </a:rPr>
              <a:t>  	r6, 12(r2)</a:t>
            </a:r>
          </a:p>
          <a:p>
            <a:endParaRPr lang="en-US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495300" y="4838700"/>
            <a:ext cx="312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Memory Load Data Hazard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62726236"/>
              </p:ext>
            </p:extLst>
          </p:nvPr>
        </p:nvGraphicFramePr>
        <p:xfrm>
          <a:off x="228601" y="3657598"/>
          <a:ext cx="8762999" cy="304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40038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20(r8)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4003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92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7" y="3656011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33597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33595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38398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00198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33592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04994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33596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Freeform 59"/>
          <p:cNvSpPr/>
          <p:nvPr>
            <p:custDataLst>
              <p:tags r:id="rId12"/>
            </p:custDataLst>
          </p:nvPr>
        </p:nvSpPr>
        <p:spPr>
          <a:xfrm>
            <a:off x="4800600" y="1219196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285999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47997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33592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4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362195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5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895596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47791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14596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04995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895596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895596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895595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0499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285997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477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43196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6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752594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43195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752594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04996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2057396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9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752596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20" name="Group 110"/>
          <p:cNvGrpSpPr/>
          <p:nvPr>
            <p:custDataLst>
              <p:tags r:id="rId34"/>
            </p:custDataLst>
          </p:nvPr>
        </p:nvGrpSpPr>
        <p:grpSpPr>
          <a:xfrm>
            <a:off x="1752600" y="1371598"/>
            <a:ext cx="762001" cy="1295400"/>
            <a:chOff x="2590798" y="914401"/>
            <a:chExt cx="762001" cy="1295400"/>
          </a:xfrm>
        </p:grpSpPr>
        <p:sp>
          <p:nvSpPr>
            <p:cNvPr id="121" name="Rectangle 2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2" name="TextBox 121"/>
            <p:cNvSpPr txBox="1"/>
            <p:nvPr>
              <p:custDataLst>
                <p:tags r:id="rId55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3" name="TextBox 122"/>
            <p:cNvSpPr txBox="1"/>
            <p:nvPr>
              <p:custDataLst>
                <p:tags r:id="rId56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4" name="TextBox 123"/>
            <p:cNvSpPr txBox="1"/>
            <p:nvPr>
              <p:custDataLst>
                <p:tags r:id="rId57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5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04999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066799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00199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8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09798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1981198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38397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38199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38199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371599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23999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42999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38197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42999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38396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685799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685799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685799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685799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1981199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Resolving Memory Load Hazard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Load Data Hazard</a:t>
            </a:r>
          </a:p>
          <a:p>
            <a:pPr lvl="1"/>
            <a:r>
              <a:rPr lang="en-US" dirty="0" smtClean="0"/>
              <a:t>Value not available until WB stage </a:t>
            </a:r>
          </a:p>
          <a:p>
            <a:pPr lvl="1"/>
            <a:r>
              <a:rPr lang="en-US" dirty="0" smtClean="0"/>
              <a:t>So: next instruction can’t proceed if hazard detected</a:t>
            </a:r>
          </a:p>
          <a:p>
            <a:r>
              <a:rPr lang="en-US" dirty="0" smtClean="0"/>
              <a:t>Resolution:</a:t>
            </a:r>
          </a:p>
          <a:p>
            <a:pPr lvl="1"/>
            <a:r>
              <a:rPr lang="en-US" dirty="0" smtClean="0"/>
              <a:t>MIPS 2000/3000: </a:t>
            </a:r>
            <a:r>
              <a:rPr lang="en-US" dirty="0" smtClean="0">
                <a:solidFill>
                  <a:schemeClr val="accent1"/>
                </a:solidFill>
              </a:rPr>
              <a:t>one delay slot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ISA says results of loads are not available until one cycle later</a:t>
            </a:r>
          </a:p>
          <a:p>
            <a:pPr lvl="2"/>
            <a:r>
              <a:rPr lang="en-US" dirty="0" smtClean="0"/>
              <a:t>Assembler inserts nop, or reorders to fill delay slot</a:t>
            </a:r>
          </a:p>
          <a:p>
            <a:pPr lvl="1"/>
            <a:r>
              <a:rPr lang="en-US" dirty="0" smtClean="0"/>
              <a:t>MIPS 4000 onwards: </a:t>
            </a:r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pPr lvl="2"/>
            <a:r>
              <a:rPr lang="en-US" dirty="0" smtClean="0"/>
              <a:t>But really, programmer/compiler reorders to avoid stalling in the load delay slot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stall, how to detect? </a:t>
            </a:r>
            <a:r>
              <a:rPr lang="en-US" dirty="0" smtClean="0"/>
              <a:t>Logic in ID Stage</a:t>
            </a:r>
            <a:endParaRPr lang="en-US" dirty="0" smtClean="0">
              <a:solidFill>
                <a:srgbClr val="FFFF00"/>
              </a:solidFill>
            </a:endParaRPr>
          </a:p>
          <a:p>
            <a:pPr lvl="2"/>
            <a:r>
              <a:rPr lang="en-US" dirty="0" smtClean="0"/>
              <a:t>Stall = ID/</a:t>
            </a:r>
            <a:r>
              <a:rPr lang="en-US" dirty="0" err="1" smtClean="0"/>
              <a:t>Ex.MemRead</a:t>
            </a:r>
            <a:r>
              <a:rPr lang="en-US" dirty="0" smtClean="0"/>
              <a:t> &amp;&amp;</a:t>
            </a:r>
            <a:endParaRPr lang="en-US" dirty="0"/>
          </a:p>
          <a:p>
            <a:pPr marL="688975" lvl="2" indent="0">
              <a:buNone/>
            </a:pPr>
            <a:r>
              <a:rPr lang="en-US" dirty="0" smtClean="0"/>
              <a:t>		(IF/</a:t>
            </a:r>
            <a:r>
              <a:rPr lang="en-US" dirty="0" err="1" smtClean="0"/>
              <a:t>ID.Ra</a:t>
            </a:r>
            <a:r>
              <a:rPr lang="en-US" dirty="0" smtClean="0"/>
              <a:t> == ID/</a:t>
            </a:r>
            <a:r>
              <a:rPr lang="en-US" dirty="0" err="1" smtClean="0"/>
              <a:t>Ex.Rd</a:t>
            </a:r>
            <a:r>
              <a:rPr lang="en-US" dirty="0" smtClean="0"/>
              <a:t> || IF/</a:t>
            </a:r>
            <a:r>
              <a:rPr lang="en-US" dirty="0" err="1" smtClean="0"/>
              <a:t>ID.Rb</a:t>
            </a:r>
            <a:r>
              <a:rPr lang="en-US" dirty="0" smtClean="0"/>
              <a:t> == ID/</a:t>
            </a:r>
            <a:r>
              <a:rPr lang="en-US" dirty="0" err="1" smtClean="0"/>
              <a:t>Ex.Rd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491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Hazard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Delay Slot(s)</a:t>
            </a:r>
          </a:p>
          <a:p>
            <a:pPr lvl="1"/>
            <a:r>
              <a:rPr lang="en-US" dirty="0" smtClean="0"/>
              <a:t>Modify ISA to match implementation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pPr lvl="1"/>
            <a:r>
              <a:rPr lang="en-US" dirty="0" smtClean="0"/>
              <a:t>Pause current and all subsequent instructions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Forward/Bypass</a:t>
            </a:r>
          </a:p>
          <a:p>
            <a:pPr lvl="1"/>
            <a:r>
              <a:rPr lang="en-US" dirty="0" smtClean="0"/>
              <a:t>Try to steal correct value from elsewhere in pipeline</a:t>
            </a:r>
          </a:p>
          <a:p>
            <a:pPr lvl="1"/>
            <a:r>
              <a:rPr lang="en-US" dirty="0" smtClean="0"/>
              <a:t>Otherwise, fall back to stalling or require a delay slot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Prelim1: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chemeClr val="accent1"/>
                </a:solidFill>
              </a:rPr>
              <a:t>today</a:t>
            </a:r>
            <a:r>
              <a:rPr lang="en-US" sz="2800" dirty="0" smtClean="0">
                <a:solidFill>
                  <a:schemeClr val="accent1"/>
                </a:solidFill>
              </a:rPr>
              <a:t> Tuesday, February 28</a:t>
            </a:r>
            <a:r>
              <a:rPr lang="en-US" sz="2800" baseline="30000" dirty="0" smtClean="0">
                <a:solidFill>
                  <a:schemeClr val="accent1"/>
                </a:solidFill>
              </a:rPr>
              <a:t>th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in </a:t>
            </a:r>
            <a:r>
              <a:rPr lang="en-US" sz="2800" dirty="0" smtClean="0">
                <a:solidFill>
                  <a:srgbClr val="FFFF00"/>
                </a:solidFill>
              </a:rPr>
              <a:t>evening</a:t>
            </a:r>
            <a:endParaRPr lang="en-US" sz="2800" dirty="0">
              <a:solidFill>
                <a:srgbClr val="FFFF00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Location: GSH132: Goldwin Smith Hall room 132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Time: We </a:t>
            </a:r>
            <a:r>
              <a:rPr lang="en-US" sz="2400" dirty="0"/>
              <a:t>will start at </a:t>
            </a:r>
            <a:r>
              <a:rPr lang="en-US" sz="2400" dirty="0" smtClean="0">
                <a:solidFill>
                  <a:srgbClr val="FFFF00"/>
                </a:solidFill>
              </a:rPr>
              <a:t>7:30pm </a:t>
            </a:r>
            <a:r>
              <a:rPr lang="en-US" sz="2400" dirty="0">
                <a:solidFill>
                  <a:srgbClr val="FFFF00"/>
                </a:solidFill>
              </a:rPr>
              <a:t>sharp</a:t>
            </a:r>
            <a:r>
              <a:rPr lang="en-US" sz="2400" dirty="0"/>
              <a:t>, so come </a:t>
            </a:r>
            <a:r>
              <a:rPr lang="en-US" sz="2400" dirty="0" smtClean="0"/>
              <a:t>early</a:t>
            </a:r>
          </a:p>
          <a:p>
            <a:pPr marL="573088" lvl="1" indent="-457200">
              <a:buFont typeface="Arial"/>
              <a:buChar char="•"/>
            </a:pPr>
            <a:endParaRPr lang="en-US" sz="2400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Closed </a:t>
            </a:r>
            <a:r>
              <a:rPr lang="en-US" sz="2400" dirty="0" smtClean="0">
                <a:solidFill>
                  <a:srgbClr val="FFFF00"/>
                </a:solidFill>
              </a:rPr>
              <a:t>Book: </a:t>
            </a:r>
            <a:r>
              <a:rPr lang="en-US" sz="2400" b="1" i="1" dirty="0" smtClean="0">
                <a:solidFill>
                  <a:srgbClr val="FFFF00"/>
                </a:solidFill>
              </a:rPr>
              <a:t>NO NOTES, BOOK, CALCULATOR, CELL PHONE</a:t>
            </a:r>
            <a:endParaRPr lang="en-US" sz="2400" b="1" i="1" dirty="0"/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annot </a:t>
            </a:r>
            <a:r>
              <a:rPr lang="en-US" sz="2000" dirty="0"/>
              <a:t>use electronic device or outside material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Practice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Material covered </a:t>
            </a:r>
            <a:r>
              <a:rPr lang="en-US" sz="2400" dirty="0" smtClean="0">
                <a:solidFill>
                  <a:schemeClr val="accent1"/>
                </a:solidFill>
              </a:rPr>
              <a:t>everything up to end of </a:t>
            </a:r>
            <a:r>
              <a:rPr lang="en-US" sz="2400" b="1" i="1" dirty="0" smtClean="0">
                <a:solidFill>
                  <a:schemeClr val="accent1"/>
                </a:solidFill>
              </a:rPr>
              <a:t>last</a:t>
            </a:r>
            <a:r>
              <a:rPr lang="en-US" sz="2400" dirty="0" smtClean="0">
                <a:solidFill>
                  <a:schemeClr val="accent1"/>
                </a:solidFill>
              </a:rPr>
              <a:t> week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Appendix </a:t>
            </a:r>
            <a:r>
              <a:rPr lang="en-US" sz="2000" dirty="0"/>
              <a:t>C (logic, gates, FSMs, memory, ALUs</a:t>
            </a:r>
            <a:r>
              <a:rPr lang="en-US" sz="2000" dirty="0" smtClean="0"/>
              <a:t>) 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4 (pipelined [and non-pipeline] MIPS processor with hazards</a:t>
            </a:r>
            <a:r>
              <a:rPr lang="en-US" sz="2000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Chapters 2 (Numbers / Arithmetic, simple MIPS instructions)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1 (Performance</a:t>
            </a:r>
            <a:r>
              <a:rPr lang="en-US" sz="2000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HW1</a:t>
            </a:r>
            <a:r>
              <a:rPr lang="en-US" sz="2000" dirty="0"/>
              <a:t>, HW2, </a:t>
            </a:r>
            <a:r>
              <a:rPr lang="en-US" sz="2000" dirty="0" smtClean="0"/>
              <a:t>Lab</a:t>
            </a:r>
            <a:r>
              <a:rPr lang="en-US" sz="2000" dirty="0"/>
              <a:t>0</a:t>
            </a:r>
            <a:r>
              <a:rPr lang="en-US" sz="2000" dirty="0" smtClean="0"/>
              <a:t>, Lab1, Lab2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/>
              <a:t>Online Survey results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More chairs in lab sections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Better synchronization between lecture and homework</a:t>
            </a:r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ab and lecture may be a bit out of sync at times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Project1 (PA1) due  next Monday, March 5th</a:t>
            </a:r>
            <a:endParaRPr lang="en-US" sz="2800" dirty="0"/>
          </a:p>
          <a:p>
            <a:pPr lvl="1"/>
            <a:r>
              <a:rPr lang="en-US" sz="2400" dirty="0" smtClean="0"/>
              <a:t>Continue working diligently.  Use design doc momentum</a:t>
            </a:r>
          </a:p>
          <a:p>
            <a:pPr lvl="1"/>
            <a:endParaRPr lang="en-US" sz="2400" dirty="0"/>
          </a:p>
          <a:p>
            <a:r>
              <a:rPr lang="en-US" sz="2800" dirty="0" smtClean="0">
                <a:solidFill>
                  <a:srgbClr val="FFFF00"/>
                </a:solidFill>
              </a:rPr>
              <a:t>Save your work!</a:t>
            </a:r>
          </a:p>
          <a:p>
            <a:pPr lvl="1"/>
            <a:r>
              <a:rPr lang="en-US" sz="2400" b="1" i="1" dirty="0" smtClean="0"/>
              <a:t>Save often</a:t>
            </a:r>
            <a:r>
              <a:rPr lang="en-US" sz="2400" dirty="0" smtClean="0"/>
              <a:t>.  Verify file is non-zero.  Periodically save to </a:t>
            </a:r>
            <a:r>
              <a:rPr lang="en-US" sz="2400" dirty="0" err="1"/>
              <a:t>D</a:t>
            </a:r>
            <a:r>
              <a:rPr lang="en-US" sz="2400" dirty="0" err="1" smtClean="0"/>
              <a:t>ropbox</a:t>
            </a:r>
            <a:r>
              <a:rPr lang="en-US" sz="2400" dirty="0" smtClean="0"/>
              <a:t>, email.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Beware of </a:t>
            </a:r>
            <a:r>
              <a:rPr lang="en-US" sz="2400" dirty="0" err="1" smtClean="0">
                <a:solidFill>
                  <a:schemeClr val="accent1"/>
                </a:solidFill>
              </a:rPr>
              <a:t>MacOSX</a:t>
            </a:r>
            <a:r>
              <a:rPr lang="en-US" sz="2400" dirty="0" smtClean="0">
                <a:solidFill>
                  <a:schemeClr val="accent1"/>
                </a:solidFill>
              </a:rPr>
              <a:t> 10.5 (leopard) and 10.6 (snow-leopard)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Use your resources</a:t>
            </a:r>
          </a:p>
          <a:p>
            <a:pPr lvl="1"/>
            <a:r>
              <a:rPr lang="en-US" sz="2400" dirty="0" smtClean="0"/>
              <a:t>Lab Section, Piazza.com, Office Hours,  Homework Help Session,</a:t>
            </a:r>
          </a:p>
          <a:p>
            <a:pPr lvl="1"/>
            <a:r>
              <a:rPr lang="en-US" sz="2400" dirty="0" smtClean="0"/>
              <a:t>Class notes, book, Sections, </a:t>
            </a:r>
            <a:r>
              <a:rPr lang="en-US" sz="2400" dirty="0" err="1" smtClean="0"/>
              <a:t>CSUGLab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842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Recap: Data Hazards</a:t>
            </a:r>
          </a:p>
          <a:p>
            <a:r>
              <a:rPr lang="en-US" dirty="0" smtClean="0"/>
              <a:t>Control Hazards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What is the next instruction to execute if a branch is taken?  Not taken?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How to resolve control hazards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Optimizations</a:t>
            </a:r>
          </a:p>
          <a:p>
            <a:pPr marL="0" indent="0"/>
            <a:r>
              <a:rPr lang="en-US" dirty="0" smtClean="0"/>
              <a:t>Next time: Instruction </a:t>
            </a:r>
            <a:r>
              <a:rPr lang="en-US" dirty="0" smtClean="0"/>
              <a:t>Variations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Instruction Set Architecture Variations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ARM</a:t>
            </a:r>
            <a:endParaRPr lang="en-US" dirty="0" smtClean="0"/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X86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RISC </a:t>
            </a:r>
            <a:r>
              <a:rPr lang="en-US" dirty="0" err="1" smtClean="0"/>
              <a:t>vs</a:t>
            </a:r>
            <a:r>
              <a:rPr lang="en-US" dirty="0" smtClean="0"/>
              <a:t> CISC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The Assembler</a:t>
            </a:r>
            <a:endParaRPr lang="en-US" dirty="0" smtClean="0"/>
          </a:p>
          <a:p>
            <a:pPr marL="1158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What about branches?</a:t>
            </a:r>
          </a:p>
          <a:p>
            <a:pPr lvl="1"/>
            <a:r>
              <a:rPr lang="en-US" sz="2600" dirty="0" smtClean="0"/>
              <a:t>Can we forward/bypass values for branches?</a:t>
            </a:r>
          </a:p>
          <a:p>
            <a:pPr lvl="2"/>
            <a:r>
              <a:rPr lang="en-US" sz="2200" dirty="0" smtClean="0"/>
              <a:t>We can </a:t>
            </a:r>
            <a:r>
              <a:rPr lang="en-US" sz="2200" dirty="0"/>
              <a:t>move branch </a:t>
            </a:r>
            <a:r>
              <a:rPr lang="en-US" sz="2200" dirty="0" err="1"/>
              <a:t>calc</a:t>
            </a:r>
            <a:r>
              <a:rPr lang="en-US" sz="2200" dirty="0"/>
              <a:t> from EX to </a:t>
            </a:r>
            <a:r>
              <a:rPr lang="en-US" sz="2200" dirty="0" smtClean="0"/>
              <a:t>ID</a:t>
            </a:r>
          </a:p>
          <a:p>
            <a:pPr lvl="2"/>
            <a:r>
              <a:rPr lang="en-US" sz="2200" dirty="0" smtClean="0"/>
              <a:t>will </a:t>
            </a:r>
            <a:r>
              <a:rPr lang="en-US" sz="2200" dirty="0"/>
              <a:t>require new bypasses into ID stage; or can just zap the second </a:t>
            </a:r>
            <a:r>
              <a:rPr lang="en-US" sz="2200" dirty="0" smtClean="0"/>
              <a:t>instruction</a:t>
            </a:r>
          </a:p>
          <a:p>
            <a:pPr lvl="1"/>
            <a:r>
              <a:rPr lang="en-US" sz="2600" dirty="0"/>
              <a:t>What happens to instructions following a branch, if branch taken?</a:t>
            </a:r>
          </a:p>
          <a:p>
            <a:pPr lvl="2"/>
            <a:r>
              <a:rPr lang="en-US" sz="2200" dirty="0"/>
              <a:t>Need to zap/flush instructions</a:t>
            </a:r>
          </a:p>
          <a:p>
            <a:pPr lvl="1"/>
            <a:r>
              <a:rPr lang="en-US" sz="2600" dirty="0" smtClean="0"/>
              <a:t>Is there still a performance penalty for branches</a:t>
            </a:r>
          </a:p>
          <a:p>
            <a:pPr lvl="2"/>
            <a:r>
              <a:rPr lang="en-US" sz="2200" dirty="0" smtClean="0"/>
              <a:t>Yes, need to stall, then may need to zap (flush) subsequent </a:t>
            </a:r>
            <a:r>
              <a:rPr lang="en-US" sz="2200" dirty="0" err="1" smtClean="0"/>
              <a:t>instuctions</a:t>
            </a:r>
            <a:r>
              <a:rPr lang="en-US" sz="2200" dirty="0" smtClean="0"/>
              <a:t> that have already been fetched.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44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646906" y="5422597"/>
            <a:ext cx="28201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4792054"/>
              </p:ext>
            </p:extLst>
          </p:nvPr>
        </p:nvGraphicFramePr>
        <p:xfrm>
          <a:off x="228601" y="4012896"/>
          <a:ext cx="8762999" cy="2921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r3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sub r5, r4, r6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61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012897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84095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84093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888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506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55492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8409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6969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497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98495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41269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4609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98289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6509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5549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4609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4609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4609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5549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364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982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9369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9369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5549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696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80309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422096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2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3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4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55497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117297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50697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6029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3169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88895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88697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88697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22097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74497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93497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88695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93497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88894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36297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36297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36297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36297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31697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84097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93697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98496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88896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97" name="Group 96"/>
          <p:cNvGrpSpPr/>
          <p:nvPr>
            <p:custDataLst>
              <p:tags r:id="rId58"/>
            </p:custDataLst>
          </p:nvPr>
        </p:nvGrpSpPr>
        <p:grpSpPr>
          <a:xfrm>
            <a:off x="457200" y="2260297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6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88897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250897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88897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327098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708097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556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842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40128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93594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2031697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646906" y="5422597"/>
            <a:ext cx="28201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35939666"/>
              </p:ext>
            </p:extLst>
          </p:nvPr>
        </p:nvGraphicFramePr>
        <p:xfrm>
          <a:off x="228601" y="4012896"/>
          <a:ext cx="8762999" cy="2921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r3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sub r5, r4, r6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61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012897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84095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84093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888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506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55492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8409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6969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497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98495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41269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4609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98289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6509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5549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4609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4609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4609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5549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364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982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9369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9369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5549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696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80309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422096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2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3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4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55497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117297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50697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6029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3169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88895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88697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88697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22097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74497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93497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88695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93497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88894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36297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36297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36297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36297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31697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84097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93697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98496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88896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97" name="Group 96"/>
          <p:cNvGrpSpPr/>
          <p:nvPr>
            <p:custDataLst>
              <p:tags r:id="rId58"/>
            </p:custDataLst>
          </p:nvPr>
        </p:nvGrpSpPr>
        <p:grpSpPr>
          <a:xfrm>
            <a:off x="457200" y="2260297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6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88897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250897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88897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327098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708097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556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842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40128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93594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2031697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1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sz="2600" dirty="0" smtClean="0"/>
              <a:t>instructions are fetched in stage 1 (IF)</a:t>
            </a:r>
          </a:p>
          <a:p>
            <a:pPr lvl="1"/>
            <a:r>
              <a:rPr lang="en-US" sz="2600" dirty="0" smtClean="0"/>
              <a:t>branch and jump decisions occur in stage 3 (EX) </a:t>
            </a:r>
          </a:p>
          <a:p>
            <a:pPr lvl="1"/>
            <a:r>
              <a:rPr lang="en-US" sz="2600" dirty="0" smtClean="0"/>
              <a:t>i.e. next PC is not known until </a:t>
            </a:r>
            <a:r>
              <a:rPr lang="en-US" sz="2600" b="1" i="1" dirty="0" smtClean="0"/>
              <a:t>2 cycles</a:t>
            </a:r>
            <a:r>
              <a:rPr lang="en-US" sz="2600" dirty="0" smtClean="0"/>
              <a:t> </a:t>
            </a:r>
            <a:r>
              <a:rPr lang="en-US" sz="2600" i="1" dirty="0" smtClean="0"/>
              <a:t>after</a:t>
            </a:r>
            <a:r>
              <a:rPr lang="en-US" sz="2600" dirty="0" smtClean="0"/>
              <a:t> branch/jump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instructions are fetched in stage 1 (IF)</a:t>
            </a:r>
          </a:p>
          <a:p>
            <a:pPr lvl="1"/>
            <a:r>
              <a:rPr lang="en-US" dirty="0" smtClean="0"/>
              <a:t>branch and jump decisions occur in stage 3 (EX) </a:t>
            </a:r>
          </a:p>
          <a:p>
            <a:pPr lvl="1"/>
            <a:r>
              <a:rPr lang="en-US" dirty="0" smtClean="0"/>
              <a:t>i.e. next PC is not known until </a:t>
            </a:r>
            <a:r>
              <a:rPr lang="en-US" b="1" i="1" dirty="0" smtClean="0"/>
              <a:t>2 cycles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branch/jump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Delay Slot</a:t>
            </a:r>
          </a:p>
          <a:p>
            <a:pPr lvl="1"/>
            <a:r>
              <a:rPr lang="en-US" dirty="0" smtClean="0"/>
              <a:t>ISA says N instructions after branch/jump </a:t>
            </a:r>
            <a:r>
              <a:rPr lang="en-US" b="1" i="1" dirty="0" smtClean="0"/>
              <a:t>always</a:t>
            </a:r>
            <a:r>
              <a:rPr lang="en-US" dirty="0" smtClean="0"/>
              <a:t> executed</a:t>
            </a:r>
          </a:p>
          <a:p>
            <a:pPr lvl="2"/>
            <a:r>
              <a:rPr lang="en-US" dirty="0" smtClean="0"/>
              <a:t>MIPS has 1 branch delay slot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Stall (+ Zap)</a:t>
            </a:r>
            <a:endParaRPr lang="en-US" dirty="0" smtClean="0"/>
          </a:p>
          <a:p>
            <a:pPr lvl="1"/>
            <a:r>
              <a:rPr lang="en-US" dirty="0" smtClean="0"/>
              <a:t>prevent PC update</a:t>
            </a:r>
          </a:p>
          <a:p>
            <a:pPr lvl="1"/>
            <a:r>
              <a:rPr lang="en-US" dirty="0" smtClean="0"/>
              <a:t>clear IF/ID pipeline register</a:t>
            </a:r>
          </a:p>
          <a:p>
            <a:pPr lvl="2"/>
            <a:r>
              <a:rPr lang="en-US" dirty="0" smtClean="0"/>
              <a:t>instruction just fetched might be wrong one, so convert to nop</a:t>
            </a:r>
          </a:p>
          <a:p>
            <a:pPr lvl="1"/>
            <a:r>
              <a:rPr lang="en-US" dirty="0" smtClean="0"/>
              <a:t>allow branch to continue into EX stage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903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799306" y="5523330"/>
            <a:ext cx="25153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Delay Slot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2769368"/>
              </p:ext>
            </p:extLst>
          </p:nvPr>
        </p:nvGraphicFramePr>
        <p:xfrm>
          <a:off x="228601" y="4312406"/>
          <a:ext cx="8762999" cy="2469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ori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r1,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83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266030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32428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32426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3722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59902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32423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03825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32427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18027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284830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46828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32423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361026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894427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46622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13427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03826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894427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894427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89442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0382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284828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46626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42027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75142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42026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75142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03827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18030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751427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370429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4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5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6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03830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06563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599030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08629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1980029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37228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37030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37030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370430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22830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41830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37028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41830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37227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684630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684630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684630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684630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198003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32430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42030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46829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37229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3" name="Group 96"/>
          <p:cNvGrpSpPr/>
          <p:nvPr>
            <p:custDataLst>
              <p:tags r:id="rId58"/>
            </p:custDataLst>
          </p:nvPr>
        </p:nvGrpSpPr>
        <p:grpSpPr>
          <a:xfrm>
            <a:off x="457200" y="2208630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71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3723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199230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37230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275431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656430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040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326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39612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41927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198003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Oval 83"/>
          <p:cNvSpPr/>
          <p:nvPr>
            <p:custDataLst>
              <p:tags r:id="rId69"/>
            </p:custDataLst>
          </p:nvPr>
        </p:nvSpPr>
        <p:spPr>
          <a:xfrm>
            <a:off x="1447800" y="2742030"/>
            <a:ext cx="9144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/>
              </a:rPr>
              <a:t>branch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calc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Oval 84"/>
          <p:cNvSpPr/>
          <p:nvPr>
            <p:custDataLst>
              <p:tags r:id="rId70"/>
            </p:custDataLst>
          </p:nvPr>
        </p:nvSpPr>
        <p:spPr>
          <a:xfrm>
            <a:off x="1905000" y="3351630"/>
            <a:ext cx="9144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/>
              </a:rPr>
              <a:t>decide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branch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83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0"/>
            <a:ext cx="9144000" cy="533400"/>
          </a:xfrm>
        </p:spPr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instructions are fetched in stage 1 (IF)</a:t>
            </a:r>
          </a:p>
          <a:p>
            <a:pPr lvl="1"/>
            <a:r>
              <a:rPr lang="en-US" dirty="0" smtClean="0"/>
              <a:t>branch and jump decisions occur in stage 3 (EX) </a:t>
            </a:r>
          </a:p>
          <a:p>
            <a:pPr lvl="1"/>
            <a:r>
              <a:rPr lang="en-US" dirty="0" smtClean="0"/>
              <a:t>i.e. next PC not known until 2 cycles after branch/jump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Delay Slot</a:t>
            </a:r>
            <a:endParaRPr lang="en-US" dirty="0" smtClean="0"/>
          </a:p>
          <a:p>
            <a:r>
              <a:rPr lang="en-US" b="1" i="1" dirty="0" smtClean="0">
                <a:solidFill>
                  <a:schemeClr val="accent1"/>
                </a:solidFill>
              </a:rPr>
              <a:t>Speculative Execution</a:t>
            </a:r>
          </a:p>
          <a:p>
            <a:pPr lvl="1"/>
            <a:r>
              <a:rPr lang="en-US" i="1" dirty="0" smtClean="0"/>
              <a:t>“Guess”</a:t>
            </a:r>
            <a:r>
              <a:rPr lang="en-US" dirty="0" smtClean="0"/>
              <a:t> direction of the branch</a:t>
            </a:r>
          </a:p>
          <a:p>
            <a:pPr lvl="2"/>
            <a:r>
              <a:rPr lang="en-US" dirty="0" smtClean="0"/>
              <a:t>Allow instructions to move through pipeline</a:t>
            </a:r>
          </a:p>
          <a:p>
            <a:pPr lvl="2"/>
            <a:r>
              <a:rPr lang="en-US" dirty="0" smtClean="0"/>
              <a:t>Zap them later if wrong guess</a:t>
            </a:r>
          </a:p>
          <a:p>
            <a:pPr lvl="1"/>
            <a:r>
              <a:rPr lang="en-US" dirty="0" smtClean="0"/>
              <a:t>Useful for long pipelines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MIPS instruction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MIPS instructions are 32 bits long, has 3 formats</a:t>
            </a:r>
          </a:p>
          <a:p>
            <a:endParaRPr lang="en-US" dirty="0" smtClean="0"/>
          </a:p>
          <a:p>
            <a:r>
              <a:rPr lang="en-US" dirty="0" smtClean="0"/>
              <a:t>R-type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I-type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J-type 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39658248"/>
              </p:ext>
            </p:extLst>
          </p:nvPr>
        </p:nvGraphicFramePr>
        <p:xfrm>
          <a:off x="1905000" y="1828800"/>
          <a:ext cx="6248400" cy="129032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990600"/>
                <a:gridCol w="990600"/>
                <a:gridCol w="1143000"/>
              </a:tblGrid>
              <a:tr h="457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shamt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nsolas" pitchFamily="49" charset="0"/>
                        </a:rPr>
                        <a:t>func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4004380"/>
              </p:ext>
            </p:extLst>
          </p:nvPr>
        </p:nvGraphicFramePr>
        <p:xfrm>
          <a:off x="1905000" y="3581400"/>
          <a:ext cx="6248400" cy="129032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76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13992231"/>
              </p:ext>
            </p:extLst>
          </p:nvPr>
        </p:nvGraphicFramePr>
        <p:xfrm>
          <a:off x="1905000" y="5167020"/>
          <a:ext cx="6248400" cy="1157580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 (target address)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5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dirty="0" smtClean="0"/>
              <a:t>Pipelining: What Could Possibly Go Wrong?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Data hazards</a:t>
            </a:r>
          </a:p>
          <a:p>
            <a:pPr lvl="1"/>
            <a:r>
              <a:rPr lang="en-US" dirty="0" smtClean="0"/>
              <a:t>register file reads occur in stage 2 (IF) </a:t>
            </a:r>
          </a:p>
          <a:p>
            <a:pPr lvl="1"/>
            <a:r>
              <a:rPr lang="en-US" dirty="0" smtClean="0"/>
              <a:t>register file writes occur in stage 5 (WB)</a:t>
            </a:r>
          </a:p>
          <a:p>
            <a:pPr lvl="1"/>
            <a:r>
              <a:rPr lang="en-US" dirty="0" smtClean="0"/>
              <a:t>next instructions may read values soon to be written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branch instruction may change the PC in stage 3 (EX)</a:t>
            </a:r>
          </a:p>
          <a:p>
            <a:pPr lvl="1"/>
            <a:r>
              <a:rPr lang="en-US" dirty="0" smtClean="0"/>
              <a:t>next instructions have already started executing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Structural hazards</a:t>
            </a:r>
          </a:p>
          <a:p>
            <a:pPr lvl="1"/>
            <a:r>
              <a:rPr lang="en-US" dirty="0" smtClean="0"/>
              <a:t>resource contention</a:t>
            </a:r>
          </a:p>
          <a:p>
            <a:pPr lvl="1"/>
            <a:r>
              <a:rPr lang="en-US" dirty="0" smtClean="0"/>
              <a:t>so far: impossible because of ISA and pipeline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Recall: MIPS Instruction Types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1"/>
                </a:solidFill>
              </a:rPr>
              <a:t>Arithmetic/Logical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R-type: result and </a:t>
            </a:r>
            <a:r>
              <a:rPr lang="en-GB" sz="2400" dirty="0"/>
              <a:t>two </a:t>
            </a:r>
            <a:r>
              <a:rPr lang="en-GB" sz="2400" dirty="0" smtClean="0"/>
              <a:t>source registers, shift amount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I-type:  16-bit immediate with sign/zero extension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1"/>
                </a:solidFill>
              </a:rPr>
              <a:t>Memory Access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load/store between registers and memory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word, half-word </a:t>
            </a:r>
            <a:r>
              <a:rPr lang="en-GB" sz="2400" dirty="0"/>
              <a:t>and byte operations</a:t>
            </a:r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1"/>
                </a:solidFill>
              </a:rPr>
              <a:t>Control flow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conditional branches: pc-relative addresses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jumps: </a:t>
            </a:r>
            <a:r>
              <a:rPr lang="en-GB" sz="2400" dirty="0" smtClean="0"/>
              <a:t>fixed offsets, register absolute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17317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0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81000" y="2667000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3896380"/>
            <a:ext cx="6858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49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81000" y="43434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0" name="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" y="32004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-876299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104903" y="2247900"/>
            <a:ext cx="12953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Line 4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1371600" y="236220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4" name="TextBox 153"/>
          <p:cNvSpPr txBox="1"/>
          <p:nvPr>
            <p:custDataLst>
              <p:tags r:id="rId8"/>
            </p:custDataLst>
          </p:nvPr>
        </p:nvSpPr>
        <p:spPr>
          <a:xfrm>
            <a:off x="1295400" y="6029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grpSp>
        <p:nvGrpSpPr>
          <p:cNvPr id="155" name="Group 154"/>
          <p:cNvGrpSpPr/>
          <p:nvPr>
            <p:custDataLst>
              <p:tags r:id="rId9"/>
            </p:custDataLst>
          </p:nvPr>
        </p:nvGrpSpPr>
        <p:grpSpPr>
          <a:xfrm>
            <a:off x="609599" y="2895600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156" name="Freeform 155"/>
            <p:cNvSpPr/>
            <p:nvPr>
              <p:custDataLst>
                <p:tags r:id="rId104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58" name="Line 1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90600" y="32004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143000" y="4038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1447800" y="3809999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1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0800000">
            <a:off x="609601" y="44958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2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143000" y="3200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3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4648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4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1000" y="5029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5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49530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6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52578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7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8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69" name="Text Box 1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16200000">
            <a:off x="1257302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0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3352802" y="5029200"/>
            <a:ext cx="1066798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1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667000" y="2590800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2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124200" y="2590801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133599" y="1295400"/>
            <a:ext cx="228601" cy="1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4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599" y="167640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3581402" y="17526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6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581401" y="9144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7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352802" y="19812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2" y="11430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9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3733799" y="4267200"/>
            <a:ext cx="304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0" name="TextBox 179"/>
          <p:cNvSpPr txBox="1"/>
          <p:nvPr>
            <p:custDataLst>
              <p:tags r:id="rId32"/>
            </p:custDataLst>
          </p:nvPr>
        </p:nvSpPr>
        <p:spPr>
          <a:xfrm>
            <a:off x="33528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3086100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Box 181"/>
          <p:cNvSpPr txBox="1"/>
          <p:nvPr>
            <p:custDataLst>
              <p:tags r:id="rId34"/>
            </p:custDataLst>
          </p:nvPr>
        </p:nvSpPr>
        <p:spPr>
          <a:xfrm>
            <a:off x="5105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5410202" y="2590801"/>
            <a:ext cx="609600" cy="4571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200" y="1371600"/>
            <a:ext cx="609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5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257800" y="1600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6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19599" y="1828800"/>
            <a:ext cx="2286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7" name="Freeform 186"/>
          <p:cNvSpPr/>
          <p:nvPr>
            <p:custDataLst>
              <p:tags r:id="rId39"/>
            </p:custDataLst>
          </p:nvPr>
        </p:nvSpPr>
        <p:spPr>
          <a:xfrm>
            <a:off x="4800600" y="914400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114799" y="1981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9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114799" y="2895601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16200000">
            <a:off x="5219701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Box 190"/>
          <p:cNvSpPr txBox="1"/>
          <p:nvPr>
            <p:custDataLst>
              <p:tags r:id="rId43"/>
            </p:custDataLst>
          </p:nvPr>
        </p:nvSpPr>
        <p:spPr>
          <a:xfrm>
            <a:off x="70104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7543803" y="2590802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802" y="1371601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4" name="Rectangle 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2200" y="2209800"/>
            <a:ext cx="1219200" cy="1524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5" name="Text Box 5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172200" y="3124200"/>
            <a:ext cx="1219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" name="Text Box 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172200" y="26670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7" name="Text Box 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720100" y="2653725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8" name="Text Box 5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248400" y="2209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9" name="Text Box 1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16200000">
            <a:off x="3581402" y="3429001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0" name="Text Box 1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3581399" y="2667002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1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114800" y="11430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2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648200" y="2209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3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5943600" y="1600200"/>
            <a:ext cx="1676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4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59436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5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73914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6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8077200" y="2743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7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8077200" y="1600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8" name="Line 4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8610600" y="2133600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9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991600" y="1066800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0" name="Line 4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8686800" y="1066800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1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 rot="16200000">
            <a:off x="5181599" y="5029201"/>
            <a:ext cx="10668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2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 rot="16200000">
            <a:off x="5486397" y="4191002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3" name="Text Box 1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16200000">
            <a:off x="7315201" y="5029201"/>
            <a:ext cx="1066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4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 rot="16200000">
            <a:off x="7619999" y="4191001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5" name="Line 43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8077200" y="4419600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Line 43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V="1">
            <a:off x="8991600" y="3352800"/>
            <a:ext cx="0" cy="1066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7" name="Line 4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8686800" y="3352800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18" name="Group 217"/>
          <p:cNvGrpSpPr/>
          <p:nvPr>
            <p:custDataLst>
              <p:tags r:id="rId70"/>
            </p:custDataLst>
          </p:nvPr>
        </p:nvGrpSpPr>
        <p:grpSpPr>
          <a:xfrm>
            <a:off x="1524002" y="838201"/>
            <a:ext cx="6553200" cy="4952998"/>
            <a:chOff x="1524002" y="838201"/>
            <a:chExt cx="6553200" cy="4952998"/>
          </a:xfrm>
        </p:grpSpPr>
        <p:sp>
          <p:nvSpPr>
            <p:cNvPr id="219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952502" y="2095500"/>
              <a:ext cx="1600197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0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16200000">
              <a:off x="1447802" y="3809998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1" name="Text Box 11"/>
            <p:cNvSpPr txBox="1"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 rot="16200000">
              <a:off x="3352802" y="5029200"/>
              <a:ext cx="1066797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2" name="Text Box 11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16200000">
              <a:off x="3581402" y="17526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3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81401" y="9144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4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733797" y="4267198"/>
              <a:ext cx="304803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Rt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5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5410202" y="2590800"/>
              <a:ext cx="609600" cy="457199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6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5410200" y="1371599"/>
              <a:ext cx="609600" cy="4572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7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7543803" y="2590801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8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7543802" y="1371600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9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3581402" y="3429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0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3581399" y="2667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1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 rot="16200000">
              <a:off x="5181599" y="5029201"/>
              <a:ext cx="1066799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2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486397" y="4191002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3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7315202" y="5029200"/>
              <a:ext cx="1066798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4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619999" y="4191001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235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6705600" y="1600200"/>
            <a:ext cx="0" cy="609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36" name="Text Box 1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37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76200" y="762000"/>
            <a:ext cx="12954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8" name="Rectangle 19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8382000" y="1447800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44" name="Group 243"/>
          <p:cNvGrpSpPr/>
          <p:nvPr>
            <p:custDataLst>
              <p:tags r:id="rId75"/>
            </p:custDataLst>
          </p:nvPr>
        </p:nvGrpSpPr>
        <p:grpSpPr>
          <a:xfrm>
            <a:off x="2362200" y="762000"/>
            <a:ext cx="990600" cy="1828800"/>
            <a:chOff x="2362200" y="762001"/>
            <a:chExt cx="990600" cy="1828800"/>
          </a:xfrm>
        </p:grpSpPr>
        <p:sp>
          <p:nvSpPr>
            <p:cNvPr id="245" name="Rectangle 22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362200" y="762001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46" name="TextBox 245"/>
            <p:cNvSpPr txBox="1"/>
            <p:nvPr>
              <p:custDataLst>
                <p:tags r:id="rId82"/>
              </p:custDataLst>
            </p:nvPr>
          </p:nvSpPr>
          <p:spPr>
            <a:xfrm>
              <a:off x="2438400" y="11430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Rd</a:t>
              </a:r>
            </a:p>
          </p:txBody>
        </p:sp>
        <p:sp>
          <p:nvSpPr>
            <p:cNvPr id="247" name="TextBox 246"/>
            <p:cNvSpPr txBox="1"/>
            <p:nvPr>
              <p:custDataLst>
                <p:tags r:id="rId83"/>
              </p:custDataLst>
            </p:nvPr>
          </p:nvSpPr>
          <p:spPr>
            <a:xfrm>
              <a:off x="2438400" y="22214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Ra</a:t>
              </a:r>
            </a:p>
          </p:txBody>
        </p:sp>
        <p:sp>
          <p:nvSpPr>
            <p:cNvPr id="248" name="TextBox 247"/>
            <p:cNvSpPr txBox="1"/>
            <p:nvPr>
              <p:custDataLst>
                <p:tags r:id="rId84"/>
              </p:custDataLst>
            </p:nvPr>
          </p:nvSpPr>
          <p:spPr>
            <a:xfrm>
              <a:off x="2895600" y="2221468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Rb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9" name="TextBox 248"/>
            <p:cNvSpPr txBox="1"/>
            <p:nvPr>
              <p:custDataLst>
                <p:tags r:id="rId85"/>
              </p:custDataLst>
            </p:nvPr>
          </p:nvSpPr>
          <p:spPr>
            <a:xfrm>
              <a:off x="2438400" y="1509292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250" name="TextBox 249"/>
            <p:cNvSpPr txBox="1"/>
            <p:nvPr>
              <p:custDataLst>
                <p:tags r:id="rId86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51" name="TextBox 250"/>
            <p:cNvSpPr txBox="1"/>
            <p:nvPr>
              <p:custDataLst>
                <p:tags r:id="rId87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262" name="Oval 261"/>
          <p:cNvSpPr/>
          <p:nvPr>
            <p:custDataLst>
              <p:tags r:id="rId76"/>
            </p:custDataLst>
          </p:nvPr>
        </p:nvSpPr>
        <p:spPr>
          <a:xfrm>
            <a:off x="4340860" y="4025897"/>
            <a:ext cx="993140" cy="92710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sz="2000" dirty="0" smtClean="0"/>
              <a:t>forward</a:t>
            </a:r>
            <a:br>
              <a:rPr lang="en-US" sz="2000" dirty="0" smtClean="0"/>
            </a:br>
            <a:r>
              <a:rPr lang="en-US" sz="2000" dirty="0" smtClean="0"/>
              <a:t>unit</a:t>
            </a:r>
            <a:endParaRPr lang="en-US" sz="2000" dirty="0"/>
          </a:p>
        </p:txBody>
      </p:sp>
      <p:sp>
        <p:nvSpPr>
          <p:cNvPr id="263" name="Title 262"/>
          <p:cNvSpPr>
            <a:spLocks noGrp="1"/>
          </p:cNvSpPr>
          <p:nvPr>
            <p:ph type="title"/>
            <p:custDataLst>
              <p:tags r:id="rId77"/>
            </p:custDataLst>
          </p:nvPr>
        </p:nvSpPr>
        <p:spPr/>
        <p:txBody>
          <a:bodyPr/>
          <a:lstStyle/>
          <a:p>
            <a:r>
              <a:rPr lang="en-US" dirty="0" smtClean="0"/>
              <a:t>Data Hazards</a:t>
            </a:r>
            <a:endParaRPr lang="en-US" dirty="0"/>
          </a:p>
        </p:txBody>
      </p:sp>
      <p:sp>
        <p:nvSpPr>
          <p:cNvPr id="239" name="Text Box 11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 rot="16200000">
            <a:off x="3733800" y="3962401"/>
            <a:ext cx="304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0" name="Text Box 1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 rot="16200000">
            <a:off x="3733798" y="3962403"/>
            <a:ext cx="304803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Oval 107"/>
          <p:cNvSpPr/>
          <p:nvPr>
            <p:custDataLst>
              <p:tags r:id="rId80"/>
            </p:custDataLst>
          </p:nvPr>
        </p:nvSpPr>
        <p:spPr>
          <a:xfrm>
            <a:off x="2286000" y="3657598"/>
            <a:ext cx="1066802" cy="914401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sz="2000" dirty="0" smtClean="0"/>
              <a:t>detect</a:t>
            </a:r>
            <a:br>
              <a:rPr lang="en-US" sz="2000" dirty="0" smtClean="0"/>
            </a:br>
            <a:r>
              <a:rPr lang="en-US" sz="2000" dirty="0" smtClean="0"/>
              <a:t>hazard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20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Resolving 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if data hazard detected</a:t>
            </a:r>
          </a:p>
          <a:p>
            <a:pPr lvl="1"/>
            <a:r>
              <a:rPr lang="en-US" dirty="0" smtClean="0"/>
              <a:t>Stall</a:t>
            </a:r>
          </a:p>
          <a:p>
            <a:pPr lvl="1"/>
            <a:r>
              <a:rPr lang="en-US" dirty="0" smtClean="0"/>
              <a:t>Reorder instructions in SW</a:t>
            </a:r>
          </a:p>
          <a:p>
            <a:pPr lvl="1"/>
            <a:r>
              <a:rPr lang="en-US" dirty="0" smtClean="0"/>
              <a:t>Forward/Bypass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904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Straight Arrow Connector 285"/>
          <p:cNvCxnSpPr/>
          <p:nvPr>
            <p:custDataLst>
              <p:tags r:id="rId1"/>
            </p:custDataLst>
          </p:nvPr>
        </p:nvCxnSpPr>
        <p:spPr>
          <a:xfrm>
            <a:off x="1981200" y="1204720"/>
            <a:ext cx="693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2"/>
            </p:custDataLst>
          </p:nvPr>
        </p:nvCxnSpPr>
        <p:spPr>
          <a:xfrm rot="5400000">
            <a:off x="-723897" y="3909819"/>
            <a:ext cx="5410199" cy="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Stalling</a:t>
            </a:r>
            <a:endParaRPr lang="en-US" dirty="0"/>
          </a:p>
        </p:txBody>
      </p:sp>
      <p:sp>
        <p:nvSpPr>
          <p:cNvPr id="298" name="TextBox 297"/>
          <p:cNvSpPr txBox="1"/>
          <p:nvPr>
            <p:custDataLst>
              <p:tags r:id="rId4"/>
            </p:custDataLst>
          </p:nvPr>
        </p:nvSpPr>
        <p:spPr>
          <a:xfrm>
            <a:off x="2398414" y="518920"/>
            <a:ext cx="148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Clock cycle</a:t>
            </a:r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711158616"/>
              </p:ext>
            </p:extLst>
          </p:nvPr>
        </p:nvGraphicFramePr>
        <p:xfrm>
          <a:off x="152400" y="823721"/>
          <a:ext cx="8762999" cy="5805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380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r5,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r6, 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, 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 hidden="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981200" y="990600"/>
          <a:ext cx="6934199" cy="542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11=r1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22=r2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r3=33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?=r3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?=r3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?=r3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9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le 30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Stalling</a:t>
            </a:r>
            <a:endParaRPr lang="en-US" dirty="0"/>
          </a:p>
        </p:txBody>
      </p:sp>
      <p:sp>
        <p:nvSpPr>
          <p:cNvPr id="77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-381003" y="2504989"/>
            <a:ext cx="39624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2285995" y="2504987"/>
            <a:ext cx="39624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85995" y="143819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809992" y="1895394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09992" y="1057194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4038597" y="2504985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638795" y="1438186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9"/>
            </p:custDataLst>
          </p:nvPr>
        </p:nvSpPr>
        <p:spPr>
          <a:xfrm>
            <a:off x="5181595" y="752388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419595" y="1819191"/>
            <a:ext cx="3809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419595" y="2581190"/>
            <a:ext cx="381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5791202" y="2504985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76999" y="1895387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4038593" y="2352592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419595" y="980982"/>
            <a:ext cx="762000" cy="8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195" y="2047788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6172200" y="1438186"/>
            <a:ext cx="1447799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2428789"/>
            <a:ext cx="3048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315200" y="2428787"/>
            <a:ext cx="304800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924801" y="242878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924801" y="1438188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458201" y="1971588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8839201" y="904788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8534401" y="904788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4038593" y="17429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4038592" y="904791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791199" y="2276388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791194" y="1285786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276387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285786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857999" y="1438188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04800" y="1438191"/>
            <a:ext cx="914397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285788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595" y="752391"/>
            <a:ext cx="1295400" cy="1600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>
            <p:custDataLst>
              <p:tags r:id="rId35"/>
            </p:custDataLst>
          </p:nvPr>
        </p:nvSpPr>
        <p:spPr>
          <a:xfrm>
            <a:off x="2621276" y="1388884"/>
            <a:ext cx="640079" cy="3910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rD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>
            <p:custDataLst>
              <p:tags r:id="rId36"/>
            </p:custDataLst>
          </p:nvPr>
        </p:nvSpPr>
        <p:spPr>
          <a:xfrm>
            <a:off x="3124195" y="1647771"/>
            <a:ext cx="640079" cy="3910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5" name="TextBox 114"/>
          <p:cNvSpPr txBox="1"/>
          <p:nvPr>
            <p:custDataLst>
              <p:tags r:id="rId37"/>
            </p:custDataLst>
          </p:nvPr>
        </p:nvSpPr>
        <p:spPr>
          <a:xfrm>
            <a:off x="3124195" y="828591"/>
            <a:ext cx="640079" cy="3910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16200000">
            <a:off x="5791194" y="30383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 rot="16200000">
            <a:off x="7543799" y="30383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16200000">
            <a:off x="4038600" y="2962192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 rot="16200000">
            <a:off x="5791194" y="357179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16200000">
            <a:off x="7543800" y="3571792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 rot="16200000">
            <a:off x="5791195" y="41051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Op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4038600" y="349559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798" y="41051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Op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924800" y="3190791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8839200" y="2885991"/>
            <a:ext cx="0" cy="304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 flipV="1">
            <a:off x="8534400" y="2885991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285995" y="1742991"/>
            <a:ext cx="228601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2971797" y="2352591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797" y="2352591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TextBox 126"/>
          <p:cNvSpPr txBox="1"/>
          <p:nvPr>
            <p:custDataLst>
              <p:tags r:id="rId52"/>
            </p:custDataLst>
          </p:nvPr>
        </p:nvSpPr>
        <p:spPr>
          <a:xfrm>
            <a:off x="2666997" y="1983259"/>
            <a:ext cx="838198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rB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28" name="Line 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9600" y="2352594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Text Box 11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57200" y="3571791"/>
            <a:ext cx="457200" cy="3708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0" name="Line 2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09600" y="3952791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1" name="Line 1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09600" y="2885991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 flipV="1">
            <a:off x="1219200" y="2123991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33" name="Group 132"/>
          <p:cNvGrpSpPr/>
          <p:nvPr>
            <p:custDataLst>
              <p:tags r:id="rId58"/>
            </p:custDataLst>
          </p:nvPr>
        </p:nvGrpSpPr>
        <p:grpSpPr>
          <a:xfrm>
            <a:off x="762000" y="2581194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134" name="Freeform 133"/>
            <p:cNvSpPr/>
            <p:nvPr>
              <p:custDataLst>
                <p:tags r:id="rId86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36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1143001" y="2885994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838200" y="4257590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1295401" y="2885994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0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990602" y="4333791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1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609600" y="4714791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2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990602" y="456239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3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990602" y="479099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4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990602" y="501959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5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6200" y="3571791"/>
            <a:ext cx="6096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 rot="16200000">
            <a:off x="4038595" y="40289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Op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49" name="Straight Arrow Connector 148"/>
          <p:cNvCxnSpPr/>
          <p:nvPr>
            <p:custDataLst>
              <p:tags r:id="rId69"/>
            </p:custDataLst>
          </p:nvPr>
        </p:nvCxnSpPr>
        <p:spPr>
          <a:xfrm>
            <a:off x="152400" y="3724191"/>
            <a:ext cx="304800" cy="1588"/>
          </a:xfrm>
          <a:prstGeom prst="straightConnector1">
            <a:avLst/>
          </a:prstGeom>
          <a:ln w="57150" cap="sq">
            <a:solidFill>
              <a:schemeClr val="accent4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>
            <p:custDataLst>
              <p:tags r:id="rId70"/>
            </p:custDataLst>
          </p:nvPr>
        </p:nvCxnSpPr>
        <p:spPr>
          <a:xfrm rot="5400000" flipH="1" flipV="1">
            <a:off x="-723106" y="4599697"/>
            <a:ext cx="1752600" cy="1588"/>
          </a:xfrm>
          <a:prstGeom prst="straightConnector1">
            <a:avLst/>
          </a:prstGeom>
          <a:ln w="57150" cap="sq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>
            <p:custDataLst>
              <p:tags r:id="rId71"/>
            </p:custDataLst>
          </p:nvPr>
        </p:nvCxnSpPr>
        <p:spPr>
          <a:xfrm>
            <a:off x="152400" y="5476791"/>
            <a:ext cx="2133600" cy="1588"/>
          </a:xfrm>
          <a:prstGeom prst="straightConnector1">
            <a:avLst/>
          </a:prstGeom>
          <a:ln w="57150" cap="sq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77" idx="1"/>
          </p:cNvCxnSpPr>
          <p:nvPr>
            <p:custDataLst>
              <p:tags r:id="rId72"/>
            </p:custDataLst>
          </p:nvPr>
        </p:nvCxnSpPr>
        <p:spPr>
          <a:xfrm rot="16200000" flipV="1">
            <a:off x="1181100" y="5057690"/>
            <a:ext cx="838200" cy="1"/>
          </a:xfrm>
          <a:prstGeom prst="straightConnector1">
            <a:avLst/>
          </a:prstGeom>
          <a:ln w="57150" cap="sq">
            <a:solidFill>
              <a:schemeClr val="accent4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>
            <p:custDataLst>
              <p:tags r:id="rId73"/>
            </p:custDataLst>
          </p:nvPr>
        </p:nvCxnSpPr>
        <p:spPr>
          <a:xfrm rot="5400000" flipH="1" flipV="1">
            <a:off x="3238501" y="4981492"/>
            <a:ext cx="990599" cy="1588"/>
          </a:xfrm>
          <a:prstGeom prst="straightConnector1">
            <a:avLst/>
          </a:prstGeom>
          <a:ln w="57150" cap="sq">
            <a:solidFill>
              <a:schemeClr val="accent4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Line 43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3276600" y="4028991"/>
            <a:ext cx="380998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2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2286000" y="4333791"/>
            <a:ext cx="1371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3" name="Line 43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886200" y="4181391"/>
            <a:ext cx="228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4" name="TextBox 173"/>
          <p:cNvSpPr txBox="1"/>
          <p:nvPr>
            <p:custDataLst>
              <p:tags r:id="rId77"/>
            </p:custDataLst>
          </p:nvPr>
        </p:nvSpPr>
        <p:spPr>
          <a:xfrm>
            <a:off x="2590800" y="3734371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175" name="Line 4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2057400" y="4105191"/>
            <a:ext cx="22860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Line 4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1752600" y="2123991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Text Box 11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16200000">
            <a:off x="1257297" y="2009691"/>
            <a:ext cx="6858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7" name="Line 43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2057400" y="2123991"/>
            <a:ext cx="0" cy="2286000"/>
          </a:xfrm>
          <a:prstGeom prst="line">
            <a:avLst/>
          </a:prstGeom>
          <a:noFill/>
          <a:ln w="25400" cap="sq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8" name="Straight Arrow Connector 177"/>
          <p:cNvCxnSpPr/>
          <p:nvPr>
            <p:custDataLst>
              <p:tags r:id="rId82"/>
            </p:custDataLst>
          </p:nvPr>
        </p:nvCxnSpPr>
        <p:spPr>
          <a:xfrm>
            <a:off x="3200400" y="5476791"/>
            <a:ext cx="533400" cy="1588"/>
          </a:xfrm>
          <a:prstGeom prst="straightConnector1">
            <a:avLst/>
          </a:prstGeom>
          <a:ln w="57150" cap="sq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>
            <p:custDataLst>
              <p:tags r:id="rId83"/>
            </p:custDataLst>
          </p:nvPr>
        </p:nvSpPr>
        <p:spPr>
          <a:xfrm>
            <a:off x="2286000" y="5248191"/>
            <a:ext cx="905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/stall</a:t>
            </a:r>
          </a:p>
        </p:txBody>
      </p:sp>
      <p:sp>
        <p:nvSpPr>
          <p:cNvPr id="170" name="Rectangle 19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3657600" y="3876592"/>
            <a:ext cx="228600" cy="6095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4800594" y="1666788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172" grpId="0" animBg="1"/>
      <p:bldP spid="173" grpId="0" animBg="1"/>
      <p:bldP spid="174" grpId="0"/>
      <p:bldP spid="175" grpId="0" animBg="1"/>
      <p:bldP spid="176" grpId="0" animBg="1"/>
      <p:bldP spid="177" grpId="0" animBg="1"/>
      <p:bldP spid="181" grpId="0"/>
      <p:bldP spid="1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Straight Arrow Connector 285"/>
          <p:cNvCxnSpPr/>
          <p:nvPr>
            <p:custDataLst>
              <p:tags r:id="rId1"/>
            </p:custDataLst>
          </p:nvPr>
        </p:nvCxnSpPr>
        <p:spPr>
          <a:xfrm>
            <a:off x="1981200" y="1204720"/>
            <a:ext cx="693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2"/>
            </p:custDataLst>
          </p:nvPr>
        </p:nvCxnSpPr>
        <p:spPr>
          <a:xfrm rot="5400000">
            <a:off x="-723897" y="3909819"/>
            <a:ext cx="5410199" cy="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298" name="TextBox 297"/>
          <p:cNvSpPr txBox="1"/>
          <p:nvPr>
            <p:custDataLst>
              <p:tags r:id="rId4"/>
            </p:custDataLst>
          </p:nvPr>
        </p:nvSpPr>
        <p:spPr>
          <a:xfrm>
            <a:off x="2398414" y="518920"/>
            <a:ext cx="148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Clock cycle</a:t>
            </a:r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177381384"/>
              </p:ext>
            </p:extLst>
          </p:nvPr>
        </p:nvGraphicFramePr>
        <p:xfrm>
          <a:off x="152400" y="823721"/>
          <a:ext cx="8762999" cy="5805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380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r5,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r6, 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, 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 hidden="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981200" y="990600"/>
          <a:ext cx="6934199" cy="542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11=r1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22=r2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r3=33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8" name="Straight Arrow Connector 307" hidden="1"/>
          <p:cNvCxnSpPr/>
          <p:nvPr>
            <p:custDataLst>
              <p:tags r:id="rId7"/>
            </p:custDataLst>
          </p:nvPr>
        </p:nvCxnSpPr>
        <p:spPr>
          <a:xfrm rot="16200000" flipH="1">
            <a:off x="3733800" y="2286000"/>
            <a:ext cx="11430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 hidden="1"/>
          <p:cNvCxnSpPr/>
          <p:nvPr>
            <p:custDataLst>
              <p:tags r:id="rId8"/>
            </p:custDataLst>
          </p:nvPr>
        </p:nvCxnSpPr>
        <p:spPr>
          <a:xfrm rot="16200000" flipH="1">
            <a:off x="4000500" y="2857500"/>
            <a:ext cx="22860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 hidden="1"/>
          <p:cNvCxnSpPr/>
          <p:nvPr>
            <p:custDataLst>
              <p:tags r:id="rId9"/>
            </p:custDataLst>
          </p:nvPr>
        </p:nvCxnSpPr>
        <p:spPr>
          <a:xfrm rot="16200000" flipH="1">
            <a:off x="4076700" y="3543300"/>
            <a:ext cx="36576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0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wEHAOAgAQdAkBYARCwWYoJ3e+MSZJmythqpsZAAwhIEET//wNFNQUDOAtkGSAyCQCQmwMBN8AeRTMJAJCCAgHbxR5FOAgA/gMAe4XSNBJOwKQ/0wCkPwpADIbAmBQLe2jYwIbpdul3AqaghcxFHmaY4YYI0QAhNhDlg4YOG2FstbsnOJa0Zscq1wxw5FuHNia5nDbLmc5WAArGAWeHyllOiUUnU7AABJ5MT2eE1mgT2eE1mibyiGAAAAAABUo3N7FY6VS02m5DYYCH6FDoUYVCyCwQAAFBoBNZoSuVBL5cRaLp5PZtN5tN6NR6JRaNR6JRZxOZ5PZ1O5xOVKpacTkJtNwJ5PUeisJhULhEJQCAlHowg+HgeHiqpUs2mazM2kTCUSAJgmEIlBmpInOM4zi6AImAuLq1249/H8HU/BQhNhGPLmcNG2FstaZsLBa0aZGa1yzcN1rPEww5Gjlg4ZMnIApmHoeGRuGAAEgkNWq9UqtYrNMptMptMIfpuum7AAFGo8ul8ajcGg8AgMjkU9CF3lsMWljjgSQwQoYJY0KGWPE49DBogCE2EZG2Nu1ZsWa1xic41rRvharXLhy2W4cOJkwaYWmNq1ZACnIchuN643sC1tJuaq4yFiYWJh4WHgYGKiIiQpCH59Dn0QJ5PZ9P65G4dCoRAoZAIJA4fAoPE4bRwIXhjMx4HLwRQwII0MU8EMCKeXWwxsQAITYQwZ4cuJi5brWTfNlWtMmHCtcsWLdawwt2zXEyb4suZoA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8GHAOAgAQdBKoH1gQBELBZignd74xJkmbK2GqmxkADCEgQRP//A0U1BQM4C2QZIDIJAJCbAwE3wB5FMwkAkIICAdvFHkU4CAD+AwB7hdI0Ek7ApD/TAKQ/CkkRhthcAPgILe2AAIX153r68UEUYDTghchgocTTHBDBDHXj8PHHnCE2EY8eVpkc5Gq3M5ctVrRtkxLXLfC1W48rDE0cMsbBy0YACvQBeYbEmJSHhgAI2MAAEHBRkbHR8pKzUXCQEDK2FjXV62twBZWcFBwkLERMlJmCME21vdXd5e21utrcCJiIWCgYBBwELAQ0vLSsol5YAIfrdut3JpNQAKBQQABOZxQaBV6tW61XZFAUCm1ns1TqSczgATic1Co1ar0qlzKZkTiVBoFVqlXq09niYzACmU2oRmBQKAIDA4LNapVaFQ1IpICD9DMpVcs3NzMxMSRMIESlnG9TExVxMxIJJq4QiQImJhMJRKQmrxEwJsTF1dz39XcPgwAhNhGPFix5mTZmtbN8Tla0yZsa3DhZNlrFzjZtsjVvibZGYAp9JYbj+OP5ALW0VNRQ0E3GQEDAwcBCwaDgoJLVNRIyAIfniOeJAJtN1UqtOp9gkMCgECgEAgEDgEBg8DT+yWWoVECF4KxskupQwQQwCGKWCGCNDBCEMtefjiZwITYQzc5cblnjxLWLdswWtG+JgtwtW+Ja5aOcOZizaN8zjEAKiQE7g/4PXv4PXzlz8C50iMKqorGscnBq6zESiERMs3d8Z3e8p56vmIP+Joz+Jo3p14cdWuUs8N6upmMxNwiYnEoIhETTOs6zCsscQIR4Aj2akiEYCJGEUYBCJCIjCMIoIkYRJ4+3DAAhNhDdljw4W2bGtbY2bla0Y5WC1y2x5lrdmyYuWrbFkaMWQAqIATaE/FG5+KN3HiDJl3VpamKmCVoWlS1rWlihKUZwqRjSadcOPLw8vB5fJIL+3YP7dh7wOd5dzed5uIlWbO52bm5YJuzvj48nnYS3W4+NGKMYRhCKMIooRQiIRIBGEUYIq8Xmwj4IITYRixM8zNk5YrWrnK1WtG2FqtcN8jVayYMcuTK2ys2zbMA=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2765</TotalTime>
  <Words>1799</Words>
  <Application>Microsoft Office PowerPoint</Application>
  <PresentationFormat>On-screen Show (4:3)</PresentationFormat>
  <Paragraphs>492</Paragraphs>
  <Slides>30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1_Dark 3410</vt:lpstr>
      <vt:lpstr>Pipeline Control Hazards and Instruction Variations</vt:lpstr>
      <vt:lpstr>Goals for Today</vt:lpstr>
      <vt:lpstr>Recall: MIPS instruction formats</vt:lpstr>
      <vt:lpstr>Recall: MIPS Instruction Types</vt:lpstr>
      <vt:lpstr>Data Hazards</vt:lpstr>
      <vt:lpstr>Resolving Data Hazards</vt:lpstr>
      <vt:lpstr>Stalling</vt:lpstr>
      <vt:lpstr>Stalling</vt:lpstr>
      <vt:lpstr>Forwarding</vt:lpstr>
      <vt:lpstr>Forwarding Datapath</vt:lpstr>
      <vt:lpstr>Forwarding Datapath</vt:lpstr>
      <vt:lpstr>Forwarding Datapath</vt:lpstr>
      <vt:lpstr>Forwarding Datapath</vt:lpstr>
      <vt:lpstr>Quiz 2</vt:lpstr>
      <vt:lpstr>Memory Load Data Hazard</vt:lpstr>
      <vt:lpstr>Resolving Memory Load Hazard</vt:lpstr>
      <vt:lpstr>Data Hazard Recap</vt:lpstr>
      <vt:lpstr>Administrivia</vt:lpstr>
      <vt:lpstr>Administrivia</vt:lpstr>
      <vt:lpstr>Control Hazards</vt:lpstr>
      <vt:lpstr>Control Hazards</vt:lpstr>
      <vt:lpstr>Control Hazards</vt:lpstr>
      <vt:lpstr>Control Hazards</vt:lpstr>
      <vt:lpstr>Control Hazards</vt:lpstr>
      <vt:lpstr>Delay Slot</vt:lpstr>
      <vt:lpstr>Control Hazards</vt:lpstr>
      <vt:lpstr>Loops</vt:lpstr>
      <vt:lpstr>Branch Prediction</vt:lpstr>
      <vt:lpstr>Branch Prediction</vt:lpstr>
      <vt:lpstr>Pipelining: What Could Possibly Go Wrong?</vt:lpstr>
    </vt:vector>
  </TitlesOfParts>
  <Company>Cornell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Lec10: Control Hazards and ISA Variations</dc:title>
  <dc:creator>Hakim Weatherspoon</dc:creator>
  <cp:lastModifiedBy>Hakim Weatherspoon</cp:lastModifiedBy>
  <cp:revision>158</cp:revision>
  <cp:lastPrinted>2012-02-28T20:20:04Z</cp:lastPrinted>
  <dcterms:created xsi:type="dcterms:W3CDTF">2009-12-10T18:46:56Z</dcterms:created>
  <dcterms:modified xsi:type="dcterms:W3CDTF">2012-02-28T20:21:17Z</dcterms:modified>
</cp:coreProperties>
</file>