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4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5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6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8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9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0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1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2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3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4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6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17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18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19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0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21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93" r:id="rId2"/>
    <p:sldId id="296" r:id="rId3"/>
    <p:sldId id="331" r:id="rId4"/>
    <p:sldId id="332" r:id="rId5"/>
    <p:sldId id="314" r:id="rId6"/>
    <p:sldId id="320" r:id="rId7"/>
    <p:sldId id="317" r:id="rId8"/>
    <p:sldId id="318" r:id="rId9"/>
    <p:sldId id="321" r:id="rId10"/>
    <p:sldId id="326" r:id="rId11"/>
    <p:sldId id="327" r:id="rId12"/>
    <p:sldId id="328" r:id="rId13"/>
    <p:sldId id="330" r:id="rId14"/>
    <p:sldId id="313" r:id="rId15"/>
    <p:sldId id="310" r:id="rId16"/>
    <p:sldId id="311" r:id="rId17"/>
    <p:sldId id="297" r:id="rId18"/>
    <p:sldId id="324" r:id="rId19"/>
    <p:sldId id="325" r:id="rId20"/>
    <p:sldId id="329" r:id="rId21"/>
    <p:sldId id="298" r:id="rId22"/>
    <p:sldId id="333" r:id="rId23"/>
    <p:sldId id="300" r:id="rId24"/>
    <p:sldId id="323" r:id="rId25"/>
    <p:sldId id="322" r:id="rId26"/>
    <p:sldId id="302" r:id="rId27"/>
    <p:sldId id="303" r:id="rId28"/>
    <p:sldId id="304" r:id="rId29"/>
    <p:sldId id="308" r:id="rId30"/>
    <p:sldId id="305" r:id="rId31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75746" autoAdjust="0"/>
  </p:normalViewPr>
  <p:slideViewPr>
    <p:cSldViewPr>
      <p:cViewPr varScale="1">
        <p:scale>
          <a:sx n="49" d="100"/>
          <a:sy n="49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0EB97F-346C-4986-9AF1-E2467A6E7C35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89"/>
            <a:ext cx="5359400" cy="43164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5" tIns="47783" rIns="95565" bIns="477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our project 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2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0" tIns="45710" rIns="91420" bIns="45710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9" Type="http://schemas.openxmlformats.org/officeDocument/2006/relationships/tags" Target="../tags/tag274.xml"/><Relationship Id="rId21" Type="http://schemas.openxmlformats.org/officeDocument/2006/relationships/tags" Target="../tags/tag256.xml"/><Relationship Id="rId34" Type="http://schemas.openxmlformats.org/officeDocument/2006/relationships/tags" Target="../tags/tag269.xml"/><Relationship Id="rId42" Type="http://schemas.openxmlformats.org/officeDocument/2006/relationships/tags" Target="../tags/tag277.xml"/><Relationship Id="rId47" Type="http://schemas.openxmlformats.org/officeDocument/2006/relationships/tags" Target="../tags/tag282.xml"/><Relationship Id="rId50" Type="http://schemas.openxmlformats.org/officeDocument/2006/relationships/tags" Target="../tags/tag285.xml"/><Relationship Id="rId55" Type="http://schemas.openxmlformats.org/officeDocument/2006/relationships/tags" Target="../tags/tag290.xml"/><Relationship Id="rId63" Type="http://schemas.openxmlformats.org/officeDocument/2006/relationships/tags" Target="../tags/tag29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29" Type="http://schemas.openxmlformats.org/officeDocument/2006/relationships/tags" Target="../tags/tag264.xml"/><Relationship Id="rId41" Type="http://schemas.openxmlformats.org/officeDocument/2006/relationships/tags" Target="../tags/tag276.xml"/><Relationship Id="rId54" Type="http://schemas.openxmlformats.org/officeDocument/2006/relationships/tags" Target="../tags/tag289.xml"/><Relationship Id="rId62" Type="http://schemas.openxmlformats.org/officeDocument/2006/relationships/tags" Target="../tags/tag29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45" Type="http://schemas.openxmlformats.org/officeDocument/2006/relationships/tags" Target="../tags/tag280.xml"/><Relationship Id="rId53" Type="http://schemas.openxmlformats.org/officeDocument/2006/relationships/tags" Target="../tags/tag288.xml"/><Relationship Id="rId58" Type="http://schemas.openxmlformats.org/officeDocument/2006/relationships/tags" Target="../tags/tag293.xml"/><Relationship Id="rId66" Type="http://schemas.openxmlformats.org/officeDocument/2006/relationships/image" Target="../media/image7.emf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tags" Target="../tags/tag271.xml"/><Relationship Id="rId49" Type="http://schemas.openxmlformats.org/officeDocument/2006/relationships/tags" Target="../tags/tag284.xml"/><Relationship Id="rId57" Type="http://schemas.openxmlformats.org/officeDocument/2006/relationships/tags" Target="../tags/tag292.xml"/><Relationship Id="rId61" Type="http://schemas.openxmlformats.org/officeDocument/2006/relationships/tags" Target="../tags/tag296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tags" Target="../tags/tag266.xml"/><Relationship Id="rId44" Type="http://schemas.openxmlformats.org/officeDocument/2006/relationships/tags" Target="../tags/tag279.xml"/><Relationship Id="rId52" Type="http://schemas.openxmlformats.org/officeDocument/2006/relationships/tags" Target="../tags/tag287.xml"/><Relationship Id="rId60" Type="http://schemas.openxmlformats.org/officeDocument/2006/relationships/tags" Target="../tags/tag295.xml"/><Relationship Id="rId65" Type="http://schemas.openxmlformats.org/officeDocument/2006/relationships/notesSlide" Target="../notesSlides/notesSlide7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tags" Target="../tags/tag278.xml"/><Relationship Id="rId48" Type="http://schemas.openxmlformats.org/officeDocument/2006/relationships/tags" Target="../tags/tag283.xml"/><Relationship Id="rId56" Type="http://schemas.openxmlformats.org/officeDocument/2006/relationships/tags" Target="../tags/tag291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243.xml"/><Relationship Id="rId51" Type="http://schemas.openxmlformats.org/officeDocument/2006/relationships/tags" Target="../tags/tag286.xml"/><Relationship Id="rId3" Type="http://schemas.openxmlformats.org/officeDocument/2006/relationships/tags" Target="../tags/tag238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tags" Target="../tags/tag273.xml"/><Relationship Id="rId46" Type="http://schemas.openxmlformats.org/officeDocument/2006/relationships/tags" Target="../tags/tag281.xml"/><Relationship Id="rId59" Type="http://schemas.openxmlformats.org/officeDocument/2006/relationships/tags" Target="../tags/tag2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0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0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tags" Target="../tags/tag357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41" Type="http://schemas.openxmlformats.org/officeDocument/2006/relationships/tags" Target="../tags/tag359.xml"/><Relationship Id="rId54" Type="http://schemas.openxmlformats.org/officeDocument/2006/relationships/tags" Target="../tags/tag372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3" Type="http://schemas.openxmlformats.org/officeDocument/2006/relationships/tags" Target="../tags/tag371.xml"/><Relationship Id="rId58" Type="http://schemas.openxmlformats.org/officeDocument/2006/relationships/tags" Target="../tags/tag376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tags" Target="../tags/tag367.xml"/><Relationship Id="rId57" Type="http://schemas.openxmlformats.org/officeDocument/2006/relationships/tags" Target="../tags/tag375.xml"/><Relationship Id="rId61" Type="http://schemas.openxmlformats.org/officeDocument/2006/relationships/image" Target="../media/image11.emf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52" Type="http://schemas.openxmlformats.org/officeDocument/2006/relationships/tags" Target="../tags/tag370.xml"/><Relationship Id="rId60" Type="http://schemas.openxmlformats.org/officeDocument/2006/relationships/notesSlide" Target="../notesSlides/notesSlide12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tags" Target="../tags/tag366.xml"/><Relationship Id="rId56" Type="http://schemas.openxmlformats.org/officeDocument/2006/relationships/tags" Target="../tags/tag374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5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tags" Target="../tags/tag421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42" Type="http://schemas.openxmlformats.org/officeDocument/2006/relationships/tags" Target="../tags/tag424.xml"/><Relationship Id="rId47" Type="http://schemas.openxmlformats.org/officeDocument/2006/relationships/tags" Target="../tags/tag429.xml"/><Relationship Id="rId50" Type="http://schemas.openxmlformats.org/officeDocument/2006/relationships/tags" Target="../tags/tag432.xml"/><Relationship Id="rId55" Type="http://schemas.openxmlformats.org/officeDocument/2006/relationships/tags" Target="../tags/tag437.xml"/><Relationship Id="rId63" Type="http://schemas.openxmlformats.org/officeDocument/2006/relationships/tags" Target="../tags/tag445.xml"/><Relationship Id="rId68" Type="http://schemas.openxmlformats.org/officeDocument/2006/relationships/tags" Target="../tags/tag450.xml"/><Relationship Id="rId76" Type="http://schemas.openxmlformats.org/officeDocument/2006/relationships/slideLayout" Target="../slideLayouts/slideLayout7.xml"/><Relationship Id="rId7" Type="http://schemas.openxmlformats.org/officeDocument/2006/relationships/tags" Target="../tags/tag389.xml"/><Relationship Id="rId71" Type="http://schemas.openxmlformats.org/officeDocument/2006/relationships/tags" Target="../tags/tag453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9" Type="http://schemas.openxmlformats.org/officeDocument/2006/relationships/tags" Target="../tags/tag411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40" Type="http://schemas.openxmlformats.org/officeDocument/2006/relationships/tags" Target="../tags/tag422.xml"/><Relationship Id="rId45" Type="http://schemas.openxmlformats.org/officeDocument/2006/relationships/tags" Target="../tags/tag427.xml"/><Relationship Id="rId53" Type="http://schemas.openxmlformats.org/officeDocument/2006/relationships/tags" Target="../tags/tag435.xml"/><Relationship Id="rId58" Type="http://schemas.openxmlformats.org/officeDocument/2006/relationships/tags" Target="../tags/tag440.xml"/><Relationship Id="rId66" Type="http://schemas.openxmlformats.org/officeDocument/2006/relationships/tags" Target="../tags/tag448.xml"/><Relationship Id="rId74" Type="http://schemas.openxmlformats.org/officeDocument/2006/relationships/tags" Target="../tags/tag456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tags" Target="../tags/tag431.xml"/><Relationship Id="rId57" Type="http://schemas.openxmlformats.org/officeDocument/2006/relationships/tags" Target="../tags/tag439.xml"/><Relationship Id="rId61" Type="http://schemas.openxmlformats.org/officeDocument/2006/relationships/tags" Target="../tags/tag443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4" Type="http://schemas.openxmlformats.org/officeDocument/2006/relationships/tags" Target="../tags/tag426.xml"/><Relationship Id="rId52" Type="http://schemas.openxmlformats.org/officeDocument/2006/relationships/tags" Target="../tags/tag434.xml"/><Relationship Id="rId60" Type="http://schemas.openxmlformats.org/officeDocument/2006/relationships/tags" Target="../tags/tag442.xml"/><Relationship Id="rId65" Type="http://schemas.openxmlformats.org/officeDocument/2006/relationships/tags" Target="../tags/tag447.xml"/><Relationship Id="rId73" Type="http://schemas.openxmlformats.org/officeDocument/2006/relationships/tags" Target="../tags/tag455.xml"/><Relationship Id="rId78" Type="http://schemas.openxmlformats.org/officeDocument/2006/relationships/image" Target="../media/image12.emf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tags" Target="../tags/tag425.xml"/><Relationship Id="rId48" Type="http://schemas.openxmlformats.org/officeDocument/2006/relationships/tags" Target="../tags/tag430.xml"/><Relationship Id="rId56" Type="http://schemas.openxmlformats.org/officeDocument/2006/relationships/tags" Target="../tags/tag438.xml"/><Relationship Id="rId64" Type="http://schemas.openxmlformats.org/officeDocument/2006/relationships/tags" Target="../tags/tag446.xml"/><Relationship Id="rId69" Type="http://schemas.openxmlformats.org/officeDocument/2006/relationships/tags" Target="../tags/tag451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390.xml"/><Relationship Id="rId51" Type="http://schemas.openxmlformats.org/officeDocument/2006/relationships/tags" Target="../tags/tag433.xml"/><Relationship Id="rId72" Type="http://schemas.openxmlformats.org/officeDocument/2006/relationships/tags" Target="../tags/tag454.xml"/><Relationship Id="rId3" Type="http://schemas.openxmlformats.org/officeDocument/2006/relationships/tags" Target="../tags/tag385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tags" Target="../tags/tag420.xml"/><Relationship Id="rId46" Type="http://schemas.openxmlformats.org/officeDocument/2006/relationships/tags" Target="../tags/tag428.xml"/><Relationship Id="rId59" Type="http://schemas.openxmlformats.org/officeDocument/2006/relationships/tags" Target="../tags/tag441.xml"/><Relationship Id="rId67" Type="http://schemas.openxmlformats.org/officeDocument/2006/relationships/tags" Target="../tags/tag449.xml"/><Relationship Id="rId20" Type="http://schemas.openxmlformats.org/officeDocument/2006/relationships/tags" Target="../tags/tag402.xml"/><Relationship Id="rId41" Type="http://schemas.openxmlformats.org/officeDocument/2006/relationships/tags" Target="../tags/tag423.xml"/><Relationship Id="rId54" Type="http://schemas.openxmlformats.org/officeDocument/2006/relationships/tags" Target="../tags/tag436.xml"/><Relationship Id="rId62" Type="http://schemas.openxmlformats.org/officeDocument/2006/relationships/tags" Target="../tags/tag444.xml"/><Relationship Id="rId70" Type="http://schemas.openxmlformats.org/officeDocument/2006/relationships/tags" Target="../tags/tag452.xml"/><Relationship Id="rId75" Type="http://schemas.openxmlformats.org/officeDocument/2006/relationships/tags" Target="../tags/tag457.xml"/><Relationship Id="rId1" Type="http://schemas.openxmlformats.org/officeDocument/2006/relationships/tags" Target="../tags/tag383.xml"/><Relationship Id="rId6" Type="http://schemas.openxmlformats.org/officeDocument/2006/relationships/tags" Target="../tags/tag38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tags" Target="../tags/tag496.xml"/><Relationship Id="rId21" Type="http://schemas.openxmlformats.org/officeDocument/2006/relationships/tags" Target="../tags/tag478.xml"/><Relationship Id="rId34" Type="http://schemas.openxmlformats.org/officeDocument/2006/relationships/tags" Target="../tags/tag491.xml"/><Relationship Id="rId42" Type="http://schemas.openxmlformats.org/officeDocument/2006/relationships/tags" Target="../tags/tag499.xml"/><Relationship Id="rId47" Type="http://schemas.openxmlformats.org/officeDocument/2006/relationships/tags" Target="../tags/tag504.xml"/><Relationship Id="rId50" Type="http://schemas.openxmlformats.org/officeDocument/2006/relationships/tags" Target="../tags/tag507.xml"/><Relationship Id="rId55" Type="http://schemas.openxmlformats.org/officeDocument/2006/relationships/tags" Target="../tags/tag512.xml"/><Relationship Id="rId63" Type="http://schemas.openxmlformats.org/officeDocument/2006/relationships/tags" Target="../tags/tag520.xml"/><Relationship Id="rId68" Type="http://schemas.openxmlformats.org/officeDocument/2006/relationships/tags" Target="../tags/tag525.xml"/><Relationship Id="rId76" Type="http://schemas.openxmlformats.org/officeDocument/2006/relationships/slideLayout" Target="../slideLayouts/slideLayout7.xml"/><Relationship Id="rId7" Type="http://schemas.openxmlformats.org/officeDocument/2006/relationships/tags" Target="../tags/tag464.xml"/><Relationship Id="rId71" Type="http://schemas.openxmlformats.org/officeDocument/2006/relationships/tags" Target="../tags/tag528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9" Type="http://schemas.openxmlformats.org/officeDocument/2006/relationships/tags" Target="../tags/tag486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tags" Target="../tags/tag494.xml"/><Relationship Id="rId40" Type="http://schemas.openxmlformats.org/officeDocument/2006/relationships/tags" Target="../tags/tag497.xml"/><Relationship Id="rId45" Type="http://schemas.openxmlformats.org/officeDocument/2006/relationships/tags" Target="../tags/tag502.xml"/><Relationship Id="rId53" Type="http://schemas.openxmlformats.org/officeDocument/2006/relationships/tags" Target="../tags/tag510.xml"/><Relationship Id="rId58" Type="http://schemas.openxmlformats.org/officeDocument/2006/relationships/tags" Target="../tags/tag515.xml"/><Relationship Id="rId66" Type="http://schemas.openxmlformats.org/officeDocument/2006/relationships/tags" Target="../tags/tag523.xml"/><Relationship Id="rId74" Type="http://schemas.openxmlformats.org/officeDocument/2006/relationships/tags" Target="../tags/tag531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tags" Target="../tags/tag493.xml"/><Relationship Id="rId49" Type="http://schemas.openxmlformats.org/officeDocument/2006/relationships/tags" Target="../tags/tag506.xml"/><Relationship Id="rId57" Type="http://schemas.openxmlformats.org/officeDocument/2006/relationships/tags" Target="../tags/tag514.xml"/><Relationship Id="rId61" Type="http://schemas.openxmlformats.org/officeDocument/2006/relationships/tags" Target="../tags/tag518.xm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4" Type="http://schemas.openxmlformats.org/officeDocument/2006/relationships/tags" Target="../tags/tag501.xml"/><Relationship Id="rId52" Type="http://schemas.openxmlformats.org/officeDocument/2006/relationships/tags" Target="../tags/tag509.xml"/><Relationship Id="rId60" Type="http://schemas.openxmlformats.org/officeDocument/2006/relationships/tags" Target="../tags/tag517.xml"/><Relationship Id="rId65" Type="http://schemas.openxmlformats.org/officeDocument/2006/relationships/tags" Target="../tags/tag522.xml"/><Relationship Id="rId73" Type="http://schemas.openxmlformats.org/officeDocument/2006/relationships/tags" Target="../tags/tag530.xml"/><Relationship Id="rId78" Type="http://schemas.openxmlformats.org/officeDocument/2006/relationships/image" Target="../media/image13.emf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43" Type="http://schemas.openxmlformats.org/officeDocument/2006/relationships/tags" Target="../tags/tag500.xml"/><Relationship Id="rId48" Type="http://schemas.openxmlformats.org/officeDocument/2006/relationships/tags" Target="../tags/tag505.xml"/><Relationship Id="rId56" Type="http://schemas.openxmlformats.org/officeDocument/2006/relationships/tags" Target="../tags/tag513.xml"/><Relationship Id="rId64" Type="http://schemas.openxmlformats.org/officeDocument/2006/relationships/tags" Target="../tags/tag521.xml"/><Relationship Id="rId69" Type="http://schemas.openxmlformats.org/officeDocument/2006/relationships/tags" Target="../tags/tag526.xml"/><Relationship Id="rId77" Type="http://schemas.openxmlformats.org/officeDocument/2006/relationships/notesSlide" Target="../notesSlides/notesSlide17.xml"/><Relationship Id="rId8" Type="http://schemas.openxmlformats.org/officeDocument/2006/relationships/tags" Target="../tags/tag465.xml"/><Relationship Id="rId51" Type="http://schemas.openxmlformats.org/officeDocument/2006/relationships/tags" Target="../tags/tag508.xml"/><Relationship Id="rId72" Type="http://schemas.openxmlformats.org/officeDocument/2006/relationships/tags" Target="../tags/tag529.xml"/><Relationship Id="rId3" Type="http://schemas.openxmlformats.org/officeDocument/2006/relationships/tags" Target="../tags/tag460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tags" Target="../tags/tag495.xml"/><Relationship Id="rId46" Type="http://schemas.openxmlformats.org/officeDocument/2006/relationships/tags" Target="../tags/tag503.xml"/><Relationship Id="rId59" Type="http://schemas.openxmlformats.org/officeDocument/2006/relationships/tags" Target="../tags/tag516.xml"/><Relationship Id="rId67" Type="http://schemas.openxmlformats.org/officeDocument/2006/relationships/tags" Target="../tags/tag524.xml"/><Relationship Id="rId20" Type="http://schemas.openxmlformats.org/officeDocument/2006/relationships/tags" Target="../tags/tag477.xml"/><Relationship Id="rId41" Type="http://schemas.openxmlformats.org/officeDocument/2006/relationships/tags" Target="../tags/tag498.xml"/><Relationship Id="rId54" Type="http://schemas.openxmlformats.org/officeDocument/2006/relationships/tags" Target="../tags/tag511.xml"/><Relationship Id="rId62" Type="http://schemas.openxmlformats.org/officeDocument/2006/relationships/tags" Target="../tags/tag519.xml"/><Relationship Id="rId70" Type="http://schemas.openxmlformats.org/officeDocument/2006/relationships/tags" Target="../tags/tag527.xml"/><Relationship Id="rId75" Type="http://schemas.openxmlformats.org/officeDocument/2006/relationships/tags" Target="../tags/tag532.xml"/><Relationship Id="rId1" Type="http://schemas.openxmlformats.org/officeDocument/2006/relationships/tags" Target="../tags/tag458.xml"/><Relationship Id="rId6" Type="http://schemas.openxmlformats.org/officeDocument/2006/relationships/tags" Target="../tags/tag4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26" Type="http://schemas.openxmlformats.org/officeDocument/2006/relationships/tags" Target="../tags/tag562.xml"/><Relationship Id="rId39" Type="http://schemas.openxmlformats.org/officeDocument/2006/relationships/tags" Target="../tags/tag575.xml"/><Relationship Id="rId21" Type="http://schemas.openxmlformats.org/officeDocument/2006/relationships/tags" Target="../tags/tag557.xml"/><Relationship Id="rId34" Type="http://schemas.openxmlformats.org/officeDocument/2006/relationships/tags" Target="../tags/tag570.xml"/><Relationship Id="rId42" Type="http://schemas.openxmlformats.org/officeDocument/2006/relationships/tags" Target="../tags/tag578.xml"/><Relationship Id="rId47" Type="http://schemas.openxmlformats.org/officeDocument/2006/relationships/tags" Target="../tags/tag583.xml"/><Relationship Id="rId50" Type="http://schemas.openxmlformats.org/officeDocument/2006/relationships/tags" Target="../tags/tag586.xml"/><Relationship Id="rId55" Type="http://schemas.openxmlformats.org/officeDocument/2006/relationships/tags" Target="../tags/tag591.xml"/><Relationship Id="rId63" Type="http://schemas.openxmlformats.org/officeDocument/2006/relationships/tags" Target="../tags/tag599.xml"/><Relationship Id="rId68" Type="http://schemas.openxmlformats.org/officeDocument/2006/relationships/tags" Target="../tags/tag604.xml"/><Relationship Id="rId76" Type="http://schemas.openxmlformats.org/officeDocument/2006/relationships/tags" Target="../tags/tag612.xml"/><Relationship Id="rId7" Type="http://schemas.openxmlformats.org/officeDocument/2006/relationships/tags" Target="../tags/tag543.xml"/><Relationship Id="rId71" Type="http://schemas.openxmlformats.org/officeDocument/2006/relationships/tags" Target="../tags/tag607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9" Type="http://schemas.openxmlformats.org/officeDocument/2006/relationships/tags" Target="../tags/tag565.xml"/><Relationship Id="rId11" Type="http://schemas.openxmlformats.org/officeDocument/2006/relationships/tags" Target="../tags/tag547.xml"/><Relationship Id="rId24" Type="http://schemas.openxmlformats.org/officeDocument/2006/relationships/tags" Target="../tags/tag560.xml"/><Relationship Id="rId32" Type="http://schemas.openxmlformats.org/officeDocument/2006/relationships/tags" Target="../tags/tag568.xml"/><Relationship Id="rId37" Type="http://schemas.openxmlformats.org/officeDocument/2006/relationships/tags" Target="../tags/tag573.xml"/><Relationship Id="rId40" Type="http://schemas.openxmlformats.org/officeDocument/2006/relationships/tags" Target="../tags/tag576.xml"/><Relationship Id="rId45" Type="http://schemas.openxmlformats.org/officeDocument/2006/relationships/tags" Target="../tags/tag581.xml"/><Relationship Id="rId53" Type="http://schemas.openxmlformats.org/officeDocument/2006/relationships/tags" Target="../tags/tag589.xml"/><Relationship Id="rId58" Type="http://schemas.openxmlformats.org/officeDocument/2006/relationships/tags" Target="../tags/tag594.xml"/><Relationship Id="rId66" Type="http://schemas.openxmlformats.org/officeDocument/2006/relationships/tags" Target="../tags/tag602.xml"/><Relationship Id="rId74" Type="http://schemas.openxmlformats.org/officeDocument/2006/relationships/tags" Target="../tags/tag610.xml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tags" Target="../tags/tag559.xml"/><Relationship Id="rId28" Type="http://schemas.openxmlformats.org/officeDocument/2006/relationships/tags" Target="../tags/tag564.xml"/><Relationship Id="rId36" Type="http://schemas.openxmlformats.org/officeDocument/2006/relationships/tags" Target="../tags/tag572.xml"/><Relationship Id="rId49" Type="http://schemas.openxmlformats.org/officeDocument/2006/relationships/tags" Target="../tags/tag585.xml"/><Relationship Id="rId57" Type="http://schemas.openxmlformats.org/officeDocument/2006/relationships/tags" Target="../tags/tag593.xml"/><Relationship Id="rId61" Type="http://schemas.openxmlformats.org/officeDocument/2006/relationships/tags" Target="../tags/tag597.xml"/><Relationship Id="rId10" Type="http://schemas.openxmlformats.org/officeDocument/2006/relationships/tags" Target="../tags/tag546.xml"/><Relationship Id="rId19" Type="http://schemas.openxmlformats.org/officeDocument/2006/relationships/tags" Target="../tags/tag555.xml"/><Relationship Id="rId31" Type="http://schemas.openxmlformats.org/officeDocument/2006/relationships/tags" Target="../tags/tag567.xml"/><Relationship Id="rId44" Type="http://schemas.openxmlformats.org/officeDocument/2006/relationships/tags" Target="../tags/tag580.xml"/><Relationship Id="rId52" Type="http://schemas.openxmlformats.org/officeDocument/2006/relationships/tags" Target="../tags/tag588.xml"/><Relationship Id="rId60" Type="http://schemas.openxmlformats.org/officeDocument/2006/relationships/tags" Target="../tags/tag596.xml"/><Relationship Id="rId65" Type="http://schemas.openxmlformats.org/officeDocument/2006/relationships/tags" Target="../tags/tag601.xml"/><Relationship Id="rId73" Type="http://schemas.openxmlformats.org/officeDocument/2006/relationships/tags" Target="../tags/tag609.xml"/><Relationship Id="rId78" Type="http://schemas.openxmlformats.org/officeDocument/2006/relationships/notesSlide" Target="../notesSlides/notesSlide20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tags" Target="../tags/tag558.xml"/><Relationship Id="rId27" Type="http://schemas.openxmlformats.org/officeDocument/2006/relationships/tags" Target="../tags/tag563.xml"/><Relationship Id="rId30" Type="http://schemas.openxmlformats.org/officeDocument/2006/relationships/tags" Target="../tags/tag566.xml"/><Relationship Id="rId35" Type="http://schemas.openxmlformats.org/officeDocument/2006/relationships/tags" Target="../tags/tag571.xml"/><Relationship Id="rId43" Type="http://schemas.openxmlformats.org/officeDocument/2006/relationships/tags" Target="../tags/tag579.xml"/><Relationship Id="rId48" Type="http://schemas.openxmlformats.org/officeDocument/2006/relationships/tags" Target="../tags/tag584.xml"/><Relationship Id="rId56" Type="http://schemas.openxmlformats.org/officeDocument/2006/relationships/tags" Target="../tags/tag592.xml"/><Relationship Id="rId64" Type="http://schemas.openxmlformats.org/officeDocument/2006/relationships/tags" Target="../tags/tag600.xml"/><Relationship Id="rId69" Type="http://schemas.openxmlformats.org/officeDocument/2006/relationships/tags" Target="../tags/tag605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544.xml"/><Relationship Id="rId51" Type="http://schemas.openxmlformats.org/officeDocument/2006/relationships/tags" Target="../tags/tag587.xml"/><Relationship Id="rId72" Type="http://schemas.openxmlformats.org/officeDocument/2006/relationships/tags" Target="../tags/tag608.xml"/><Relationship Id="rId3" Type="http://schemas.openxmlformats.org/officeDocument/2006/relationships/tags" Target="../tags/tag539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tags" Target="../tags/tag561.xml"/><Relationship Id="rId33" Type="http://schemas.openxmlformats.org/officeDocument/2006/relationships/tags" Target="../tags/tag569.xml"/><Relationship Id="rId38" Type="http://schemas.openxmlformats.org/officeDocument/2006/relationships/tags" Target="../tags/tag574.xml"/><Relationship Id="rId46" Type="http://schemas.openxmlformats.org/officeDocument/2006/relationships/tags" Target="../tags/tag582.xml"/><Relationship Id="rId59" Type="http://schemas.openxmlformats.org/officeDocument/2006/relationships/tags" Target="../tags/tag595.xml"/><Relationship Id="rId67" Type="http://schemas.openxmlformats.org/officeDocument/2006/relationships/tags" Target="../tags/tag603.xml"/><Relationship Id="rId20" Type="http://schemas.openxmlformats.org/officeDocument/2006/relationships/tags" Target="../tags/tag556.xml"/><Relationship Id="rId41" Type="http://schemas.openxmlformats.org/officeDocument/2006/relationships/tags" Target="../tags/tag577.xml"/><Relationship Id="rId54" Type="http://schemas.openxmlformats.org/officeDocument/2006/relationships/tags" Target="../tags/tag590.xml"/><Relationship Id="rId62" Type="http://schemas.openxmlformats.org/officeDocument/2006/relationships/tags" Target="../tags/tag598.xml"/><Relationship Id="rId70" Type="http://schemas.openxmlformats.org/officeDocument/2006/relationships/tags" Target="../tags/tag606.xml"/><Relationship Id="rId75" Type="http://schemas.openxmlformats.org/officeDocument/2006/relationships/tags" Target="../tags/tag611.xml"/><Relationship Id="rId1" Type="http://schemas.openxmlformats.org/officeDocument/2006/relationships/tags" Target="../tags/tag537.xml"/><Relationship Id="rId6" Type="http://schemas.openxmlformats.org/officeDocument/2006/relationships/tags" Target="../tags/tag5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8.xml"/><Relationship Id="rId21" Type="http://schemas.openxmlformats.org/officeDocument/2006/relationships/tags" Target="../tags/tag43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63" Type="http://schemas.openxmlformats.org/officeDocument/2006/relationships/tags" Target="../tags/tag85.xml"/><Relationship Id="rId68" Type="http://schemas.openxmlformats.org/officeDocument/2006/relationships/tags" Target="../tags/tag90.xml"/><Relationship Id="rId84" Type="http://schemas.openxmlformats.org/officeDocument/2006/relationships/tags" Target="../tags/tag106.xml"/><Relationship Id="rId89" Type="http://schemas.openxmlformats.org/officeDocument/2006/relationships/tags" Target="../tags/tag111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9" Type="http://schemas.openxmlformats.org/officeDocument/2006/relationships/tags" Target="../tags/tag51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53" Type="http://schemas.openxmlformats.org/officeDocument/2006/relationships/tags" Target="../tags/tag75.xml"/><Relationship Id="rId58" Type="http://schemas.openxmlformats.org/officeDocument/2006/relationships/tags" Target="../tags/tag80.xml"/><Relationship Id="rId66" Type="http://schemas.openxmlformats.org/officeDocument/2006/relationships/tags" Target="../tags/tag88.xml"/><Relationship Id="rId74" Type="http://schemas.openxmlformats.org/officeDocument/2006/relationships/tags" Target="../tags/tag96.xml"/><Relationship Id="rId79" Type="http://schemas.openxmlformats.org/officeDocument/2006/relationships/tags" Target="../tags/tag101.xml"/><Relationship Id="rId87" Type="http://schemas.openxmlformats.org/officeDocument/2006/relationships/tags" Target="../tags/tag109.xml"/><Relationship Id="rId102" Type="http://schemas.openxmlformats.org/officeDocument/2006/relationships/tags" Target="../tags/tag124.xml"/><Relationship Id="rId5" Type="http://schemas.openxmlformats.org/officeDocument/2006/relationships/tags" Target="../tags/tag27.xml"/><Relationship Id="rId61" Type="http://schemas.openxmlformats.org/officeDocument/2006/relationships/tags" Target="../tags/tag83.xml"/><Relationship Id="rId82" Type="http://schemas.openxmlformats.org/officeDocument/2006/relationships/tags" Target="../tags/tag104.xml"/><Relationship Id="rId90" Type="http://schemas.openxmlformats.org/officeDocument/2006/relationships/tags" Target="../tags/tag112.xml"/><Relationship Id="rId95" Type="http://schemas.openxmlformats.org/officeDocument/2006/relationships/tags" Target="../tags/tag117.xml"/><Relationship Id="rId19" Type="http://schemas.openxmlformats.org/officeDocument/2006/relationships/tags" Target="../tags/tag4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56" Type="http://schemas.openxmlformats.org/officeDocument/2006/relationships/tags" Target="../tags/tag78.xml"/><Relationship Id="rId64" Type="http://schemas.openxmlformats.org/officeDocument/2006/relationships/tags" Target="../tags/tag86.xml"/><Relationship Id="rId69" Type="http://schemas.openxmlformats.org/officeDocument/2006/relationships/tags" Target="../tags/tag91.xml"/><Relationship Id="rId77" Type="http://schemas.openxmlformats.org/officeDocument/2006/relationships/tags" Target="../tags/tag99.xml"/><Relationship Id="rId100" Type="http://schemas.openxmlformats.org/officeDocument/2006/relationships/tags" Target="../tags/tag122.xml"/><Relationship Id="rId105" Type="http://schemas.openxmlformats.org/officeDocument/2006/relationships/tags" Target="../tags/tag127.xml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72" Type="http://schemas.openxmlformats.org/officeDocument/2006/relationships/tags" Target="../tags/tag94.xml"/><Relationship Id="rId80" Type="http://schemas.openxmlformats.org/officeDocument/2006/relationships/tags" Target="../tags/tag102.xml"/><Relationship Id="rId85" Type="http://schemas.openxmlformats.org/officeDocument/2006/relationships/tags" Target="../tags/tag107.xml"/><Relationship Id="rId93" Type="http://schemas.openxmlformats.org/officeDocument/2006/relationships/tags" Target="../tags/tag115.xml"/><Relationship Id="rId98" Type="http://schemas.openxmlformats.org/officeDocument/2006/relationships/tags" Target="../tags/tag120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59" Type="http://schemas.openxmlformats.org/officeDocument/2006/relationships/tags" Target="../tags/tag81.xml"/><Relationship Id="rId67" Type="http://schemas.openxmlformats.org/officeDocument/2006/relationships/tags" Target="../tags/tag89.xml"/><Relationship Id="rId103" Type="http://schemas.openxmlformats.org/officeDocument/2006/relationships/tags" Target="../tags/tag125.xml"/><Relationship Id="rId108" Type="http://schemas.openxmlformats.org/officeDocument/2006/relationships/notesSlide" Target="../notesSlides/notesSlide2.xml"/><Relationship Id="rId20" Type="http://schemas.openxmlformats.org/officeDocument/2006/relationships/tags" Target="../tags/tag42.xml"/><Relationship Id="rId41" Type="http://schemas.openxmlformats.org/officeDocument/2006/relationships/tags" Target="../tags/tag63.xml"/><Relationship Id="rId54" Type="http://schemas.openxmlformats.org/officeDocument/2006/relationships/tags" Target="../tags/tag76.xml"/><Relationship Id="rId62" Type="http://schemas.openxmlformats.org/officeDocument/2006/relationships/tags" Target="../tags/tag84.xml"/><Relationship Id="rId70" Type="http://schemas.openxmlformats.org/officeDocument/2006/relationships/tags" Target="../tags/tag92.xml"/><Relationship Id="rId75" Type="http://schemas.openxmlformats.org/officeDocument/2006/relationships/tags" Target="../tags/tag97.xml"/><Relationship Id="rId83" Type="http://schemas.openxmlformats.org/officeDocument/2006/relationships/tags" Target="../tags/tag105.xml"/><Relationship Id="rId88" Type="http://schemas.openxmlformats.org/officeDocument/2006/relationships/tags" Target="../tags/tag110.xml"/><Relationship Id="rId91" Type="http://schemas.openxmlformats.org/officeDocument/2006/relationships/tags" Target="../tags/tag113.xml"/><Relationship Id="rId96" Type="http://schemas.openxmlformats.org/officeDocument/2006/relationships/tags" Target="../tags/tag11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tags" Target="../tags/tag71.xml"/><Relationship Id="rId57" Type="http://schemas.openxmlformats.org/officeDocument/2006/relationships/tags" Target="../tags/tag79.xml"/><Relationship Id="rId106" Type="http://schemas.openxmlformats.org/officeDocument/2006/relationships/tags" Target="../tags/tag128.xml"/><Relationship Id="rId10" Type="http://schemas.openxmlformats.org/officeDocument/2006/relationships/tags" Target="../tags/tag32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52" Type="http://schemas.openxmlformats.org/officeDocument/2006/relationships/tags" Target="../tags/tag74.xml"/><Relationship Id="rId60" Type="http://schemas.openxmlformats.org/officeDocument/2006/relationships/tags" Target="../tags/tag82.xml"/><Relationship Id="rId65" Type="http://schemas.openxmlformats.org/officeDocument/2006/relationships/tags" Target="../tags/tag87.xml"/><Relationship Id="rId73" Type="http://schemas.openxmlformats.org/officeDocument/2006/relationships/tags" Target="../tags/tag95.xml"/><Relationship Id="rId78" Type="http://schemas.openxmlformats.org/officeDocument/2006/relationships/tags" Target="../tags/tag100.xml"/><Relationship Id="rId81" Type="http://schemas.openxmlformats.org/officeDocument/2006/relationships/tags" Target="../tags/tag103.xml"/><Relationship Id="rId86" Type="http://schemas.openxmlformats.org/officeDocument/2006/relationships/tags" Target="../tags/tag108.xml"/><Relationship Id="rId94" Type="http://schemas.openxmlformats.org/officeDocument/2006/relationships/tags" Target="../tags/tag116.xml"/><Relationship Id="rId99" Type="http://schemas.openxmlformats.org/officeDocument/2006/relationships/tags" Target="../tags/tag121.xml"/><Relationship Id="rId101" Type="http://schemas.openxmlformats.org/officeDocument/2006/relationships/tags" Target="../tags/tag12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9" Type="http://schemas.openxmlformats.org/officeDocument/2006/relationships/tags" Target="../tags/tag61.xml"/><Relationship Id="rId109" Type="http://schemas.openxmlformats.org/officeDocument/2006/relationships/image" Target="../media/image3.emf"/><Relationship Id="rId34" Type="http://schemas.openxmlformats.org/officeDocument/2006/relationships/tags" Target="../tags/tag56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76" Type="http://schemas.openxmlformats.org/officeDocument/2006/relationships/tags" Target="../tags/tag98.xml"/><Relationship Id="rId97" Type="http://schemas.openxmlformats.org/officeDocument/2006/relationships/tags" Target="../tags/tag119.xml"/><Relationship Id="rId104" Type="http://schemas.openxmlformats.org/officeDocument/2006/relationships/tags" Target="../tags/tag126.xml"/><Relationship Id="rId7" Type="http://schemas.openxmlformats.org/officeDocument/2006/relationships/tags" Target="../tags/tag29.xml"/><Relationship Id="rId71" Type="http://schemas.openxmlformats.org/officeDocument/2006/relationships/tags" Target="../tags/tag93.xml"/><Relationship Id="rId92" Type="http://schemas.openxmlformats.org/officeDocument/2006/relationships/tags" Target="../tags/tag1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image" Target="../media/image4.emf"/><Relationship Id="rId4" Type="http://schemas.openxmlformats.org/officeDocument/2006/relationships/tags" Target="../tags/tag134.xml"/><Relationship Id="rId9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tags" Target="../tags/tag192.xml"/><Relationship Id="rId63" Type="http://schemas.openxmlformats.org/officeDocument/2006/relationships/tags" Target="../tags/tag200.xml"/><Relationship Id="rId68" Type="http://schemas.openxmlformats.org/officeDocument/2006/relationships/tags" Target="../tags/tag205.xml"/><Relationship Id="rId76" Type="http://schemas.openxmlformats.org/officeDocument/2006/relationships/tags" Target="../tags/tag213.xml"/><Relationship Id="rId84" Type="http://schemas.openxmlformats.org/officeDocument/2006/relationships/tags" Target="../tags/tag221.xml"/><Relationship Id="rId89" Type="http://schemas.openxmlformats.org/officeDocument/2006/relationships/slideLayout" Target="../slideLayouts/slideLayout7.xml"/><Relationship Id="rId7" Type="http://schemas.openxmlformats.org/officeDocument/2006/relationships/tags" Target="../tags/tag144.xml"/><Relationship Id="rId71" Type="http://schemas.openxmlformats.org/officeDocument/2006/relationships/tags" Target="../tags/tag208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tags" Target="../tags/tag190.xml"/><Relationship Id="rId58" Type="http://schemas.openxmlformats.org/officeDocument/2006/relationships/tags" Target="../tags/tag195.xml"/><Relationship Id="rId66" Type="http://schemas.openxmlformats.org/officeDocument/2006/relationships/tags" Target="../tags/tag203.xml"/><Relationship Id="rId74" Type="http://schemas.openxmlformats.org/officeDocument/2006/relationships/tags" Target="../tags/tag211.xml"/><Relationship Id="rId79" Type="http://schemas.openxmlformats.org/officeDocument/2006/relationships/tags" Target="../tags/tag216.xml"/><Relationship Id="rId87" Type="http://schemas.openxmlformats.org/officeDocument/2006/relationships/tags" Target="../tags/tag224.xml"/><Relationship Id="rId5" Type="http://schemas.openxmlformats.org/officeDocument/2006/relationships/tags" Target="../tags/tag142.xml"/><Relationship Id="rId61" Type="http://schemas.openxmlformats.org/officeDocument/2006/relationships/tags" Target="../tags/tag198.xml"/><Relationship Id="rId82" Type="http://schemas.openxmlformats.org/officeDocument/2006/relationships/tags" Target="../tags/tag219.xml"/><Relationship Id="rId90" Type="http://schemas.openxmlformats.org/officeDocument/2006/relationships/notesSlide" Target="../notesSlides/notesSlide5.xml"/><Relationship Id="rId19" Type="http://schemas.openxmlformats.org/officeDocument/2006/relationships/tags" Target="../tags/tag15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tags" Target="../tags/tag193.xml"/><Relationship Id="rId64" Type="http://schemas.openxmlformats.org/officeDocument/2006/relationships/tags" Target="../tags/tag201.xml"/><Relationship Id="rId69" Type="http://schemas.openxmlformats.org/officeDocument/2006/relationships/tags" Target="../tags/tag206.xml"/><Relationship Id="rId77" Type="http://schemas.openxmlformats.org/officeDocument/2006/relationships/tags" Target="../tags/tag214.xml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72" Type="http://schemas.openxmlformats.org/officeDocument/2006/relationships/tags" Target="../tags/tag209.xml"/><Relationship Id="rId80" Type="http://schemas.openxmlformats.org/officeDocument/2006/relationships/tags" Target="../tags/tag217.xml"/><Relationship Id="rId85" Type="http://schemas.openxmlformats.org/officeDocument/2006/relationships/tags" Target="../tags/tag222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tags" Target="../tags/tag196.xml"/><Relationship Id="rId67" Type="http://schemas.openxmlformats.org/officeDocument/2006/relationships/tags" Target="../tags/tag204.xml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54" Type="http://schemas.openxmlformats.org/officeDocument/2006/relationships/tags" Target="../tags/tag191.xml"/><Relationship Id="rId62" Type="http://schemas.openxmlformats.org/officeDocument/2006/relationships/tags" Target="../tags/tag199.xml"/><Relationship Id="rId70" Type="http://schemas.openxmlformats.org/officeDocument/2006/relationships/tags" Target="../tags/tag207.xml"/><Relationship Id="rId75" Type="http://schemas.openxmlformats.org/officeDocument/2006/relationships/tags" Target="../tags/tag212.xml"/><Relationship Id="rId83" Type="http://schemas.openxmlformats.org/officeDocument/2006/relationships/tags" Target="../tags/tag220.xml"/><Relationship Id="rId88" Type="http://schemas.openxmlformats.org/officeDocument/2006/relationships/tags" Target="../tags/tag225.xml"/><Relationship Id="rId91" Type="http://schemas.openxmlformats.org/officeDocument/2006/relationships/image" Target="../media/image5.emf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tags" Target="../tags/tag194.xml"/><Relationship Id="rId10" Type="http://schemas.openxmlformats.org/officeDocument/2006/relationships/tags" Target="../tags/tag147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60" Type="http://schemas.openxmlformats.org/officeDocument/2006/relationships/tags" Target="../tags/tag197.xml"/><Relationship Id="rId65" Type="http://schemas.openxmlformats.org/officeDocument/2006/relationships/tags" Target="../tags/tag202.xml"/><Relationship Id="rId73" Type="http://schemas.openxmlformats.org/officeDocument/2006/relationships/tags" Target="../tags/tag210.xml"/><Relationship Id="rId78" Type="http://schemas.openxmlformats.org/officeDocument/2006/relationships/tags" Target="../tags/tag215.xml"/><Relationship Id="rId81" Type="http://schemas.openxmlformats.org/officeDocument/2006/relationships/tags" Target="../tags/tag218.xml"/><Relationship Id="rId86" Type="http://schemas.openxmlformats.org/officeDocument/2006/relationships/tags" Target="../tags/tag223.xml"/><Relationship Id="rId4" Type="http://schemas.openxmlformats.org/officeDocument/2006/relationships/tags" Target="../tags/tag141.xml"/><Relationship Id="rId9" Type="http://schemas.openxmlformats.org/officeDocument/2006/relationships/tags" Target="../tags/tag1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6.emf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0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Pipeline Control Hazards</a:t>
            </a:r>
            <a:br>
              <a:rPr lang="en-US" dirty="0" smtClean="0"/>
            </a:br>
            <a:r>
              <a:rPr lang="en-US" dirty="0" smtClean="0"/>
              <a:t>and Instruction Variations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latin typeface="Calibri"/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alibri"/>
                <a:cs typeface="Calibri"/>
              </a:rPr>
              <a:t>4.8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2971798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2971796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38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00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2971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04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33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19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286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47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971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362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895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47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14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04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895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895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895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04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438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285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447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743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752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743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752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04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057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752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371599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05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05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7338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0386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0386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571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2672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571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05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066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00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097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19811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438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8382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8382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3716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524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143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8381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1430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685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685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6858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685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1981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1605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CP3 Ink 9f213e81-4759-41f9-a48d-e54a35ffbdfa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70" y="1533479"/>
            <a:ext cx="5525700" cy="49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MEM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ALU result that is still in MEM stage</a:t>
            </a:r>
          </a:p>
          <a:p>
            <a:pPr lvl="1"/>
            <a:r>
              <a:rPr lang="en-US" dirty="0"/>
              <a:t>Resolve:</a:t>
            </a:r>
          </a:p>
          <a:p>
            <a:pPr lvl="1"/>
            <a:r>
              <a:rPr lang="en-US" dirty="0"/>
              <a:t>	Add a bypass from EX/MEM.D to start of EX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(Ex/M.WE &amp;&amp; EX/</a:t>
            </a:r>
            <a:r>
              <a:rPr lang="en-US" dirty="0" err="1" smtClean="0"/>
              <a:t>M.Rd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pic>
        <p:nvPicPr>
          <p:cNvPr id="7170" name="CP3 Ink 8232e17c-e494-4baa-9497-88eadbd4ff4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76" y="650040"/>
            <a:ext cx="491551" cy="6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WB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value being written by WB</a:t>
            </a:r>
          </a:p>
          <a:p>
            <a:pPr lvl="1"/>
            <a:r>
              <a:rPr lang="en-US" dirty="0"/>
              <a:t>Resolve:</a:t>
            </a:r>
          </a:p>
          <a:p>
            <a:pPr lvl="1"/>
            <a:r>
              <a:rPr lang="en-US" dirty="0"/>
              <a:t>	Add bypass from WB final value to start of EX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(M/WB.WE &amp;&amp; M/</a:t>
            </a:r>
            <a:r>
              <a:rPr lang="en-US" dirty="0" err="1" smtClean="0"/>
              <a:t>WB.Rd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    ID/</a:t>
            </a:r>
            <a:r>
              <a:rPr lang="en-US" dirty="0" err="1" smtClean="0"/>
              <a:t>Ex.Ra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/>
              <a:t> </a:t>
            </a:r>
            <a:r>
              <a:rPr lang="en-US" dirty="0" smtClean="0"/>
              <a:t>&amp;&amp;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not (ID/</a:t>
            </a:r>
            <a:r>
              <a:rPr lang="en-US" dirty="0" err="1" smtClean="0">
                <a:solidFill>
                  <a:srgbClr val="FFFF00"/>
                </a:solidFill>
              </a:rPr>
              <a:t>Ex.WE</a:t>
            </a:r>
            <a:r>
              <a:rPr lang="en-US" dirty="0" smtClean="0">
                <a:solidFill>
                  <a:srgbClr val="FFFF00"/>
                </a:solidFill>
              </a:rPr>
              <a:t> &amp;&amp;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 != 0 &amp;&amp;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         ID/</a:t>
            </a:r>
            <a:r>
              <a:rPr lang="en-US" dirty="0" err="1" smtClean="0">
                <a:solidFill>
                  <a:srgbClr val="FFFF00"/>
                </a:solidFill>
              </a:rPr>
              <a:t>Ex.Ra</a:t>
            </a:r>
            <a:r>
              <a:rPr lang="en-US" dirty="0" smtClean="0">
                <a:solidFill>
                  <a:srgbClr val="FFFF00"/>
                </a:solidFill>
              </a:rPr>
              <a:t> ==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pic>
        <p:nvPicPr>
          <p:cNvPr id="8194" name="CP3 Ink 1441d7f4-880e-49dd-9d82-0ac56dbfcb1b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20" y="657060"/>
            <a:ext cx="6034200" cy="387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</a:t>
            </a:r>
            <a:r>
              <a:rPr lang="en-US" dirty="0">
                <a:solidFill>
                  <a:schemeClr val="accent1"/>
                </a:solidFill>
              </a:rPr>
              <a:t>File Bypass</a:t>
            </a:r>
          </a:p>
          <a:p>
            <a:pPr lvl="1"/>
            <a:r>
              <a:rPr lang="en-US" dirty="0"/>
              <a:t>Reading a value that is currently being written</a:t>
            </a:r>
          </a:p>
          <a:p>
            <a:pPr lvl="1"/>
            <a:r>
              <a:rPr lang="en-US" dirty="0"/>
              <a:t>Detect:</a:t>
            </a:r>
          </a:p>
          <a:p>
            <a:pPr lvl="1"/>
            <a:r>
              <a:rPr lang="en-US" dirty="0"/>
              <a:t>	((Ra == MEM/</a:t>
            </a:r>
            <a:r>
              <a:rPr lang="en-US" dirty="0" err="1"/>
              <a:t>WB.Rd</a:t>
            </a:r>
            <a:r>
              <a:rPr lang="en-US" dirty="0"/>
              <a:t>) or (</a:t>
            </a:r>
            <a:r>
              <a:rPr lang="en-US" dirty="0" err="1"/>
              <a:t>Rb</a:t>
            </a:r>
            <a:r>
              <a:rPr lang="en-US" dirty="0"/>
              <a:t> == MEM/</a:t>
            </a:r>
            <a:r>
              <a:rPr lang="en-US" dirty="0" err="1"/>
              <a:t>WB.Rd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	and (WB is writing a register)</a:t>
            </a:r>
          </a:p>
          <a:p>
            <a:pPr lvl="1"/>
            <a:r>
              <a:rPr lang="en-US" dirty="0"/>
              <a:t>Resolve:</a:t>
            </a:r>
          </a:p>
          <a:p>
            <a:pPr lvl="1"/>
            <a:r>
              <a:rPr lang="en-US" dirty="0"/>
              <a:t>	Add a bypass around register file (WB to ID)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Better </a:t>
            </a:r>
            <a:r>
              <a:rPr lang="en-US" dirty="0" err="1" smtClean="0">
                <a:solidFill>
                  <a:schemeClr val="accent1"/>
                </a:solidFill>
              </a:rPr>
              <a:t>Soln</a:t>
            </a:r>
            <a:r>
              <a:rPr lang="en-US" dirty="0">
                <a:solidFill>
                  <a:schemeClr val="accent1"/>
                </a:solidFill>
              </a:rPr>
              <a:t>: (Hack) just negate register file clock</a:t>
            </a:r>
          </a:p>
          <a:p>
            <a:pPr lvl="2"/>
            <a:r>
              <a:rPr lang="en-US" dirty="0"/>
              <a:t>writes happen at end of first half of each clock cycle</a:t>
            </a:r>
          </a:p>
          <a:p>
            <a:pPr lvl="2"/>
            <a:r>
              <a:rPr lang="en-US" dirty="0"/>
              <a:t>reads happen during second half of each clock </a:t>
            </a:r>
            <a:r>
              <a:rPr lang="en-US" dirty="0" smtClean="0"/>
              <a:t>cycle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2593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</a:rPr>
              <a:t>	add  	r3, r1, r2</a:t>
            </a:r>
            <a:r>
              <a:rPr lang="en-US" dirty="0" smtClean="0">
                <a:solidFill>
                  <a:schemeClr val="hlink"/>
                </a:solidFill>
                <a:latin typeface="Consolas" pitchFamily="49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add  	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pic>
        <p:nvPicPr>
          <p:cNvPr id="9218" name="CP3 Ink 001c1ad6-ea79-4052-b4d4-c2724cce31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95" y="445259"/>
            <a:ext cx="5949451" cy="40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4838700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2726236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0242" name="CP3 Ink 8fb0a0a0-7384-4a6f-832a-f9a40b67528c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05" y="2958480"/>
            <a:ext cx="5915551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Resolving Memory Load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stall, how to detect? </a:t>
            </a:r>
            <a:r>
              <a:rPr lang="en-US" dirty="0" smtClean="0"/>
              <a:t>Logic in ID Stage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Stall = ID/</a:t>
            </a:r>
            <a:r>
              <a:rPr lang="en-US" dirty="0" err="1" smtClean="0"/>
              <a:t>Ex.MemRead</a:t>
            </a:r>
            <a:r>
              <a:rPr lang="en-US" dirty="0" smtClean="0"/>
              <a:t> &amp;&amp;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	(IF/</a:t>
            </a:r>
            <a:r>
              <a:rPr lang="en-US" dirty="0" err="1" smtClean="0"/>
              <a:t>ID.Ra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 || IF/</a:t>
            </a:r>
            <a:r>
              <a:rPr lang="en-US" dirty="0" err="1" smtClean="0"/>
              <a:t>ID.Rb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49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today</a:t>
            </a:r>
            <a:r>
              <a:rPr lang="en-US" sz="2800" dirty="0" smtClean="0">
                <a:solidFill>
                  <a:schemeClr val="accent1"/>
                </a:solidFill>
              </a:rPr>
              <a:t> Tuesday, February 28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Location: GSH132: Goldwin Smith Hall room 132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Time: We </a:t>
            </a:r>
            <a:r>
              <a:rPr lang="en-US" sz="2400" dirty="0"/>
              <a:t>will start at </a:t>
            </a:r>
            <a:r>
              <a:rPr lang="en-US" sz="2400" dirty="0" smtClean="0">
                <a:solidFill>
                  <a:srgbClr val="FFFF00"/>
                </a:solidFill>
              </a:rPr>
              <a:t>7:30pm </a:t>
            </a:r>
            <a:r>
              <a:rPr lang="en-US" sz="2400" dirty="0">
                <a:solidFill>
                  <a:srgbClr val="FFFF00"/>
                </a:solidFill>
              </a:rPr>
              <a:t>sharp</a:t>
            </a:r>
            <a:r>
              <a:rPr lang="en-US" sz="2400" dirty="0"/>
              <a:t>, so come </a:t>
            </a:r>
            <a:r>
              <a:rPr lang="en-US" sz="2400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Book: </a:t>
            </a:r>
            <a:r>
              <a:rPr lang="en-US" sz="2400" b="1" i="1" dirty="0" smtClean="0">
                <a:solidFill>
                  <a:srgbClr val="FFFF00"/>
                </a:solidFill>
              </a:rPr>
              <a:t>NO NOTES, BOOK, CALCULATOR, CELL PHONE</a:t>
            </a:r>
            <a:endParaRPr lang="en-US" sz="2400" b="1" i="1" dirty="0"/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annot </a:t>
            </a:r>
            <a:r>
              <a:rPr lang="en-US" sz="2000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</a:t>
            </a:r>
            <a:r>
              <a:rPr lang="en-US" sz="2400" b="1" i="1" dirty="0" smtClean="0">
                <a:solidFill>
                  <a:schemeClr val="accent1"/>
                </a:solidFill>
              </a:rPr>
              <a:t>last</a:t>
            </a:r>
            <a:r>
              <a:rPr lang="en-US" sz="2400" dirty="0" smtClean="0">
                <a:solidFill>
                  <a:schemeClr val="accent1"/>
                </a:solidFill>
              </a:rPr>
              <a:t> week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C (logic, gates, FSMs, memory, ALUs</a:t>
            </a:r>
            <a:r>
              <a:rPr lang="en-US" sz="2000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 (pipelined [and non-pipeline] MIPS processor with hazards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1 (Performance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HW1</a:t>
            </a:r>
            <a:r>
              <a:rPr lang="en-US" sz="2000" dirty="0"/>
              <a:t>, HW2, </a:t>
            </a:r>
            <a:r>
              <a:rPr lang="en-US" sz="2000" dirty="0" smtClean="0"/>
              <a:t>Lab</a:t>
            </a:r>
            <a:r>
              <a:rPr lang="en-US" sz="2000" dirty="0"/>
              <a:t>0</a:t>
            </a:r>
            <a:r>
              <a:rPr lang="en-US" sz="2000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 smtClean="0"/>
              <a:t>Online Survey results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More chairs in lab sections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Better synchronization between lecture and homework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ab and lecture may be a bit out of sync at times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next Monday, March 5th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4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Recap: Data Hazards</a:t>
            </a:r>
          </a:p>
          <a:p>
            <a:r>
              <a:rPr lang="en-US" dirty="0" smtClean="0"/>
              <a:t>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What is the next instruction to execute if a branch is taken?  Not taken?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How to resolve 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Optimizations</a:t>
            </a:r>
          </a:p>
          <a:p>
            <a:pPr marL="0" indent="0"/>
            <a:r>
              <a:rPr lang="en-US" dirty="0" smtClean="0"/>
              <a:t>Next time: Instruction </a:t>
            </a:r>
            <a:r>
              <a:rPr lang="en-US" dirty="0" smtClean="0"/>
              <a:t>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Instruction Set Architecture Variations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ARM</a:t>
            </a:r>
            <a:endParaRPr lang="en-US" dirty="0" smtClean="0"/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X86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RISC </a:t>
            </a:r>
            <a:r>
              <a:rPr lang="en-US" dirty="0" err="1" smtClean="0"/>
              <a:t>vs</a:t>
            </a:r>
            <a:r>
              <a:rPr lang="en-US" dirty="0" smtClean="0"/>
              <a:t> CISC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The Assembler</a:t>
            </a:r>
            <a:endParaRPr lang="en-US" dirty="0" smtClean="0"/>
          </a:p>
          <a:p>
            <a:pPr marL="1158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What about branches?</a:t>
            </a:r>
          </a:p>
          <a:p>
            <a:pPr lvl="1"/>
            <a:r>
              <a:rPr lang="en-US" sz="2600" dirty="0" smtClean="0"/>
              <a:t>Can we forward/bypass values for branches?</a:t>
            </a:r>
          </a:p>
          <a:p>
            <a:pPr lvl="2"/>
            <a:r>
              <a:rPr lang="en-US" sz="2200" dirty="0" smtClean="0"/>
              <a:t>We can </a:t>
            </a:r>
            <a:r>
              <a:rPr lang="en-US" sz="2200" dirty="0"/>
              <a:t>move branch </a:t>
            </a:r>
            <a:r>
              <a:rPr lang="en-US" sz="2200" dirty="0" err="1"/>
              <a:t>calc</a:t>
            </a:r>
            <a:r>
              <a:rPr lang="en-US" sz="2200" dirty="0"/>
              <a:t> from EX to </a:t>
            </a:r>
            <a:r>
              <a:rPr lang="en-US" sz="2200" dirty="0" smtClean="0"/>
              <a:t>ID</a:t>
            </a:r>
          </a:p>
          <a:p>
            <a:pPr lvl="2"/>
            <a:r>
              <a:rPr lang="en-US" sz="2200" dirty="0" smtClean="0"/>
              <a:t>will </a:t>
            </a:r>
            <a:r>
              <a:rPr lang="en-US" sz="2200" dirty="0"/>
              <a:t>require new bypasses into ID stage; or can just zap the second </a:t>
            </a:r>
            <a:r>
              <a:rPr lang="en-US" sz="2200" dirty="0" smtClean="0"/>
              <a:t>instruction</a:t>
            </a:r>
          </a:p>
          <a:p>
            <a:pPr lvl="1"/>
            <a:r>
              <a:rPr lang="en-US" sz="2600" dirty="0"/>
              <a:t>What happens to instructions following a branch, if branch taken?</a:t>
            </a:r>
          </a:p>
          <a:p>
            <a:pPr lvl="2"/>
            <a:r>
              <a:rPr lang="en-US" sz="2200" dirty="0"/>
              <a:t>Need to zap/flush instructions</a:t>
            </a:r>
          </a:p>
          <a:p>
            <a:pPr lvl="1"/>
            <a:r>
              <a:rPr lang="en-US" sz="2600" dirty="0" smtClean="0"/>
              <a:t>Is there still a performance penalty for branches</a:t>
            </a:r>
          </a:p>
          <a:p>
            <a:pPr lvl="2"/>
            <a:r>
              <a:rPr lang="en-US" sz="2200" dirty="0" smtClean="0"/>
              <a:t>Yes, need to stall, then may need to zap (flush) subsequent </a:t>
            </a:r>
            <a:r>
              <a:rPr lang="en-US" sz="2200" dirty="0" err="1" smtClean="0"/>
              <a:t>instuctions</a:t>
            </a:r>
            <a:r>
              <a:rPr lang="en-US" sz="2200" dirty="0" smtClean="0"/>
              <a:t> that have already been fetched.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4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792054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66" name="CP3 Ink 3ea90fd7-5680-4d87-9040-910a6f9e077a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0" y="2765459"/>
            <a:ext cx="8305500" cy="380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5939666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90" name="CP3 Ink cc9564da-3815-4ea2-8033-ddf415048e3d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0" y="2804579"/>
            <a:ext cx="5898600" cy="37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 smtClean="0"/>
              <a:t>instructions are fetched in stage 1 (IF)</a:t>
            </a:r>
          </a:p>
          <a:p>
            <a:pPr lvl="1"/>
            <a:r>
              <a:rPr lang="en-US" sz="2600" dirty="0" smtClean="0"/>
              <a:t>branch and jump decisions occur in stage 3 (EX) </a:t>
            </a:r>
          </a:p>
          <a:p>
            <a:pPr lvl="1"/>
            <a:r>
              <a:rPr lang="en-US" sz="2600" dirty="0" smtClean="0"/>
              <a:t>i.e. next PC is not known until </a:t>
            </a:r>
            <a:r>
              <a:rPr lang="en-US" sz="2600" b="1" i="1" dirty="0" smtClean="0"/>
              <a:t>2 cycles</a:t>
            </a:r>
            <a:r>
              <a:rPr lang="en-US" sz="2600" dirty="0" smtClean="0"/>
              <a:t> </a:t>
            </a:r>
            <a:r>
              <a:rPr lang="en-US" sz="2600" i="1" dirty="0" smtClean="0"/>
              <a:t>after</a:t>
            </a:r>
            <a:r>
              <a:rPr lang="en-US" sz="2600" dirty="0" smtClean="0"/>
              <a:t> branch/jump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is not known until </a:t>
            </a:r>
            <a:r>
              <a:rPr lang="en-US" b="1" i="1" dirty="0" smtClean="0"/>
              <a:t>2 cycles</a:t>
            </a:r>
            <a:r>
              <a:rPr lang="en-US" dirty="0" smtClean="0"/>
              <a:t> </a:t>
            </a:r>
            <a:r>
              <a:rPr lang="en-US" i="1" dirty="0" smtClean="0"/>
              <a:t>after</a:t>
            </a:r>
            <a:r>
              <a:rPr lang="en-US" dirty="0" smtClean="0"/>
              <a:t>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</a:t>
            </a:r>
            <a:r>
              <a:rPr lang="en-US" b="1" i="1" dirty="0" smtClean="0"/>
              <a:t>always</a:t>
            </a:r>
            <a:r>
              <a:rPr lang="en-US" dirty="0" smtClean="0"/>
              <a:t>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0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523330"/>
            <a:ext cx="25153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769368"/>
              </p:ext>
            </p:extLst>
          </p:nvPr>
        </p:nvGraphicFramePr>
        <p:xfrm>
          <a:off x="228601" y="4312406"/>
          <a:ext cx="8762999" cy="24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ori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r1,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83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26603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242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242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72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5990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382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242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1802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483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682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102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442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662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342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382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442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442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442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382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482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662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202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202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382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1803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142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37042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383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563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59903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862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002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722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703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703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043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283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183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702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183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722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463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463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463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463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003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3243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4203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4682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3722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220863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3723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19923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3723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27543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65643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040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326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9612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4192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98003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Oval 83"/>
          <p:cNvSpPr/>
          <p:nvPr>
            <p:custDataLst>
              <p:tags r:id="rId69"/>
            </p:custDataLst>
          </p:nvPr>
        </p:nvSpPr>
        <p:spPr>
          <a:xfrm>
            <a:off x="1447800" y="27420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Oval 84"/>
          <p:cNvSpPr/>
          <p:nvPr>
            <p:custDataLst>
              <p:tags r:id="rId70"/>
            </p:custDataLst>
          </p:nvPr>
        </p:nvSpPr>
        <p:spPr>
          <a:xfrm>
            <a:off x="1905000" y="33516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3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0"/>
            <a:ext cx="9144000" cy="533400"/>
          </a:xfrm>
        </p:spPr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b="1" i="1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i="1" dirty="0" smtClean="0"/>
              <a:t>“Guess”</a:t>
            </a:r>
            <a:r>
              <a:rPr lang="en-US" dirty="0" smtClean="0"/>
              <a:t>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13314" name="CP3 Ink 8ae6e78a-fbe6-43b8-b807-b2c0b4a4612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14" y="606599"/>
            <a:ext cx="7915651" cy="626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pic>
        <p:nvPicPr>
          <p:cNvPr id="14338" name="CP3 Ink 73ec089d-a7eb-4c37-9f53-9544afe664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85" y="1044059"/>
            <a:ext cx="5101951" cy="384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9658248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4004380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3992231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dirty="0" smtClean="0"/>
              <a:t>Pipelining: What Could Possibly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7317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3799" y="4267200"/>
            <a:ext cx="304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18" name="Group 217"/>
          <p:cNvGrpSpPr/>
          <p:nvPr>
            <p:custDataLst>
              <p:tags r:id="rId7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</p:grpSpPr>
        <p:sp>
          <p:nvSpPr>
            <p:cNvPr id="219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0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2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3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4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5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6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7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8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9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0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1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2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3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4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35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83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84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85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86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8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8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6"/>
            </p:custDataLst>
          </p:nvPr>
        </p:nvSpPr>
        <p:spPr>
          <a:xfrm>
            <a:off x="43408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7"/>
            </p:custDataLst>
          </p:nvPr>
        </p:nvSpPr>
        <p:spPr/>
        <p:txBody>
          <a:bodyPr/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39" name="Text Box 1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 rot="16200000">
            <a:off x="3733800" y="3962401"/>
            <a:ext cx="304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Oval 107"/>
          <p:cNvSpPr/>
          <p:nvPr>
            <p:custDataLst>
              <p:tags r:id="rId80"/>
            </p:custDataLst>
          </p:nvPr>
        </p:nvSpPr>
        <p:spPr>
          <a:xfrm>
            <a:off x="2286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pic>
        <p:nvPicPr>
          <p:cNvPr id="2050" name="CP3 Ink 7b536b3d-d029-42bd-a350-830483a75bc3"/>
          <p:cNvPicPr>
            <a:picLocks noChangeAspect="1" noChangeArrowheads="1"/>
          </p:cNvPicPr>
          <p:nvPr>
            <p:custDataLst>
              <p:tags r:id="rId81"/>
            </p:custDataLst>
          </p:nvPr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90" y="323519"/>
            <a:ext cx="7152900" cy="58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Resolving Data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if data hazard detected</a:t>
            </a:r>
          </a:p>
          <a:p>
            <a:pPr lvl="1"/>
            <a:r>
              <a:rPr lang="en-US" dirty="0" smtClean="0"/>
              <a:t>Stall</a:t>
            </a:r>
          </a:p>
          <a:p>
            <a:pPr lvl="1"/>
            <a:r>
              <a:rPr lang="en-US" dirty="0" smtClean="0"/>
              <a:t>Reorder instructions in SW</a:t>
            </a:r>
          </a:p>
          <a:p>
            <a:pPr lvl="1"/>
            <a:r>
              <a:rPr lang="en-US" dirty="0" smtClean="0"/>
              <a:t>Forward/Bypass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90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1158616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CP3 Ink ddef6bc2-4b86-43d1-ab90-54ab90c6b80d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0" y="1308000"/>
            <a:ext cx="6780000" cy="32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4098" name="CP3 Ink 6c0b4889-937b-492a-97b2-c79cdb7d09e1"/>
          <p:cNvPicPr>
            <a:picLocks noChangeAspect="1" noChangeArrowheads="1"/>
          </p:cNvPicPr>
          <p:nvPr>
            <p:custDataLst>
              <p:tags r:id="rId86"/>
            </p:custDataLst>
          </p:nvPr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4" y="3021120"/>
            <a:ext cx="5271451" cy="230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77381384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33800" y="2286000"/>
            <a:ext cx="1143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000500" y="2857500"/>
            <a:ext cx="2286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076700" y="3543300"/>
            <a:ext cx="36576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CP3 Ink 46bf4b63-dcb5-4442-819d-9b99e960cbd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0" y="1402199"/>
            <a:ext cx="7593600" cy="44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8HAOAgAQdBNgIhgcBELBZignd74xJkmbK2GqmxkACDgRIEEU1CEgQRP//A0U1BQM4C2QZIDIJAJCbAwE3wB5FMwkAkIICAdvFHkU4CAD+AwB7hdI0Ek7ApD/TAKQ/HggngoARQAAAAAqdAV2C/oOr+g6wAB3ncshyy5rV3LcGbLZVZqTcqTcLKIQKB8byg/4ULv4ULwAB4Hg+NxpEIqIxNJmM1cwUEzMxcF4u03VwhUZgmLtPPt3Dx+fggIPHhXMzMlrSImLiYupIVdTEkpiYukwlExdSARdSTV1cRKJTfg/AMPgYITYQ4xY2jHHkYLcOHI0WtGuTEtcsWjVa3cZGWFrlzNXGHGAJAQrGAXWC/oJz+gnXbc3N9d4JWec1UuJIWLQl5VmlSMrNmrC8qyNm5oHx/EDjJMRrWz4850CD/hRM/hRN8fhcFT08PwufJ16OkRpwnU1VRUsTc3NzNpgrcSzU6ioqZze11U6pN53ffp1A1sPHjO20RilYnW/E69CD5eZ7rWIqIm5zaJgRMSmLiSJmpi6kRIEXCYmriYAE1cBAExcBCYlEzEs319Hc/CAhNhDnM0ZMWmVotcMmrBa0cMWi3FlyYVrjJmx5mbhk5a5nAApaFoP+EKL+EKPnyztec3ubmIw1y0CD/hym/hyn3zq1xNTGaidc9OKFo0UFehhgQQQwQoUNN+ZgoCE2EMmeNm1asHC1tiaZlrRg0YLXGXHkW4ceNnhyNWzDHmYgCugBhQGD/hX0/hYP8jwfAHgeD06u3cDF4mJiasuLJiJEzM0iaqSRcTVxCE4zEkwBtOYuYiKmoxnA5c/A3VRURU0iELmOO3ggg/4Tzv4T1ca2OvTOEwHLn411jhWMRWE0yBmriczm9zxZQi8XSy0dfC8PxvH8Lw+XMO3fxM6mhcZmXXt3ETJbN3mc5XNXUcldtIN8BV6vdmVYjCjM5uJiYRIi6urq4IkJiYmLpEiJBMESiSYAhKJCSJImCJRMTExNXFzfHz+8fBghNhDPHjy4crFgtascjJa0ctsK3FkcZVrlyzbsXLLLjYYmYApQDoP+FXj+FYnNY8FOY3ONgIP+HRD+HR/q3xyauuVghoK+gYC9g4GBgYedl1UAITYQzcsWzBlmxLWePJiWtGOJgtcMmDJa3xY2TdmxbsszduAKogLWAYP+IrD+IrEADp1dOrwPB6deXN27gA5cwOXNy5gAxmJ4SIuIuIhExcTGVyzNzdzbM5yu7mEyJiYmkUYus4uJVeKhFVNRMVCIIXgiamEZwhjjwugB0YxjEYsvc5nw/E8Xp1CD/igk/iglAdOo1tjKJiatEgAqwIlEgA8Lw+nXxOMJhCqqcQmrmripiCJmriSJtN3eZ3c3drkubZmViIqYhMJTUzSKpUIVMIurhU8vB8Dr0AGMRFQqYym7jny58OKC/CH1r291UpJUsbKlhZUollEpKJQlEoJQSghYWWVKC5SUBLC5sVLYXNhNygBKzZZZQsAWCwBNlW27ffx/X4AhNhGNu4ctcWRstaM3DFa0wuMy3C3xOVrFu4aNsOZg5zYWQApND4P+F8L+F9+Nt45wjlnl2IP+J5D+J4XlPKdRGZvPUITiTmjWdZmfh5eEITYQxzZMbBg5ZrcrNy2WtG7hwtw43GNa3btW7bK5zMG7hkAKlwKyAYP+IuD+IuFnAmMRqKiKmLoiousl5udznM7nN5u53OZm7zlc2piVImmKqMKlV1DCKTAlMRcIuEwqKisFRNIghMSmE4ujeg4cenXyNxGGInV4uZmd461OQIP+I+b+I+d16DwtxwYwxRwuqiIxOIYVaqvV1Be295zxznd8Z43xnjdzF0qazWatUMRMLxmppECYzExdJpNxOZjMmZhMGMXWIw7d+xz5B279u/jddTiNTpS7u88cc83kg/a8dc7smF1ICJiRFwIiYmEzEkEXC4BCYmBCJRcXCQRMJglEoJhMSRKJmCYmAAESBMTCYAACU55+6fCQITYQ1xOHGZq2yLWWZu4WtGGFmtc4czha4cZmuZi0aZHLNyAKSwyD/hTW/hTnjivPGe84g/4okv4og+Gprk4ZYIayhoC5hYGDgoWbk4IhNhDFzmZtmjfItcuMWJa0cOWa1yzb5VrJyxcMWTls2yY2oApfGYT8JPn4Sjc2nRlycHBeca1XXje8sMagg/4pQv4pRYzg1EYiowpir8AwhNXU15b4Z1jGEYIRRRrv5cMAITYQ1ZMm+Js3arWWJgxWtMrbCtxMcbla2y4nDjIzys3DhqAKWxWE/BpN+DSfDg20nfDWeGs8c8M8uGaD/ibm/ibn48OfCscI1GIpHZOghpqogWA4GAEAQJDxtjBAITYQ0xuWLhqyZrcmNlhWtGzJqtcYs2VawYN2rBpizZMOPCAKzALtAYP+J07+J08TDny69HPkTEkphMyTMzUwioxdQkRNTV1mpkiZgACJxEYw0mJTMzMzPPp1AABw46ziUTExMESmN1MkIiElyWomCrAC65wu1zCcTVTTh37c+Q58ibllcTVRE1rrqACD/V5fq8x16Lq6XR4F1qMRFUxNITMzO53C0EzNzMzSk1Mz17dx06gOvTw6jMzCoiKiaRNAAAHPl4dTnLM5ZJhiKxMIupnExSkMHLw/C69Dr0ADv28PGUxaalCKR08PwuvQb0cpxisdOGKiLz1rx8+GAIP2u0T8CxAmUyTF1MTEgETExJExN1Kauk1KYACJgTCYkATAEwEwCJImJQmIvFhdXV1dSImJiYXBNSATAARMTCYlEzCYAAmCYTBMBcS8P35ifeAhNhDLCxbMGeNwtbsm7Ja0wt2C3E4Z4VuPNhy5HLTNma5WwAq3Ar8Bg/48nv48n3heH278OPLnrZy5hy5unXp18DwfC2RCIiNMKRNpmbi5vN5vjfFtN54zvjvjd3ZOZzdsoqcRVMXiKiMOETSLsTMTi6nFwpprWtYxwjERRCYstEqRURioiKxOKJZjnVs8wIP+A0L+A0NnHft4fheH4XXoAdu7GcZq0XFxd7vO+O93zxeS85vc5zVRiuUajCTURqsYnEajGKwhFwXSrqYlmFxSouoSSmomMYmourhcYulEoidYilJXJNRcrnN7i5cY58Mzm4PyvEn3ZEMIpMTZaUxMTAmBE1MSTF0mImUXV1cEwCYmExMXUpiYASiYAJgCYBEzBMTExMTEwJiSJEEwTBMCLqSLTbwfbzT4SCE2ENGzVzia4WK1phbYlrRzmxrXDZq1W4ceFg2wssLbNjYgCqgE/wKE/MDV+YFXaZMpOSk8E8E8FbThGF4TpjpeFZxve9b1mnKKM64Z3w1qnGs5zw1w1vWtYzpJaGKGCGKmClKShKNIylBCU5JyjKMYxrKsZxvCcapzlOckoLJJJEIShCkKQQhKMEooRhEJhFCKECEEIyh3PFvizxL2owIpJSUkiThOSUEpIQQRte1aEpwnGBBJJGCKE4EYVpW11KilSEScowjAhGlUpwjKcpoRJTAAAAIRQjStK4JoCGHVeBKMKTlCiUIQhKK9NcMeUIP+Ahr+AhHic+Rx4Oc1uOLi3njO54socatdorDGOGq1jhGKhSJpapQmMWhUwmEzlm15iLxF4hE1OJhRExETMVNQpAWjNLBMwi4Kul1MykiYUpFTUoi2LQdfM830OcKlNZhmImEomYlNXExKZ5+F4fgTDU0xJMRFsZrMZmZtfPwvD5c3DiO3c6deHHt37d+nXp16denV279OvTr06unU5czt3OnUAOXMDp1dOvDj069pJiXPpxhEkSlcRZERnlzrdIPyOz36rFQxc2mCSV1F1cJmJAuhMJiYTExIATATEwJiJIkiYmJiYlCQiSJRIATATUzVxNXExMJiJJgmAmBMCauExMShKJiLgRKYJgAJgmExJEwmBMJiYmrguhMAAARITAARNXF1KJmpACJEwAAEoziSAAACZ3v2edT8FCE2EN8OHMzxOMi1tibuFrTEwbrcTFlkWuWORk3cY2eRm4bgCvQCkAKD/iSI/iSJq10HHgTF1nCETJc1MwiUxNXiYmriVwnDODGRjIADp11vt38DwfCyikTFyuOvheH06unUAACZqVJxaa3CFKgRYmrhmrlEzAAABvWcdRaChEwI1x4b1nGcZxnF0M4AuhMrSkRETpMOvACE/At9+Bb/XqY8QTkYseTLqmshKhAilOU5VpGMYRminNOE0cezbq15s+bOyZQAGnRjxZ82XJhlGVYRQQjKEJynJOQAAadHDwVnOcJkIwpCMZRlGaEIRQgihKMoSxadGXIy5AAAY8WXJwaIowpGEIoRnCEGTbs27NuzXq37tOjPmGPEBmz8CsLShCEJTlWE5zrHbxuOjjCCzwYi3b1IB2bLmyJQWFiyyyypQBLKlBLEqWygsCxNiVLFShLC5ssoJQAC87zZc0AJQlACUE3KAAAAALAsmxNzYFhru+fwb5v1ACE2EMGjnG1c42C1lhcM1rRpmbrcWZrmWt2Dhq5zZmDVswyACuEBeIP+JcL+JcM58u/bwdcPD6RGCJTG6uUxEiYySMwnGeCKiVxMrxMVNKkuZtEKiImJlHHhnC6du/hbg6+J4vbvy59IyjaD/TnfpzzOOHHwt8/I6xUYanF4zSJxOLjOs3hOJwxNzc5zMlVEQTObXUxCs1m5ZTz8TxfC8Pws9enXp1cubp14XdXOM4yc9dbzxIPyvGPfsImJi6lEwIlExIAJkiYugCLqRETdXV1momJBEwExKEwmExKYm8+n4cPg4CE2EYnLhg2YsGK3K0ZtFrTM3brXGZpiWuW7NpkyMmzdowcgCtABhQGD/iQq/iQns69OvTr0ceUzMWmEQuJu5vGcTiYXa4ikYqkIuriZpCIRaUprOLTjMSAAAA6dXgeD4VxUUXmPDACD/U5fqgehVg8CaqsRU4VCq1EQXXFcKKuM2u5XiYCV3MzmEzMWuMxPPwvD5cwAAAF03ouLReN9sgCD9TE+nOIrNXGbuIIJJJhCFwXEwJhE3UxdZwJq4ATF4zU1KJgiYmEgkAJgATEzOe/qo9ghNhDZtlzOMjnMtzYszFa0xN2C1yxxN1rlizxZWznG1a48QArXAuQBg/4sev4sewAZxJdZiUTCFSITNZhMEImUzMxU4piF1MXC5lM3RF0taZmM4UhEkxKlTETAq6TJMkTVomUpmZmZm5zMpipxSkQjHLw/CzjGemYcfC8Plzq4mrRE1MTUozFi5upGuvTv2O6D/iHy/iHzAB16eDU7zOczN3dytcLpKExcIqTWcZXjc3JGUxMzGIpiMWmYlEKicZM1cIRUxmcROIrE0qZw1ERi6mLIYmJqauZmJTCIui6SpHDwfA8HwPD8LxdVPLw/C8PwvB8Dw6mUkTEWmJjKLhSoiuXftvRog/I8jzdiJmblIiQCUXUzABBMJhdTESJhdTEiJmpRdSQmLqYlExKLgi6uIkRKJVcTExKJEwImJACJAGM1NZq7rOLiJgCJACJImLgRcEq3XX0/DmPQITYQ2ytcuTJkyrWrDM1WtMeNotcN2bVaxwsWTVs3btsjlsAK5QGKAYL+57P7nfPefDz4efD698825vNRYrDlyZvG42Tco7LsWGRc2Wy5L6vLzVmzVhS87myyhZYpBubgAePhgIP+IYb+IZ26vE6vHWN3xnrG26RiIwi6lTlVYxXTw9cvFxVkSi6uMrmZipq6mU3ETERQiSEQ7eL4nh+F4fheLwSmswuBTp4vieL4ng+B16HHgdGAg63rlVREOuciCUyRMJq4SIki6mF1MSIkIkCLq6uCs4zjOMwAEXUgAESiQBKefr92ACE2EMGuRy4aMWK3M0x4VrRs3crcWXDlWs2LbG2c5srnM4yACuQBjAGD/jm0/jm158gAA7d/C3ip1M0YmoqaurXNxkzEJlebnmvMza5zN3m7ymZZrabnBimIuoQxFIwRCl1JERjFdvD8LOHLn4UAg/4nNP4nNZgAANbhNWCIKhGEYVGp1SoqJQm0yuJwmJqZuZvNymVzM5ucpm03KZrJMzK0SKjDGnLjw69PD6Y8XkCD85zzcxSJTaZlMTEwmJCJiUXEkTBExdTExMSiU1KJRImJiYiQBEkSBEkSq4mCUTEiZm0537ccgCE2ENmLNxlaZnK1riatVrTJmZrcWLMwWt2eFu2zNc2TFizACoQCpwGD/lPG/lPX7OvQ8S61WOEQi5m0xAub53vje85vccbznN53ltxjaczNrmZzG2drJ1WqrEaRWamoIiLiImlUoqEQiIisRiKiEE4mmIUgmBdTFw4Z0gCC/t47+3leO8HLyYyMPV5zjwzMWXlRIadmytzsu7nwtu6qllmLK3fM93dstzTZ2XcqWLlgWbGpV7vd73dshJss2pkzPEz5PeWgg/Q8yvgeyUyjNXVwRMExdSImJhMJAgJiYkQmF1KYmIuJgmEwJiYBMIlEoSAAmrqU1cBExMEomJRMTEpz4Pu3HwIAITYQ2YZseRk0zLcWRk4WtGTRmtcM3DBayxsWjjFkatnGZmAKoQFHg/41Rv41RwOnUzNZEFKVfgXVYJzM9+XOUDEKqkTFyvMbrv4HNQCE/D7V+H2tnzCcsWPjXtSUqVhGc64Z6cWnDhnNCkLZsODVOUpJVhGcZ3njnnnhnGtr6ISsg/C1d7lUxEruSauLiYTExdSCJiauJiYmJiYCZZbz5fix5wAhNhDlq1ZNWrlktbYmDNa0ZY8a1w5YY1rdwzbMWOTFhaMMwAqQAT6D/ji2/jif8cDr08vFyNRiMIqFCbjcXjeph27+RzgXz7dw2IP+H37+H3nIGt+FcUxvW4zFyiJYui5dfA8Hlzcuepurq5iTwfA8PACE52iHbQjCMIzIRCYRhCMJ0nCMEYRhEhFCJFGNY3374cQhNhDVqyb4mrRmtcZsrBa0a43C1wycNlrXG3atmbFzmc5nAApPDYP+ODj+OD2ccNcuVcIvQIT8QeX4g3a5+FtTqjMAhrqCgLdBwcPHy8fB2AAhNhGNkzbNMzTItZYcrNa0yY3K3EyaZVrDGwZ5seNtlzNmQAqRATuD/k/u/k/v69GZ1xxnE4VFVWIrSbzd+D06sXCIhhOJiauY3rrwuYP+H4r+H4uYeBfKNRwzM53fHPVxm7qsR048HgTjERLN89565zvNb7de1IP4Q82dzxu5iUSkJJJpMRMSiYmJgJTM7nO/XeoAITYQ2cs8TPLkxrcWZg1WtGmZotc4Wjla4ZuXDbIxys2+FiAKfDeD/lOu/lOvB16eTrKyIqMSxnEIiKVMUhEJTE0nhvMggv698/r30HnxvLySRGd4y5GXa267Gl07PPj3KITqbJcPozhCEUIhEEYEYQiQjKcCMEUYRTw8HitAITYQ3ytcrBhkYrcrBvjWtMmNitwuGDhayyZmzRu3xM2rfGAKUA6D/lKY/lKD30zqcZrni+qE/EIJ+IOvgww0rKNKxwZwho6wMAwqAgYOLo4GQCE2ENW7BixxZsS1gyYOFrRriarXLRqyWuGTRy4atm2HLlbACqkBS4P+UWz+UYHfLdRLeN4tdIVjFa1VQpWNYxWnDNTQRNXHV158/B4+Hx79+fffXPPGd4CD/h4W/h4b6xNKw1Gmo1PKccFVMGWbZnN3OeN8747vdTFxC43MZnNOFa7T2wiEd5zdMBCCMkUU4RhGEUIkIwTlEQRhGERGcIyglGiMZowmw8/HHtAhNhGZhkaZcbZktbZsrla0aYcq1zhyNlrBgyzMmGZllxt8gAqvAUyD/jf+/jfVTHGeru7uN53ebmVKmGmq4cNcK5Vw1w6V4GtVSF2vM8d+Hvw+vi9+vXN1nhiAg/4eJv4eWdZ4Ok9J6Z4TjDhGqrWOXKqq548eO7nJOZ4548eN87ucxO7zm7ZxGMcOGPAz4HQAg/S8G7mMTCLZykhMTEphMImLgIlCYmJTAFTImJl3+AWAITYRlbOcjnE2bLWjfK2WtHLbItcY2TBa2aZG+Rq4btMbZmAKigK3AYP+PM7+POeeE+B16OiIxPCcRWJxNE4IikLWymW0t1czmN7nMzG6ubzO13MxcZibMpjdTEzJmrmIkiaUipxNTUxEqgmguM1mLhFXpVIYlSJgtM1cVVYdO/bGAIL+vdP6978/F58DxZeXjHNzcrE8ZzxzOMUuWZyslzqtVs85Zcs2u3qbdm9drdXbW1LZWy1uVbltCbnc2VUSyWE6t225ctzWzbiJjJfm+mXQg/M3EzldzdTCYSmBAmJJiQmAi4TEkFSCYmJgTF1KamEwTExIAAAIkAi4AAJgAJgImJiYlF1aevwHb2ghNhDNy3Y4czhitcsMWJa0xt8y3E0YsFuVq2bY3GbMwc48gAr+AoUCg/5WHP5WHfBxyHCOE9J6ODVRFImi4zLd3xvN7vjPHPHjxvjPGNrcWZXMXFzcbjitcSmE8czvK6xFRSImY1CoRLLjEwiaxETKLRNRWITAmsR2rhXatRqo1NRSKITEzNTCIQghNTV1CJJiU3y58s0IJ49OvDi4cXLm4cQAAKvGYsCD/iA8/iA978MDwuPK+EanU01EcK1rFYxGKUqUXjK5mZnMZTa5guJiaTEzF3Nzd5vM5uWazM7ZmYiIuItuZnKYuKmribu5u4XU22zd2hFTVSuLmLpV4hRE0lUxFxMXUzUzVxVoTSIqtKnp4vieLiQRHTv269HXo8HwHHgAAB27+lxgg/K86/gEmJRMEgupSmEpgIiUSEwi6TCYJRMwBEgCYmJqYJiQIkiUSBMJgCauCYIupImamJBEwTC6upAQTEwupTV1dXBEkTEgAEwABEzAATEynfwLmvYAITYQ4zOMrZozYrWOVixWtHLVqtwsG2JaxzYsbhs1at8TJgAKqgFWg/4j6P4j6QAKuKuoUqaXWYuuvieL4m4d/E6zvMkxdcPB8Dr069HXpMTSImptNxN6demwg/4gGP4gGQA5ru25zJLE1Gqw7eH4V4RfgZiFTnW43nt31vGXLn06+JtURCITGc48XwPB7IPhqLi0SmszcpAJRJE1KYCCImYkkBMJgBEhnPfz88ghNhDPDhbN2TTCtaNHGNa0wsMy3E1c4VrVs2atcTRnibYcYAqWAT+E/EvJ+JeXRpZcmPFrpk37terHinIIoRgxITpGt8mUJEEE54MLJlUlLGCE/D7F+H2OlVKwjCcCU7X3XhKKsceLGzymQZNeoNl5RpGbPo0oZcXFxJiD8L2J8n05VSIiZWlJExMCYlEQiYTMzAStbPP0Z8ohNhDBziZN8TJmtaYszZa0y5Gq3EzbMluRthbsGjXJhb4WoAqoAU6D/iOs/iOp4TE3vhx1OcXEzVohEQxMITcWm4mJWb116dXTr058hz4TMoMKt2CD/iMM/iMd4Xet9PF8Ty+W0rphEIlExERWGqipxmspdfA8Hhxi4zi6HhbqolG3XwvDdITRq69KSolBOc4xJVlOAiIkYITlKIIwIEIwjFEEIwRRw49ut2ghNhDRw2YMcrPKtxMnGVa0zZMK1yyw4lrTEyxY27XC3c4coAqJATWD/iYu/iYrt37c+XXGYuLiKiorE57d+XN0663hdWi7iVxjwfA58oT8Q834h1dLFjyZdUY0lCMIxVhWEcurXixpyy5NdkRMIM2vVlyAg+XaL3c3NkxMJqwFImpTKSYmJiZ5+T4r3CE2EOG7bKxyMMy3IwZYlrRoyaLXDNjhWsnLZgwyMs2Jm0wgCp0BTIP+JeT+Jf9jnHHhxxdzK0NRjEYjFVjGMcMTyupq8FCMzLK83nc853OZTd8JvQCD/iD6/iEBir1fC9TSr1cTgxGL1JdzmczdyububuczlM5uriGKrEVMY3wrPACD8zrKJLXMqmYJSJgmAmpTBEgmpgAmpSjjv19z8EAhNhDZi3xOGTLEtasGGFa0Z48y3EwaZVrRg1YtnLBw0b5XIApmHoT8Tbn4my9PAxyrTTu36NOrHSskZTSRtGsghPxFTfiKfvKdpwrix6tey9p0jKaMY1pXGIPyG7iZmBaZJSJz4fqugCE2EZmjli4cZci1kxYtlrTK1aLXDjM2W5GLnK5yt3DlxmzACpoBS4L+1uP7W/lo2ddvZYzeWXZZMZnOZnqePEkkqaZpt3fPn33fOrPfPXSD/h0i/h074TFk0qOF6YzoVFRGIxEKhiZjM5zzzvjfG7zNhNm8TjFcM8tWhMnK6s5JIhCMIwinEjAIRhGCMIwjCIQAIiEYRQjFO+/fPrAhNhGFxkwtHDJgtbtnLJa0YtMy1yycMVrNoyZOGjZqxZY8wAplI4L+3bP7dtWcSRISS4lwuzu+Z58gg/4eiv4ei3heH0iKxFRE1NZxnGYsuZrnVcSE62KHfrGBAQEJwTlOESMZ4eqkITYQ4b5GuJu5yrcORrjWtG7ZutwuWzla3wucWFq3yNGbNoA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/HAOAgAQdBKAI8gMBELBZignd74xJkmbK2GqmxkACEQhIEET//wNFNQdIEET/AUU1BQM4C2QZIDIJAJCbAwE3wB5FMwkAkIICAdvFHkU4CAD+AwB7hdI0Ek7ApD/TAKQ/Hgw+goAAAAAABmgAHOgKhgEyhPwYGfgwN37tdsWnRr1a8laTlGk7TpW15TlGEZRhFGE4RRjTHiYwg/4CUv4CU6upnGeXPtd4arFarFYvF63E2y2nN3c8ceHDw4PwqXNpRMpldZxYqYmJmLi6tUpXfHxfLcAhNhGVhjYsmuJwtyY8ONa0xssi1xkYYVrdy2x48bNnkZs2AAp3JYP+Djj+DjnOOHHwuNbjeOOM63SZuJiaYlnBQIT8BcX4C482fNn2XpC0qStSiUYp1rhnhrXG06OXSYCE5nCnLwTFCCQhFGMIpynCMZxrXDjw4eMAITYQ2Z48WPC3aLWrJpmWtMeVotctWDRblxMcLBk5aNm+HCAKaiOE/B7x+D3kAyZcUs/Cy4sOC6FYRglOF8OzaIP+A2b+A2dz5AKjLOt4uESlW+XHAIW7DNGgmiiiRQQQIYYZY0YhTz232tQAITYRixYm7DM3YLWjlvlWtGmNytcN2bJbibMG7TK4YsGGXMAKWhSD/g7E/g6xxOt646zXGMzXfGdAg/4FIv4FIavHHhms63VzU8+XhoXBYSGuWGWGNChjnty6PTAhNhDRrmcZGLdwtzMWDda0bOWS3E2as1uTKxc4mzZwwas2QApcGYP+FPr+FPt043W+XPhnWaupL5XvwoT8BgX4DA0MkcjQ0RyRgjPHHS064oPHkJu1rm1xcsuff0YoITYRmct8TPLiYrcLjLlWtMWJutxNWLJbjy5W7fCyxYmjlgAKswFOg/4X8P4X8enXpztd5zMyRGITVqnFVi+nXxuOEYYQionESu7ve7453vOZXFY49Ix0g/4Dav4Da+nXwI4VyxqIzm873nO853F3EtcvD8LPLGFTVzm54zeczm7vjWYVGo1GMT258gCE8MY5V8GoyECMEYRRQjCMIwIwihGARlOBCMIwBGCMEYRhGMcvL0wj4AAhNhGZu0YNM2ZktZ4nGZa0zMGy1y3YMluNs0aZGObJjxYmYApgGoP+Hz7+HzPm4M1mufDrjcZgjMYzQIP+AxL+Awni7J5V0jljhNRM7rw6zz2AhOUjO66JGMJozhWe/l1hziE2EYmLZmxaZHC3Hhy5lrRy0zLXOPHlWssONnkzN8WHHjaACnQthPw/ffh+/06GPE06DLkGzbky6p0lSUoFYRRYYYWdjmCD/gN+/gN/xlw4okqxrZF1dZqZiQqYzyyxkIPhFsIRabi00TBKZTEzErTe/B8mPAAhNhDZozbNWeTEtaNGjda0aM2S3DkYMlrNqxxssLHKwcZsQApkG4T8PsH4fYRsx208Dg8LPkYFJRYWG8tYg/4FlP4FlRbEzFb5ca3VzF621ACFwGCzsE0UUSQhhhjjhjRw04+mPLAhNhGFlmzOW2ZgtbYW+Za0ZZsi3DjzNVuJwwx42rBu2ZOMIApYFYT8Pdn4e38urXxMOCeCFIUwQtC1roP+B+T+B+eJi5xcRcQtxV1AhMmhOdZpzRRjGOnmxkAhNhDjLhyssbZotyY8rFa0cNmi1wxb4VrHK4xMmLNizasswAqvAU2D/ils/ilh5vA8Ea3is0w4Z4KFzmbvNio4YxrWMTNbvfG7zOZnN3eV4vk5X4jWgIT8DhH4G+8qlRv3cO2OOFhnhhOFJWtkwWxZLZLSgrjw59OPHe9ZUpbBTBiwYMmS2C0oxnfHXHDfLLlmg/Y4e2jExEzc3ATMXEiYTVwTAIlEgiYTASmLm3H1e8ekITYQza4sjlw0crc2FxkWtG+JwtxOGOFblbsmrPHic4cmXIAKogFCg/4zHP4zHR04rZcYzCorTwq1jFRmd745uYVfCcOE4rCZzO87u63wzPgAhPwF2fgLtGKlMlqYpQqxzyzz5WO9axhS2DBmtaUIxrXDHPPS2zvCEKQySlPFjxSxa4TmboR8DxhAhCMJyIgREUBCMIwhGRCEyM4ThOE076+TCPWAITYRjY4sjlw1zLcjPG5WtGzLItctXLJbhyOcTnIzytsTBuAKswFTg/44Ev44E+nWZjbjM7mZQrGK1XDPkZiopUrmc568ud0b05c/Eypi+Ejd7487zmJOlqiD/gMi/gMjie2eUYqq1icTE3fG83x79vDzm8pmsKpy69OfI58lWm73e5zdxNTCIxWKdERshPAUoT8ExSSICJOVaTlOECMpwjCcogITgjAEAEYRhGFKowrXwHW1fBwhNhGPFmbZMzJgtbsGLVa0Z4Wa1zmcsluNvjw5MmRllwuGwApnHoP+FiT+FiVeExmMxmt43jMERqph4wCE/CKx+EVngYY2jCFIWjaVIynGccdY8HVra4XKYZmcDDBEIISNDBCQpZ8nezAhNhGZnkYucrLEtYN8jha0ZM2y1wxyNVrjMwyMW7HMzbtGwApdGoP+GGr+GGsi7Xc7rjFlRWJ8AIP+EZb+EZc6RGuGNVUa3GXHN+K6gIXSQQ62BIggiISFDDLPXg77ACE2EOczVk2yt8a1g4YsFrRllYLXGFkzWscjRo0b5m7Bu2zACloVhPwxYfhijy6tfAxygQJTlBXEg/4RoP4Rn558s4ugmE1XXkCGlJ6Bs4eCgICCEDAoGBhaeFrAITYQ1cNmLnI0arW2Ng3WtGLNstwtWGVa4ctXDFzib5G+JkAKSQyD/hgw/hgVrhjtdYzdAIP+EzD+EzHOLwiI30CE7HHiTrhx6dO4ITYRiY5mblo4yLcrHK4WtGWJytwsWjJa5ZtnDhwzws8bJiAKYB2D/h9+/h+N6HLmVx4b4bqbiZTKKiCD/hG8/hHF0b07ajWNKiSJTnjGfNCE3burGEKIQijC5FGE4Tjj26whNhGNlmatsbjEtZN2rBa0ZZmC3Dma5VuVs2ctcOHC1aucIAqkAUWD/iIw/iIp68N64zfHe4zE6rhh058IRGIilTSNTqKnE5Taco4xvO76uO531kCD/hG2/hGd59p4ViNazi5zfXnfPfjxmZTwjVarGowm85zu+c8W4zO4VTGNVXC9AITuSeCUIQhJKMpk4xEYEBGEUZRghFKKMEEYEYRjBFG/fhHwICE2ENsrLI5ZOWa3NlZuFrTMzcrcWRmyWs2ebFjZOMTZjjagCngsg/49sv49s3g+B37Hfsu6lNTixlK4iIiFXwymgIP+EKD+EKFw4xJrbwt4qKxWI1OJ1KZlO87nrXhu+YTkW5soWjCKs4kYRhFGCCMIwjETRrh27Y9AITYQzw42DNw0cLcubNhWtGbFytcMMLBayassbdoxc4WmFoAKxwFhg/4/PP4/OeHXwPB8DwenXlm11eVzmLianF4mlMVW/GzTExMERCpxmrmLmSatmuLjG13uc53m8t1dpIP+ESz+EUHtXftvUT5E1yxwalM8c853fdvMZlU108HlURjTExGXOZuZldrzHGBcRKImpqaYisT2zceGhNHMh1bzgIQlOEUSMYRhGE5RjKYEYIRgRgjBGUQhFKcokIghGAEYRTV382LwECE2EOMrFviaM3C1uwx4lrTI0bLcTJgzWtHDnM2cMsbBpmcgCmIhg/4ppv4pp/D8IHHEJmrq6kTE4ACD/hEU/hEV48AeFdajhUVMW3N3eZ79u4CD9jw5zm5XCIASiYlO9+L4fQAhNhGRvkZtczXGtct8mRa0c4Wq1wzwuVrBxkYsGrfDic42wAqlAUiD/ivm/ivnEXc3e5443wz0YMbxnV8pjsVE0iMTioitxm+c8743xXcDXHXheKCD/hDQ/hDRHTWuGuFY568OfDjwZ45nNZw7eH4TURBM7jnObu8xmrq9bxOFaYjhcNCE6GDm4YoRSihCCCMYzjGMYRgQilGAQjAAkEIpxRjGeHm4ZdYhNhGRg3ZOWTPMtcYmTla0bsXC1y0y5lrlq1yNWjlw3ctWoApiHIP+M5L+M5MYvFymbi6ziYqeG3Swg/4Rav4Rax2utVwiMStm5njXiteKhpamQGAYGAgYBAAQJAwMLEzcnBWQITYQ4w48zJnkbLcTdqyWtGbBmtcYmDBblZNnDhg4xMmrjIAKpAFDg/42Sv42S+MWvK8rxnlfCunHXDPDOJcfI5xGqisRNbi7tmLvN53vO7Ti41aD/hEm/hEn8KelaxGrjN85755vRrMxPZ2xyjGNXVZnO+ee+d3xnMzDVYxwquFXW4TnYMvNSggEIwijGM4TQQIwIIoRhCEYUnBFGE4ThGEVcvVPAQAhNhGZm0ZZMTdqtb4mLla0bYmi3CyYuFrXFkaMMeNvlxt2oAqeAq8Bg/4tSv4ta+MJvi6uLjWZ23N5zG4WibxUYxWuHDWuWtcq6VrWsaxrFarhVdI0hSGIxpU4mrmbghionOc7ncxGYmc3u8rXMzeb3ec7457758es9Z43u8zebzudzxuVyvERjGuzwIxwgv56u/nr3y5ZMcZ3lljN5cmOceESWrFly8PgYw3t822Redzre3dt1Zstu7dq45cas8uzbbp2rLSZ3ll559eeefXeXL4XJmZmTJ4cy8Vvj38muIP3Ol/Ad1aEQJSSEwmJiYmExEiYlMBEgiUF1KJQESIkiYmrRKYECYuJRNTAJhME1MTETWaldZgAATEote/N8OPMITYQyaNGLFk2brXLFu3WtMmVmtcMcTlaxcYmWVszzNGuVwAKsgFOg/4pUv4pUzGXTr2532nOrxdJSTBLn06irki6pOJq89u/Try59rajSpmsxx6ZzoCE/DHl+GPMx4mfNnli4ujPSqMJ2nCkUCjJr1DgTpC0kpzXnO+XRptczwxzwxnGkKSwXyQnYITVwOrGUoECEyE4oxhFKcpwnScSBGE5RhGAQiQjCCEYE4RjCsLz5umXUCE2EZsLZqzYtcq1q4Y4lrTI1bLcLTDiWt2DDDhysmDBk4cgCn4tg/4uZP4uZe/bzeHOL3E4co5cMVwUqakXc7yu4zpVgIP+Fur+FuvwfAxquUapVzGZvi4uc853vObmaY1XLPjO/YCE5GyfVzyShJCcIRRhGCAIkSEU1a8XfDkAITYQ2cOcTTIxxLWLPEzWtM2bKtwt2uNbkbsG2Ry5yMm2JyAKhgE1g/4wCv4wCZAHhdeGeE6nU4pEQWtm854zvc73neet9fDsg/4Y/P4Y4fLB06nHbwY6zteIxita1HDWK6MVaZ23u+cZ58CEzc535wQUkhCMJxnGE4TlOEQEJyjKMpwRTjw+S5AhNhDJg5cssLFqtwscOVa0ZYsq1xhyZVuVthbMMTdi5b4sQAqAASyE/G4N+NxXIz5suTToz5tOjXROM6wrK9p0hajBG0ZRphzZ8wCD/hcA/hb7ymM448LqY4KpprOpi4RZLMca8PwvD1mE6VeXCEJIRjGaMIxggIIpwnBFGNZ4b77+CCE2ENGeLK2yN8S1ljZZlrTNibrXGFllWt2jFjixNWrfFhYgCoYBM4P+N9r+N9vw9Ji5mLTUPA8HwLqJ1vCYJTaO6LXiZ8Lx+XKD/hfC/hfD5ccTGJqYTEzz8Lw+nXlz5c/AyiJi6mefhc0sxN069ITvQ5+GcUQhGERGEUIwEZRIRhAQiTvn5M+MITYQ5ytMzlyzarczFzlWtGrlgtcsc2Rbic5WTBpkYs3DBiAKbR+E/HIp+ORVOW/BhjhhNCEqUhgWhTDq17NuiYCE/C8J+F4Vo06p0hKUaKRKwvO7Pkyxhv0AhPAUIeA4oCEYThOE0UYwnG8c+vMAITYRlxtmrjI4ZrcuTE0WtGGHKtxY2bFa5zZMjFyzasc2LGAKVReD/jgW/jgXHbuOXPwM1EKvG5CC/qJz+onR8HwiyKzZsdCFuyjRwEEJDCghhjpvtn0AITYQwYZWzFk3cLWjbCwWtHGNytxZXDla3asmWbI5ctWLTKAKhAE0hPxy8fjl5MeJr1ZWTbSk6QUMmXVeWfdjRw6NISqgSngw5MuohPwxgfhjBAQlXVhpBEnjzZ5XjTbghPJp0BiIQmx6NN7awITB1odPDGMEYIwmRhEgIIwACJGFY5cum/cAITYQ4ytMzbG0ZLWeRo3WtGrdwtxZMrda3xsGbJrkZ4srRgAKWRWD/jtI/jtN41eZXcitO16Ag/4XCP4W874IqqqcTGY5t9eYhoC6L2BQEBAwEDAQKDhZWZgaACE2EZmOVg3buGq3FiYY1rRq3wrcLJkxWssrHC5x5sjXC4cAClgUg/470P470Xh663GZjF8nK+ywg/4XkP4XkXhYrFYmE3xx3rj1hONxp8nTVGEUYznfDlw8YCE2EOHLXHlaNWa1q1y5VrRlmaLcLVliWuHLBq5bYmeJw0YgCmUgg/48bP48X+vPeOtcYiIjg1VILXe43zuD/hjO/hjVxU8pwxKZi6zU4sXXGnh6hO5nrOd8acJwREYEEIxnXfwXgAAhNhDlqyZ4czPItb42rNa0auWS1y2yslrdzmcscWZrmauXAAkBCtgCzwGE/HJp+OTnKle2W2XFnljlhThOcZznWNaELSpakMVJWhaUpUpKVISlBCUJIIRjGcidEEYRgQjKJEFIyQhOE4TkhRROsazrOMIxhNWMYxSjGEYwqrCc6zrOdZxTjWaqcZXpFOEUZRpIhKMIzgRTTnO9bxrHPTDn8mCD/gI8/gJN6zrr059OfTerxdTF4VFRVRFVGorGKrEYqsRWKimEUqYLWm5u13MplMRmLmNlpJLJm4ubZuMklpzO5vO7zfHe98d5nKCksSQF0uIurq11mJiUNIqsViaqmJiYli5vr8KAg/K6evrWqjM5zcyTEpiYmJATE1cTjKLq6ziUJIiQTEolUzATCauJRMTAJqZq6upmpmAAETExFxMSTAEEwTBMJhMTAmJiUTExMCYiYLqbz8Jpn4AAITYQ5ZtsjTE2brWbjHmWtGDdktwt2WJaxcMsuJw1zMcLTGAKuwFdg/4BuP4BufB8Dv28/ptmt43E2uNxcRjGNcKxVTidZ4TUELpSsaiiFNKS65734+fBvnfHMzWdTy3rG4P+Etz+Et3OM43rOLxeL4XiqqKJTSoqNTUxYIlF3u953nd5nOY3e24ms6amERUTjNbx1qLAg/M8j1blJmEolJMSE1mrgImJhEiLi8SARMRmrwhOC4uUza2+vrx4ACE2ENnGVkyw5GC3Nkbs1rRkzxrcLFrmWscmXExyM27NrhbgCrIBSYT7Bb7AFGrLg24uPiwscsMaryrGuCNIYLZNGLJTVHEwX2RtKitN7XHXLLO8bzved43wTlaQg/4DJP4DTeFVy4c9Vis6vlfKOGNcNYjhMW2m7jc7nrnvvv3349+DXOM4uppjHDWukeExqINFcHDeJTu5q6zFpnGamU1upLiZqajCMTUhKZiZi03vxfJuPgAhNhGHM1Zs2zBktbZmjNa0x42q1w2bNVrhg4asmDXKyzZWAArCAWiD/Xvfr3wXWrqqnU1ELq6uonVwMxKYRaLXcZSmJREWJb4ceHHlz5c+HEHLjV6zi4tKs8N8IIP+CJb+CIfuHTr0RGqjU4qpxFKQTM5iJicRFmZvMzlMpyiZzWTr4Hg+B4Pbv068uYNeKzec8d3tmnSeHbCDr4Gh8B7SESEwTExFwRdXUomJiLiSLVaCYmCLq6kAQQRMXFxcTEzO/B9FyCE2EZceLMza5cS1wzaMVrTGzyrXDVszWscTRjhaZMWRrlyAClwRhfgB2+AIeeifCY3AVyTxz24WXDiE/CV1+Eq3LkzwhHPDHhY8dJiGtJ2AgoGBh4GDgYOHj7WCg7QhNhDhxhZZWzjKtyZGmFa0yNnC3Fhxs1uFyxct2LPM2c4sYAkACmokg/4faP4faRy5pjON4vCMSqVxmplOsgCE/EA9+IB8aNPEw4IYoYmJYlOK853neuWF8oCE6XJQSjGKMZRiJwinBETYeDrj3CE2EMcLVu5yMWq1o2ytFrRsyxrXLDExWuMTHI4wtGeJu2bgClIPhfiFC+IUPKU3TWQ1U2S1JYP+Ipb+IpfwOeZXF648p2CGhLgv4GDhYOAQcjK0QCE2EMGDlszbNsq1qyY5lrTM1ZLcOTI4W4nDTE3YsGzDKzwgCmAcg/4qEP4qEauZi8ZxdXjjV444i9b5WIT8QWX4gs82fZfJHRPVXJGEZzneccrGyoOulhESubSkuZ3z4+LIITYQ1Y5mTBi4YrcjBw1WtM2ZqtwsG7Ra2ZtMOPHkYuMbBqAKYBqD/iwg/iwL8XGxcszus0qnDPbIg/4hWP4hWXJGOHDHDGoq2958GPDrwQCFm1EcmzQwQIEEJChljnrvwMAhNhDNwybuGeVutbN8TJa0cZHK1xlZ5lrnKyw5GjTDkYN3AApREYT8V5X4rvcEcFKSxVthpllpuIP+IhD+IhecpvC+V630u4WDWQNfChljjE99ICE2ENWDNrjZuGC1vla5lrRq1cLcOJm4W4mLBk4zZWzhiwwgClsShPxYnfixvzWyaNFs0MV8mHFWNIP+Iub+Is1u43N5cccdXvkAhpqkgIDAMDAoOBg4GDh42ZgLoCE2ENMLfGzZ42i1w3bOFrRmxyLXGNo3W42ubLmc4WTHHmbACmccg/40Kv40K11vXPlz4Zq4zCYnF8uPTACE/EId+IQ9ix5pTyRySxQtGk6Vqz01zz4QhO1pyxjCE4znGERFGNZ5duuHQCE2EOc2XCxYtGa3Fjw4VrTK5cLXOLCyWt2DXM5c5Mrlk5ygCmIcg/42Lv42LwkjcSkmJ1vpx6ZeAIT8Qj34hHzNGlsWKmKFIwvHHWeNpZ2khaNIi09sECBBDBGQwwxxzw34tpAhNhDRy2asHDjItcOcrRa0ZsGS1zmxN1rdvhc5MORo0yuWQApVFYP+Nlr+NluYPC3pWIVeOfC+IIP+IWL+IWPt3OuoSSRnS4W7MQQ69BFAIYIY47cTTUAhNhDPI5cscTjCtyNsTFa0asm61y1ZZVuXJlysW2Nm1zMmoApRD4P+Njb+NieuF1nGY1nGOICD/iNU/iNbjHHlx1JOeHOFwmQxccc6eGGWvLw4QCE2EZnDLIxY4cK1y5ZYlrTJiarcLHE0W5cuNjhyNMrNljcgCnkug/4h8v4h8+XMDNVMRKN4zFiCCbuJjGeDsoCE/EDl+IHMDZt4F8E5QssxSwJSlWE6I1rWtc98uNxcOcCE6lueQhWE5qyjCMIwhFEiQiQRJzjh5ud2ACE2ENW2VxhbtWS1g1y5VrTG5bLXDNm2W5cThzkbM8mbGwwgCmQfg/4iHv4iH+HEVZ4nHlfRqNVVYK5zHUCD/iCY/iCZ8HwOvRz5G41nGasmZXjjjGSEp0uPhhKMBGMUUYkRGufppCE2EM22Zo5aZG63HkbYlrTFkaLcLJy3W5sWVjmxMsbXI0cACngpg/49wP49wTeufJvRx0TCU1nWYhiyM8MpoIT8QfH4g+TLkx4mXIbr4IWtgWkhGc64ZxnGeG29i4aFwmQh0cMUMUMUcSWKOKOKEhijIUMaCMtvw8GmITYRhasczdzhcLXLRi0WtMrJotcN8zhblyt8LXCxyNMuTKAKZBmD/kA8/kA3z3xFyuUZi6Ryz2l0hPxBqfiDHy8StqWtO0kFU8M9MdaIhraCgr+BgkBAQMBAwEGgYFBw8XGy8BeAITYRiYNWrJlmZrcWFhmWtGDlmtcNmOZa4ZNMTZxlYZMTVyAKXBOE/IDB+QGHJl4GGUIQhGl7ZcF6gIP+IJz+IJ3lz48M0mYTjesWhoC+gYC9gYGAgUChYWFhY2XoACE2EYmmRqyascS1i2wtVrTG0ZrcTfK1WsW2Js1x4mTXDhbgCkoMg/5AGP5AGeEdNctcI3qD/iJ4/iJpnnKc6neAhoiyL1Axc7HwNcAhNhGRwxbucbjCty42mJa0x48i1zmcs1rLHkbOceFtixZswAqEATCE/JC1+SFvLky5MuTDgy5GnQy5GXJhwY6J0nCMokKowjGk8VYWg/4fzP4fzZgxnGdbcOLlzdOvbv43PF1FRwcKxUVMW66494CE5mknecYxgCEYRhEQjCCEYEYoid8/JdghNhGbKxyssbNitxNsjNa0wtMi1w3YMlrZw4aZmjjE2c4WQAqIAUGD/i2y/i3H8LxdZbcW5u7XaZJiGoxrWOGKxVVWq1rhXDHDlWtcOXDXLprlyoCC/r3T+vb+2WJc3jLnJOSYi5spJnhyZMnc6yu87N3z53zvnyCCzgsboCzYLLCxYFylgrVghp4AITYRlZM2LPE1yrWOJi0WtMTVytxY2eFbhY5XDlyxb48jDEAKjQE1hPxv5fjcNhBFlw4cenHvw6b776cenLnx48M6zRuved61nOqtdNc99+uYg/4n0v4n65ta2b3PGOeLi7ld71vlOqxqqxUYYxWOGu2PErt4QIOsLm5MVEYmrzcyVcSSTAibqZhMM8fD7+AAITYRjcN8bFpmyrcuVyyWtMuVstxNXLdayx5sTNixYNnOHGAK1AFrg/5KLP5KLSrzjc8OvTjwOPBdZxuauJiYzF3dzlCoqsdPD4aU1hpFUhSqmAzVrjdZm5zveeO8zmrmN9Od2IT8QLn4gXTbs16tcs3B4GfMZ8zFj0aeBfAtgsslCE4qzrfDXHebajNORgYGCVqJVTnhnG6tV5zvGN4TlCUJQhCUKUYpJoPyPC5+6xWNVUMzla4lBExEkxKYmAmCQmJTAmpiYJgRMTESVYTEoSi538HzHjAhNhDbIxcNWGFwtYZsTVa0cM3K1w5ctVrRxlxNHGLHhZN2YA=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nHAOAgAQdBLIG3gIBELBZignd74xJkmbK2GqmxkADCEgQRP//A0U1BQM4C2QZIDIJAJCbAwE3wB5FMwkAkIICAdvFHkU4CAD+AwB7hdI0Ek7ApD/TAKQ/HggmgoASgAAAAAqxAVaD/hDY/hDH8HhxdPBxzxuLhERjOBUKuoETbbp3khU6343PVxErdfA8F05kkomr5cdb7d/Ig/4X7v4X++V08TPByvhmuLjPh9u47xu5nJiqxHRHKoJeDy5863OanCOnPk6KwxNTmXHh4vgeDE+Gg9agmUTMzMxMxcCJhMSkExMJhMAiUSABEiU73zvK/cAhNhDJkxxYmrXEtZZnDha0cNXK3C5wsluNthxMMzBuzyucgAqQATWE/CZR+ExvLorO15Vrmz4q3leU6Z82fNrwIynSUZQhBCML6NOjTuz5MtIAhPwx7fhkHzY5Vpe2HRweBxc04RtfRnzRhkhCkpQghGaN43x6NMp474MtQIP1s+bEQIkmZgkkkAiSJBNzvj6O/EAhNhDVpjZ4muFgtZOMLVa0ZsMa3C3ZsFrho3bsHDHLlyMWoAqiAUuD/hTc/hTr1uMIiAI01GqRmdz31x4wKY1vwsqJynfDi1lSYgRHPxvB5NiE/DDJ+GE3BC68asYN9scYzUlDIyT3TtCU41jryZcq6ZKFMmXI0JYFIRjOuFnwb4TygIPl7k/ANphEQq0rkSiUTARJCYJiYkImJhMJTLM3z8Pv5AAhNhGTNjZ5cWVotyMWGJa0cOXK1y1bslrBozytWLTG5ytHIAqYAT6D/hg0/hg1bxLK+MccTqMY4X2uotFr3066uKRUKYziIFszz4c8gIT8K5H4VyWQxUxYmC+DHHLO99eLLed5pKZsODhRpBCtcN88csdc8c4rQyQ3UyCE7UngGMZQopFGFScERFCJCMAQjCBBEnCKcJ35PBpwACE2ENsbRw2bt8S1yya5VrRuxwrcOVziWs8TjGybM2+Zy3ZACn8sg/4ZNv4ZN8KurN8Ni6qJqcRERCFWlvHh+J4vSYX4YRPhhFyl80SKOG2jF4DAsDgMbFHLDCiigkgmggkkVT3YXHY/BRiEh2I9uBCEpSSmjOc4hGU4CJNeNcMdcCE2EYczLEyZMMK3CzyMFrTDhYLXGPDlWssORkwc5WmbE2bAClYTg/4bhv4be+0VGomZ43u+vLmAg/4XwP4Xw9bmMxOLxdGcAIa6goK9hSAgRAwEHF1sDFAhNhDhu4YY8blytzY8jVa0b5WK1yxyuVrNzia5mLZq5c42wApSEYT8N3n4bvdWvlaaJRjKcqxsg/4Y/P4Y/cZ4tXEMb5cc8ITqaUa4YpzTw4duXiAhNhDlsxaZc2VqtYuHONa0x5GK3E0yt1rJlma48WRkyyZMgAqGAS+D/h+I/h+Lg69PBjOW6zycI1jEYavlnEEzvPHPPnznweLqg/4W3v4W7ehnHRrHCOV9Mpze93zvjvrfXfPjdxXDXTXiRw4QhHgKOnpoJJJIxRjFBAhGEUUJwnCMY3vz6x8CACE2ENHDfMybOGK3K3xOFrRnmYLcLZy1WssLhk2xZmeNzmYACmomg/4RRv4RVegC64RdRGIiqhUk5tzjvyuE/Dqt+HVcAz5uPgxpzlOikpUkwQkwVwac1IR2ubWMJ0jJFFGM4IgEZzjHDh4fQCE2EY8bJwxzN2i1pjYOVrRqwbLcLXJhW5MbTI3YZc2JtjagCqUBTIP+FDz+FD116XS6mLo8TxfG4xOpiFRF2ze54ttrmbTERGIxiManSmFMXrPgbgCD/hxm/hxndu/gZ5+N4/ieL06nTrW03LbMXMVfDOJpGIxjGMREUqahW4vM7nc5zlzxe4PpK5lUwRMourTCJJiSASTMTExMTBNXBVwi4teefm9dACE2EZmDDIzxNGq1liYNVrTKzyLcLRliW42WTMwZtc2HC1cgCp4BRoP+F7j+F8nnS8XOZhUaxrWqrEwTGYnMuPDiYSiZueLc5TMJwVPDfhKAg/4byP4bxeeIxXDTlOMzec3c5vM5nNZiKiOXXoeFep5ThiURmM3ueN54tuMRsIToanfnOBGCEYREYIRgQnBGEQIRQjCMBCMIhGKc54cenH3gITYQ5w5GLFhmzLcOXLiWtMWJotxYsjBaxbM2GVs0ysWLPIAKjwE9g/4ZJP4ZN8xxxnV6jUYjhVYamU5m5TCLgmd+F4fic8ZqZurRNZ5XzIP+Gyr+GxfXKNNc46ut99c83NxDVYxFRFLiLm+et+Xc885uIrhiul8uEIPypzNlrTaJQmJJiUTC6BSAi1iZb6+zHlAhNhDNhmb5crlytaucrZa0buci3FiY41rRg1bNGzluxYM8IAplHYP+Guz+Gv/wG9Yzyb4XV1cETrPLn0cwhPw6kfh1Dqz5tOjfivKcppQSpKVKRtLKhOpTtiSEEIkJzThFHDh06eEAITYRhbOG+ZzmcrXLly5WtMbZktcOMbZbmcOczRjjy48uTEAKWRaD/h0c/h0d8DwfE46vlmImUmYvYIP+HFL+HFOJucXrerC641XEhctZnYURDDDDCQyz004HHCE2EMmmNlhytsi3I1xMVrTK3arXGLI2WtMLBnlyMmmLK1aAClEShPw7Sfh2ly5DNPHxMMIRpWeAgv6z8/rP3x5It3Fzu+CE1cjj3ijFFNXLv02AITYRkZ42zjNmzLWuVvkWtGjBktws8ORbjaMWzVu2ZYm2RuAKfTGD/iGO/iGP8nhM3a6ulYrFYxVYxEUibZjcTmc5ve53uYP+Gyz+Gy3jqtVrVaQm5zeZu7XNzdznOb3czEYxHap5AITZyJ9sgQIVhEhEQIwhEQiCcpo6+bPjACE2ENMbVhmasWy1kxaOVrTJjaLXOLFmW48znDhzMGTNo3YgCt4BcoP+EQb+EQd16eLhmd11xmbmGMY6cOVcNRETUpXdz4PLn3nOZmqxrlnHgKqoLzeeaee7zu5ylVRrGq5VisRWojRHGPB5eHw6xoCD/hYa/hYbVenK+EYrE6a3i7Xuc3c5naZSgjOIqamia5+B4PTMpWA6ZxFajEYVhNTFxMzM3nO853fF14eHw7oAg+HZnMxczF0ZiUTExMTIiREkJiYTExJMTEwARMTBKYSgiYmriLgmJRM3OdrjwfH9gCE2ENWjDG4Z5my3MzatFrTIyYrXLPJkW5cuZzjxMmuLMxxgCp4BR4P+Cgr+CgsBzxHHGcb5ceV0xfSsRiJnOc8xFzFRUavWS0whMb1nHHFSg/4ZCv4ZH/C79g8rjynhnhxxdzOZ8HwPB3c5hEVwHjZhSWU3d53veZzeJxHLesSAg+Hpe3BCIAi2UxMTETFxdJialK8XExAgJWuLnfg+bPrAITYQ1yZG+Zu4aLXDdgwWtMLlqtwt2TNayauczllmytcOZyAKpAFIhPwbEfg2JMrJtxYbXtfBg16suSsowmjOEYoKRhGFU5Rlgz5jJl4GGkYRjFPHs26NOjHgnMCD/hh0/hh1NbdHXlzxMzjPLn4GYxDEwETNTWYzNz18Lw+XPhx4ZSmYTG9Zx1mo4oP2vB73VIE5uZJhMAImExMTAAmAJiQmb3z9e+QhNhDduwbNWuFqtcOcrBa0cM2q3FmYslrhu0wsczNy1Y4WoApNEIP+DHb+DGmmLxOJ1cXjwYP+GkD+GksrOr1eJmengoXCXwRIhGntzseQITYRkzNXDhpmbrXGHMwWtMuXItctMOJa3yMmGHCzwsMrVoAKlwFHg/4FZv4FZwZx3qJTF1er4TpWJxCJXW5nbpxiaq8IhE4uJiZi7i+PLnCD/i2+/i2/B43j+NcVUYnETM7nO93d7bTEVHRw1FFzu85cXFd3V4iOWeHLqIN5FzNxczcpiYlExMXBExNXEgCJIQQSlJLjz9W+gCE2EOMblwwcNGq1w5xuVrRq1bLXLDKxW5HOZk1Z5MmXDjcgCokBOYP+CPz+CO3uZx3jm3G4mojGIqMRWJxMRPHp15c/CtwnSKubddeLrYCD/i4e/i4lweD4F8M6aYnBJNgkuOvheH069szErSm8ceV8+QCD5ep4/goghcrTFiYTAIkgRMSJWznn6s+IITYQ1xNMuJjkZLWLFhkWtMLDEtw5mLFblZZWjLKyatG2NwAKWByE/BAF+CANlyABkytGnZt4WekZSIL+/fP799d4AHjyzTbnXgCE4G7ozCEEYRIpopxnh5MQITYRmbYmDDIwYLcmTJmWtMOPEtws8OFa4zYW7Jo1bsseVyAKSw2D/grq/grr8TMUhdTsg/4uwv4uw86uEwjXUIXAYzJxwwwo5cHgcYAhNhDJqyyZmbZwtZs8zFa0ZNsa3FlZOFuLM4cuGWNswY5mAApTEYP+Cxb+CxdrfY0xF6zUAIP+L5j+L4vrz5SvGYq8TcCGiqxTxZAQMHBxMDEz8LZAITYQ3y5GORuyYrWzJthWtGTFqtw5MbRbkyNsmNllzMsWTKAKgQEzg/4OxP4O14zOOOrmSKisa5VqNKukhccW9873nO8d6nKD/i4y/i4z0mqqtVq8SzXG7nduczlxbZuScKjEcJxUAITN1J8XbVOUYQhCJCMUIowhEhEEYIwijXH0bvAAITYQyassTfC1aLWzlpkWtHDVgtcN8mRbjw5MjbCwaucjJuAKpgFCh+Gq4asCcziSySRyKOxyHw6AQEUajqFQ1EoqRSMCCQUAoFBT6fyqVyaTxqNohESH8WyHi2RAo1HpVLr1fr1fqVTm03EWi6YzBTaYn8+AmUzUKhgiERTmcTudT+fTebJ3OgCDdryiITCbm4IkiZhNxMTExUxKJiFITE2lc3fh+jHjACE2EN2TVgwb5ci1k1aMFrTM5arcLHNlW48rLJkws8bHKzcACpQBOYfkKuQrBO50TWaBO50SmUROJRWKQ2GQmEQuFIfDgikVJ9PyfT8m03Jwh/FwF4uAwReLEKhYTablCoc2m8+n9Go9Eos8nqdTsJtNySSUh0PITCCSgITkbHXIkRGMJwIwjCKEYCBFCIIRIwnPDx8cPAAhNhDBgxy5srlqtcZmORa0aMsi3C4Ys1uNvjaM3DZmzyOGgApUH4bjmuObAAAtrdbW5eXog/4vjP4vjQAAPO89VlWAhNXIdeKMowjKcSEUUYzmjHDwbCE2EM2ubJjZZca1kza4VrTI5brXLdi4WuXGFw1bs8uZmyYgCk8ShPljPlmcWbOYsebPwMMEooL+/Tv79L2U53NZbmewhcpRnY4EEAQwx34eACE2EZcebI1bN8a1w1x41rRm1ZLcLRtjW4W7dxjZM2+PFmcgCksQg/y635eXo7XioQRnAIP+L/b+L+nq5ZlON1eOOoTqU6s5wI1nFOdgITYQ2YsmeZmyYLcWFuzWtMrTCtxOWORa1w5mOJmxx43GViAKfSuD/QEfoCe/bv28vplMTi9Na4cK4VDM8XGbnM3c808wg/4vqv4vq7rhx8K41VVEXUze53ne+c9XPHGpjU+FGMCE6EM+GsZk0RCck5RhGUUEIoThGNc/Ri8DACE2EYcWFticYsK3HmzMVrTDhyLXDRyzWssbdo4aMW7PC5wgCrcBToP+FUD+FVfxPDpeMxcTHGNxxraLhNTSIjgxitaxrWNcMdMYjGETEr4uPg8e/Xvx8Hee+uOIg/4hhv4hlenj8rRMXw3hCmJ1Oqw4TpSEIWTczPNz4743xnec53nNqrGOXDXgR4Ua4ISnYd1OUIynScpwhFGMZTRlOU4RgjCMIwjBCMZRBCMIwihGEYQIwnGc8/RhwiE2ENmWLK0cMWq1i4Ys1rRs4bLXOVi0WtXLRvhYsGLPHmxgCtUBb4P+FQb+FQfyOKKiI1GlYnTWOkcsViJq4mKpF0WuLhczM5zm+Oeeeedsk1dbjM2nOMg7bqMYmiYuWY8HxvH6dQCD/iN0/iN18SeEcMVqqxq8NccZq8WitrdY47vc8Z3N5jKZm7m7ndze7TURVYUxU6nXLv2BjGMaqqmJy24x4fieLz5eWIP1O3v7gmEShEImri5iYkExMJiYiSJJRJEolEkSi6kCJARMTUgTKb34Poz5ACE2EY8rBg1YZGi1g3c5lrRu1brXGFgzW4cWFq5zYWDXJhaAClcUg/4sEv4sJc71vHGuLMTGr5cvAIP+KWr+KW3d6ziammLqOMTQhatBDmU8MKFCRy4fJscAITYQyb4m7LCwYLWTBq0WtGLPMtwsWjhayZtXLhjkcuGOJmAKfjCD/iw0/iw5ndc43FwxGI5GqqMVUxcXM5jdcWWYZ5XQg/4lnv4lk8T2nlfC65zfHPU8NnN5xThWuHDWNVUXObjwePgeCIP3Os7zdpmSYASAiRCYmJvj4/kz6QAhNhGHI5Z5cuRitzY2uVa0x5cK3E1Z5FrBm0y42TPJmZOcIAp7K4P+Lhz+LgG+9c3NzZi9Ry1wxqqhbM5njOZlGel14ACD/ias/ia1m+hrhPCeExFZmZ3PHec8W7uJjDhnyOvTYIPl63k5uZmrm6suLiaupiYiQXN8evovGCE2EM2rjDlxNMK1jmYNVrRu1yrXLHK0Wt2mLLjxZXORtjYgCpYBOIP+MDb+MDmL61xxvWeEU0MXSMIrE4csVVMZ3fXPfn4PHvx78657yIP+Jtz+Js3XauThnHOu+878Plz8mZ68d3mZVrHDhw10xw4YxU0mbm7nO4TVzN+ec4wmRjCMIRhGEU4IynAiRgRgjBCMop38BxhygCE2EZczZzlY5MK1sxxNVrRowZrcOFpjWtMTLDjws8WXCyY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lMHAOAgAQdBJ4JrAUBELBZignd74xJkmbK2GqmxkADCEgQRP//A0U1BQM4C2QZIDIJAJCbAwE3wB5FMwkAkIICAdvFHkU4CAD+AwB7hdI0Ek7ApD/TAKQ/Hgs8goAAM0AJQAAAAAp2J4P+Cwb+CwcdOsZ1xxdXWauJq6mpgicZ5c8Z6IT8A6n4B1Ro07sOSuSOSeJIheMbqzjWN5ac2fLk44CEzcqvJnKEJwjOFZTIowiEJwivfDryx5QhNhGLLhzYWWVwtbOWORa0atmq1w4YY1rlu3c48eZjjcZcoAptIIP+DYT+DYXp1Jmrmy8TMReEJ5ZxloCE/ATZ+Am3JlNl7UYo4J2khGF5zw4Yb9GllIXTTRx7FBDNDMijihhQwRwQwwwy24HAsoAhNhDdywyOGjhutY5HDNa0wtnK1wzw5FuRpiytXLLLkZ5HIApfGIP+DWb+DWfxNzwxHCIipmb4z3jqAIL+TbP5Ntnmqm5aZZzz4gCGsIyCg8AoBAQMBAoKDgoeAi4ulgVoITYQzwt2DBm2bLWeXFiWtGGXItwucmVbmbNGGJk4wt2TlkAKQweD/g3s/g2/vwL1gIP+BID+BHPwYmbAh5ZCITJ6LAZQITYQyyMm+FnjzLWOZmwWtGTbItw4mrFa2YNHLDIzyY2OJiAKZBqD/hUa/hUb69Bz5b1vWazWUZxvWICE/AX5+Av21xmlDRLNTFJCrPHPny5QhcxVHmUUMEEMMMKGFDHDHbj6YcwAITYRjyOGGZzlarcORozWtMTlytcsnLFazc4XGTI3yt8bPKAKpAFEg/4XLP4XLenV06xuO9cZylGFYrpx6cMVqcTExdVMIRZN3xvnve+dypw4dOCD/gLW/gLX4cXgXwrtHLGrjd8d8+O9z4cWmsVjhVQud5znd3dzZvGajGMadqjkhONuhHwDCEIEIkYwijCJGEYRhGEYIwRgQigIRhGEYIosOnl3loAhNhDLFhYsWTbKtxMcWFa0aNGS1xlw5VrfC1yNcrly1yY8oAqKATmD/iGo/iHVqeW+W+GeWdXiYmbTSKjFTSiM+NOuGtVEXvjnnfgxzvaD/gNi/gNljPDrrOt6vlGK1WMIXVzc3OWZdfC3MSubzG43XfhcgIPh7k8ePPa4mZTMgAACF1cSmYmc9fTuvIAhNhGNqzxsnLHMtcZHDFa0zOG61w0aYVrnNibNMWFnjbNMIApREYT8QPH4gj47hwEsFpWhGwCD/gUE/gUHvA6XJmHGgIXFYqBnZYUMEMdOVtgwACE2EMGTXM3btsa3C3zMVrRoywrXLfIyW5WGPEycssbllhagCqsBRoP+KMb+KNPl37PD8I1CoxGoqoi83ed7u5FVjWMYxUzm87m1s1lE4ntnxGtAhPwLqfgXPra4MsMdct8OGsEsGK2TJizYMkpUvG+O+PDfHHCQpgtixYMmLBaUIzjlhvhjnhCEzdZLwCQmiiRRhFCMqyjKc5TlFGEoghFStKwjCM5RgKr5efenGCE2ENmjFo5x4mS1s2as1rRpmarXLRgxWs2rlq4buM2NgyYACqMBQoP+NID+NIHhxYyZjcbrMVWq4VrFRU1mOc8XXU51eIhFIRUQq7nnHfdyhPwFhfgLD16mfM0LQySwTwXhW88uG+nDe840hgxYocKMrSnGda4b5cOHDlvjrJghsZJUhOFxpQ8CwlGUaynCcJwIxlEIowjAgIRhGBCMCMIkVY6+jFQhNhGZs0yuMeJkta4cbha0zNMa3E5aOFuJjmc5MePDiYMMwAptJIP+FUb+FUerAi7iYuEJmpRes8L4cekAhPwhWfhCty5AMilqYLYIUhOEcNcMbznv4XDtjITRxteGc04VBCMJwRRhOUYznfXvjxghNhDHCzatmWFutZZszRa0zNMi3FlcMVrlviZtsTbC2yMcQApeGoP+GAr+GAtVrrnjjjnWYIjF9gCE/CIp+ERVs28CdqWhRZKsZ1vhrtCFqy0GVpIiFCRoYYZZ8Dh5cwAhNhDRi1zM2+LCta5GLFa0YOMK3EwcOVrjJlysmebG2Y5MQApSEIT8L6X4XtZ5IWhK8s8NcttAg/4ROv4RN85iUsXwzwzyhbs9DBrUcMccM8NNsgAhNhDFmzzM2WHCtYMWDNa0as2K3FmZ41uZtky5GDPExctsIApRDoT8MFn4YJ67K4rWpiraE4T8JQn4Sb9u7PGrHTDFUIaKrkBcwsBBwcbGyMHVACE2ENWbNhlyZGa3HkYZVrRi2ZrXOZm5WuGrZu3buceVzhzAClsVg/4gBP4f9+c11uZRNIqcVVCD/hCu/hCbnTlrWoqZmb55jvaGop6FhMCoBAQMBAoCFhY2fh4G0CE2EY2WNg0ctMS3M5aslrTEywrcLLI3WtMTTNkat2DLLhxgCpkBQoP+IxD+IxHrne7m8wRVcMcOmemNKxEQESpElzmri5ze8888c3ON9seAg/4Q/P4QzY5VgzGeN53u+e58nXFmoxisYxCpbnbOZy3HGZu6qMYxXTfSgITocBHwTOUYQiAjCIhOU5IwIyjGUSUQQiEJwjGc+DyYSCE2ENWWFlkcsnK1m2yOFrRi5brXOFjiWuMOJmxaY2LNm1wgCqQBRYP+LXr+LXvy9VnXHhfgeP43l9Mzc7XNJiUXhWoxpCKumt9Gq5VjUJnjdz1jd5CD/hEE/hEFxz4b4cdccXXPFiKqtY1rGuEVU2vivjd8b59u/LNTVi5nMc8eHjOZhPAEnbjBBGKcJwiRgihERgRhCJCMEYRghGEYRIkUY129GMOUITYQxaZcLVplyLWzNpjWtMLZmtcMGeZa4btnLhnjcZGLhkAKUxCE/FU5+KqfBSvCSpKlcFYShPwmdfhMp06NODDKaF5JgIaknC7g4BAwcLH1cPCUACE2ENm7dnlcNmq1k5yuFrRuwbrXGRy0WtceXNkzZm7HI1ZACqoBSYP+Mg7+Mg+rOnXwL6+RzxerwxFKqYu53e7lKYiK1VVFTneczNmJwrUcM9t4ioP+FID+FIHwvDC5x4aOd855xxYrGuHDprtrhqpieO73vPXN8bqo5cOXLhrhERLO3XXh73zAhNnUjDwHeCECAjFFFGAjAjAEYCESEQjKcpyjGEU44cvPi8BAITYQ4Ys2ThvhYrWbBkwWtGuNgtcYnONa5at2LBy5atcmFqAKmgE+hPx7Efj2J4HBZs5bPCKNI0laVqYrSophnhw3vntckhSS0pYIUpONb556a5yD/hGU/hGVq0SeNvlWohN5zPWeueN3dVjHCvAjFYq43PG+u+fHO974b6VywITkcCHF2hEmIynCMIkROUUZAhEgjBCJGMb6ejWXICE2EYsjVoyZtWS1s0aN1rRozcLcLbKyWsMLnFlcZGuFlmagCmkfg/4gEv4gE4lwvjrjG63rjVrrNGnCHiCD/iAA/iAB5c3LTlXSOE8LxMWu98Z8O+7YhctZi7YySOCGCNDDCEKGGe3NotgAITYRiY4WWTKxbLW7bFkWtMTJytxZWOJa2as22HG4cscbZwAKYBmD/iLM/iLHeDcbjeONXEMIxrCYg/4gSP4gPeGmMcI5VUTOc768b8d14oXNYCHQyooYISOCOCFDDLbl4YghNhGFw0Zuc2VwtzMW2Ja0wuWi1xkYZVrHMxx42zhsyctMIApWE4P+InD+Ik2qzy46zczlHOI4gIP+IML+IN2K46vTURThx4RAhcZlmdnhhjhlQoZ8Pj1AITYRmcMsrhk3cLcmJm1WtGDDCtcZGWFbjZuc2NllYtmjVyAKUQ6D/iJq/iJl5Y4cOVVOs5CD/iLA/iK1vOYjeOPDMwCGlKyDgMAwKBh4ePmYOwAhNhDfFlx5GzZgtyN3Dha0ws8y3DlyOFrDMxbN2zZm2w4mYAphGYP+KTD+KTHwusJZndccbTEuHPpog/4hXv4hX/GtXDWKrWZzN5c9eG6ghcVkGJycCKGCGBDChRyz4PEw5AAhNhDTDjysW2Fqtcs2mJa0yNmq3CxzMVrjI0aMmrRq4xNcgAqmAUCE/FWl+KtPZtlGdY1rjnG6MIWpaWpmwSwQtJKEZITjGM8M8s8ePLhvFWUMUeJp1WCD/iGm/iGn5c/IrXLWoi53m853m+s+DGYnDEIm7u+O83xmZlEarWOXDlfDxuughJeAoPAM4wjKcIwiRhGE4CMBCcooRIRlEhFCKMIwqnh5euHAITYRiyMcWRvhwrXDVk5WtG+FitctmeRa4cNWjbK4w4cbdgAKjAE5g/42fv42f+nXOPBx1rnVhGJiJiZTNTVaiMU1GMcMcIqJnM+HjeyD/iI8/iI9zjny8XpxxOGKqtVjVaxEEzvc3mcpFxMpm527rsCE7WSnXxiM4wnCcIgBGEYRhGEYEIoRhGEYk783bCAhNhDBrmxM2bhqtYtGrZa0b5mi1w3bY1rTHmw4mbLJkbs3IApVEIT8aMX40c82PFshkpkZL4iE/Ee9+I9PHmz4LksubXgjMIayjISFvYMgYWLh4uXg6QAhNhGTDjzN2OZytyNXLRa0bY2K3FjYuVrho1xN2zdw2bsG4AqjAUaD/jzi/jzjCk01GNRilTObzmbtukKitYRFxO2azFspu1xE8s+BHKiE/En5+JP0M9LzrfDXHPHGcKUxYM2DZixZpShDDfHjw47zwoJYoYqZJZJYMkpQRjefBjnx3ISncT7aMIAjGE4TlNCcoRgQiiCESEYRgQiQijCaMa7+fJ4MITYQ5ytsrfNjaLW7hm5WtGObGtws8zRa4YOGeJyxcZsjhqAKnwFEg/5IPP5IS+gReN63FlQ1iq1U1mt7vr4HUqI01OLxnXHUqtM3m479OryQg/4hxv4hwc9Op0js6Yqp43xnnvjfO+MmK6Y7Y1FTd8555431zzzxuZmq1yx0nxODoIPh7Ee3lURGUzImIJhJKYE0IUJiVxcSmJmc8/R8WvCAITYRhbMWOVywxrWjBnhWtGbFqtcuGmJa0ctWrPE5xY2WbMAKaRuE/FVR+KqnRpMNaZYY6YZELSlgvuwtQIX4wgvjCDstwGByFuAgugmkkhTyy0z4OTDrwIXKYDKxkUqGOCNCjgglS1421qAhNhDZi2wssTfGtzM8uRa0aOWy3E3wt1rPHmaZMTFliwtmIApcFYP+LJ7+LKGMzdt3acVHK+gAg/4wnv4wg8VXLVVVzne+bx+Ihoq0gYDAMDAQKAgYCBgoNFxs/B0AITYRizZWzRmybLWDJs0WtGbBotctm+Zaza5WeFjiaNWOTGAKVxSE/Fi5+LF3JlaNO7HKSEJRtlpMg/4xOP4xOd6XVxEwhfTeJIXBZph8fHBDChghhR25uCAhNhDbHhYsmblktyt2TVa0yNGS3ExcM1rlq4cYnDXG1cssQApLDIP+LDz+LC/hrhw04biQg/4yiP4ygdiePDnAhr6BgbuAgYGJk42NliE2EYmjdziyZXK1kwwsVrRjjaLXGNriW4cWFuyaZG2TLlxACloVg/4zhP4zhbnlxrdbWvCOE4mE/GGN+MMfZj0UzUxSwThOcc7TfhiFymGZmlLFGhIUceNxsGEAITYQ1bt2rXG1aLWjRpmWtMzTGtxM2blbiy4mOTHiZOcmVmAKowFDhPxqtfjVXrXLK8azwq0ja0rWyKZKUpKkIyTgjGM5wqnGMbxvWtYznBCU9XN5mvUAg/4w0P4wt9YxrFViby6zx553xePjMxOIxUVBm83nd3O5llnUaxXSOme3XpMAhMHgCcPAtYRgQjKIjCJGBGAAQRlFAQjCcE4RnGdb35rgACE2EOcTls0zZmS1q4x5FrTDkyrcLhkxWt8OJtkxNseFllYgCpQBOoP+QRj+QRnOeXi+J5fDMblKERS0SqcVEUiJiIrWuWOmMRLjPgu9gIT8YgX4xA88Mm3Zxc2W06RpS1LWpaFlE5RjOFZxjWcYoTlGEaxvHLTXC4CD7exfm5uRbMXEokTUzEwTESRMImJiZmZnj4vnuwAhNhGNrja48OVutyY8eNa0zY2S1y4bsFrZozzOGbVixzY8oApKCoT8fhH4/EcWCWbJaViD/jHo/jHXmM54c72Ah49IoFB5/CZDF0UAITYQyxsXGJwyaLc2JsyWtMzTEtcNmmNa0yYmOLGwxtcrHEAKnAFBg/5HQv5HOeLhvhOKjWGJZnOd3mZSqr8SY1GJWzeYzJmVpQ4Z8bjwwIT8Zln4zP9HH1aYYa451rCMrYsGbJgzWpJOs75WG9Y3lOWCWaGjNTJakE51rXG0y0xygITichr245oxlOESIIRABCICEYRlOUYiarD0csugITYQ5c422LGwcLWuPMzWtGGVstcMmLJa5w5WWPI5YssjTCAKnAE/g/5RzP5R1db0deVzcTCqqsaxWMIvOb3uZqajE6nUYjhVRhecz1ePnxSE/GDJ+MH/gb9xmzWwZKWjhw3x6b6b3xq0hiwZsWDFKSt44a5Z465Z46451hCWCO6tpoP2Lu73eVkxIupRYmJqaCJiJiCYm4mUynfs+THQITYQ5yNmrDE4crWzPKyWtM2Rutcs2Lda4aYmeFs3cNMrRmAKZyeD/icU/icVOvRz5ceGcXQRIARIRICE/AS5+Al0y5GfNnza9WfNlyGfMAGPEGXIg+Xlef1uJRWMImImQtYQi56+Hx8AITYQ4cZnOXDkxLXLTMyWtGmFstwt2+VbhaNHLnHiytMWRoAKvASXA4P+Jub+Jufp1AHXoAeH4Xi8t4np4vieLwmJmFcPB6IiJi0zMAIuIlSImEkhCYmLqZhBE0mcZHLm6denXxNyOfieL4WSFufheH27+B4PLmdOoBV4zSSSpq6yubkiIqYTGYRMRUhMExCYkq8ZiQA4cYlMpu0xEViKz4WcwRcBMTK0m4uUrRdTERVRBwzCaMXVXjNzvlznMWmLpIUqrp2tSkTOVyyZhYIiSanBx4YialMzJtFkrxvpXh9gg/4Bov4Bo5gAYyACJhOt9MwlCd+JxhEKmFTUVCrqYuVxd0uIuFpmM1KEiQRbn4HgjhxRMTMTAiUwiYljPDjjOMgAdengxOd3dxaaXETUMRERV0qYmJTBNQrl4fheH4Xi8OXj+N4vieP43ft37AB2axjVcKiInjF8d7z4uu/ffGec2vEuFcNY4dDyI4cNcqxEJznPPPfO+rw98evPOTGNa4arh248POvprXKEZzxvnnjmefLmnne97vM4xHDXDly6V0rEUtdznOc76ni73vc1rHDXhHiVrFUnjfeescyCn4I+9mCdttUpZZZssoSgAzY2WbneAAE3LZZZvLc2ALAAAJQACbEpCxUolJRLLLmpSUABzud53m2FzYWAFiypYsZu5uVZCwJQWS5ssVZLLubm53hZuWGd5sqbmwzeeYs7lmbmwWG5ZNiUKSpZYLLNyyUBc2JYWNm5s2/D+FV/CwAhNhGFtkyOWeJwtaY2OJa0xOcK1wxcZlrfDkaOGLPCzYucoArMA/wCg/4mhP4mkeSr1vW9bYy1vW+WYnFxMTMTEyTMImrxnGYIkmUCamFkhNTMQBEkwiJpBEiSLRMiUxMTAC4hdJQEwRMTEgupiYCJAADlz0mFTCYlee3fhxdOo5c2MqsAAAAAATDny8HwPH0mJuEKdPB8Bz5AACYhKpgYTDj278ubhxA5cwAJjOJIiYmJBxxxrrpIg/4EVv4ETeLt37d/A8Hp1dOrwvD7d/CyRKYmiIqaqYmkXVxMwlUxEEE4mYmGWVxaITEoSSSRNXi4mUZAlBIlExcc/G8fxOPPxuYhMRbn43j+F4fbv4Xh9u/Lm7d+HHlz6denXlzAADr08PhZMXE0hy8HwOvR16Dr0dejnyAAAAAAHPkzjeswiYvFqmF0AAB06+BmFTKri6tz7d+HFy5gcOIAHPl3EoiOXXodejhqeUxeQIL8CfC15WEVaCyrLLFliyy5qWVKlSpZYubLKllAABKLmwAAlSiUSgJRDcs2VlCUAWABLKAAJsubLACUAlAAFiUlShKlSgCUubFliwFiwCwlJvOwCyUAlSgG82bzvKFV3v4br8BAITYQ4xOMTBzjZLczRi1WtGbbCtxNMbJa1yM3DPLkzYXONoAKrwFLg/14367m864yd+3n8uOds5TaavFVrpw4ctcq5Y4VquEROVus7zueuc883eWa58PB7XWAg/4C9P4DB5nhfbv23qYuqrGsY1HS9VCYzF5WnLOZzu+ed55543m9zcTqq6a5X5HHwIxyg/I8Dvmc6zVszMykmITATM1cTWYq4IhFwBCauYLvj359dz8GACE2ENGrJzkyOGy1y5YMVrRphaLXDlhhW422XKzctWTJtlyACrMBXYP9oB+0BG9VMIiKqMBE4iIpc7njW0zNxMkRdLRJVjWzWxy5+BcRUVMQuN68Hp4+gIP+CGj+CGnt3dprFcMYxwxjlEUm53G6ulxc3fHO5vLJMzM8/A8E5cxy5nTqOPDwavN7u7zhqfAz4XDwQIPzPQl8GkSETCQmCJQmpIkkAAATE1cImExJF1MWm748fB6wITYQzYsWblm4xrW7fEyWtGmbItc5sLdbjb5MjJjixMMrVoAKVRKD/fmfvzXg1Xe+PHnm+szmwIP+E1D+E1F4csxxbzrwapiGpJwuYeAgYEg4WXo4CBwAITYRjxsMjNnlwrWbZq0WtHLdgtxOWeJaxcNWrlszcMGLZkAK7QPHAoP+MJb+MJd06unUAAAdejv269OvTr069PB8Dx+ESjl4fheHolEwQRMIuJVKFTEXEXU3AiaMZOnXp18LNVGKhDKZmUxFyy69OoC4uJJpEyREoiJmJmJiJiYmJi6mEwAExMbq7SuLTlldIxVVqo4RiKQu5nr274yLhAZxmrxnExExKrxdRJN4yRExMza5q6qIdrxSrmd547ud1diE/AOB+AcFOQAAAEYMODDgnKtJynKckEJ2vqvJKCUpQlJZGUBdOacIoRnOMYxjKaLPs24sZky5MuSpGtLwnOFaRkhKEIwQulMGnRtpGsKqzjecaxigpCFoShBBAkkpCGLLkadBjxGPEZcmfNtwRSjCkJYMFsEpUhecaznhjnyZ8Ks4oQlTBjxZLQxUxYJQjGta47zvnzZ9Ncd8OG8K0la1MkraNOgzWtkyWzUhGN8eXLn3ujfLhnC2TNq5XA3YtUJX4YCC58XzzGRktabNiUWrZQlAAsAS0m53gLLFllzuAAsASpUpKE2EqWWCxZZUolzvNlE3KuLmyVuUAACUAFllkvebLNyCU53ned53z47zvO5mwAAm5RzvO82a3LvNm87yWyzebJSWwO+/w+vyACE2EMXOFzkxM8a1xkYuVrTFjcLXONowW5WTXG1xuXDPDhxACrQE/QOC/wAA2f4AAf/mfH8QHxfGA+D4QfF8YAAAPg+ElOdHjyAAAlAAAAzZYJZUosKZLhZuUgttJYrNG42QSbiyxcsyzS0Si03IuWUqyyllXxuRlFlxLLKqaLs2BFyzZuXEM2bKzYJVCXN5Vvr3mnjzwd+D4Xr2BzvKy4IbLNWXfHl48gD4fg+vx1td4sqXkc+L5/mAAzfi6m2zZkkha9+vb5Pl9e/XWtm5sk7w50+DsSVb34vJZs2UPg7c7GiD/gQY/gQTyiQAAAxkAAAHTqdOp4HgjlzAAAdOoAAAHbv4Xh+RxwqpqUoVERETV1cZiQKmC6mYiYupmrmLTEqnEJq1ymFUqImLIzSaIkm6tCYSupiCIRMTMWtSS8WURNE1AuNs5iV1Mwm8WYukpm4ulREXM5nv4Xh+BmJ5+F4fbudOvgZiefgeC5cwO/bx8TuMxcRCIQilcvD8J16ACrxJMTIhMBIAA6dfAmMRhqYtd3czG+PgeC4cd68PF3xnMyqtOUdOvQ4Y1SJvN9b45ndKjXIPEusZw69Qgvs5789UsZZYnSEoqgCULLcoAlSyxZNhZUqUEpZKAWAAALLLncFgBLLKlXNgFhYsAAShNRKBYWAAJ3C5sAAsFygTcssWUEoSgFliwSgBcoAsAFhYsFgALAShKSgEoLJVgACxYlJQLFlgsFhQLlglSk2C5sEoFd+P8Kn4SCE2EZMePI5YN3C3FmxtFrRkzyLcWZixW5GLFm4zMmONo1bACogCmQGD/StfpWw8Lw/A8Ht38LrCIVdXUwwwLrOOOLS3NzcXSIiaVEYmEss0ixKaiKiCZi5lF1cRMwTNWlKLq4Xw49OvgdYWi4REKuk1x4denVwAg/4G7v4G73g+A48M4OjhjXLhrGIxNouWl1NIlFMXUxLeLVK6zcZqWZhxkpatnFEbheZzcImERdbqZmZIi6zF9/A8Gr5zebzmxNIiorhnwN+Fl4yD6ek9u01cE0RKYsJhNIgmplJMEXSYkXCYmJEXV1MTESRMJQmJRJEolExMTEoki6uJqUTBNXEzV1cJmc735u7+EiE2EZGGJmyasXC3NmxMlrRtkbLXDdhhW5sObGxzOWeJwzYACmEYg/3mX7zObu3Ge9da48OOIjleuFCD/iEQ/iER8OZzjPDfS+nHleE8M8uFAIWTKZmCKKJJCjjRwwwx15eljiE2EYsjXC4aOW61y0cOFrRq0aLXLXC3W4cmNkxzMmTDGyZACq0BSIP+ABj+AC3G5THFuOK+HHtfDGq4VrWNcqxyjEUmZlubzN3uJzvO+t+Dx47nM3N78PmAg/4iZv4ib61PC+XHtng0xGJ1PLGKik7ved5yzu93x653nPNznd85zMorhHLHCeURoITBzurCEpRRQiijNNGCMoxIRhOUJwjBGAhEhCJCcpoCMJ4e+n1gITYQxYMcTJxhZrWrfM2WtHDfMtw4WWFblxtGTJzky5XGRwAKiQK4AYP+MxT+Mwnm6dQOXPGeG8ZiSLFxKYXSs4mAHTr2ulRDUxSEyiYtMzmZXVwmEnPwvD6ZmLRmruYZxnEQiJhdWA58u9XMzc3m2ZuSqjWK4V08HwAADn4GevQAg/4H0P4H2+DegOnXp18LjqcQpMXELq0zc9fA8HlzAdOpJNCpiEFSSuZJmMwmJi414PgeLwtm5bpKkzQwjWaxPLv2DeuFwhNTMJmJiUouRMAAEcuswIL8GfgXvGRK2dlWUpZZSCy5pYAJSUAlACUJQlIsWWACyygJUoAlFzYAAsWVLC1vn4fl++fgICE2EZWLlk3ZN2C3G2ZZFrTLlbrXORgxWsW7PJmwt2WXCwaACl0cg/41Qv41Q43i4uFKnF1cymB4ngiE/A+J+B8XVGkqQtGk0ZzjGMUay2snJIPzuKbuy4iVpBN9fRnkITYQ0x42DFy2crWTFrhWtMTNmtw5W+Na4Zt3DjM0cZmDNsAKywFahPxqNfjUv1a9W2kaxnK+KeJkUtSEk0648WPHHDDChCktGfNmgpKM4zz6NK8ZqkmbPmaIIVRwzwznKMYYIyCE/BAp+CA+uTLwMOCeCsqrxwzb043kwQpmx4thRCNZ1x0rlRjXBWksF7Ylo0ghWenVrYyBiwZIYoSljVxzhOhTpkI0jKJNNERlGEYRkjCMIkYRiAQRlFAEYRIoRhGBBCMITlWfD5KPgoAhNhDNzhcZHOVotY4mzJa0bs3C1w0bZlrVgwyZMLBjjZ5sIAqdArMBg/4zCP4zCTW20WhOJqYImEE63y59OvaZxURiooUuIiYItcTMzMzuc9fC8N06jeuergiqnEkTG+XPlz5cwO/byeF3nLdzK6uKlVRWIqKqI5eD4Dr0Hft3qZiacvB8DnyZwcCD/jWw/jWxOvR43HgxFQRMWZjnGZ69OoJvHHGcZrOETCJq4TAqYm4ixV0B16ebw3m7mJjEYxFY4eL4nXpz5AGJhNXEpiLiazEkpJRON6ceAmETUomcZxl27nSD8aYZvYkJmLq6uAmF0FWAIkhMTEiJImJiYmJhExEkxcSCYJgTUiJIuAmAAmAACJESEwTEkpmc+L5sfCAhNhGNk0Z4mjhutZsXLBa0zZsi1xhwuVuLMwYOcznLicY3AApgGYL/AAsJ/gAWFYTee+dlncILgIT8ay341g5xlK0cV8UaTleLLLh7t+WAhYs9kbUERBChhglQw0z04OnUACE2EYcbnLjaZGC3HlZM1rTMzxrXDBmzWs2zHHibNWLlm2cACt0BcYP+Nlj+NllE8azGUNYmPAVFTF3ffxPF3cZQVGh4mZqb5+F4YcOMTw49OvgWYRmL6+B3u5hFOzGFTObnjkuOMTOM8OfYhPxrhfjXDZMuysqRhWM8uTLesZxQStaU+JjtCU4zrHKNtIwjLJp0Bky5Muzbky2vNWKEIUwQwKRnGefFnwzunCUqMhsmshGuDTLOg/G9Ln7ckBYkImEEKuJkmUwmEESiYTEgASiUIRKSYkgUiYJlMr7+znoAITYQzxM3Ddi0crWDZu3WtMbZstwtGLRaya4meFswcYcjVyAKlQKxAYP9El+iT5RU1eLrasxxZXNt648O/TwdTU4vTEr1MKiOW4qJiN4ERXCUUldxxbWTpVVEVKJTUxFoTLNMptMoKus8fE8XwvD7d/C8Pt3cuYAAdOvgSwqYWzrrC4P+B4D+B4G8REanEYmmq5Ryxwcs8p4KRbjOYuKhUykioqqKmJERVKFXMLxmds2zCtxd7bJGWc3cZhKbzm88ZzKaurxmrAAAF14sZzvObhq/ARwog3sefaLXWcWhSEVdLi4usxJKQRMTEzCLqbpMCt1ImEJi6CYAq4mCU1aLqYmImJiQEwAiUETEkhMCYESJTOevto+DgCE2EZcrPLjx5MS3LhZM1rRs1xrcTNxmWuWbDKzw5Wjls2YAClkXg/3O37oXjDjjNbibkiI4T24Ag/4xKP4xJbY5zmETpwrCenGAhWsij0sMMEMEYQwRx4PMwyAhNhDbKwxtMjFmtaZMbla0yNMa1w1ZY1uPFhbOczBs5bssoAqiATyE/ACt+AFetN8F44YzjOSUrSzSpkpgwWlbBitTFRHDhz58+fHlvjx58uHHWsccKzCE/GQV+MgvLkrDBHBSzJLBSjBCEIDDO98OG98t8uHPjy4b3jhpVSWTBoxcbBozYoSnedOsYiKKKE0JwjAjAhOEYRhFBCAhOEYxRYe+d4AhNhDBq5yN22RytyMW+Ja0csGi1ziYMFrVywxYczBphaY2oA=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hHAOAgAQdBNgG9gUBELBZignd74xJkmbK2GqmxkADCEgQRP//A0U1BQM4C2QZIDIJAJCbAwE3wB5FMwkAkIICAdvFHkU4CAD+AwB7hdI0Ek7ApD/TAKQ/Cv0Bb4T8S6X4l08WNo07NurWhHg0yw0wyzx48N74ZzhC2C2LNiwUtgtiyZtmrZq0ZLYMEqSpS0Zp3z4c8cc8s8scuXPjy1y4cN9eXLl05cd7xjeMZDFi2W1aswCD/iGs/iGtum9c+XHg8PwuOLxeIxVcNcMdOGuGuTk1EYhdsznPG+/Hn179efXnx69eeevHjPONxfC5xFSKxrWuGuXKuGNcK1VKz22uAITmbIeAayjSJCAjCMycBCMpymhGME5IyRQIiMEYIIyihGBGCMEUIkYRRgihGEQIoxz9s7QhNhDfLiyMWDJstw43Dha0xuHC3DkbMlrRmzaOGWHFhbsMoApuJIP+I67+I6WOZ4Mc211cJUCpo1PS4oCE/EdV+I7uWLfu36MNsNoSlghgpTBK0rUhRCuOWXPlhOBzOThiVjGMYTCJCcIwRJz6O2nKITYQww4muRviyLWONs5WtMbfItwuMbBa0Yts2Vvha4sjhsAKWBSD/h+U/h+V5c/GnhGppE5rjiiD/iYm/iYn6deF1MzGRXGsbIaqkoC3g4FAQKBQKDg6OVUgITYQ5xZGDRszbLcbnFjWtGrZqtxNMmZa4aZXLFgzwsmDXCAKciaD/iRe/iR7cUzhGIrljhrWtMXG273u+Mb6denMg/4lov4ln6RrVYwpe5zvO+OeOeN5i6quVeJvWoVsEGzghII4oUEKAghghEIjS43GsoAhNhGHK4btcjdqtwt8eJa0ZOcK1y3ZYluNzkY4cWbG0YZGIApvHoP+JMj+JMXjnhepi9Z0xUYqMTC44xKE/E2t+JpvLOda8HVyYa4a61jCEqZLZIZq4JCFw2Uhz88UckMEksEMMsEMcEMEaGfE5GDDACE2EOW+Ru1bsnK3Nky41rRrhbLXOVq4W5nLhsxxZnDZwwygCpQBOoP+J5z+J53euNZxMRTDHPxuNRKMrm7MZpFREYzwupoZrn06uoCD/iXY/iXZ8i71GpjNXe3g9PDvd5uYxWOx4ENJmc5zvOeN7S1nxM47AITR0J8+8ZTQjGE4IwjCcIiMIwIwQjCMEBCMYTjON+Hx5cIhNhDBkyYMcrLCtc5GDBa0auXK1w5YMVrBxhxNcTBnlcYmgAq7AVOD/ise/isL8N1ON3O9TqOFa1fScREIyzfE1xiYhw5+R5Plddbxmt8enUzjeg1nUVicXV6u6IT8S734l08aCSilIQhFWM8+TXOd5zkpC2A4V5SgvDfky3w4MNEqQwYdWvhcPRpDPeN05QlaGac7AIPl8CO/r5iZhMSTMTAiYkiUTExMpveZulVrGqipqUzcJiSbmS89/drAITYQ3aY8jDNizLWWPFmWtMLRktcOGmFbhc5cLfEzzMcbHIAKkwE3g/4tZv4tYc9Ylcbi4VVYqp8LMVEaxUUTvO+d773u7qNcOnkcOXKE/Evd+JePGnOEJMFLQkivfHTHjrhrhres5lMWLBszcDNoxYsUoxxxy58IhIeCEPAdSKMEYRCCMCMIwnAjBGEUIRQRhO/R2y4AITYRhc48OFhjZLWrBxhWtHOVotcuc2ZbmcZsLnC3cMWbHMAK1gGQAYP+FpL+FpPq6d+3XoAO11iMYjU8GEIlmbZmbLhcXFzcSxnExM3GUlVSs1NrKmEXVqRExdz38DwQAq+OLi5TMSERy8fxiqCD/iBU/iBVyxnAAOmSrq8ZxdTCamamLiyJQiJESFwmYtOJmBKYlMRdCahE1mrtcSAHft4tXc7mTBjEV28XxDtIgvHpFdXU1ZbLCLEqrmzcpKSiUCUSgJSUAABNy3KS5ZZYoLKCyrd8/H+EZCE2EOcrlm3aNMa3Dma5lrRnmYLXOLK2Wt8ObFmcscuLFmbACl4XhPw/0fh/p06N9pxrOdYzjOV6XzTkg/4jqP4jqeXPrFxmoxVYjhnl35RYhcVmoIdqIIRGjhhlrxtcQCE2ENsjRgyZ4my1w1YNFrTFhxLXGFi1W4czVvmx5GTHI4ZACrABWoP+FiD+Fjflx8Lv2OfJvRE9p1HCsY1GNTiCLmN3c7tlc3M3MpiZnr4Xhg1vcznd3xnMIxnwIwCD/iaY/iaX5d4xk1t069OvieL4mUxLMZXKYlVomamIXS6uUXE0nG9A6dfCzUajExcXceHU7IP4C8mJm83NpJhMAJiYlEgIkAAAmAESiYurq4znv7M6ITYQ5ct2WJu0xLcLnMxWtHLhgtcsMbBaxasmDBqxYOG7JkAKWBGD/h6u/h6f3lzy4zbny58OAIT8TUn4mqcM8d43jKFL7M9pAIaarEDgODgYCBQcLExcXLxgITYQ4xOWuNvhZLXDVjkWtMmXGtctWWNa0xY3GLHkw4nDRmAKtALXAYP+N/7+N//lzAHTqdOvgeD5HGoiqnU0i1xMqmImZm5u5mJmhETSJ1NIRMWLjdt53nd7tmZu5cYtcKuZlbcRILyvBWIoYnWK4VVVVTEVU1dSTMTMXMQqOXg+AADws6xWoik5XMznh4eN2IL+0Dv7QPsAHv0d5ubIb42ESzcsuVAzudi5uXHGenqc9evHjPGDdlqaditOzbd23293Xmbdt7t7tu22r3u7vblyIlmpJIxywxhJySfB8fxAA5ZITVlanv4PjnSD9r0bqFSuSZCRMCJRMxIRKJAQRImJIlEomYkIImJIuESTVxKrqZiYmLqJCJmAKmJiSQiUExdSBNXUxM1cJgBEgAAi4F3nwfTufhYhNhDZy2aMGjJstwsseVa0cMMy1wxcZFuVowysmLfGwxtWgApcFoP+LTb+LUPjjjK541xxxqZiuzCD/iqU/iqH41TDV8L1nE511xvmhcZioNDTBFFHJGhhjhSy6NEAITYRiyM8rbLlcrXOLEzWtGTPItw4mbJbkyMGjdm3zYmDZmAKwgL3AYP+OAL+OAMPGtqorE4aYVNTNSnDGppFzeZmSdze9zdzV4sZZzlxnM7nc3PFtxjLNs3ecwuohSk0YmIqphEIinCdRVBcFREIJi2CkRUyuLgphEWiUxCpRBExExExXHgugDp18C8TiqiFKtCbnK3j+V5ZQIL+t7P63tC4vKX4Pfrz4uJJkk5JzePTk5k9TMmCy3Ly4uutWMvPMbu3y7Pe3zfN9zvbd3W2kubDWlCzc622LMELcJYsqtjZImFl6XYiEEk3Iy/F8vyPj+IAl9d5mRky9l22tLPPOnuC+Tne7bcsMClJaKTcWBU0CALllliLFmyzc2C5QJSWUlIsLFJYSylAhZc0AAASgm5ZuUALABYWFgAlAC23vn4/wPfwECE2ENmblpjxY2y1tkY5FrRkyyrcWRw5W42rRw4xMcbdk2wgClcUg/4rEP4rEVzG65xvM3bG4IP+LJ7+LJ90vwJ7T0vCs1rnNoXOXZmeCKOCeFCjgnw+ZiqAITYRhytm2JllZLW7NrmWtHLZotct3DBa1ZN2LlyyzMnDRkAK/AKIAoP+JMD+JNXwvF8TwfA69HPkcdRJF0q8XUl1aQiEQiS4mUxExEwi5qZiRMITErm4tCcKQQmpqJxNLVlFxMZxupJq6QJFgCJTFq3rny8HCVpImYmJFxMKhrh4fheD4Hg+B4/KLjl4fhd+3Xo69HXo79nXo58h16BcJi4UKki11x4HUIP+IdD+IcvOM4zVok8HGZnOZjjG5sm6i4iKiJRcccTExMrm5m4ImImZTC6lEzNUYlCMxKInCVJzE1aoqcKoxERRCJTEXBRSFTEwSiOXh+F16bqE1MIupJgkTEkRnF0Ui6zreM1bGWMhVokTB4PgeLq05SkVFVOL7eP43Xp4fACD+BPFZ43dphMJAiYurhdXVoIlCQETExMSFXExMLq6SgmJiYi4mJq5pKJRIIlF1dXCaki6kARNXExIAIlEgAAAi6kBEhMEwRIAAEwmAIkTUhKd+71Y9gAhNhDZuwb4m7litYts2Na0Z4sq3CzYsFuNxlc5GLlticYcwAq/AtABg/4ihP4ic/BdOpy5rrjrK8ZxdXSYIETCEKExaZJJqZgTCJiJgJSm5Cenh+F16Zxc4mInF0RNXV0zE2XE1YhMImiC9b1vGTGQESAiYkmJiYzgXQBMI3jrXDwwhPxDlfiHHmnIrRv3cOlVVY1hhpVGCCCU5JyrBGSEkYThcnCEYSQQJEoRhJIolPAjKC2XJjxY8Wm005zhFOERMIwShCSCUY0rBGUCMDJr1a9WXIZcgDPmadGnRp0Z82nRp0Z82fNlyZcmXI06ADPmZWTfgybwg/C8z3c1CiEpTEXFxMWgukhEwRdXExEiYXCJITExeMxExMBMTExIJgmARaAmpRJEkSESCYBMAImJImJTWcZq6IkAAmJEk78ny48AITYQ1wsGGPIxcrXONm2WtGGJktxMsmVayzZHLFy5zMXDHCAKrwLDAYP+UjD+UkWPA79gHLn5WYjRiYgiLxdZJnM7b3PWd7ze5zPHjfHjeWaRBcXOW8zcwQTM75rjM4jVzKecJ6QrpeImIRE6xUaw4TVYioxVVCsKitRWKqFIRKr5c/KzjUanE1MXo2y8Xl4fMIP+JBj+JBHvq6AVZF0iFanUYjlGq5YrhWtYrFRSoiI1WdTFONuPHfO+N73eb3fG98b3u5yuTLczeZhiajJMl4mUXKZiZq4xkLrM8JpSpi0IpqdMGuHPlE+NeMYxCqmZu74uuPBjeIL8KfL5W93rYhFFspNkpNiyoIUlSpUqWUTc2SrBYWABZUsubAWASwuaBZLLLmlgACwWBKArrvv8G++AITYRhasXLnG5yLczJs0WtG+RytxMXOJbjbNWmJs2Yt2LduAKYRaE/E9l+J8WNK0nG861qjC0NlNGwIT8Xfn4u/VK4GKlqYJSjGee2nDrhraOWcTAwcCgYCBQEHAQsTRysBVAITYRmx5XOPI3cLXLHDjWtGeRwtxY2uFbka4ceNg0cZGLNmAK8QLrAYP+UgD+Ug+c8N9N9p1vzN8o5VqMUxERUzMzmbF3N8b4t5zmbzm83m7tMzNxeczlubnN3OWZm7u+O7nNxOMxNZuc1Oam5XK41EcI5TERGZqdK1rhjEYw1qda4VWGmoxisVirqCJxnFouJTC6EwADkisRiIxdSjM3c5nv43jgg/4cUP4cTcTjeufLr279ues1cTBCoxWsVjGMViNYjVYxFYxGI1GoioavEBMble7uc3zuePHd5veZmOe4znnPWGbi1ze43e25i0xldyuYqZzMzOSIq1F4mowqcJq4wxOJxLBqMRU1fTw/C79nPkADlFVWo4IGZvOWZnr27gCD9Tx5hEE2TKbJBOM0Si4mpCJE1cShMTAIkBMESiauACUJQkTEwmJiYmJiYmJmJhMQRIAiUTExMTEgImJi6XAAARcAJhMTEwAJi6zF3vyfFv4IITYRjcY8rNmwzLczBm2WtGDFwtxZm2JblbtGWVvhZtm7dkAKah+E/Ehp+JEHFjYtOjfu4uS8LywwqnNeUaYcUJCD/i+6/i+1zliYq+kqnDEYqIM474yAhYslTPDCQxxoUMEMEcEaGFLPm6WuITYQyyYmWZrjcLW7RvjWtMrTGtcMs2Nayws3LXE5zZsuHCA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EHAOAgAQdAkBYARCwWYoJ3e+MSZJmythqpsZAAwhIEET//wNFNQUDOAtkGSAyCQCQmwMBN8AeRTMJAJCCAgHbxR5FOAgA/gMAe4XSNBJOwKQ/0wCkPwpADIbAmBQLe2jYwIbpdul3AqaghcxFHmaY4YYI0QAhNhDlg4YOG2FstbsnOJa0Zscq1wxw5FuHNia5nDbLmc5WAArGAWeHyllOiUUnU7AABJ5MT2eE1mgT2eE1mibyiGAAAAAABUo3N7FY6VS02m5DYYCH6FDoUYVCyCwQAAFBoBNZoSuVBL5cRaLp5PZtN5tN6NR6JRaNR6JRZxOZ5PZ1O5xOVKpacTkJtNwJ5PUeisJhULhEJQCAlHowg+HgeHiqpUs2mazM2kTCUSAJgmEIlBmpInOM4zi6AImAuLq1249/H8HU/BQhNhGPLmcNG2FstaZsLBa0aZGa1yzcN1rPEww5Gjlg4ZMnIApmHoeGRuGAAEgkNWq9UqtYrNMptMptMIfpuum7AAFGo8ul8ajcGg8AgMjkU9CF3lsMWljjgSQwQoYJY0KGWPE49DBogCE2EZG2Nu1ZsWa1xic41rRvharXLhy2W4cOJkwaYWmNq1ZACnIchuN643sC1tJuaq4yFiYWJh4WHgYGKiIiQpCH59Dn0QJ5PZ9P65G4dCoRAoZAIJA4fAoPE4bRwIXhjMx4HLwRQwII0MU8EMCKeXWwxsQAITYQwZ4cuJi5brWTfNlWtMmHCtcsWLdawwt2zXEyb4suZoA=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GHAOAgAQdBKoH1gQBELBZignd74xJkmbK2GqmxkADCEgQRP//A0U1BQM4C2QZIDIJAJCbAwE3wB5FMwkAkIICAdvFHkU4CAD+AwB7hdI0Ek7ApD/TAKQ/CkkRhthcAPgILe2AAIX153r68UEUYDTghchgocTTHBDBDHXj8PHHnCE2EY8eVpkc5Gq3M5ctVrRtkxLXLfC1W48rDE0cMsbBy0YACvQBeYbEmJSHhgAI2MAAEHBRkbHR8pKzUXCQEDK2FjXV62twBZWcFBwkLERMlJmCME21vdXd5e21utrcCJiIWCgYBBwELAQ0vLSsol5YAIfrdut3JpNQAKBQQABOZxQaBV6tW61XZFAUCm1ns1TqSczgATic1Co1ar0qlzKZkTiVBoFVqlXq09niYzACmU2oRmBQKAIDA4LNapVaFQ1IpICD9DMpVcs3NzMxMSRMIESlnG9TExVxMxIJJq4QiQImJhMJRKQmrxEwJsTF1dz39XcPgwAhNhGPFix5mTZmtbN8Tla0yZsa3DhZNlrFzjZtsjVvibZGYAp9JYbj+OP5ALW0VNRQ0E3GQEDAwcBCwaDgoJLVNRIyAIfniOeJAJtN1UqtOp9gkMCgECgEAgEDgEBg8DT+yWWoVECF4KxskupQwQQwCGKWCGCNDBCEMtefjiZwITYQzc5cblnjxLWLdswWtG+JgtwtW+Ja5aOcOZizaN8zjEAKiQE7g/4PXv4PXzlz8C50iMKqorGscnBq6zESiERMs3d8Z3e8p56vmIP+Joz+Jo3p14cdWuUs8N6upmMxNwiYnEoIhETTOs6zCsscQIR4Aj2akiEYCJGEUYBCJCIjCMIoIkYRJ4+3DAAhNhDdljw4W2bGtbY2bla0Y5WC1y2x5lrdmyYuWrbFkaMWQAqIATaE/FG5+KN3HiDJl3VpamKmCVoWlS1rWlihKUZwqRjSadcOPLw8vB5fJIL+3YP7dh7wOd5dzed5uIlWbO52bm5YJuzvj48nnYS3W4+NGKMYRhCKMIooRQiIRIBGEUYIq8Xmwj4IITYRixM8zNk5YrWrnK1WtG2FqtcN8jVayYMcuTK2ys2zbMA=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1YHAOAgAQdBJwH8AQBELBZignd74xJkmbK2GqmxkADCEgQRP//A0U1BQM4C2QZIDIJAJCbAwE3wB5FMwkAkIICAdvFHkU4CAD+AwB7hdI0Ek7ApD/TAKQ/HhBSgoAAADnQAAAAAAAPk+UACqIBRoP+PiL+PivTr0ZxM1mtrxvE1GDwEYxUYxeJlnN53fG+N9XOc3ZE1TpfDhw4AIT6QL6RXQw4GrXxqw1QwQhOs9LSymOcLxhG0KUwUtgWhCVqkryz1rHHeuFjhvwY4xCD8jhPHOblIi6uExKCYEpEwJxMTCJVmpStbPHx/Fh8ACE2EM82VqwbMmC1k2wt1rRgwyrXLlhhWuMLJtlY5cjfK2yACnYihfj7M+Pu/IYvFYHAMDgFthjqbpLoqkEM8d8GFT4PDIP9HB+j18Let6ZwmBxx14deXHgimuOpQIWLBSy5mqqqayQnlhhRwRwxwywwxz4XExQZ4CE2EOW+Fu4xt8y1tkb41rTFiaLXOJi4Ws8eHK1zM3LJqzygCu4Bf4P+D7z+D8nhz4biZzm83dbxMIRMRIicIiEJSxFVUYiERERURhUVURERBNFRCJTO263jjFtzvPPPHfGed2XqNV0vwK4aoIP9Fd+i9Jiazq6kTi8TiaiIjBFTNYqKxHJEpTbdYzQtzxzm5urzVswtdbi7u5zPO0pIvNxdKanhPBVcsRwvo5RQhNXIk7qcpyICCcJwjCM5ThGU4QjCMYRhEQIwQnSsIoTlORCKEUIoRQjBGEUIwjBGQRhGE5RlOUYTgiJwnO+PpxhHwQAhNhDhxiYZHObEtaZsTJa0b5W61xhw4luFi1xNmbNo1zNcYAqAAogBhPwgjfhBHyZdl4serXmz4sebPq18DHBJKNJ0JQQJwvCcydKwhGcJ5dm3NnyZcmXJlyZWLGMWPJlyZdm3VryZdGnNnzZ8WMAGTKiThNCMIRoJXkBmz7CD/arftV+PC4IInGenXxPF8bapUxMxWYylcZiJms1MWRm+nXW9bxnW8ZYyOXPhx6de3flz6deXPp15c9bABx4eGjnMrRSmIVHTyfI8HwA6AIP2Hp3MIiEBMkokRcSRdSmCZi6mJiExMXUolEkSiUSAABExMQImJSSqREym4uZzeePg5j2gITYRlZ42GLFmbrcrdm5WtMzlstxZmGRbiZ42zhzja4XLZuAKciiE/Cp9+FT/FjKVRw4tOjg4KwrGKMEEEpRoya9Qg/4AtP4AtZg58nWOXft4fKJipogiZq4uJgCD8T0O/gxEzdzcpi4lImJRKW98/N415wAhNhGVu5wtsmJityNmrda0ctmi3E4cslrPGxYNnLluwZtGIArNAWWD/hpo/hpp9HxNsxcxvG4464wXi5m7uZhjGIxGIxPCOFY1yxquEclVFRiampZic23W88768e9+HnrxznjvPGuuc3mD/emfvTfB5WmMXiausxnGdZwxTVMNTVRVUolmIurrLNuLdznd3d3ubzfGuMcYtEzRNKxHjTyxw0CEdacuutFScIwjCJGEYxRCEYwiIwgEYIhCKUQBCJAQhGEZThEjBGEVY6+qjDwMITYQ4b48LfEzaLWGXNiWtGrbKtcuWWRa3cNmzNi2yZszXEAKwgGDAYL+ejP56N+H4AAzfAyE8XEyipLImXIyppHCYuJs1NVss8zKLWti8Zlmbm6ro2ebb5+H4vjHw2iC/jkr+OS5QA+D4fo8+LxkkiGLAo2UUFsN5aXVamqWyJWVm5ZzUjS+OknZb2bbbc18fxfbgIN7zz0xF5mZmCExJK6uCaKmJqUxMTcEpoCJCLqRMBEiYmLqYEwACJBEwF56+T4ceQAhNhGRg5xsHOVitZ4XOJa0yscy1y3b5luFi5yYW2RjlyuMIArBAVmD/iV2/iV36dTw/C83h3jnPOeM5lDEaioxjFdMa6Y4Y4VqMVUKwIZWmMt3z3z68+PW+ueO87ninW+U4IP+Br7+Br+JLq6463rjwnUVGo1iuEaRMRuUCYuN3nN5vM7zeb3nj3zx45m3CMVjGNNco4R4EVqAhNnEp3ZQpETjFFFEAjAjCE4EYRgjCMIwCEQhGU4AjBGESMJwnHL14R6AITYRhcZMeHDlyrXDDC4WtGLTItxNWDBa3yYcrdk2yNsrRmAKcyqD/h9M/h9NBE1OYmLqYYuElxcCcceDr07gg/4JDv4JDwdenl8ttxmJmYmpQiKjERHTwfATHhCD9rMcc8Zm0xMTEpi4mJgi4usxm+fi+K7AITYQ3ZsmLDHmzLWzjNjWtM2XKtxY2+Ra4cOcOPFjxZmThwAKZx2E/D2l+HsnCMWNjxb93JzZ7XhcjTDRGQCD/gkA/gjt8MYyJjNZiYTE660mgIW7GQaOGCSSKKKKOGOGOOGFDHPfkzVAITYQ5ws8mFzjxrczPMwWtGTNktct8zZbhaMsmVvic5M2JiAKiAKpAYP+Dqj+DsPl1iCMTVMKqojEVVU0Y3jOGJ4RiIhKJmpVGYm05uydxMwmzc3NbqLiYurhCLiZiYnE1MLi4supzUhNdfA8Hp1OXMHDjERMQiUSTnlHV4nigIP9td+3J8DjrUVWoxiqxVRUYjE0mJmM4uEWtm5ZXExchIETJMzMxIIlK4ZgCRIgmIImrJmJlCYvj4Xh9u5y5g5r3c2maiIjDwvJ8qXDiIOPgCJ92ZIlJExMxMSKuomETEzWamJRcTFxEkXUiakRdSACYEwiQAJiauJgABMAEEESmLiRFwTN74+vN/BAITYRkyYmrdqyYrWuNyzWtMLNitxZGLRa2ZsWThy1aMGrTKAKYxqE/D1R+Hqlp0b7RqrbDLDCdYToxRpig/4PHv4PH0TF1dXGaziZhjPCM8iFuykOhgRIIIUMMMcEMMMdODwsOaAhNhDVg5atWbHCtaNMOJa0Z4cS3CyYNlrLMyYZGWHCzbt2IArAAV+D/iE2/iFJvMMxNrmY4wi8QxE0mpxWK6axrGK0xGMa4a4aqprLjW653x314+HPe+s8b531nnz3vne7Z5RHIIP+Dpb+DpfMwq8DU6U1MUVEREQKqKvW8bZm8zud7znec3c3M3luN43reGCKpwrWOkdnSECD8rwvZuJImEJiUXIEXV1cSiUkEImJCKiJq7mYREQmZlNWhKYtO+ftxgAhNhGZnkbuWbVktw4W+Na0YMmi3CzytVrFyxc5MeHHkyMWAAq3AVWD/g78/g7t7rnN3lxrcbnjG5uYlAEY1rhrpjtHauWOXCOUaqEJmcuuee/Dz4fXnfO8k6zyquCD/ga4/gbBzdZ1aYuLqKaqq01GKisThdSmJxcFxNzN3x3njx3fOeLnG3OrrDlXaPCvxqjog697fqpiaukJktKalNXExMJiYmJiYJiYmJiJhExETCYmZLXMzvn6b0AhNhDdlhb5mORwtctsbFa0YMcK1yycZFrFrlcuHDBw2YYcYAr2AZABg/4QAv4QA+Lh37eH4Xg6moRGmKxrEViKjEcJxNTdt4mJhNXct1mVBErytcxF4vGam4uJiyUzOYmefjcamJl16dQHPlzqFourohWeXPXTqIP+C7b+C8W47eH4WcajU6xFVqYikTKM4562upkurgmIuCUTGUXEyTNTRE63VzMzMxNlxNxmpThEyjKJAZx1i7zM7RdVOMXy34nfsIPyvC92kJi5lMJiZiRCIiBCUxeLTCRMTExdJiSJAJq4Jq4ABEhFwETUoJhMJRKYkSnN8ePg9+ghNhGNg1auWDDMtzNmLFa0bZXK1wyY5lrJgwYt2rhpmYtcQAplHYT8PP34ef2PFnzcfJhhWFYKxhUSjonTcIP+Fvz+Fv116eH4Xj8FTSppIVnhMoTB2Jc3LGEUUYzhEjCMV67eDHoAITYRmZ5sWVq0cLW7RozWtMWRotxZmbFa1Z5Wrdo1cY8TFyAKxAFVg/4hyv4h09ebW3GuOOOs6tbNzbFcsduHLhrFcJ5VrHDWtVUVETNt3xzznnPG+O+O+/Xrz79evXnbeonQg/4VsP4Vv+nj9t648uPbj0nhqODURERNVUYVrMLXnN53vjnjnPOd3xvd5m7TCcCpqoxHTfbE4IThZ4RhFBAjOc4xhGEYQiCMZTgigjKMCCEUIynICMYynCEUZThGJXP2ZT8BACE2EYcTPLkcM8S1kxyY1rTJmyrXDVq2Ws8eRg3xZGrBzjcgCrYBXIP+DcL+Dd/lma3jnWW62yuVkxURVVisY4Y1y5Y4cMY1iNMRUTEzMzm7nnPfPW/BvvfO93u7Wq/A3XCD/g0m/g01xBFZwqcRVVEcKpqKKhKLpMwynec53e9543xzlxoCZzrdXV0qIqNRyntVcIP4Cj4BQiJhNrBMEwlEoki4iYmCUTExMBBEwIIEyXEpXefB9F5AITYQ5zZsmHIxcLWLBviWtGDVitwtWbZbhw4mbJo0xZsjPGAK0gFwhPwTrfgnXNuzh5rwjOcU50vaMIISQlCSUJKRhKEYYdWvVr0adGnJlyZcmXdhlGkYo59WvNn0adWvRpyZQApUkhCUZIxhecpghPwlEfhKJK0tFBKdp0QlJSEkCcIzhWKc4qwZdm3Rp0adWvJlzZ8mXNeJFFGESMAAA06NdI1RnGMkqV3cHgZcgIL7vwB+CfhtREpU2yzZc2LCwNwAAADNAlxCUqyrKANvnvfN+HyAITYRkaMmLdnlaLXLfIwWtHGRytwsWrNbjc4cWbC2bM2LPIAKXRWF+CDD4IMbbMTiMnZbJOhjggijsgCE/C2F+FsPbs37tOaeCMIQjKV8EwCD9zyYiZm7nKYmd8/P44AhNhDJgzxNWTRitZscmJa0buW61yyx5luLHlbZsmNrkwuWYAqyAUSE/BvV+DhOl73vfCwzrCNIWxYM2DRizYM2jFgzYsmKkMCycp2nCs53w5duPh6+Pp4+nfrrjyRtmIP+FNj+FNWOE1WoxHKOk8GsVTE4ttxve+fHnz69efg8+vPvvjvvOV6nhjWOEctOlZwAhNnKn1awQEIxhWCMQjBCMpymhGEYEEYQjCMICESMyt+rlh0gITYRizN3LRxiYrceZgyWtHDRqtcMM2ZblcZGbFjlxuGDlyAKhwE2g/5EqP5EkevSbXO524xxxxrMXFkK1HDGNY4VqkzPG+cd+HXAg/3OX7nXvEwzrjjfDr249L4OFYw1BJmcze53mdrveufTnFCD8Dznp8SoqURNyWlImJi6mImJiUxcznPPxdvWITYRmyOM2Jk4aLcLNuzWtGjFwtct22NbmzZcOTDibN8bTGAKqQFVg/5FOP5FOQBERCkzOZze43U6VURQeVfKunCNTVm7433nvz45422tMTMVqPA34TtIg/2TH7JnlzA8OZzvjnebmcKcqxWp5aOnXob5Sla5RCKVVRw4VwrTSZm873ufB2rqg/c6I+DYhExNWTCLgCQTMJiUTEwTAmJTAITCYi6uJvn383OPICE2EMWmbDjZtm63EyauFrRizwrXOFwxW4sTbG2bMMbNhmxgCukBWIbyOfeR02Gk4KJgYGHgIlFwkfCRaHgI2Dh4eLg4mDg4OBgIGCiISKioyQlJCUlJaWlpaYjpKYjpKWipaMkIaGgIOHj5GZm6OfpZ2nm6efoZelmZehkaOLj42BCE+Ya+ZBhDEslSdoxRjKdpUtipgwSyStPFGUMCUIQwEKSrGuO+PPh069e/bwdufbrz563x2rshmhkyYs0t2zdmyYiD9TpMfAedYqJRZMStKUxImJgRMTExYRKCJRMTFTCFShGU3vn79y84ITYRlYNG7PKwyLczBriWtMLDMtcMWDdbictnOFiwzNsWXIAKrgFVg/4rwP4rq99enVdHj6m52lU0qKRgpCJmFxCcTNSJoxnGfCzTEUlbc9e3h1x1lICD/gCU/gCf7ZunfseDyQUVNKRShgi8IvFkTFszbv4Xh9u/heH24pTMyRc6658LzeFxIITZkqIo4azmjCIQiCMEYEZTlEIRlOMq0nCckIoIwIwRBGccN8vHtfwYITYQ3xtGLRg1arWWZswWtMmTKtcZczNbhxM2uNyzxY2zVyAKXheD/imK/imLPAuopUxSk8puAIT8BCn4CFdWvReMqowjGVaYcWFO4IbAkChb2BgEBAwBAoGDhZ2bgoG6ITYQ3xYWGbM1aLXDlzjWtGjjEtxNMuJa3cOcLRuwZtcePEAKXhaD/i2I/i2PmI1NUoxdZx4fjZuD/gIK/gH1zdRKohMXHHHg1nmAhrqEQt3AwCCg4GChYSHRMHRxMBWAITYQ5yuG7bIwbLXOJrmWtGzDCtcN2mZbix5MWZgyzNmrHMAKdiiE/F7V+L2sMuTfSsYpxnKMoJUkhCOTXqx4mXIZAIP+Ah7+Ah8KvpM4vFkSVITfHwPB4cUwd4XEZaGTQ2wQoUcCGKGKOKOOCOKWSWQjSz15mBqgITYQ0cZGjnM4cLWLRm5WtGGZotxOceFblZY2DbMyatGePEAKZRyD/jSk/jSj4t5jnHFxjd2Irg8DfTXYg/4AXP4AS8qjF1FMViohOXPXXc+ChdkR62GKGKOKOCFDFHHBDDTXmY4ssCE2EZXLfJjxNma1nkcYVrTFhYrcLXM1WtGDLC5YN2zJwzZACq4BSIT8Z4H4zwdlc/A14sea+idoUhKcLzvHHOsZxkSpKlJQpCbDGs8ubCgjCsMMrwLXyVxY+BWD/gPI/gPJ48HW8dcdY3OUIxjVdOHDWKhc7zed5uc1er1wcKrERpUBuOePN8TxddSE5mDlwkkjGsayrKcJgQjCKERCMIwihEIRhGBKc5RhNWE8OHnnUCE2EYWmVqxZs3K1g3Z41rRzlyLXGFs4Wt8mNoxxucmVjjwgCpQBSoP+Olr+OlseBep5Z4RThPBipqsxNy4zucznMzd8fA8EB1jbMcYmLg4Z6c/CvkCD/gQq/gQrFb1vW9WtNZi4iYIIImAAA7XepwiITVxx14OL2IP1umfVmJiS4TEykESJhMAImIASlCYkmbnjv0cx7QAhNhDFywYscrRwtY5s2Fa0cZGK3DmbYluJuxxsmjTHmZscQApiF4P+QPb+QP3O7brOFRisYvpngIP+A6T+A7XG8zms1ERGM8OPbdYshq6QgoO7g4KAgYKFgoNCwcHEz8nBQN4AITYQ2as3LdxlwrWLdgzWtMONitcNnLRazw4szhxmy5m+JgAKjQE9g/5HIP5HO4u4mJInCkQRcpQiYiYVDDB4U6xWMRFxz5eTjeSD/gOK/gOXrN1OM6moiIYhjEYioqJxMXObzd318Lw+2S6mZu+OvBiZhOJyIS8CzlERjCMYRhECMAAhFCMCMCE0Z1x8fSyAITYRhcYmDHK3ZLcuNriWtGbVotwsXDdaxct2jdqzZsmrJmAKUxOD/kTK/kTX5DlqNMVFbxWQgv5U2/lTPRG8sXx7TyCGhrBCXZAICDgYOHiZ+Jga4CE2ENMLlowx5nC3EyYOVrRnmZrXDhu4Wt2zfMyyuGWZxlcAClcWg/5H6P5H6VKqGIqqmK3y6xCD/gTk/gTl8brhiJqAmOOt86CFyGMQbEghgII4J4K68rDYITYQ5wtcjdoyzLcORmzWtGrhktw5GjNbmaZc2Zq3x5GGLGAKUxCD/kpI/kpfvjneee874xfPAIL+Vtv5Wj9d3klOroCGrpKAg7+HhIOEg4GNrYGBqiE2EYcrFm2ZtHK1kzb4lrTG1cLcOVnmWucbHKxcs8eXExygCqYBTYP+LMb+LMcHCM6zyvhfK6RlucuvbmTSoqsKkubm+fjeP4XGYuZmZRMXiZxLwN4Ag/4Jxv4Jxx4PgeXy4ucdXOs01rHLHDFeJOlJ3fHO9zmUUxjB42a1jFRELXxnO3gp8GCD9Th6+4ioiamJuZi0xIRKJEwBEgESiSJiQTN8fN8PHqAhNhGJi3yM2GNwtyOHORa0ctWS1y3y4VrFywct8eLJhy5cQApmHIP+M6L+M6PrnHeOc3uMzKYiq6cI8DTAhPwOFfgcL3Z1sDBRSFIUrKs7znptwWSFw2QhbGFNBIihIUMEMEtMtdt+ACE2EZmuZgxcs8y3I0aZVrRi4ZLcTXG2W43OHI4xY2LhlicACpoBPYP+NIL+NIPri+MbxvV6rGIeRcaiZXeYmIiqKQqdXErvi3cc6jfQg/4Hkv4Hbc10jhOutcZ63x8E8WdrajlrWtYUjjPHO5775747XHDGO0a5cu6EzcjfwaQlCME5poRhGEyMYRhCMpyjCMhARhOESKOHXzZT8AAhNhDVtkyt2DLEtctm7Ja0ytWi3EwZN1uPG2YY3GVs0Zt2AAqfAUmD/jpM/jpF30rwfQ68r4KRFZxNKIku8pzczM3c8/C8M4cV11xnc3cxdRU9N9t9AIP+CXz+CW/r0vj2763WalMTMWkiCItE1KETE1ZjLlz8DMYVEVKY48O+M9eAg9eFMzMmZm5SiZq4AAiQiUTCJiYSmLq4mZnaefnz6QAhNhDVmwx5s2VwtcZGjFa0ZMcq1zlwtlrZplat8zNgyZtGYApmHIP+QVz+QVPbObu7nMbTqdYjwuvTlqaAhfglk+CXe9TLBDIiiggkSQzQrsnksnhoYIXCZg1cKCGAQQhHHPLHPjZZgCE2EMceTHhbZMy1y3zYVrRk0ZLcTVvhW5GznDmxZsjFzmagCqUBS4P+RJr+RJ+gETMdeni0ZxOr7eD4HfhE1cJtdsxEsRFVis+NNYw1iEXE7x4czzCD/giE/gh55jr0PD8Lny8HwPF5Ti8IqeXPxs6rDU1MEXMXLOZzOePbimJi5XmY445xEoPwtc4lJdZFwmEpSTExMBF1dTNSmJgRMTEgTc78P0Y8ICE2ENMuNqyxY8q3G5cNVrRyzbLXLTI0Ws82Vu1ws8WPG2YAClISg/5EUv5EU3gXqqrBdbvHEIP+Cmz+Cm1nCKaRMbmO4IXTSM/bBCQwRwz34uHKACE2EOcTXHlytsS1u4ZM1rTLhbLcLjEzWsWeJiwctMbJniaAClUUg/5HOv5HO9b6TFMREYXjMwCD/gqM/gqN6dfAlwvU6tGYzvCFszDPxoCGCMnlhwOJiCE2EOXLRxkatWa3JjZs1rRw4aLcTHM5Wt2LfK3a5GeVs3yAClwWhPyTgfknPycG0a1x1y3w5b4YzxRWg/4LXv4LX3DjDEaqqxWF1N5AhqqUR9igICBgCBgSBibdA1AhNhDbHiyZXDhytw5MLZa0cuGy3FlatVrho2ytXOTDkzYXAAqVAUaD/i++/i+/YziYiJiYRdThFYVq6XFzO53Oerm5swxVcMVVTFMKpwvfAIP+Eo7+Eo91uObbjXGrgqMREYaa1XDGqDMcZbXKYjhWMVrFQi2Z34Ngg/AonNzcTMEWmJTATBMCIlMSTBEpiSpiJTvwfRnzgCE2EN2GRhlcNGi1yzw4VrRuwZLXDfGzW5sbBpjwtnDnGwagCl0Yg/40WP40WevTrqEomghVvE8MhPwfHfg+PwYdkpWtKiFZxrfDDetwQIXSRNfEggSSxRoSGOeXA4OoITYQ0cucLFzkbrcrFrmWtGTbItcN8zda1YOHLfI5bsWWLMAKVRKD/jSU/jSV8DOo1Goia3XPnACD/g/S/g/T3FSq6TGcXfKGtoSDuYGAIFBoGDiZWLpgITYQ2ZYW7bE3ZLcTRpjWtMbVmtcZsmJawYYmLdtjaYW7BkAKTw6E/GmN+NMfjVpSUkZVhICD/hDi/hDjtN4zwzrNQIaemFrCwELBwsLComiAITYRkzYmmJzlaLWjhrhWtMuJutcM3GFbkYtMrFvjbOMWVyAKoQFHg/47Fv47JfDqy4nhOo4Y4a1jEURmOLrPGc2rF12mKiC8ca3jnXGON5ubi+E8OACD/g/U/g/BViOEYnE1mN3xvvPPd7vdbjOGIxwntx4WiLRd1zjm2u4RGnB4THKD7ehx9lhAmLgVlExcbZhCqqRKYghUQzjMXMibznj6bzghNhDHE1as2mHCtxYcOJa0bt2C1wwYsVrZzlYYsWVxjbZMQAqGATmD/j1Y/j1ny1wjVclVKYym5ZtcliZhMSjc3mc5jLFx0IP+ERz+EPnekJu87zx3zzebMRrHDgeBVY4YxBEtrXObnd8euoTdxngGEYCBCEYEYkYRjAjBGUYRgRCMpwhOOffpsCE2EM3LPJkxYsq1k5a4lrTEzwrXLRkyWtGDVzmzY2bPKzYgCpIBPIP+QKL+QJXnN3O83MtVXbPTERhDEVhiYu83vOc5zeeN7vNqjlPTwKCD/hMW/hLxzWIgu7njPe++e98+M5TEOEY1yxjlGtVFQqS5zPHHXdcQhPAiHgeMBBBEEUBGEYRjBFCKEYRgIREYRnl263WAITYQzxY8jNgywrWTJu2WtGjdgtxN8eVa4a48TZy4btcuNwAKfy+D/kU8/kU958b4s6zioxWmo5VURDMzvetolCHLPgZxoIP+EQT+EQW8KjGKxEo3mPDjPO7u8TjHbwfAeBNYjG68Hl13IITB3kPAswRhOEYAgjAEYIiMY3vr2uUAITYQyytmLJplYrXOXE2WtMTbGtcMGuZbjytMznFlcsMuHMAKfCmE/JDN+SFXTweBzcV41tWSSUJQlLFp0VonJGDHiY8WfMCE/CJJ+ESeGnRWk6QkhCNqyjGEcerXixsmVgwsmVs20qCE4HMcvDOsYwmIowiRhFABFeenhusAITYQ1xss2XFlarXLdziWtGDTEtxYXGJa0ZucbLEzwtHLNgAKfy+D/kta/ktb7d3g1PPHPGcIjEY4dekMXSZmds5vNt11a2CD/hCa/hCbiUsInWcXErjPDj2twmCJjji5mbmN511AhIdiPXilKUYRTiiIkRCMpyjCMIwRjO+/fHvAITYRmcZGLPDjcLcbXNkWtGOVktxOWeZaxbMsOTMzzNMTdkAKayuD/i3M/i3N8OtztzrnW8bqZqYmqjDTBUwmKRXEg/4YZv4YZ/F5SpUXyzU0VKJXE3ViRBjHcIPlMSSTCZtcSQCJiYAnffxfeCE2EYcbdw0aZcy1g5YNlrRw4bLcOTG1Ws8jdm4YMsThlmZgCrIBXYP+Lwj+LwkADwPB6b1er5Z1VRVF5u88efTnuJm4RUYvyJcMQqZmc3czmLlMTMxkmr4b6c58IIP+Go7+Go8ADny7mXObnNrpWI5axjUdK1pirznee7rvebzUYrUarCqxUaxGtRhMs561x8XwAIPldxEETFgEpi4lMXUiJqSJSCYIki4ABCYJiQu99/N34gAhNhGRs2bNMbZqtYOGOFa0Z4ma1ziY5VrTCzzY2DFs3y4cQAptH4T8bsn43S+Dq1mWGWmWmOl5XkhGUloZK5oghPwwdfhhBplyFrVyXzYcCSUZThG8s+DThxCElyuzaVLSlFNWMYxTgjGNb5dOvgAhNhGHC5yYW7hqtbNWeFa0xNWi1xmw5FuFs2Y4WuLNkcsmwAqXAUCD/jj2/jj3HLncbq4vCsTqeF4RMTlfHp1ducRCsTGq1PK4Zze7zxsAg/4Ydv4YdxV+QjVRK7nObvc3ubVeOXfs7TFSnc957763ziWNa10nxgCE5W6HgOJCEIwiRIoThGIjKKEEIpRIIECKcJwjGN9vNhoAITYRjxZGeRgxYLW7di0WtMbdutxMMbJa2xNWLdpibY8LlsAKjgE6g/49Hv49H/G8fwpxWIjU6mohU4VNr3neeN+D2753PO+N5u4udMY6T08Ag/4Zrv4Zr8Zq4hUza2a3UlIqKIhvwvD8TKKmmJqaZcddesCE0dRy+HGBCMIRgRhEiEYEYQihGCCIRRgnXP0Y7CE2EY8zZk1aMmq3HhytVrRg2bLcTdxkWscLLM5asszJo5bgClgTg/5Cdv5CjcxZURGJ5X4h0IT8Mmn4ZWcNbZULSwYq5seSE7CGlLAwLAkDBQMDAxMLRxrAACE2ENWuZhma5ci3NkwslrTKxyrXGPCxWsGzZlixYsbXEzxACo4BOIP+Rqr+RsuK3rPLPC9XiVTNxeayRE1ERVYjWK5YrGLxO8eDjvdgg/4Xzv4X4arPLj049M4qOFcK4ViKzi7uc5nOV2tmLSm644443cCE60unCUEIxrGcQjCMCMEYAQjBGEYREYzrh4M8vgQhNhDHK1zOW2NityssrJa0zMGa3Diy4lrBozytcrhozZ5WQApYEYT8ign5FB4bJ0pSUp0y4ssZAIP+Gcj+Gb3nxwavU6zw3ngAhrqEgr+DgUCg4OBhYeVjaoAhNhGZjkYMHGFstatsjNa0Zsmi3C0yOFrhi5cM27nNhwuMgApTEIP+R/b+R++dY4YjFTjeo4iD/hnK/hmv66ik6tjjOO6GuISAv4OAQMBAwsPD062AITYQ0bMGbPEzZLWTjFiWtGzjGtcs8TJbiy5cWZi1ZOW7fCAKVBGF+Sur5LDY44rZ6676cHPjZZ8Gg/4ZpP4Zm8bxThWsY4Yy6oeLS6AQGjkACGz0mwAhNhDnJhYNnLPEtZOGDBa0Ysci1wywsFuNi0Zt2GPJibOcoAqiAUyD/hac/hadeBz4Z5XqIiYmYlKbm+vDndroxWKrFcI0xNzlzrOYuNxa5LiJxuiD/iSK/iSLd1ca4uMStMRFRwrGMa5axjETe873njnjmbtWo1jFYxwrGoqJtuc7rj1Ag+1TMMxmLSkJiSE1JFxIITCYmLq6kiYIkJTO+vs34QAhNhDly1YN8mNstwss2Na0csMK3FjxOVuJsxzNXGFpkZYswApnHYP+Hsz+Hs0TxzO9xzjjW8KqNRy34lQAg/4iGP4iGR0uqrVRq9bxcrZrrTxwhcliGrlgghgggggIIYUMccMMdeJwNwAhNhDfEwa42mJmtctnLla0xuca1zly5VrZwya4mLJxkcMMgAqhAUGD/h++/h+/YzzxxxxrOFYrHCuUYRMzuczfPwuMTiaiaRF63q5Zji3Lp15Qg/4iuP4iuXSnSO0cLrN8c9d88887SiNVjFcNTiLZvrPe+fHjdxWOGuleBz7XqYTF0uPhEYTmjGMIpREZTRhGESCMIyjBKCESMZowmnfHy7x8FCE2EN3DNnjbYm61y1aMlrRlkYLXDBm2W5GmNm1xMm7LLjZgCpgBRYP+JHz+JInkOnXwJnhPKek8pxUxFpTKbmbvO725nPMcZ3eWyI0xwjlnwHKD/iSS/iSXocOOI3w48O+M1teLoiYJmpKvWdSdLqMYioiMxdtuevBhIIPXqezcTUREQTK5maurq6uJAgiJRKZRJEhK73x9HfhAITYQ4b4XDnLjarW7hwzWtGjXEtcuHLRaybtMmPCyxtcebEAKZhmD/ipG/ipXV4cbjOM8J4TwVDhvXLmAhPxIwfiR/YaxSjJadIFKV3cHgZcghrqGgL+DgIGAQEDAQKBgUHAwsXLyq4AhNhGbCwwtcOTItYZcLNa0x5XK1y0bNluLM4w48LJwwYZcIAqRATmD/i92/i915dbqY7y3c5ZrNSKVVYrEcJqenXzuPSOlYiGb6vDjPUCE/EYZ+IxvFDLk37tOKcpUYKSwShSUoRijW85zrPLs26s9qoxgjFWmWFSE1c517oQiiRAjCcEYRgQjASjAJwnFGM66eW1AITYQ3yssTNg3zLcOVm1WtMmZytxY2LVayytmTdriaZnOZoAKWRSE/Fr9+LX9o07q0jCMJVte2GkAg/4kwv4kw2M8dIYvWa3w5xiGjLSAYFQMAIGDgYOBiY2ZiiE2EM2rNyxaY8S1i0zOVrRm4crXGFwxW5sLPJlZsszlk2agCloUg/4wYP4wYe2+DGIiLm43w6oAhPxJEfiSJ4WVaGCEEaYbaaVzxIaGvC7h4EQMDBoWHk5WBwAAITYQ4YN3LljizLceRi4WtGrRytctmjVblatGzdk2aMmGNgAKWBSD/jK8/jLLzdysmbZjnw3kg/4knv4kk6VFNUxPDOueIsCGiryDgsAwMCgSDgYGBhYuvgo4ITYQzcNm2Fq5cLXLNhkWtGTXItc5MLla5YZMLdxky48TZyAKmwE+hPw0xfhpblW2OWGWmN5441hGEJUpJalMFrYoSQrWtcuTK1yrhnOc4wpaXE28TJSD/h2m/h2zxz5c8X28fsiqqsNVUkzNowiJmd318TxXTnFxlay+3h6nYITkWjhrjmnKJGE4TgiEYRhFBGAIAIwijCcb5eHleBghNhGNtiytmuNwtZ5nGZa0yuGy3EzxOFrhw4xuc2Zk1yNWgAp1IYT8PnX4fJds8OOd73jjheUcVMWLFmxZMWKWK+iuWYCD/hxo/hxd58ojFaYrCpxEJTPOfBz4Lr1AhcxiGbwZDBDBFDBDDAhjQwRoYZZcTiYMwCE2EN2DbJiw43K3JiY5VrRkxZLXLXG1Ws2rVq3xuM2PI4YAClgUhPw35fhwJtk4DFbBKkIQWrkjUIP+HnT+Hm2c9MzFTNXWeHfTYIXCZ6GLYxoYEZDHLbkY5iE2EOXGTM2cNMK1w0w4VrTJkYrcTNuyW5mDPJiasMrRlkZACogBOIP+IgL+IhG7ni23EwrhXDlrpw4RgnO93m5kYRCqpVT058FAg/4env4en5zynEYqsamIi5nOd558eM7hFcK5HjMRUXObznm8PjnihO5idXHFGBOEYoTgIRQnAAAhERTrl4OePWAhNhDViyw4W7NstxN8Tha0zZMK3E2xYVuTMycsnDjDiYNWYApmGoT8TKX4mX44aryxwrKdJUyU1W2S0IQAhPw5bfhyrxUrmlknghKMLxrHDe+2uPLhhc9gmXw6KGBDBGhhI4Y683PFniE2EN2zlvia5WS1mxbZlrRtmaLXLRnjW5sLZvmyt2zbMyYgCmgchPxRjfijdheJOCeClsWDJkxSyRwZdWmgg/4cSv4cLdIxiqgiZM3u/DePHfrYhc5ioI9vDFDFDBDBCRwRwwwyy35GDFAhNhGFgwZs8jHMtct2LBa0btMa1xjzZFuPKxZ5WDjK4ZucoApiGIP+LdT+LcvjOO+d3zmzGMcq6delWIT8Oj34dD8+y8sFrWpCkqxnXHDbDDjAhcpjoIdmhggQISGGWOnD41UAITYRicM8WVs3xLWrbI2WtMzDGtcZG2ZayYY2TLCywssrdkAKXxOF+KoD4qj8BHjJqsNgMVZZFAvrwuJAhPw9Xfh6djnxXrSeBaUs2Nj0gIasmIKDv4FCQKBhYOFkbWBUACE2EZsbRm4zN8a3JhaZFrRy3crcOXHjW5sWJpkxYWDfJmZ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4HAOAgAQdBJYH/gMBELBZignd74xJkmbK2GqmxkACEQhIEET//wNFNQdIEET/AUU1BQM4C2QZIDIJAJCbAwE3wB5FMwkAkIICAdvFHkU4CAD+AwB7hdI0Ek7ApD/TAKQ/Cmkdg/4LqP4Ll+eERvh1x1jm3GahiMZ6TfSE/ESx+Ij2sqLSpbAyQpFeNc8c8N8NOPCAhcpiIdXAihgEMEcEJHDHDHTXl4swITYQ0x42mPC4bLc2Rq3WtG+LKtcN2GNbjzNWbBo4b4cjNkAKXxWD/g8C/g7743U2vjGYmr1qeUiE/EWd+IrOeC0qZKMEIq48s9PDyIa8goDAcDAIGAgIGAQMBBwMfRw8QCE2ENsrdyxasGq1vhyMFrTLkxLcLPCyWuMuJvmbOW2ZjjyAClcUg/4PQv4PK+vCHIiYlGOdVzCD/iMm/iMnzLdZwrWdXrvqJIZgSAgMBkCg4EgYGJkaOAnAITYRlYYWeHDhYrXDJu0WtMeNytxZWrJa4xNWOHM4xMWLPGAKRwmE/B+N+D7vJPJTImCD/iTQ/iTFvjXWscSHgk4gEBpMHl6MACE2EM8TFmwxuW61k3cZFrTC1arXDNkwW5G7BniZNMzTDkxgClkSg/4WVP4WY25ccbpUV2vloIT8Rcn4iwcCGjBSFpxjnlpvlIaEvoGCwHAwMBAwCDiYOJpYOaAhNhDFo1Y42LXMtZtcTBa0x5Ma1yxbslrbK5atm+Vy4aM8IAqdATuD/hjK/hjJc93u+M7myMa1jwNeFXauGoxwjFXETxc7734fHrz6887Ka6cAg/4kAv4j0+mOGqi8z1nvx434O/Dni3yvlw1SJu95zxvnHGOOLiqrHSu09uSE8BUl4BvFGCMYRhOE4IwnKdp0QnBGCEYEIhCcIpxjt6bQITYRlc4cWFpibLWObK3WtGWZqtc4Wrha2asWWPDlzY2GbCAKTRiE/D8J+H4XVhkjj1a2TKAAgv7OQ/s5GChmgACD6RcZXCIkm5mZz38nxCE2EZWrNhmzZWq3Nlw5VrRmxyrXGNtkWsGbbLlxNG2Vk4xACocBMoP+Iir+IkfN9IxPgeL4nfEswm6zW1xFRwxrWNVwjFVC8d8b4oP+I9b+I9Xbhvhl06+JnGmsYxVYipud8d5znNxltm53Xi6zIITjcangFOEyMYRIwRQRhGCIIyjBEnGd9fPpzCE2EMczZg5Yt263FicZVrTKzcLXGRqwW5GDfCyxY3OXFhZgCkYJhfiD0+IPXBTWSYiQg/4mWv4mT4deOccQh6BAlBgsNmaFACE2EY2WVgxzMsK1s4cZlrRnhzLXGbI1WsmjDFkauGuVywYACpsBQYP+Kn7+Kn/lXHp38DnwmIiqmJZnPftzmJqJ04RwqsRK9znc3cbxZMNX2UCE/E4F+JwPPgz00tM8s6kLWwYMGLJTjSwWQrXHjz48tc8a1lSlMGLNkxZrZJShOc2uE8qD8ycxEN7uc1IExITExMTAhJEkAJJvfX2wITYQ3zYWzDI0zLXOZmyWtGbbItwtGOFa2yNcrNvmaMmLfGAKogFAg/4z6v4z34nn4GYmZiavV6RFIiYtm768uMTDU1FE1NRq+Qy5z157hPxH8fiQJ0I7KZMGLFSDDfHhx48OfHlvjVxSzZMXAhihKc51xs8M8c9c89NZxtLE2JQAhPAVHgGcYRRhGCMJynARThNKMlEIwiQjCBCMYTRRRjfm8OEAITYQ5ZtHDZuxwrcbVq0WtMTLEtw4mTZbmyYc2Ftlb4cmZiAKbCOD/hbs/hbtHLmOutxxjMZxvDEVjEOnXwsghPxj5fjHzFaDNCOKmSGaGClJyjGd46acOWvGhKdLlxIEYVjGBCKZFFONcePXfsAhNhDHMyzOHDPGtysWmNa0aY2y3Czc5FrXHjatXDLHlyMmgApkHIP+GQz+GQ3p1rcNxut4Wi8XWJ6W0IT8ZGX4yM4RxStbBktghgRrOcb5Z54cNyyF0VUmzEAijgQoUcEcMtuTpoAhNhGTK3Z5cuZotwsGzJa0b5sa3EzyY1rZxjasM2VizaMsQApUFIP+GLj+GKtXSuFVabvi51fggIP+Mkb+MkWZLlKL1fDjrGSGtoyBu4UQJAkDByNSpCE2EOWbZpjZ5Wa1uwcuVrRvlbLXDdu0WtHGNo4y4WzJjmYAClsUg/4ZkP4Zla7d+zhHCuEViemcwIP+M2T+M1nn068rq0sy3U5AhraIgr+DgIBAwECg4GDh7WDYGCE2EYWjbFlbNm61tmZ4lrTM3arXDVm5WtXDZvkZMWblhizAClcSg/4gSP4gWcN44441xxeKnXCD/jLO/jK3eBHSuWMKnM+DviCFx2IzMsMEcEMKFLLk8DhAITYRjYMcTls3crc2Ro3WtGmVotw4WTJblYMc2Vw1a5m7jCAKrQFNg/4h3v4h3+m8xNZi53lc1OmOHPUFIqKnUxhjDhEYmlzd5vjvjnnPWczNmp6X5DCD/jL0/jL1z4UcOXLXDhhG7457748+c895m4nWK4ViqiU5vOd3ndzdzmLlDEYxHKtTyzyeEITsZoeA4zIwiEEYQmRAhGEYIwIwIwIEIwQnARhOCMJwqvj68tQhNhDdgzZtXLfIty5nDBa0wsGi3DlYY1uHG1w5cTbDiYZMoArdBMMDg/4xGP4xGXHgHPkd+wVfgZoq6JW6+B4IAADjw8XVsialiWDp37LrW9TK6tcJqYzVpiUTUTq4FxKJi6ExdTETjPLn4Hg9u/heH4F1MRAiEImVzMz18TxXDiABVpF4lEKupiRcRaZrMJiJhEkTF1MEwESAB16denh4zLK9TVa4eD4Bx4M4tUzK5mbhMYjDEX06+FzQJhcTNuXGJq4tcJqYis8ufgZgTMTF4mJnj4HVMpm2U1MVoqKRAqZZXfDjOYzMzNKpo1MTFzMzF4c9TaZa3QCD/iKc/iKddegZwc+Qd+24iM4mriJgmAAAHPluolQiCiWeXN4Hg9u/jcYiKVi6mLpFpJkKuYmLJhKUzPPwvD8DweHHlz6deXPW9bpF1MSCazi0zAAAB4urcczmcxE1GEUmIVJUotExMVOIdPD8Lr058vB8Dv28PwvD8Lr069AAKuJiZTAgAcufaWsRWIqS4zNzmc9eHHOd5bmYqsRrkrprpjWlW3lzvd+H27+S58d9buGHDXKuniZ8bl05dqxFs8+PHnvxTx73zvec1eMa4dO3LwOXTWOUSnOee+PPq8297ynWOGOnR4VeBjlUxPi7gvwdb778d2pALQJQSyyxZYSwKsspKSgWLKlgJSbmwsAABKAACxYVBZNyrBYWAJSVLFhLNzZQubAJZYs2AAAAAAACwsmwsqVLFhc3NyiyykpKkpKAAACyyypslS5QSyygSrLKllgIpLKATZZZU3LLEsqWb8P4dT8PACE2EZcmRw1a5WK3C1ZMVrRm5YLcLhuyWtGrPM1Y4WmHKxcgCQEKrwK3AYP+MLr+MMW+nh+F4eolcTcxMEEi8ZwRKMxKUyXEMTCJiQiJRcTMETExZCJxNAo4denPlz1W9ZxnGcceHHhvXHhx4denh+F4vieH4XXoAAAPA8HxuOEYVMStuLjwfE8UAIT8Sx34le889GnNelcF8FbIQhGkYRhGU4VghGMkooiEYRkmlNCKEU6TkgkQJk0E6VkmnCsJk4Xpn0ac2fRXHq17Nuzbq17NurXky4seTLmz6tejTo04MIAAAvbLScYpoCEo0gpewIPzPG9HwYRMTExNJE3EzExMXQBEhExMIkmJi6mJRdSRJEouCYAiSJIkIkiSJCJRKJRITABEokiREgCYmJLvO/D8WfhAITYQ3cYWuFg2brWLDHhWtMmXKtcM3LJbibN2eViyb4czFoAKahyD/iiy/ii/xHHW2cbXExCkRW/AZwCD/jEW/jElOuOdca3GcTiYxFMZ6cvD8ICGjLKBrUHAQcDAwMDAwMBAhAoeNrYOCwEAITYRiws8LfC0arWrRnlWtGThutwsGbda5w5m2THhZNczFoAKayCE/FTd+Kofdv3Y8Up7KwwTslSUKQhCCq8L4YP+KTT+KTeLqr5c/G3rGNY1WFTE5zu/Dnr3g/Ymc8d7tcRMRMJi4mUr5+j10CE2EZs2FjjwuMS1o2ZZVrTNlbrcThrjW422Vi5zZGTli2YgClwWhfjDK+MMtbBTPXPbbXbgb7cDfbgZcOCD/ipA/ipBRJVRiKYRhy6Qhr6AgMAwIBAQMBBwMjWwEsAhNhDBthy5crTCtxtmjha0auWq1y4y4VuRmwZOHOXG3Z4cQAkACmcgg/4pxv4p13br0VNTV1czKbXCKjWeUIP+MjT+MjvPLOHgZ1VY4MYqqiJjMuNeDPOE0dDh4ZxrOZCMIwIwmRhGM8vVbiE2EN2uXM0xNWa1piyOVrTHmaLcLbDhWtGLHNjY4m2NmwaACrABRoP+LMz+LL3u78JibnOc7Xhwjl049r5X0zycJ5VjGNRW45zzd543xdZ631zvnvK+F1SE/GV1+MsOzVPBgxYsGClEcdc+XPrrxZ3jezUySxShCMZqrxxwxxw1wwypwjKmClsTNS0ghJeBkfBKMIwEYIRhNCMUUJwQIQhGE5IEIQnCKEROCcIp4/AMI+BAITYRlyuGmTC3yrXGVm5WtGzVmtcNsjla4YtGLNvictMjDIAKdyiE/FKF+KVHI16tdpwvaqKcpoSlBaUpQhCEcF8G/mZwg/44yv44w9sZ8K71epwxiKmrlmMwtutxxx3ZhOJyODwZpVhGlYRiiRQnKcCJGas68PTygCE2EOM2Zo0ZtmC3Hky5VrRnhcrcLbDmW4cWVu0ys8LbIwbACpkBOIT8VgH4rDZVZODwNuzbs4dppwjKkqUlKkaVlGaM4owx4tOjh4IxihDVw+EAhPx0ZfjpRtKOrg8DTojCkJShSMIwRhOk5RjCqMY49GnJlwYYRiilWlaAhNnG686SlCEaxnFFGCJFGCMowjKIgjAhOCKM8vNx0CE2EZWmVqwcYsa3G4w5VrTC4yLXLnK1WuWLBm3aOcLlwyYgCnEjg/4sQv4sQ/A8Guec5nbNXwcMcOmtVwmbvi8HGciD/jnA/jnB1voio4KRMTaLq8szvO8eLrjIhchjotfChihQIRGIYIYYI4EMceDx7UAhNhDnE2zYsTFqtaYmDBa0Y48K1w0ZZVrdk2YM27fI3cs8IAphGYP+KsT+KsXeh06+FmsNRjerxvW8gIP+Ovz+Ov3lzGtxE1a9deHPl17cwIXCZpoa4CGCNDDDHDDDAjvxOOAhNhGNqxx4WzZgty4cjJa0bY2a1y2aZVrLHlytsOZzmxZmAAqGATWE/FtR+LbfDi0ynCElIUlaFISjKCE1UceDCgjSdIwQlOWXicXiaYCD/jq0/jqnzw3pqyJjK073u8zM1jHLr0dEVirLTnr06572hOZxnbwpoiKMIwIwCMAhGCIBGMa5+XfkACE2EZGrBswbtHC3DiaYlrRnhxrXOHFmWs8zRnjZsWGTM4ZAClwYg/4vSP4vTcxkUiNRUGO/leDQg/45kv45cY1eCWWZu54xzvwZ4oa+hITAcKQKAg4CBIEg4WVn1sAhNhDliwbNszbGtcZGGZa0aZma3FhwuVrXEwbsm7Zy3yOWIApeGoP+MBb+MBczmslTGIxjEavh16c5hPxzlfjnLOdpyRxIylGatZ1wxzy2zITB4AcvLeZFFEijOca6eTYhNhDjLjxNmjXCtbOGzRa0YtMq1wwxNFrXMywsWGLCwxtGwAp9NoP+MRr+MR2Ac+QZwALqIVSqupi7bud3eY8XHOyD/jlI/jk57g6dQ6dQB27+NnVVjFFETERm3FxvjICE62yfgWcYQjCEQhEhEIwiQiQihOUYRlGEZ35++PMAITYQ2Y5W2LDlZLWjRq1WtMuNqtw5WeJa5bsMLZvjZtsLDIAKmwFHg/43QP43L3g+F4fTq71zZuZmpqqVCE1MRCEwghSIqMVisaiIuZznjw7zsIP+MSL+MSOJ48M4d+mcZpSqYiNNYqsQjcNrtO4u5i5VcJmbtbjXg45uIIToZuTOMKximjFCIRIRIwjCMIwAAhGCcokJwEYzw99DwIAhNhDbDlwucznCtyZWzVa0bOWy3C5ws1rLGxZ4sLbGycssQApWFIT8a4H41wcuQNlZShKk8mPFEIP+Msj+MsnWzlz8DeJqV8O8AIWrUGxhhQIUKOPA4m2QITYQ0xuHLRyzarWGNq3WtGORutwuMeRawb5cuHK0aYmuVsAKWBSD/jhi/jhtjG+2qphSL1zqwIL/AAcF/gANrqWZJhLs+G+whoLAEDAX8HAwECQEGQsLZwMIITYQzbsWbhzlxLcbBqwWtG7TEtxZnDJa2cM8jlkxwt2rRyAKYhaD/jo+/jpNylbN5vecwvwt9ICE/GdN+M6WeCeCeKVKWlKMI4548fBAhpKyQGBYCBQKBgIGBgIOBi7mAgcCACE2EMm7jDkzMWa1w2cZFrRi4arcWXKyWt8LJk1ysszRlkbACvkChAKD/jIc/jIppqIrfLm5czOJippURMGcZmJVMQmJZmJGJwRlc2SoRJMTF4mrxM0tNWAABw48JYmgrJ18TxfC8PwvD6dXTqDjw8GsspupiInExNRLDl37BvWlThFTCJmZnr4HgnLmOXNdc4XUohERURNLjJ4HOhGc9OvTr24xOcXNgIP+Jcr+JeHFwqe3h+E48Dt38CaxVViKRVIiERcszGYmYlGYJXE5EyRRUxE3cTKZmLub6+F4YAAHXp4vDM1moQQ5eL4ni+J16dejegdenWpkiCEoukVMQRIcufiXEVEVmlstuvgeCcOIunPl4NJkRMpmJnE6jkdohCb7+B4N15PCJ7dfKjSC/Bnfn89qzMYJu0Um5qbm5UssFlihKEstlhYIublLKNyy5UWTUm5sqWVKABYJZZYoACwsWLCxUssALlWCxYsLAACxYWACxVXd+/8Cz8DAITYRmwsWeTE2wrWmLFjWtMrZktcNGLZbmZs8Thy5ZMGbRgAKqgFLg/49yP49ybp4HXhdMVhidXFxmZy3PPpzu4mIVWfIuNIROYvNrLrOMxmCL4TAhPxq6fjV1z5meUsMLxxzysMZoUlS1MFMGS2TBaUozvjvlw3xzvOcoWpLFTJgxZqaoZlCs22mO4CDj3PVzCgmYkSklFxMLqYJgRMCYmLqYImCYmYtnv7c+EAhNhGLJlwsHLhitZuWGRa0zZmC1w3cNlrJozZM8jhsyctMQAqbATqD/kiA/kiXcs6VENVjHCuU9Lqc3vO8zaIiGpxMVE6VRGe8eL38UIT8ZJ34yJ6WlgpKEL3w1y49uHXfTGa2DNkyZMErQRrOc8N8OPTj26cuXChLdbNshPAVIeB5wihOU5IRhCMIpiKCMoxlOUYRhBCMIicYz4PTgCE2EMcbJplY4W63Ewa4VrRw3yLcOFu3W48WXNlZsmrJkyzACpwBSIT8D6n4H1ZyNOjPm4uLCysMryUlalrUpKUsEbKIQrDCvHKG2EazRUjKjVt2MWPYg/4WFv4WF+XM5c9b7WxPCcTEpmZtEwqaVEoyvM8wza4QjE1E4y8bx8ZAg+nuX8AlRIlJdXFpiUSRMBMSQihCZSTMJmWc9/brkCE2ENMzZy2zZci3CwZuVrRmwxrXLTC2Ws8zDI1zOHDBnmxACosBPYP+CaL+CaPhxnM5ZSxVa1GqioiLgy3OdnLKopiCCM8uvhd+26CD/hcq/hcrxnlFYrhiKtfGd8c53vc5u4rTVdCuVcIipzd7vc857x4MceaDj4Sl8E85QoBMCYkE1JARIlJK7ze9+HghNhDJjkbMXDRwtxNGDRa0cMMa3DkxZlrRyzZtsblwyatMIAqPATeD/g5G/g494+L04xxjrWcXitco5RwVSERMXd5nd7mVpiHTw/CxnxCD/hVq/hVf5+FhrHCMVFInd5zzvjnjfGbuZqZjKZqdVwYpMcucgITncCHbwkYJymIoTlOU5RgjAjBGAIwjCaMb8Pkw2CE2EZXLNthaYmy1nkcNVrTKzwrXLZthWuGbXE0y5muTJmyACnoug/4jEv4jEwOeq8FW1pqylYxrhPRikTjOO/gcbgCD/heC/heDA6R39Dv0vEYamlZrbM5nc3d5nMdeGcwAhNkrxnCKMIwjGJERSmRgjGEIopr4eDpj4GAhNhDVziyssOJstZM8bJa0ZNXK1y0c41rnC4xY8zhwxb42YAqlAUeD/iW+/iW/14MMpmDU8GM+RnEREzd338DwXbjEU1OlQianF0wq4vOb3xrrmeKD/hlS/hlT6RWsYjCcxu9578PDvOZmcVXgdejwrqFTMzNze5znjnnvecqrXLhXgTcbhOpsd3HCIhGEQhEIowRhGEYRIQigIRhGCEYREUSccvfnDqAhNhDRs5x4meTItyNsrFa0cuMS3C5Y4lubGwx4nDNo5b48gArBAVGE/E2p+JuXMBWdbxxzvPDDDHDWsoypbBkwYMWK2TJTJkzYNGDRbFSCaNZ3wzx5dePbj06c+XHhxzrHBXNbAIP+FQr+FQsB06wqcRqOEaxqqjE1CbpLMrvN7z1zzzz454ud8Y4sp1FRyarWMeBnp0CE71oeA6oIRIIIwjCaJOUYREJwIThGAjCEYQjCEYQjGEYRhOUJwjCcKznx+HHYITYQ5bYsWRm4arWOLEwWtGuNutxMHGFbmcOMbhzhb4mLfEAKxgFrg/4shP4skbjp4PZqeDTlGqxWqjEY4RFNVNMXRcsmZlebu95mZu5m7zd5zHGuNWDEKxGMRETGZmbjjw33AIP+GYL+GYmqnwkVjWeE4VNVCripnMpdWbznO5zm87jNriSEQgiyVYqq7d+wO0VqtYJjO25uXPhniIP4A37IpFTAXMSurgTExJEgJgETdTExMRMTEwEJiYkEXExcBMJrLr5fm16AITYQyZucrZy2yrXDFk4WtHORgtxN2+Va1ZMsTNixaYcuRiAKWhWD/j5M/j5h8LvUze98b5zvLmxkg/4bYP4bZ8TUzE1nGdXeu9Mghoi8MBwsAgEAIGBiZmngo4AhNhDfIzZNMbTMtc5G2Fa0aY3K3C0y4VrFtjY5MLRs1bY8IAq+AVuD/hjw/hj/dOvTr08Hhdb1mrqIvE4TFIhCqRi+UqlGbu88+3G5XV0UhDfbv5GaiIlc3Odd+ESAg/4ZHv4ZHw1vwF9Go4XiW5534vgeD4K+LjNxMxFInFVWIxqPEjhrWMSnjeeOXPjrfkr653mJxGo8Cca0g/a5e/maIiYlMWExFBMTYmJmpTVwJhMAExMTE0QElxcZ4+r4MecAITYQ2yNcTbG5yrWrJw3WtHOJstwsW2Ra4yYWeLE4y4cTBgAKhgEwg/4dOv4dO68Hp4+txuIVWKxUVvxOOpxcrzu5manR2jr0mYP+GHz+GH3hxeJdcqxrCN3vPPjzd8855zlOo1quTsduW+WtgITwFDl3jhVhGEUYRQQhAgTIowimjOMY49OGPcAhNhDRg3ctmDbKtyNmLla0ZZWC1xmxMFuPFkyNWzDHjxMWYAqEATCD/h5Q/h5NuJb5cdZq4i9TSdZxdxnwN6io1xjjvfXjx55314iE/DYh+GvnfwOCywywysaaMVFoWtLBijmwWtC0Va1rWeObLECExaJQvWcYwnOaJGE5RIwiAEIwhFfwKdghNhDfEyxNWTfEtyNmjBa0zOWK3E0c4VrXI5yMcmZozytcIA==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tCHAOAgAQdBI4KygQBELBZignd74xJkmbK2GqmxkADCEgQRP//A0U1BQM4C2QZIDIJAJCbAwE3wB5FMwkAkIICAdvFHkU4CAD+AwB7hdI0Ek7ApD/TAKQ/Hgs9goAAAAAAAAlAAAqCATKD/gxc/gxdxMXPDjjI1zrNXWYuLi6mkQEzEzqM4OSE/ElN+JKfbZPRweBp0DZfBGzBHBPApGEV5XjGs006y28LhnDAhORx4yhSCUIRVTmRjBGEUESKMIwiE54e3F4GITYQxzN8zTM5xLXDTK1WtG7fEtc5czlblZs8uPDkcMWWJqAKah+E/B69+D0ffmjl0bZZbY5VggkklOUVseAAg/4kOP4kM83y34l6jpPLPTNLmczm7513sITF1IduZCEpwhNOEYiMUb5eThgAITYRjyNsrJk0YLXLFo4WtM2bEtxZczJbmYt2mPG1a4mGFgAKWhaE/B+t+D9WLZeVJWimTjWVc+6D/iRC/iQ35oktEohE8s54AIaEvIGEwLAwMAICBEHDytDAUQAhNhDbFiYsG+JmtyM82Ja0Z48y3EzwuVuJm5bNWbFlhctsoApPEIP+D7T+D7XppqsQNTvQg/4mJv4mJ8TlCJxx4TxwhriGXcGgSBg4WflYC4AhNhGJjjatceXMtYsnOFa0b5sy3FhyZlrhs2ytHDfGzxNcQApSEYP+FOT+FOVnGeG6mpa25IT8SgH4k1aVxTlGV4xwsu3YhdNFn4SCOGGGOO3F20AhNhGJm4xs2TZytbsGzVa0c5W63DjxNVuJq4YNXLbG2xtXIAqgAUOD/hea/heJd8rbnjG43idRXDl16clVpFGGIiri5tvN53vjnjnjnNqxfgcvCIP+JLr+JLXhVdo6RU4zO873ne8xPel4vhVVhM53e+eb4uNpqMOkcMaiuWUShIeBKR8EkAgiRRhOEYRCMIRhGCEYwQRITlFBCMEYsPgOsuYAITYRhyOXDhswYrWeNtjWtMWbKtc48jFa1ZYWbZzlx4ceZkAKgQE2g/4ixP4i08yzczkxOmoxUUghV4uGEVjHCeSdbZrwbjwwg/4k2P4k2+KMGqxiI1JEzCMzFs1kiatdZzOY443jjVZAhOVwp9fHCMEIyiIoTAgjACESE0YxJ34OufYAITYQ5yuWLPJmZrcTDE2WtGLLGtw42TVa1YYs2FozZM8zLGAKSwuE/EJd+IS/RS2LNWkrgIP+Jiz+Ji3U85xxasCGlqqBj7GFiZ2Pg7QhNhGXC2yssrhutasnDla0bN2y3Cyw5FrfM4YsGTVzjxtmgAqXAUGD/inC/imv66YELqalE5jczN1OIrEY1UVK53udzxjcZiIquFYeBLgAg/4nNP4nQ7nM5uMhUYjljprhqlZnje98c5zNtRquGuGuFcIhc7bjrF8whPAiXgWYEIwihGAgjCMYIwIwREIwQQihOE4TRVr1ctOUITYQ5Ys8LFwwZrWDZwwWtG+Zitc5mrVa1cuWDTK4ct2DVyAKlAFAg/40wP40wevRq6FXAqZioQmV83LjE4mKYnhfJpRNuM8Z56zsg/4lLP4lLfB8B4FcNYxiXHOc8Z3e24mGodEVEry4szznjvjxvdTiul+NNYCD9zwOfm7zMyCYmJhMTEokRImETERFxKUylOb8vzY8QCE2EOWObFhwsMi3DiaN1rTG4YrcLLLiWtmmLJhzY8zZkzZgCnsyhetOtTIZEAFti2yGCGCOKmjA4DF4rF4pk8kAAIfxIyeJGUm82ABRqOo1HnE5nk9oFBpFJpFJo1HnU7TqdgAAg/c8OKueM5TMTRMSmQTASJSmc8fb3XjAITYQ2bYW+VljYLcjLK1WtMzditxZG2Ra5cN2DbEwzNszlkAKsQE9h+G44bkBKZQlcqkMgkMgjcahsMgMAhEJiUTJ5PVEos0mqhUOOR2IRGBQOBwWBQSKxSOxxM5kn8+Ah/Ejt4kdwFAoKdTuaTWdTueT2lUunU+jUeaTUjEZRmMSWSKfTqPRqrVLHLIDAYBNqvVqHQkzmQCDx70e7MTEAtmLiQImALJq4nVxMJi4uOPp+K5AITYRlY5sOFnjZLWmFgyWtGDRotw43GVa5atmrZu3YOWGFwAKbSmE9iexR2+0ACEaVlOlaVAEpgCH8V2XiuzEUioAplNmk1nU7oFBo1HoFBnE5UKhhNJqAISHajx6zjKsEQgThMihGESatcevTHpAITYQ3w5cjFo3xLW7JkzWtMzbEtxM8LRa3bsMjVmxw5cbRkAKjQE1h+EY4RlI5EBB4MReLI7HEdjhEYgChUNSKTNJrNpvOp3NJqpFJKBQQIfxXAeK4FNpuBNJqUCgp9P08npPJ6CQSFC4VDYZD4dE4lEYgjscJDIAg2FRESiUzMTcXExMCESJLhMzKbvn6t0AITYQ4w4m7BzjaLXOVziWtGGNmtcNGTRaya4XGFw5zYWLZiAKfyGH45TjlQItF0TiURiEbjUfj0plEtlkrlUnk0jkUbjUTiSH8VKHipRAolFVKpz6f0Kh1Co1Sq2Cw2Kx2Kx1is1Sq0SigIXMVZWmCCCJHBDDChQkKFChjpzdsGeAITYRlysmWHCybLWONlhWtG7FwtcZWeRa1yNGjNyzasmrFgAKaR6E+Bo+Cl8BAGHBhwVpe05TlhwL2IfxpneNLmKgUymzic0Si06n1Kp1Sq0ym0Sip9PwhPA3BrO+OE5RgijGKKaKePo1h1ghNhDlu1aZWrFmtaZWOVa0auG61y5cNluVpmcOcbDK4xt8YArHAUiH4qjiqQhMITmcTmcTudT2eS+XRWKIdD1Coc4nM2m6dTuNRuIRGAQGFwqNxqTyZPZ4EzmQJFIyfT9TKbOJzQCH8agHjUBChUNUKjTKbUqnVKrRqPOJym03RSKwOBRmMKbTKLRKbTKfTqPRqDQJzOE/nwTebAnc6JbLEXi0TiUBhOlol4HjGEEYIIyIkYVgmQiQgIwEEaVpNGBEQjCKMIx09VgAITYRja4mGVozZLWzNgxWtHDZgtcZWTdblyZGmViybYmDjEAKbxuG4DrgO4+OTMxKyk3NUNBPz03NSspDwyHhgIfx6HePQ+jUdNpvPp/RqPUKjVqvVKrTKbQqGpVLAITtcsRinKE6VpjxZYzvHLp3y6QhNhDhq3xtczBytw5s2Va0yuWS1xhYtlrFyzyuWTNkyctmoAqoAT2H4ZDhkQAI/Hgms0CLxaEwiFwqEwiEwiDwaAwCCQWDQeJRMnE5mk1olFo1HoFBnU7Ah/Hnp489QAJ/PgjscCfT+cTmoVGpVOqVWrVetVuoVGjUecTknE5g0HgcChcKicSjscCE1RjCBNGM0YRjEjCIQilStJwnTCQnKKCE5ThONcffQ5AhNhGbG3YYm+JytaN8bZa0cMm61wzy5lrFyxctW2Vs0Z5WoApwKIP+FUD+FTPr06vA8Exkma3F1nEoqaImJqwAhPxYhfixFhOSUzJlzZ+FjwTyMEbQlFOsa1wx18DggIPyOdwkgi6ySSixJJd8fB8ufWAhNhDLG0zZWTNstw5mGFa0YZG61zhcs1uPG2YsmWbFiYMWwApcGYP+F6b+F6O44Z1vGZmMlkTh16CD/izC/iyr3WMYYiprdTeczxjw+HGE1c52ZzlOU0EUJoq49O+AITYQzY4WzNzibLWTVywWtGTZwtxYW2Ra2yNMzbNhyM8mFiAKYRuE/DFh+GLEMmXZt4mGkIQgjC8MNN+TKIP+LHr+LHsLq6yTEkTGN9t8gIXHVwQQoYYY40cJDChhnnwuDj1QITYQ4assWVo1YrWTBs0WtG7dktxYm2NaxxZmbLDiy4WDRmAKVxSD/hhs/hhVcsY1jOs5vOZ3M+KAg/4uXv4uV99dSJqJhWYxIIXDZSDD5OEhghEMOBzMOEAhNhDVsywt2mHKtYN2OVa0Y5mq1yzcMlrHJmZM2bRixa4WoApwKIP+IHT+IIHkc+Qdehmrq4mJi4mUTBiPB8AAhPxY/fiyDkZ8wXsZoMVMUMSiE4xnW88MOPs2gITJOaEIIITmihFGEUYwRQiTX4PDdYAhNhGFkwbtseLMtcOGDNa0wuGS3DjxsFuNsxb5WDRzlyNXIAqmAUiD/iJ+/iJ/1tcrnMZbxvTEdvD8KKiqqMNTiYqIul1tLLd8XPe8zm5icce2YgCD/izK/izL7d/Ozw1jVavHG+Oe98eZ48TcXqKjWFRcLZu87cW26uYprEYxqeGMYITmbI+AYwSiggRQijFEihGUUIwRhGEYIIEoiMIxhETTnj6c4+CAITYQ3zOG+Fw5YrXGZu1WtHGVitc5Wjha4YuHDHDlaOMTVmAKZh2D/iCA/iCDjr044zUyiauCFTrPLnrAg/40HP40De+t+JcYjVYjSKmbm7668OMghcRkGjjjghgIoxDBHAhTw14PA5QhNhDXFmYtcrBgtc5HLla0zNsa1w2ZYluHEwx5WrbMwys8wApkG4P+IrD+IqHuupuLi5RnF4nFTw26AIT8aIn40QZs2fhXpKkLQpQjOs8rHpyAhaM5Bo4YYBDBHFCghhQyx142fRAhNhDdo5zYmbZmtb5WmRa0auMK3Cwas1uZphyOGThxic4mYApXE4P+IsT+IruuE8o0qV5jrXGwg/40dP40dc658OMXVtTy59KkhqyOq4UQqBgYGBgYeZmVsCE2ENWmZmzZZMa1g3YM1rTE5ZrcLjG1W5W+Nk5zZsuLHmxAClMTg/4jDP4jDXLWK5VFE5c4sIP+Nkr+NktXFKURNTw3oIXHZCPQ0kEMMEMMEdOVrsAhNhDRzmcsseRitctWmFa0y4XK3E2aOFrHI1c4Wblg5ZsGoArdA/gCg/4n6P4n6QB16denHg8HwOPDny79u/bny69O/bxdLRJNTSpipmk4vAomLqwmAAAAAAAAAAAAAAHTr27+FmETERMSWvn27gBy5jp1cuepiE4zVxMzC6zC0XU6zqalvp14cUSVYXXPl4ekxfbw/C79vB8DwfA8vwOHi+Jx4MXFruZuZuUThio1x4HK4qk1G8XKYzHFXG5uZREVil6RiamruLm4mAtmW6qwg/4kJv4kJwBjMwLrON658uPDOJjGeE1NYRU1ETUxF1cTcxcyyTz7d+3fwvD8Lw/C8Pp1dOoAAAAAAAAAAAAGt4zwuYupuETEidbAAG9OvTw6jK03K5SlEVGIpCpiacvF8Tr0dehz5B16XXHWcSrOLqJq8TfLn4W6xVRURicKynN3tu+fTqeDW543a4morGK1yeNjHCqmc73nfVz573ncTFcq1jwOfLwq5cOGqrN7533Agvg+Bo151SWBZQoCVc2WWE3KAAASpSUSpZZZRKEoBYJQpRLELCUllJSUFllgAEqAsqwIAolCUCbCWWUCUAFgAWFhYLCywm5QCwALmwWVLFgm5QKLLCAJuV5/B/zvwcAhNhGFuyzMGrRstcZMuNa0x5My1yzcZFrBq4Y4XDPDmc5HAAqYAUWD/im6/inBwOXPW+E54b4TSohF1mbvj276siIUmpCamlQirhbet2CD/i9C/i835jr058vH4bjrjjMzmlYaxjHDOPAxjGKTPG+N5vN5zPHOc5Tica4X0rSD8zwdzUUhEplMzGasAIkiRF1dTEwExIuJz39W9CE2EMMmZswY48K1o5a4lrRg0yLXLPHhW5GmbIwbs27fExygCn0tg/4tqP4tvfC7xGazjeJqsViIjE4mlE3O5u7Z137OoIP+LQj+LQlnHKOFcHK9cZu856zne97vc3CqrGIrwPF8RsCE4XE18dGUYIwjOEURBCJCKMCJFOefnswhNhGRmzZZsrPGtcsGbRa0ws8y3Ezy4VubG3YuXGHM2asWgAqGATeD/i9k/i9lImY3jMEQpVKQwxEUic3ne+N845xaZx14MIP+Luj+Luk79vF8TyeXGOtdZsVVVqKqsRqsYcJQi0zdzvh1ioCE70OrGCU0YoooxhOU4RhGERGAQQAjGNcfFzvAACE2EN8uFlhyMMq1i3yNlrRm1brXDRziWuMuXHiZuMTFw2cACpgBR4P+MeT+MdXhCIq8RwnThOIiZxOFNYYhBbLN31zz34OfDePPXPHO8zcXU8HbhoCD/i3a/i3dmYlGUSZxOL1fBERcXc2lF4vEiJVeJcjDTERUxmvBxniAg/Iz4MoRCJpBKWSSJIkARMxCImBMxIZjN+X5s+gAITYQ2Yt2zHCxcLcWbC4WtM2RmtctsjNbkY4WTDGwcMMrHKAKXBWD/j0W/j01zHPXXG6zC8XjdRCD/i1u/i2bzfPEqxiuEco7b6cqhoa8QF3CoFBwKBgYGBiaOLgLYCE2EYWLDG0ZN2a3C2YtlrRg4bLXDlrlWssjFzhY4nLHJiZACpoBQ4P+Kgb+KgfW9bwhWJxMQTMp3vwPBOG7q4CkRMVz8DwfG4sZ0qFIzy3YhPxuYfjcxx4terg4KzrGMZoQUlClIYsuQ2RhSkLUjJCtbzy57X48L4cLDBSFMFdFJIPWAtczJBMJqyImAuLgmAmITUomri4mc9fVv1ghNhDHI4bM2DdutyZXDda0yYmS1ywaMFrXJky4cWPMyaNMQAqAASmE/FwR+LhfJvwIRhCcKSlaOKNq2vK6c6znGcaYdG/djwCE/GpB+NRfDmnKVrUtCUZ3w4cd89crKvCtI0pSkuFt2YoAhchiK9CQQwQwAQICCBHBCgjghRx14fDtYCE2EYceNs5xs261uzyYlrRw3yrcOXC4WuWzds1bZm7bNixACnwwg/4vcv4vc/J8jvwtLERitMXBE4KtmeN5veW1nLPLoIP+Nsr+NsuY8XXXXXG6ylNTVRrFVioqKiEIm1xx5cbkhM3Q59YIxTRhGMJynCIRAQgIThGNdvLj0CE2EMmmVxjxN2S1o2wsFrRxhbLcWNs5WuGrRnhas8LdkwaACp8BTYP+MOr+MNWYxOoqMTqODhFaiMYjE4ipqYtud8d9ePHrnn4fgeD1u743mbm7q6lUYrTwK6CC/wALkf4AFw/PediWbKVkYGUmy2bghPPjdyycvjMzOTES3e34efL5AIOvgq/f2gJIuLiYkAmCYAIQTEpTAiQlFxd+T5t+sCE2EMcuJhmzYsS3FjZt1rRricLcLZu5WucbNrkyYmuNxmYgClgSg/49xP49xcz3vjvc8duOMgCD/jUU/jU9453dxOIinTaghr6Cgr+Bg4KDgIOAg4GFnZ+AoCE2ENcTFnly42K1rjysVrRo0ZLcLhzjWsMOVnkZsHOTE5ZgCnEchPxU3fip1ojNCsr5NtpyrCNMnD4WfMtch/Hrx49aYeiUFQiCQaASezS+DIDAIHBZrXK7RKKm03CFi0TQwwQwIo5JYo0MEMaWWfB1354hNhDFqyzOWbFutwuc2Va0xsMq1zixOVrFm4YZHLNllY5mwAptGYX4sUvixFtWW0oJsbNBHDAgwmNxltgAh/HtB49pYEgUDi0Cg0js0ngUAgEFgcDnNer9CoYAhYNlDhcjHDHBGggjQRo5Z68bPoAhNhDNrmZ5sjHMtxMHLFa0YMsy1xjY41uTHhcuMTNnmzMmoApaE4P+LJb+LIunbWMUzGb648OLgv8AHIH+ADkWe253LJMeIwCGsJCAvYOBgIFAwcBAwMHFz8bNACE2EZcbhkzc5ci1mxZ4VrTCybLcTDNmWtGzXFlcOGThnhbgClkQh/FhB4sIYDAFIpNgkcBg0LhkJgsChvH9V4/q7i5QcFEwEEgkDBwIhmBi/hUHAwMTBysywAAhNhDnMyxuWrPMtbssLNa0cZma3Cya4lrdu3Y5mbTHkYNcwAphFIP+M2r+M2Gb1eMxmMzM1nXLmIfx6XePROBQOHQSDQKEQWCQNB4FB4DNapVQhqqWhMBoWCgRAkHBxtPCygAhNhGRuxc5cjJktyMmuVa0aYXK1y1zZlrJtia4mLhljbtswArMAUWH8a2HjWhgMHgqCweBweBweAQFJJ3OpTKAFMptSqdcrter9YrNQqNQqNUlsBgcHg8DhsDhaDoLAoHAYBAYBAYBBYNDYhDYUIfx7AePXODQSGSm0SeAQYhKBz2xWOeT0BDofBYJCYRG41L5dRaJT6dW5ZA0BQOBQOCQGBIIgUCgEEgkCgiFQOGQeCCD9Tyo+CdxKYmIlMSsCIImBAkXCEExmJXCb3bPh7AhNhDPDlxN2+Votxtm+Va0aM261zhbNVrhvhyuMzTHjZ5sIAqoATCH8gVXkCrgcNhENgEHQdBYCgJLKPRpzOJPJonEoLBIJBYlE0+n8+n9SqdcrtardcrtAoKH8fL3j5fi8BgEAgcEgEEhEGg0ChkEgkrsFhsVjsVjrVbqlVo1Hnk9UKhyKRxaLxCIwGAQuFRWKIXYRQ6WeMhQQwAQhDACBDAhQQwpadDK2AAhNhDhiyauGDfKtY5mmNa0YN8a1xkZtVrRthxt2jJixxZmAApJDIfx+6eP3UFardkksECG8f3nj+9BcXMZIoaomoCXrYGBi5mdTwAhNhDjG4atWuRytyOMTda0x5Wa1w3aZluLE0YMGOLHkY5sgAq3AT6F+Rv75G/zEYnGY3OXwSRSIIZYa6aaZYY4KrbDJYGSKKCASw0o444IUEMMEUN1desAh/IFx5AuSg0Ck0iwySCwUg0Ag0QhkSiEOg0OgEBgM1rFZJRNYXEYHCRAoVBoZCIdCoVDIRCIJBoDAUFgqf0whO1mh35xhFGM0YThGEYQQBEhOEYIwjBGUYIwIwjGM9PVjIAhNhGXE1ZtWDBktZZnDJa0x4sy3C4bY1uTM2y5nLRtlzN2oAqvATSH8pUXlKjgEBgkBgEAgEBgECgEPlEpl0voFBpFJn0/mk1SKRgTyezab06n2SWwWBwOGwOLwGGwsIfx6sePUmDQGEQaEQaBIJB4FP7JZaJRYtF4XCpfLpzOE/nwE6ncWi8AgMlgkVhsHiMFiMGQwITwNKPgeKEYBGBGEYTihGUYQgIwgRgVTnPp7YdAITYQ4ytmmbG1xrcLhg1WtGjdktxZsWNa5Z4mmZg1as8TBqAKvwFdg/4ddP4ddSY1trZMyIYVo4REVOCZm743x3mV1269KvyMwqExlM7nc73O+K4rEYxGs8uOMIP+GQb+GQc69OfJ16Hkc+FaxGGouc31vwb63zvM3uJpqMcMRymOnXplczbK29xm8phEco4a4cI5cfC6q2CD9TeZvMzFphKRJMCphFxJMTEouJiRF1METBExKLq4mIksnM75+D4L4KAhNhGZy1Y5WjfMtzYnLla0ZtMq1w5YtFrhxlxssrNmyY5m4ApwI4P+IUT+IVHluIzWOvR4PgDF4mKqsRSsccQAhPw1afhqhtjhGMcejStc4uTDNhlOSUMUMlcFooXDY6LVoEBFBBCQwRo0IRwxy4XGw44hNhDTHjYt8zFktyZcmFa0at2y3CxYY1rVmyYYcuNs2w5W4AqCAS+D/iTk/iTl3XXHdu5lVVyxy4arVRFru7zxOHWpqMR0q4T8NDH4aGeLow0hSlLWpSUIxjOtcN7zvOMFoZjjXpJGeWNc4IP3I63PXc3ExKJExExF0uri6tF1MXfg+neAITYRixs8zHC2yrcmbFjWtGjTGtc5GjVa1zZnLVxkyM8bNiAKfSmD/iaw/ia5nvOt8p4Rh4U4qsRC2bvd3mZuM8OfIIT8M/H4Z2dEqywxxxy42PDWc6wpSlsVLYEpRhFe2XLq1oR4EcfLOcYwjGEYRQmjKcIoRhGU5RVvv4bkACE2EZmGXE0yYWC1g3cOVrRhjZLcTVu5WuGjRm1y48jNi1bgCmcdg/4qsv4qs/A8O5u5vLMJxHDHLHTXK/A3AIP+GlL+GlPecoOGta5OEREzc8Xi74+Chchlo23IEMEEKCEghIY5683BMCE2EMWLhzmwucy3C1Y4VrRyzYrcLRi4WscbbHkyY8WJwyzACoUBLoP+LV7+LWVuaza1tOHJnxtVwis3ueN3MTK2Zzw55kCE/C1t+Fo3ZgwYrSrPLjz4dddbHnnhVpDNg1YsmTBS0l4Y6546ddyE8CQh1dMYRQjBCEYwRjEjAggQnBGKd+LwXGAhNhDHHhas8OPKtxuW2Ja0ZsMK3DjZZlrNnjws3DbKzZY2YArsAVWG8T6nigViIWCgIGCh4GHh4uHi4WLg4uJh4WFi4FERUdIS0tOS0tKTkpPS0tMTEtLSkpFSEZBQ0LDxsbLyMrKzcnPzdPQ1tHV0tDMysfGxaBiIOQS05NCE/Crd+FZmlUkaSlSkpUhgliwYsWTBTFkxYsGK1Ixw4748efDn15eDn15cuO+Ot8Nb1xxw1vHDBamTBmzasmbVi3ZMFoCEydhHwKhGEYRhGUQijAhFCMYRjCCMowIwIREyEYRglOUYECJOKs8fbg8CACE2EMmDdljYN3K1y1Ys1rRi4bLcOJmwW5G+HE2wtGbHC1YACmgdhPxaofi0535GlWWWmGVYTTlBSGCuRmiAg/4eUP4eQ+viTWK4Ty3rLE2ud8Xh265AhZtVBBrZ4ICCGCFGQoU8dOJw7HAhNhDdgxatHGFstaOGbNa0bNnK1xjbsVuJhkZsmGRiyytcQAqSATKE/F79+L2vXo04MJOWXJnzZ82nRwcE05oRtLBSmKlKQlCCLDgx1jWE/D7t+H3dhwZcmnRlya9XB4G3ZlyWtK0qShCkZRjOM8N73x1vfLTLWNSFwGaQ7OKKBIihQxwQoUMEMAIYIQISGGfD5OBtACE2EN2GHE3xN2q1rjwsFrRmxxrXDFpkWuXLPIxYsGmNziaACp8BOoT8YP34wmcM5XZba4Y43pOkrYsWLFgzZLZLaLZmSFoRXhjrhy59enPny5cMccIThPw6gfh1HVtXJPFDFTFDBSlLLIIzw3w4cOXDpw48eO+PDjvWcWDBmyZqap4qAIP1PA8PyYQlaUwurTJF1KJgi6mCUXEkXfXwfLvygCE2ENWGbFkzMWq3CxcZVrTCxyLcTnHlW5mjnExcZGTZuybgCqwCzgGD/iwe/iwfZw48PHxneeO+d888543dpuIvCam6iYJqS1otd0pEVWEMIiIgq4uouKiYuqhiqqIiqUhEzMJiYmEKiEUu4uZm4mkKhjdSRMUVEIxNQq+ng+B4fhd+3Xp37eDiUzCLqr6eP43g+A8vygCC/sJj+wjfh+X5GbzfHfFm87zudy5tmrLZod53NlmTl4Sa3KIJKVeW5bLYsS52Nnc6dqy8szcUiXV222UhJERNyxhhJstzbFAsss2QxuFm5vOvo+n4vjCD9bxI+AdoCSyJiwmAAiYlEoTEkXCYJqSYRIiYlEgRMSCJiYmJAEAmJARJExMSCYJhBMFwEwAAAAEwJu+fwHmPQCE2ENmrFuyZuMi1mzxZVrTG0aLcThq0W5mmVrjyNmTNk2y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uHAOAgAQdBJQHwAQBELBZignd74xJkmbK2GqmxkADCEgQRP//A0U1BQM4C2QZIDIJAJCbAwE3wB5FMwkAkIICAdvFHkU4CAD+AwB7hdI0Ek7ApD/TAKQ/HgsshIAAAB3u+AAKVAqCATKD/gxc/gxdxMXPDjjI1zrNXWYuLi6mkQEzEzqM4OSE/ElN+JKfbZPRweBp0DZfBGzBHBPApGEV5XjGs006y28LhnDAhORx4yhSCUIRVTmRjBGEUESKMIwiE54e3F4GITYQxzN8zTM5xLXDTK1WtG7fEtc5czlblZs8uPDkcMWWJqAKah+E/B69+D0ffmjl0bZZbY5VggkklOUVseAAg/4kOP4kM83y34l6jpPLPTNLmczm7513sITF1IduZCEpwhNOEYiMUb5eThgAITYRjyNsrJk0YLXLFo4WtM2bEtxZczJbmYt2mPG1a4mGFgAKWhaE/B+t+D9WLZeVJWimTjWVc+6D/iRC/iQ35oktEohE8s54AIaEvIGEwLAwMAICBEHDytDAUQAhNhDbFiYsG+JmtyM82Ja0Z48y3EzwuVuJm5bNWbFlhctsoApPEIP+D7T+D7XppqsQNTvQg/4mJv4mJ8TlCJxx4TxwhriGXcGgSBg4WflYC4AhNhGJjjatceXMtYsnOFa0b5sy3FhyZlrhs2ytHDfGzxNcQApSEYP+FOT+FOVnGeG6mpa25IT8SgH4k1aVxTlGV4xwsu3YhdNFn4SCOGGGOO3F20AhNhGJm4xs2TZytbsGzVa0c5W63DjxNVuJq4YNXLbG2xtXIAqgAUOD/hea/heJd8rbnjG43idRXDl16clVpFGGIiri5tvN53vjnjnjnNqxfgcvCIP+JLr+JLXhVdo6RU4zO873ne8xPel4vhVVhM53e+eb4uNpqMOkcMaiuWUShIeBKR8EkAgiRRhOEYRCMIRhGCEYwQRITlFBCMEYsPgOsuYAITYRhyOXDhswYrWeNtjWtMWbKtc48jFa1ZYWbZzlx4ceZkAKgQE2g/4ixP4i08yzczkxOmoxUUghV4uGEVjHCeSdbZrwbjwwg/4k2P4k2+KMGqxiI1JEzCMzFs1kiatdZzOY443jjVZAhOVwp9fHCMEIyiIoTAgjACESE0YxJ34OufYAITYQ5yuWLPJmZrcTDE2WtGLLGtw42TVa1YYs2FozZM8zLGAKSwuE/EJd+IS/RS2LNWkrgIP+Jiz+Ji3U85xxasCGlqqBj7GFiZ2Pg7QhNhGXC2yssrhutasnDla0bN2y3Cyw5FrfM4YsGTVzjxtmgAqXAUGD/inC/imv66YELqalE5jczN1OIrEY1UVK53udzxjcZiIquFYeBLgAg/4nNP4nQ7nM5uMhUYjljprhqlZnje98c5zNtRquGuGuFcIhc7bjrF8whPAiXgWYEIwihGAgjCMYIwIwREIwQQihOE4TRVr1ctOUITYQ5Ys8LFwwZrWDZwwWtG+Zitc5mrVa1cuWDTK4ct2DVyAKlAFAg/40wP40wevRq6FXAqZioQmV83LjE4mKYnhfJpRNuM8Z56zsg/4lLP4lLfB8B4FcNYxiXHOc8Z3e24mGodEVEry4szznjvjxvdTiul+NNYCD9zwOfm7zMyCYmJhMTEokRImETERFxKUylOb8vzY8QCE2EOWObFhwsMi3DiaN1rTG4YrcLLLiWtmmLJhzY8zZkzZgCnsyhetOtTIZEAFti2yGCGCOKmjA4DF4rF4pk8kAAIfxIyeJGUm82ABRqOo1HnE5nk9oFBpFJpFJo1HnU7TqdgAAg/c8OKueM5TMTRMSmQTASJSmc8fb3XjAITYQ2bYW+VljYLcjLK1WtMzditxZG2Ra5cN2DbEwzNszlkAKsQE9h+G44bkBKZQlcqkMgkMgjcahsMgMAhEJiUTJ5PVEos0mqhUOOR2IRGBQOBwWBQSKxSOxxM5kn8+Ah/Ejt4kdwFAoKdTuaTWdTueT2lUunU+jUeaTUjEZRmMSWSKfTqPRqrVLHLIDAYBNqvVqHQkzmQCDx70e7MTEAtmLiQImALJq4nVxMJi4uOPp+K5AITYRlY5sOFnjZLWmFgyWtGDRotw43GVa5atmrZu3YOWGFwAKbSmE9iexR2+0ACEaVlOlaVAEpgCH8V2XiuzEUioAplNmk1nU7oFBo1HoFBnE5UKhhNJqAISHajx6zjKsEQgThMihGESatcevTHpAITYQ3w5cjFo3xLW7JkzWtMzbEtxM8LRa3bsMjVmxw5cbRkAKjQE1h+EY4RlI5EBB4MReLI7HEdjhEYgChUNSKTNJrNpvOp3NJqpFJKBQQIfxXAeK4FNpuBNJqUCgp9P08npPJ6CQSFC4VDYZD4dE4lEYgjscJDIAg2FRESiUzMTcXExMCESJLhMzKbvn6t0AITYQ4w4m7BzjaLXOVziWtGGNmtcNGTRaya4XGFw5zYWLZiAKfyGH45TjlQItF0TiURiEbjUfj0plEtlkrlUnk0jkUbjUTiSH8VKHipRAolFVKpz6f0Kh1Co1Sq2Cw2Kx2Kx1is1Sq0SigIXMVZWmCCCJHBDDChQkKFChjpzdsGeAITYRlysmWHCybLWONlhWtG7FwtcZWeRa1yNGjNyzasmrFgAKaR6E+Bo+Cl8BAGHBhwVpe05TlhwL2IfxpneNLmKgUymzic0Si06n1Kp1Sq0ym0Sip9PwhPA3BrO+OE5RgijGKKaKePo1h1ghNhDlu1aZWrFmtaZWOVa0auG61y5cNluVpmcOcbDK4xt8YArHAUiH4qjiqQhMITmcTmcTudT2eS+XRWKIdD1Coc4nM2m6dTuNRuIRGAQGFwqNxqTyZPZ4EzmQJFIyfT9TKbOJzQCH8agHjUBChUNUKjTKbUqnVKrRqPOJym03RSKwOBRmMKbTKLRKbTKfTqPRqDQJzOE/nwTebAnc6JbLEXi0TiUBhOlol4HjGEEYIIyIkYVgmQiQgIwEEaVpNGBEQjCKMIx09VgAITYRja4mGVozZLWzNgxWtHDZgtcZWTdblyZGmViybYmDjEAKbxuG4DrgO4+OTMxKyk3NUNBPz03NSspDwyHhgIfx6HePQ+jUdNpvPp/RqPUKjVqvVKrTKbQqGpVLAITtcsRinKE6VpjxZYzvHLp3y6QhNhDhq3xtczBytw5s2Va0yuWS1xhYtlrFyzyuWTNkyctmoAqoAT2H4ZDhkQAI/Hgms0CLxaEwiFwqEwiEwiDwaAwCCQWDQeJRMnE5mk1olFo1HoFBnU7Ah/Hnp489QAJ/PgjscCfT+cTmoVGpVOqVWrVetVuoVGjUecTknE5g0HgcChcKicSjscCE1RjCBNGM0YRjEjCIQilStJwnTCQnKKCE5ThONcffQ5AhNhGbG3YYm+JytaN8bZa0cMm61wzy5lrFyxctW2Vs0Z5WoApwKIP+FUD+FTPr06vA8Exkma3F1nEoqaImJqwAhPxYhfixFhOSUzJlzZ+FjwTyMEbQlFOsa1wx18DggIPyOdwkgi6ySSixJJd8fB8ufWAhNhDLG0zZWTNstw5mGFa0YZG61zhcs1uPG2YsmWbFiYMWwApcGYP+F6b+F6O44Z1vGZmMlkTh16CD/izC/iyr3WMYYiprdTeczxjw+HGE1c52ZzlOU0EUJoq49O+AITYQzY4WzNzibLWTVywWtGTZwtxYW2Ra2yNMzbNhyM8mFiAKYRuE/DFh+GLEMmXZt4mGkIQgjC8MNN+TKIP+LHr+LHsLq6yTEkTGN9t8gIXHVwQQoYYY40cJDChhnnwuDj1QITYQ4assWVo1YrWTBs0WtG7dktxYm2NaxxZmbLDiy4WDRmAKVxSD/hhs/hhVcsY1jOs5vOZ3M+KAg/4uXv4uV99dSJqJhWYxIIXDZSDD5OEhghEMOBzMOEAhNhDVsywt2mHKtYN2OVa0Y5mq1yzcMlrHJmZM2bRixa4WoAq3AVaD/gYQ/gYB7ng+B4PDccVzmYRquWOlcKqoi5jc3m854zldTw4c+nCNYrERc7nrGZzmcuczcanheOmQg/4XIP4XI4Nb5RfBjGKoXczu53md3neWbTOKqOTFavwt1NZvd3vOY3O4uJpwqODThnhog+3qeP4NxOM63GSYmJiUhABJJExMSIkq0IERdXF1aJi4vPl+jGAhNhDRvhbtWzdktaNmeJa0w42C3FiasVrVxizZG2ZjjYNmIAptIoP+B1b+B2lyzwjjwAxeIiMTGGN9OfTjFIP+GNb+GMOp3jw/A8EDw5bu7qEVXK/EhgCF0EmliQQwQQwQwBCjRwRwQwxyy4fCx5whNhGPIwa4WrJgtYY2eVa0cN2a3EyYMFuNtjcMMTlrka5WgAp8LoP+ChT+ChvfTz+nXW6zioqMYrWKjExM3leyLiYie3HPgIT8MG34YRY5uLuriYpYEkozjWt8M8M6kpWxG6MoQhel9uyD8rhO+OYzJMpAgTATCYkmd+P6LzghNhGZria4mTNqtbZW7Ra0xs8K1y1zZFuNw3y4m7HExZ5mgAp1J4P+CsT+CsXrnpx4TVJ5ThWkEpm7nLMTfC54AIP+GN7+GLncRxjnfF3zm8yitYrlGtaaqJdeHHw+wIW7OQaUjIRCQwRwAghghghghnpxOHg0ACE2EMGuLNkYNca3G3xt1rRg3xrcLFk5WsmTfI1x4WDDDkZACl8Zg/4NmP4Nodd5rMTF4nEYrGNVMVxAg/4YYv4Yc+0NVwqqVKLtzjxeM+KAhZNVDh8jCRwCCERwz5HBx6YhNhGRswxMceJstyYmzha0aNMi3DkyNluFrhwt2ORxiYNcgAp6KoP+Dtz+DumtoZLpiuDHKMYhWZZXGZZXXfXcg/4WGP4V3+mJis5znjx48fBdedzeI5dOXLhwqolnO534YIToaqc/hxhGEIwjCMIokZRghAIxTjffwa9gITYQwzZMLXI1bLcTfLkWtGeFgtcsmbNa0YZMuNizbs2uXMAK0AFahPwXvfgvzjgrC86zvO688M61rGsYoQpTFiyZtGTRowaNGLRbNbFSErUoSRrhw48OPLly4c89OPPfTHLhw48uPTpvlnjliIP+E8r+E+GOHHF1eJ1fC+la4cOGuGtY7TqkTeZvO7zPHOb3nPHN53m53nd87531457uscUcK4a4cOXbXhcPI4Vog/G871WZsQmJWTExKJmCJmItMImJIkVIJIIQQlExKZLuO/wHoCE2ENWeJixyY8S3NmcMVrRy5yLXLRs2W43GZnibtWOFjlcgCv0BmwGD/hwU/hwB3u9bmBx4LSzEpgiYQgqGLpEonOtunXt38bcRSqqIpK5zebnr06gGtzNTBEQpETC6tMZTMwAdeneLvjO85zd0xWuHCPG69ACD/iQg/iQrzPgeX5XPkOXPyOOIqqYrU1CZbmd3M3MzE2c+3dw4i4hdXWcWiaAAB37eTrLnPHjndkRyxisRVYqo5degBx4WlcSqYqpgvHPUSIPl53psRUI3mcgTEiYiYJhMXVxMTESImEwkAAIkCJgBMTE1c1KalEomJESRMwRIiQE1cIuevwPceYAhNhDbNlbtWLJytzMm+Va0bs2K3E3y4lrnKzc42zZvjZ42wAqoAUqD/h38/h3/jr0zw3wzi9MTiIVMTBM3c3ZeJmri5RMT0vDE1ExCkJu666zYhPxhPfjCpwb93DyYZXhjTrWNYxnRSFLWwStgzWwYLYKYIwhhrfDjx67b64ceHDhvOdJUtgpohow6LWCD5e5v081NTKUyJi4SEwBEhMExAiUJTEkrmb6+/WAhNhDdtlyNHOJqtcOWDJa0YsWS1zkzY1rdw2YMXLVm2ZtnAAqDATCD/iK+/iLHZ58EXMrip4Yjg1GLxdIWnLNzMzW9MoT8WlX4tG41hSNpYqUhaKLDOd8M8eHHPDXHHDGKULYLW4HF4jgRhZtQg2MIEEMEMBBCgIIUMEMMCGBCQwy35+BrACE2ENWzNi1y4ci1y5b4VrRmyzLcOZqyW5HOZkza5GmTCxxACo8BN4P+I6z+I6Hd51vG9TUIpClVEYpGYzO85vc7nne85vNO0cu3YIT8YCH4wDdOTp6M8ca6cYSlSVJYJQwSpaksUmBKKM5rzVrGGG2GaYCE0dhz61nGaKMIooRRgjCIhFCMBCKEYRRjXbz4R8HAITYQxZ5szJnkZrWWJxhWtG7DCtcM8Lha0wsMmXGxcssjBqAKtgFYhPxM9fiafYpUyZcjRp5V9EslLUUWQtKFiasZzSijO971vGcJwqwzxz05s69s8Y3w4a4bznCFJWtkZsGAg/4uIv4uF85xlEuHHlvW4m15q5hMipqFRKJoVM1KaTErq3geD43OsRERiIlG5zPh63KD9Lxo+AdpiEEJWkSRMSEwEwlEwBMTAiYSiUxNXBKZZ7+7HIAhNhGLLmc5nGLItzZGLda0YuGa1ziZZFrFqyx43LTM4bYmYApcFYP+NDL+ND/nPPN7zOZyxfLPLlCD/i4M/i4j4747uYUxrEdN9OkAhriSgYHA8HAECQECg4WlmYSGITYQ5wsm2Rs1zLW+RyxWtMTdotxN2jda4bs2+Vyww4cLDCAKcCOC/sAL+wA9wPj+Jm53LZ28ssSywIfx7GePY2Hw4ITCEQgcIgUGhEAl9ql8BQCAwGAzWwWGjUcAhOFyL8+MYkJoiMIyrBEjFGePq3sAITYRjzZMrFu4yLcjLHmWtMmLCtc5WmJayxtczPI0ZMcbLMAKbBuD/iMO/iMH49+VrnMZ1morp4PgXTlzAIfx45ePF+AoUh0Cg0IgSAQGBwODzesVmiUVRKKAhKd6XVy0nKMIzhOMJwqje+XTn4ghNhGHJhbtm7lktzYsWNa0ZtWi1y4zMVrDI3aNHOZrja4nAApkGIT8RSn4ilWTLorgWhKMIwrOGXFlx5CD/jyq/jyra3E1dXEqsxnpvPaGjrSDpZGBQMBAoOAg4CDgYGDi5ebgr4AhNhDBm2xYszjItbOMrVa0Ys2i1xjZtlrlmzxsGbNzmbuW4ApSD4T8RKH4iVYQtqtqxZMF8GO4g/4/Dv4+/Z79Oe2czLNAhp6qMBwMHAIOFt4+BlAhNhDnC3cs8jlgtYMXDla0ZM2q3CxatFrNtmbMcjLC4yY8QAplJoL+ZTP5lB+H18MlAOtnduyyTOOQAIP+Hu7+Hv/tznp37HXoHSaxGqxETN3vi7gAg/K4zFTEpm5uZABKU3vwfXrAITYQ4YNMmJo1YLW7bM2WtMbbEtcZG+Jaxyt3DfG4aZs2JqAKiAExhPwZ0fgzpY8WHBlya9XDyVlOCESM7xrCEJYMGC1sFLUlJDLTPWaD/h62/h63VecZxz5eDyzi9ThFRWMVWMTE3Gbm7lxd9eDviITZ0I9VMiinCMUIxhFGU4EZTgEZRJzw6+bDQCE2EMmDbLmYuca3K3yslrRvlaLcTHLjWs2eVy3bZnDfJjYACqkBQoT8FsH4LncsClYzlOEYM0sVsWTBmwYsWDJkxStaVpxndW+O8cOXHnx6cuu+WdaxrDLmrICD/h1G/h0/4xhEcK6OGqxgQmcszve+OefHrxvj1ZzN3cxdVwrlWuDlfTfgcMCE6GqXgOMIRgjCaEUYRIpyjBGAjAITlFCMIwQiRhGMY3z9NAAhNhGTFjaYXGXMtb4cTZa0xuWK3E1ys1rhhkZN8eHEwasG4ArmAZ0Bg/4Hev4He5gHftzxtc3NzcXW4gvEIioRAWzFsxaUpIip0iEIIiZRcTM1MiYmrUnGamImouJhcCFIKlDl4PgeD4Hg+Bz5denft16d+3Xp37Hcgv7BQ/sFH17B48/Nrjm+O51XTbLbps1my7nYsjcGXMxELLFTUqamqkWFWpbJUveW5SSxYWAJSyzclllPQIPXwJv083GYESJRdSJJiYmJgTEkTAmEiJCYmESiYSmACYBMIAkCYEwAJgAACYnfh++n3CE2EZWDBq3aMsS1lhYslrRo0cLXLhqxWtsWZg1buMLLG1y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ZiHAOAgAQdBNIJzAcBELBZignd74xJkmbK2GqmxkADCEgQRP//A0U1BQM4C2QZIDIJAJCbAwE3wB5FMwkAkIICAdvFHkU4CAD+AwB7hdI0Ek7ApD/TAKQ/CqsCqwGD/gC6/gC7Dlz1szW62zM2UxqcQIRERF1mVXUVNRFThqOUcsY5arljHCscq4VqqZmb53u83x673x678OfBeLjnOZtK4Uiomlszlneb57zz3x4558+N8d7uKRXLhwxjp0rwseFjwvA6AIP+DdL+DdPnyOHHxEY1wrhjhWq0iEwm15Xdp0W3OeObzOa5xm8pyvV1MKud1bMTEri4mUE3Fy4x3d8+DnrnimbmWsY5cu3DkxSqxXCtaImMtkRFYxUQiImkb11p4ICDe16eZVBAlKFwmIm8ZEzBcSmIIQTCamETUkpgmKkmFiYAKREIlNxN1ITVwuAmIlMJiYmAJqUwJRIlN8e/px5AITYQwY4XDbE0crWbbM2WtGWHMtwuGmFayYZGeRhhZY22RmAKUxKD/gSy/gSp41mMt1cGJnwAg/4TAv4S755Ry1qKq641x3SE0UrCcYxjOE51x6dPCCE2EOMzdk1ZMca1uyYNlrTM1ZrcLVm3W4sjTGyzN8WJjlcgCpMBPYP+B4z+B4OJxng0qKzGZzlcXSFRFIiJiau4TGXGNzds8uPLdciE/C0F+FqGeeOGN4rSyYMWbRTJK0FY4cOG+meO+Gsp0pTBixYNGDJbJCk07w04M9SDjxJZmV3FrggJETUquYSIQgErnOb4+fv0ACE2EZGOVvhyOGS3G5ZY1rRk1arcWRlkWtGmZkyZMWWFq2ygCmQigv53C/nanTdnmebve2riZk4mZE8Ag/4VgP4Vi+Mca3HHETpw1jGsY5XqJi4zHHOgg48SZuZmbmUwQExITvj6NiE2ENWDPHiYssa1mzcYVrRswYrcWFowWuGGLJjaNsLjMwzACpIBN4P+Dwb+Dxfj2vWHKIqIRcrnM5q4Tw4+BcVUxNuLi3WYtjObg/4VvP4VhfD4znwXg53nKeEcOVdqxCLvr068228OGOmu2OFaUzqs4IXIYiDVxxwQQwIIISGAICCOCCGAijEMCBDFHBHHLTma4NcAITYQ1ysXLPMzyLXLfK1WtHGRytwsG7hbkb4nOJq3b5MTHMAKigE1g/4Dtv4Dr+uLq9TGJ1FOFYY0xBd76z4O8+PxjjnPHjKqrtjwPAqD/iz+/i0POs8d7zmYunCMY1rpjpw4Qrbc8+m4uImMGJ1bXECE63BRvOoiRgigiIowUShKMIXTIxhFPHl4c/AgITYQ1zMnGTC5ZrXGPM3WtGLbGtcNGzFa0zYcrTIxZt3LJiAKciOE/BRJ+ChfPOeGWWF5YcE5QlK1LYrZsGC0JRwy157gg/4p1P4p74vTs6V2cmKKylmc8d8d+HfXwbCE2cbk4yBGU04EYwnCIhGM65+e4gAhNhGFwwcYWrNotatWeZa0wuMq1xiYtlrJtmcYczRuwb5GIAryAXqD/gRU/gRvtrOricXwvt4vaVSJtNzc3E4nGMa12xwxy1w1rpw1wxyi1zxvfG+e+O+9+DfPfHOZuVIiSbu7zc3N748d+H17743nWOnbwNeV4nSD/iao/iar63rNMMNTfgVGuVdOGtcsVE1lnK98d7zx3uc3dzMoRaplMbrd8c8b3xzvPPnmzEa5arlWNcMOCoVECorEcK1GOeM7g4+Cnt3lZCYuJkJiaukwTFwJRKJRMEwImJiYERMJJjMExKETE1dXCYkIuCLRM3x8/yY9ACE2EZcuZq3cYXC3I5bMlrTE3YrXLJzjWsWDbNhasGTjEwygCq4BVoP+BzT+BzXny58MTqUVcwmE1MJmVxapSq4uIuJmauImIYy1sdOrwt1iqhUl1xxx8MCD/iWK/iWL5c+O5757573zmzERWKjVa1GIirpERUwhKVSpjl37OvQb08TdYqqlG3GOuYmD9bxPbmy1xKRImrpdTF1MxNXAiUTExMSmABMTExMEwlO9+7foACE2EM2rRvjyYXK3Dkw5VrRozaLcLJs2WsmmRwwY48zRkzygCjkDg/4HCv4HN9iE/DnJ+HLnOIXHanBAITYQ1c48eRphxLWeJmwWtMmNktcsW+Rbjwt8jZplcOWTdwAKYRyD/hQ6/hQ7By66443jNWRJNbmQg/4idP4idQeVvhfSdXWYmLu81vqAhcxlYESCBDDBChQwo4YY58DjYdQAITYQyyssbfIwZLWDjG2WtMbditxZM2RbhZMGOPK1wsMLloAKUhGD/hIs/hIJ3XBwazi5jmiD/iQM/iP/m9ZrjjjM8Y53oIXFYTLoEcUcMscsdePsITYRlx5MrDNmyLcWVs5WtMjnKtxMc2FaybM8eJxhy5GLduAKciOD/hcu/hcvq84tObnK6jVa1WoqJVetxjiAg/4h5v4h5/C8PxJnlHCMTrMcYu8ztm93O8d5ZIXAZqDJ4tDFDBARQiGOCMgjijSz4fDw7AAhNhDfDmw48TPCtbNsTla0bZsq3EzcYlrPG4xNWblrmb4XIApUEYP+GHb+GGvO8c641xq5115ShPxEvfiI1nDRHEtecc8NOeaFyGIzMKUlRy0z24fEACE2EZcOVthc5Wy1lmZZVrTDharXDNlmWsmOZpiaMceXEzYACqsBP4T8Ky34Vs63VnGs4TlXEwSzUzYsmbNiwZMmDBCik61w4cOe+vDnvnw5ceHTlx49Nc8MMoCE/D91+H8Na2C2DBkyWzWwWtOV44b5b4ct8OW+HHhw3rhjhve+eeetYMWLBqyYrZI7MeLAg/U5fAMZhU4REriRMTU3WaurpNXBCAmUymV3z7+TyCE2EMcLBiyxZmK1qyYNlrTKxcrXDLNkWs2zbFkzMmLXDkbACm4kg/4IUP4ILXafAvlVYwjEVGIjEmefHj4d+HPeeACD/iIY/iITQxNXK5m6uLjczNxEcHCemXKEzWjWM5zRggCE4IRlWMY1Rw7c/WAhNhDFthYNHDZstzZcbJa0ZsWy1ywwtFrhxky5mWVrhYN2oAqOArUBgv6km/qSfnVgeuyXmy87m5uXZddXdrY7zudW63a27ffPM3tLdvO83lyVSadLvGeOWSzJmePGczmHi4xkYQss2bKtTZQPk7j4pzkmStu977fOAIP+JpL+JpPr0d+wdLqqxOp1eJwqcREIiKYkxN0vEzBE1IXFplbObvO87u9xd0zVymZmESReZldERc24zldrRdSqjTUYqKxNT08Pwu/YNYYhiqqGEzvN868Eg49L0VUmLtJAIurQTAJRMSRcSRMTEkxMExFwmJgAAACJCJiYmLhMTExMJgRMTEzBMAACYRKJiYTEiUz392AhNhGFy5b5cTNqty4mWJa0YMcq1wxatVrbLiw4sbVi5cZcQApbFIT8Dw34HlcnDwSnWtb1rec7VjaD/i5K/i5Prhx5RpqMIqeVzQCFwmaZ2WWOGCOCGCGWXB4+HJAhNhGXNlcN2bPKtYYsuZa0ysXC3DhbM1rHE4b4XLLHibsnIApuKYP+PAj+PAlVunXwrnV4mpwpqNXrMbnOczN68ft3AIP+BWz+BW127sZxd1nF1KYut4zQExbTv2CD4QpVxK4ymYEJJmYkJzx8nx2AITYRjxY2uXHiZLXOVs1WtGjTEtwt8LBa2c4WGZo1ytGeRgAKXhiD/j3S/j3PbrrXPXGt8N4ticXynQCE/AtZ+BZeEMFc182HBGxEwx13hrCEpSFIQjCqc5xTRjfHzY5AITYQ4YsGjfG5xLWDFw0WtHLZktcsnOVa1cscThuycNczbGAKgwExg/4/av4/Z7Hh6m5iaajWMVikRcbbcZvMylieDwfASIP+CGr+CH3wB4F1iIVdXExmOLnHWeN7Zm0RGMRy5N68biCE4XAn1aoSjCEIymjGEUZTkQnKKMpoTgjFW/D4MNghNhDDI5yOXLJytZYcrNa0zNMq1zjYtFrVticN3LXLhYtWgAqdAUOD/kEo/kEj4xCUric4nF1TekoIhiIqsNKmoym53e931bvMzvGc0IP+CWb+CT/fDVaiqm47uueN+C573ve93mbmJrFRwrprhy5ctY1OJzG4zPHjfg3z8GyE7kHbva8iUUIAiijCIQihFGCMIwihEgQjKcpp3nxdMesAITYRjxZcmJqxyrWbnE0WtMmNqtws2bJaxatW7lk1w4nONqAKpgFNg/474v471+YCdxmLjOGGo04RwmsTWZnbjfHp1wVWJ1iMTq11uZ3M7ZOPCYiD/Txfp56A8KY6VwavG287vjnrO74twVHCPAzjyphq5jbcc531jwb8PjnNzh24arVAg/M8RHvzBEzFkSTExCai6ySmriYmJVdSE1MIJiV1mM79fnV+gCE2EY3DTK2xOHK1zlYNVrTM4cLXDnI1W4mmFszyuMLhvhbgCpUBP4P+QVT+QW3tvUlsxvGyZRUarkNVTE1MyuWalC4mauYvp18DIIP849+cRTycMapiYqESzvjvr4I82ruUYrhXDhrhrWMTF5nvHh11PHxshPBWWMPAqUpQhGCMJwiRRhGCMCIRIIwjBCcpwjGM2HHx1OYAITYRjY5MmLEywrWGLIzWtGzlgtc5nOZazy4crPLkaN2LbGAKZh6D/kP2/kP3dejerjMZixCJ1XPVcM6AhPq0Pq0VrtVYUhgnaNKwurOefNwcG+cAhcZhIYNLAigIo4pUKEjSz14GlnAhNhDZvlaZcOLEtbsXOJa0yMMq3E2zZFubMxaMGrZpkxMcoApuIIT8j+X5H88sMMMss9tODHBClrYMFMkcEcWPNWiD/Psfn2emKrHCeThPKazG53nO4667zzuAg/C8Lxc0xeLm7Zi6zWVp43vjnn2AITYRmws2DBu3yrWOTLlWtMTNytctcLRbiwsWORm1xtmrPEAKjgE5g/5Hgv5Hfenh+JMRETWYzHGuNcV1z5eLqVxMTisa1quCsyTUVngog/2OH7GWu9Vzy2ncXw48N6VHTw/CnWNVjWpxKG7md73xzzzzrnecgIPXrU+AVTCYmpTQkmSYmJAmImLiYlOefm96gCE2EOcOXGxcMG63GzYtlrRu1zLcLNo1Ws8LNvlcM8bhq5cgCngog/5Nsv5Ns2t8cc27c9ZxnUYrWK1iMRS9ZrOsqIP9B5+g9dNceUVidX0jDhNROY3Gb53PePBjxdddgITw5w4T8EoUhKRCcJpymjBGEYTRjeeHPncYITYQ4yMWblo2YLWjjEzWtMeRytc4WLFa4csGuNq2Yt2GXIAKdCiD/k68/k7HxRvRy59rnCoisRUE5uVq69M1YIP9lN+yXnqeB4JMeDHGbnJCKRwjGsadN1Gwhd9hZJdjBDFFFBDFDBBGhQkKGBDBCR24vAoMoCE2EZnONk5bZWa1riZY1rRxkZLXLRphWuWDnIzZNHLVwwYgCqoBTIP+U2b+U2O4nwpdL4KTd7nje741uLq8GJqEVERMJtbbLi3OaulavpfhceHgV0iE+kq+kfx4seCN6VkhKMJRlKcoyhGl5RhWFYTgQlGUFrygmjWWGFZXlVGcL0w5OTyOfihhg/G5ejWKUbm5mYghEylMwJhMTE1dXCYmphBExMzNzMrzx8moITYRjzY2GTE0ZrWjDGxWtMWTEtctmzJblaNmWHK5xZM2ZsAKgAEohPyyVflkJz24OrXLDhjjY5Y7ZYRglK0rUlTBnzCkJIT6gr6f/Loz7Nu6caTwXxZcE6YaTgrDDS8strjPXBnAhcRioWlhQRRRIoYI4Y4IRDDBGhglhhhjrx8MmmAhNhDTK3csXLZktcssjla0btHK1xhctFuJs3cNWzbCyxNWgAqFATSE/Kwl+VhOMMGFa4yZdGnjY6QspGFZRThCECd51vjxY2bPixiE+qa+qb27MeJjxDNn1a92nBeF5VlOSMkYRjERgjBGAITNwHRjKEIJQQmiRiIxEYRhFCKEUYRjW+niyjzgITYRjZYsLTDjzLW+PE1WtGDXEtcuXDRbix4sTdtjZuMjnGAKdCOE/Kst+VYnLgw6r49Wvdv4WO0cU7SogjCt4sNJ1kCE+u8+up16NOq+PVrwYdGegpe17ZZXnC9sq2PAhIdDDvhCcJyhGMYoThEiRI1w9OldQCE2ENWDVu4YYmK3E2ZsVrRllaLcWFoxWtm7DE3zMGrnI4ZACoUBMYP+XJj+XKXwabxx1er6X0rhrhjGCsuMbrizOZu52vXg9IrQg/0/36dvjXDPLn268rRW9cXN13xvi8GNssompxGnbeqjoIP0MT6eJwiY2iYusolEwiJiZJuriWePj+LceQAhNhDNlkcs8bLCty4nGZa0zNnK1y2ZYVubCxa4cbjLhzNmAAp/MoP+Xl7+XmPPTjgOXPW+nHlnE0SLXd2zc3lnbc1fHUiD/Q6foicXXTv2Jjp18KWoqqitaahVXlMxnctzbO55gITwhjhPs5YEECESIITlOU6VRQjCMkE58nfGXQAhNhGFxiY43OJktcsWWJa0aMcK1ywzMlrNnjZY2GNrmzYsgAqPATqD/kU0/kVBzmpxeM6np4viePymMwlODFVhpFKhMS4ucbtfLwfA8GCD/gUO/gUPvOM1dTDGcNThhhQiLW45nvfNvMzCcTyiPG79uFCE6VOjFKMIiMYwjGEQEYQnCMp0jGUYRhOAIxnj4eePMCE2ENmmHJhyZcq3GyzMlrRo5bLcWXLhWtmGHG4ctG+NlkYgCmwmg/5EgP5Eh4VOp1fKdXgmMxuNxtuNpJ1jx4P+CUr+CTXE0qCdzxji5znO3GuNWlEajh4nhoPpymdzcyRKUImJIzVxMTM8/dQAITYQyaMc2bFlzLcTNsxWtGzFmtwtcLFa3b5MLPJhwuXGLEAKwAFbg/5N+v5N++XMRMxmuNc8Zm5WnERqsVU+FmqipqbcWc5mYvhz5a35XHEVMRlN5bZbm7mYnF+F4PgdwIP+BaT+BaXjwHTr2mqcp1qmlRm5vjnjPHn08WOM5vjNspxGqxrwOvTlz8bjE3uc7c4zN4zUxEYinDPLhx0Ag8cEibTUrqWYkAETETExKYTEgmJBBEwVMJiYzWcWTnPh+jGAITYQ0aZmuZozxLWjDNlWtGrLEtcNnOVa0yMXDnJic5WDPKAKkwE8g/5SWv5SZeHj8ufDni63SJQgicXUQVMQioxWMVEVa8xmN461O4P+BqD+BrPwPL8bjyvEUwqsVqq1NXdxdzM3O63GaTCYyzc5c9cZxxCE4l4SjGNa1jGKEUIwihGAEBCMIwihGEYwiinWuHHrn4EAITYQ2aN2zjE5yLWDdvmWtGjVktcNcLZbmbNXLNqxYZcLVgAKVhOD/lBe/lBf69OVa1ilTU4zPQCD/ghw/ghxmMRnV1K5lvjohlsgL9AICBgUDAQcHLxtcCE2EMWjDKybuGK1vjYM1rTFlarXGLCxWtMrTNkb4nDjI4YACpMBOIP+Vcb+VbHxdbuvBTe4zFMY1wxy1rURVst1mbnO73u7zN43y49EAIP+B9D+B9F16dem+GtVwxWqiZjbd54548d8c7vM5iTEVjGI6Z8LjyxAhKdyEfAMYyihGBGCMIwihFBAEYRCMIwmjWt8/DlzACE2ENmbZjmxYca1m4b5VrRjlYrcLTC3WsXDBwwxOGmNg2yACkoOg/5WHP5WDYvU4Ti411CD/goY/goDmYI2tXgghNWbHesaoxrv18IhNhDVkxYOMONytyuG2Na0ysMy1w0wuFrXLka43DXC2Y4sgAqOAT6D/luW/luX79uc9PH8bxdSuJTCIlMSkhDClVHBjGJxNru63w68JsCD/ggg/gghidzw8PwvF7XqdOCsVFYqIhLNzm2Y2CYlczd7jnrvWOKD8D1nn97iJJlJMSCYTVwmrqSAEkpZznr5seoAITYRmat3LNtmzLWuTHiWtGjJwtxZMuVaxbt8ebG0b4szjMAKVRWD/lny/lnzHhZ0qUzcZrv4UIP+CeD+CeEcrTrjEzM3h4PgAIWTURxa+EQISFLHh8HIITYRhbYcrNk4xrcOPM4WtMLBgtwt8uNa4xt3OFyxxY2+PEAKmAE7hPy4CflwFZs+7fwNODDgraco0nCacceTDFESjBCEa5qwnScqyRlfFjxJgIP+C2b+C2d064z1zXgx1jjCIxwxjXKe2uGMRTOd3xvnz473vjOcanlPgceUAIPt5XszjGEIzObSkTEkxNXUoIREoWkmb318++ghNhGVmyy5GGRwtY42uJa0cMWi1xlcN1rlk5xOMjduwyNmoAqQAUGD/l+6/l/BjibjaYziIxOKiqajVYxSkSm1zmdtxzZbmM448NxzpYCD/gkC/gjh4RWr1zrLnOd5vnvN3NXFRVVhiEZjebvjOZ2mZRUViOnPWNiD8L0ns7mKSi1xYAiRMARKJiJiYmJSLnfg+mghNhDdg4yZGrDKtZt8TFa0Z5Wy3C0bYlrnDjas2mNjmyMWgAqOATeD/ktu/ktvRPhXisYrEYmN3N5tcojGq4cuGuGODEzne+eeOeNc+siD/hDI/hDJc+XczbdXUY1WuWNcq1K833vm3O6uoioqqnF8NTqE7lngWKCUYRhGMIiEUIynCMpyjKMERGJGE069XC6wITYQxZuMbZhkaLcznKyWtG7JitcuGDJazYZnOXLkbNWrBkAKigExhPyUyfkplxZqaKaKaI4rs+HDjwzrOCcoSjghglakpSgTnjprx11gg/4WkP4WkbjrHj14eufBy14HLHDGMVAnN8c7vm3K4VPbOtCE1crpwlBCsZ1jGMIoIwBCKEYCEUYTjfLxcrwUITYQ3csm7PGzZLWjJoxWtGrbEtws8mFa0bt3ONm4aM8bVuAKhgEyg/5K8v5K8+XZ4GOnSscJcZ5748bzaSYinCOHDGMRCc5ddc+og/4bvP4bvfL4cZm6RUY4Y1w4VppFWZzeet875zm1RWp6UIR4KjDwbGEIRhGEYRjBCIhOU5TkQBFGKM8vLxghNhDfG4btcebGtct8mZa0bMcy3FkYtVuPC0cY8TBo4cNcoApfF4T8kwH5JZeHqrKzBHI0MlqUUz1xgIP+IoD+In+bpWazXHHGuMTPDNUAhchhmtkgiihQwQxkMdNuRniAITYQ5ZM2+PHjxLWeNk1WtMbdwtw5M2Za0xY8TNxkx5czbKAKbyOE/JjV+THPJWkKThOscM8ccrKxwwwmlC0tjdkyAIP+Ir7+IqfhOI7RrE43HHPG+c7vi3M5I54qQITwMeA6kIIEIIwiRiiRVvp5rAAhNhGHG4cZW7hqtyN8uVa0xtG63EyyOFrNw3atmTJg1x5XAApdFoT8or35RX2qC2DBTBakpTrPbDPpg/4jEP4jEWcXE4upTcceHXhOwIXEZKHPyhBHBDDHLHTPgcDlgCE2ENnDnMyZN2q1s5ZNlrRi5ZrXLBg1W48uLK5ws3LFnmygCmAXg/5TrP5Tu+FxwmEZu83vO63rGIP+I0L+IzHWYxrGsVrERmebx834YIaAwBAwF3CwMDAAQELAw8nPwNYAITYRjc5cbdnjwrW+Zs2WtMThmtcMmmFa3bY8LhozZNWTXCAKeSqD/lfS/lgFxuqjFYxrHDXSvArpOsuN+DnrvnzzebxnlDgAg/4kTP4kOekMNYEud93fPe+O83tcJqtV0vxMOACEzdKPdEEKwnKAE0YRCE4E6108uHQAITYRiYYnOFqzzLczfFlWtMLlotwtMeRayxNMTjCyas2eVqAKhAEzg/5arP5au2N9OfQXiIlU4qMRSFouLXnnvd853OXM5oP+Jrz+Jqm6546h4fG+fPO7mZjEY5cuHbty1jV6yXNZca8FfMCE6WTtyhKNJozjNFGCKESKEScIwEiEVZ8ngusAITYRlY4sWFphxrWGJixWtMrZotwsMzJa3xsMbDIyb4sjhiAKmgFEg/47Vv47S/Bzy8vlxjnXHG8WimIqNRVQibmbWhUaiq1VYjUYEzOefDvnjYCD/ip0/iqBl08fteGJ1OIpicIiqVhicRSLxxve7vOU2XMWstfDvXMAhOpop4FiIIowRIoRRQijAQAjCcIyrSMIwjCIRjOe3pweCiE2ENHGRplYsWq1g2xMVrRswaLcOXCzWsGuFrlcMsTjIzyAClUQhPxxcfji5ZMvCrakoYsOS4CD/i0u/i0vcOK4mL118C6AhqCigoXAKBQMDDwsXMxcMCE2EMsuVzmy5WK3HhcZFrRhlbrcLlnmWt2+PCzYMszfHjxgCpYBN4P+PUT+PUXp4vbfLekROJmU3vtxicIKvGYuC6VeEwxx7cUghPxdhfi7Dvthrw48s0YUyYMlsWDJkzZMmTFglhnhw58ePDlvlx574bxhKWSuSkqAhOlwod2s4VhOMJhGEZRBCcIRQjAEYRjCMKxx9usuwCE2EN2jZq0ZZcS3DiYslrRjmwrXObCwWsGLZgxZYc2TNlaACpkBOoP+Qj7+Qjfizx4567nivlPSumuXLXLhrljHCkzO5453nfHPPe9zcs8uesUAg/4r9P4rtc8s8Jidz1nw58W/DcaieEcmEJzHOc87453m1tY5cOGvGvGIhZNUh2JAiSRxRxSoJYI4o4EMAAIIYAQwRwSx26FBqiE2EY2zDK0aMGa1vjxZlrRtiyLXLjI2W4WjTK0yY2jZxhwgCnYsg/5GHP5GG4vLdccccZghUaqtRqlTc7vOby48sgCD/ivk/iv7zEU4X0z0zwVUKq2c53nd7mbmKjFeJjXIhOtgy89KCCE4xmRAIRgRCMY1282OYCE2EOMmZq3bNXK1w0bt1rTDhbLcTdqxW4WTRg2ysG+Fq1bACncmg/5GAv5F/+OPHxMxnTg6NaisZTe74558eO99WeqD/i4e/i4F49+CI1fBV1xnOed874zublbHLGuWgIXJYyDF5OCEgIYI0EIQwQRxSxQoYY9nCyQhNhGHKwZuXGJqtbuGLla0YM8a3DiyYlrTKwxMGDFyxzMsIApnIoT8byn43lQZMubPxsuRghZaMEEYxjhlnneD/jdw/jdxBdVeM63iYmpi6uZiOPbcAITZTPNCKEYRCMUYThETYdPFn3AhNhDbLkYOMjdmtcZsbNa0yNsa3C5ctluFkyw48uPGyxNMIApgFYP+OcL+ObXnnGYyymZhPgdeGIP+ODT+OB3NYjhx8DjpEzHXh3vIhoSygLODgIGCgYKFQMDAwcbFycTbACE2EY2ebIyy43C1o4a41rRjlbrcTjK2WtsORhiaOWGLCwYACn4shPx3NfjuNym+kYxnKkrYMVsVJSpWE6zwzve8bwqZN+6sgIP+Oe7+OfGBwxwrFYmM3vO88eO93xm5inCuEcIx01kAhMncnyeDECMIoRIIwjCcCJCJOc779PIAITYRkZtcTBsyzLW2HG3WtGeNutw5MjJa1Y5GeRzkas3DhkAKkQE+g/4+rv4+pW4i6zGcTE4REZpOJYqcRDF1bc726uLN5nI08J0Ag/46vv46jUsru+Lw+3fru9888ZuIqsa1rXDpXaNIvLc5vac5RfDn4m6AhNXOd+JAQiihERBGBOEUYwhBCRCMIxhGJGePTwZ+BiE2ENWDfCwYuMa1vkw4VrRnkxrXGVq2W4mGFywysGzNkywgCpEBNoP+Qqr+Qqvxu/CeW+F4uImIuc53x5543mcwqNYx4XXpwqsaqoxV4uiD/jdY/jdZ8GdcenPlfCdarlVarExZdzbM3eZ58udJxdJzry9Z2IThcbk4Yk4xjFEhEEJynKMIwjBGEYRhGAnGOHLz4cghNhGRsyy43DnEtbOMmZa0YNsS1w3YuVrjI2y42LDExaN2YAqBAS6D/keA/kdzzxxxxz5eXqZzFxGI4Y4cmJiM1tOb3fFxrnyQg/43Av43Gd3wz0vwufhRjhiohGZ3O73ved3mZRFartnxsaCEp3odWsppoxjGE4EQIBCcEYIxYc/JcYAhNhGRviY5XDdutauHGRa0xN2K3DmysVrZwxaZmbhs4xMGIAp4KYP+Rtj+RtmJceHWazURGKrVVERcZu7yu63w34XP0IT8cq345V9Glo08K+BRK6dZ1rPHO9bzrGUaUwQ2aeBfUITdzId+ciKKIiQQjARRhFFWufoy0CE2EOcWZswws3C3KzbY1rRy3arXOFuxWscbPC2YMWzly4ygCq0BTIP+T9j+T+Xkc+XgwzNxeGHKNRqsVURFxzrq5xsvQ7RVYld5jvHF1nK0RwnwuvQAg/43av43ZcnTr5m9cMRwmJned8c8743e5u458ufDfKo5T2DE2zPGONc8XNxNU1HLfbhx7ITpaoeA5kESERGU0IgRjGs5yUhS0kJxinKMIEBFEiThWN9/HjygITYRkysG7do2cLcmLKxWtGTBytcYsLhbmc4smPKwY4WrJyAKiAEyhPynsflPZ013bdm/BWc15ygShIgpG08EIUhgtSmCkIwwtMMcQIP+Nx7+Nx/w48DwfA48I0xUcKpRGYRczGbnNruU5jePD4cYhOJznRzxmjFGBFCIjAjKcIRQjCMIwmTX09OnACE2EMGDdu2aZWa3Mwc5FrTGycrcLVriWsGeXCyaNGGHIzaAClQQhPyjqflHVz5sGTBa1FsujDGD/jj6/jj7MxU0nXXlnICGwBBMAoOAQMHAxcfQwNkAITYRhxtseVowwrXLluwWtMWRmtwuWTlayZs8rNw4ytcLNqAKhgE0g/5Wyv5Wyw8XxPL1xm8onGNa1rXKeURSLjN3ed3xu723y5xQg/43SP43SQ69MRXDFcNFwcbcZzzvjfOd87u5zEa4V0nynCiE43C5N4zhWMwBERQCEYQjCJCMYThOd+LvdgAhNhGRnkZscrXGtyNmjVa0ytcq1y4x4lrNjlzYXDfK1atWoApYFIP+Vm7+Vm9w4uETpVTU8OMWhPxw0fjhpZs7NCeSuSaV8WWtwIWjRMzXBCRwSwRp8LkY80AhNhDVs4Y4crlmtasW+Fa0bNMa3CzY41rHDlZNsTlhhcOWwAp3MIL/AFbZ/gCuD8Kk2FbC8ZJIJZJyZnMyLPlz44P+N7T+N8ml4msYxWmMKjFxMzG02biUxMycdeHjmITwFgeB4oRIowiEJpTgEIwjAjBFGc8vVngAITYQ4yt8zVnjxrWLlvlWtMOJytcNcrlbhcucLNrhaOGuLGAKSAuD/lnA/lnB6OGHbdQAg/446v4469c6TVqAhpygWcXComhjaIAhNhDfGwzMWTRwtZtm7Ba0ZtMq1w3aY1uZkya4suFiyZZXAAqTATuD/lw6/lxBnECqvE1EQwTG4zGayTEpiLi8ZdONTUxGeHHp1yCE/HOp+OcWMcY34sMcM2GUYUlSlsUMFsEqQlCN14Y4582drmyxyoMl9zYAhMXal17xRhNGMJwiEYRAhGEYRhGEIoQCMKwrGuHm4cwhNhDRmyyYWLhmtzNHDla0Z5cy1zibsFrFrlyY2DJk2b42oArTAXWD/l9Q/l9RdOoAcuZ4HgunVw4nTrrfK0plc2zeZTM1GKrl37A48CJhNXrbp17SqqiJRcTdru8zmNpiUZ8LxdCD/jgI/jgJXQAceBvTOF0cOPbv4kxERiouZi7m5u7uUxnAOvTny7xEcPD8Lr0XXCaqIi2b3nOczNzMzKFVHCfE8HkAg9fA3fxec5mUwCEiYlEgJiM4uCYAiYTEwkExMEwEwIurq4BMBE1cTVzPP4FYITYRjbtcmVu5brcLTJkWtG7Zgtc5Wzda0Y4mjjI2atGmJiAKnAFNg/5gXP5gc/EDoqKipiptc3O5jZc5u8xmU4IxEVy58MVFMTEJq8KKmueM2IP+N2r+N2sHHgYziJiIRVVqqUuLzF2y4xxXM214epleJqMVjFaqKRvHi4vihN3Qj0dMQhEEUJwBGU4AECMEYRARghFBGEUIxTw8Pgu8ITYQxbOGmJi4yLcjFu1WtGDVytxMWDNa5ZtHDdpka43LRoAKeC6D/k1g/k1Tzy3yzyjhHCpZnd5zMzE4RVYrUYou7d52g/48uv48yd8N1OcrnEVwxjVVTW8WmOcWmbtcZ4cawIPp43G7nNxmZAQTBKJhMJiUr5+nz5AhNhGLJmZZcbZgtxsmTBa0zNHC1yzyNluNu4Z4mrBw1cuGAAqAATCD/k5o/k5pOvSr5RHKuGKVa8szNzldTTGMY4Riojjx6oP+Pib+Pic79uvTnU5m01GMYqOE4RFTMymSZbjN7sCF00GZnhgQQwwoUsUEIRRoIYIYAQQwISOHWxw6ICE2EY8rLM2x5cK1thx5FrTHmwrXOHHhW4nGJrma5MeTMxYACmIchfk2Q+TZHPZ8w1deCjkSJIIo4UcdN7FYsIP+P3r+P3u6PB5Y56lmkIRFTLxvHIPzutTKblYuCZlee/l8fEAhNhDTEwxMmjLEtyOMmVa0zY8q1xia5FrhswZOGrVm0w5GYApvJYbydxeTuMEpKoKDh4aJiE3NBgHABc3Bb2wAh/H4N4/BwT6fp9P5lM5xOVGo4RiMknkxJZIAhMnUv0aiCEYoIxghFFCMSM57+bDhACE2ENMjdm3cN2S3IzyMlrTKwbrXOXCyWucbnCzasGjVq3xgCmgxhvJ9h5PhasJuaAoKEWlqAAABaWqG8f4Hj+Bvwvr8vr8uLkQ0OAAABS0ghM3Sh1cM4E4EYRgEYIwiBBFCMJwjGteXlxAhNhDDI4aucrPGtYNs2Ja0xtsy3C3w4VrlwzcsXDFizzOWIApiHIfymJeUxMBOJyJxOVCoc2m8+n84nKfT8IT8gBH5ACQHR6Aw4E5RhOQlMITgczk44wqrGEYRK0nFCt8/PhuAITYRma5GGXHlaLcjNrlWtHDNutcMczVa0xMGTTJkbZMuLMAKWRaF+U9b5T1wMLhDH45h8MtsAIfx/LeP5cCbTcoVDTicp1OwhcthodHHDAgjRwQwxyz34OfNACE2EY27jM0ysnC3DicsFrRxmyrXGTIyWsMbPDlaZGrdmwYACnsph/KnR5U6QTmcI7HENhgm03mk1nU7m03TqdohERKZQACH8gI3kBHBJpOm03TyeiWS2JxKRyKXy5RaIm82E3mwAITtYcdY3vGMSMIwEEQgghFGM76+bHmAITYQzwtGjRm5wrcjli0WtGjFutctMOVbhbtMjdhlbMcLVoAKswE+h/Kzt5Wc4HA4FCYRB4NDYZCYQAIhEY1G5BIZJJZZLZtN1Go5Op2RyOoJBUbjSj0aezyazROZwIfyAgeQAGfz6f0Si0aj0CgzSagCazSn06x2Ky2Sx2Kl0pQ6EQGAFCoajUdNJqkEhhkNgUDRGICEwdbg7YwgjC5GMIEEUURGCcITghGUxCMEIEUY4eLwZ9ghNhDVhmx5WOVitbt8LRa0atci3C1ZZVuVk4c4WzRzmzM2YAq1AT+H8suHllngcDhCDQGAQJAoPAoLEYxGYJBUfjyczhUahOZxO51OZwnc6AE8ntKpdql8CgBAYTApzUqmh/H0l4+oYBA0AgUCgECgkEgUKRueT2fT9RqOn0/SyWw6HwaDiCwQAQyGxqNyaJwKAoHAUHg4hNHUj141QnGIhOUCchOEYJwICKMpoQghOCcIk8/fhPwUITYQxY4s2VmzyrXOTG1WtMTLItctWbBa1xMWjPC5yuW7nGAKxAFJh/IFR5AqY9HwETiRQaAp9On8+o9Go9GotEns8UmkSWSSGQR+PRuNROJQuFEDgQm03U6n0Si0Khz6fzabp1OwAIfyBoeQNGcTkBNZoROJCDQeJRONRuSSWUSlSqXOp3SqXUKjUKjSqXOJyTiciZTNLpfGo3EonCITAoGg8GAAhMXYcffGEoEZpoowIwIRCMAgEQIEYRhFBCMJxjjx8XbLvCE2EYW7FnhyY3K1w3w4lrTI4crXLXCxW5sbBlhzZHLRm1ygClAVh/H1x4+uQAnU7FKpadCF+QuL5C4wAmnGSybIAIWDXMTi4SFDDDDHDXi8SzghNhGZk0btm2VwtcMmLVa0y4ci1zizOFrdgxcsnLdm2ysMgAqlATiH8gUHkCDjoE6naYTGVSuZTObTeXS9KpWIVC4LBIHAoBAUKhYm03kEhk0nl0vlUrUCgofyIjeRAmegUOhKnUqfTq/XqvVqPRk3mwrFZqVTsFhqFRTqdiPx6i0Sp1Ko1Ci0RKZQg/S8ry+8ZhNzO1xMXFBMSqyE1MTESJlM8eftugAhNhGJw3Z4mbFktYZMjBa0bsci1wwcNFuVg5yt2uJtiwtWQArSAVOH8iOHkRxARKJwmEROJRuNR2OR2OEvlwTudEjkRDYYBQqGnk9UajzSazabqVS08nsej8Wi8UisEgsHgyfz6dzqfz5PZ4CH8hNnkJtATyez6f1qt1is1arz6fk6nYRuNE7nRN5sBE4kmk1TicxKJwSCo/HlLpVJpFdrlhsFZrFNpij0aMxiBwJLpeCDj3PHTEzvMrhEzgXBmALi6knEwmFIuImLmEgXiQmMz5Ps1oAhNhGRi5Zs82NqtZ4mDha0bMmK1wxZ4luVw2aOW2HI2zYWwArEAUWH8jrnkddAms0CRSMnU7UCgqZTZlM5JJYdD4TCJTKJ7PKXSqbTKTSKDQJ7PE5nAKFQ69HYNBoAgkTgUJn4h/IQd5CDwI3GgnM4JDIEEgqUSmeT2mU2rVesVmpVOkUmgUGXS+NRuAQGDwZC4UCGwyGQSAQaBQSBobAYmIThbuiQQRnNGESMIoRhFGCMIoRgJQjCCCcSE4VlCKcIsvgGtOMAITYRmyZcLbDjzLceXG4WtMLLEtcMsWFbhy4XDZphbsXDZoA=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xHAOAgAQdBJYGzgQBELBZignd74xJkmbK2GqmxkADCEgQRP//A0U1BQM4C2QZIDIJAJCbAwE3wB5FMwkAkIICAdvFHkU4CAD+AwB7hdI0Ek7ApD/TAKQ/CpUBQYP+FmL+FmMVvWcXSIQpEVFRUKhSojc53fdzni3nPHc7tEa6Ry6cgIP+Ceb+Cec8XhznN8Z51xnMyiaitVjGMa1jljhGoq6m8ZjMWtmJlnU5jICD8LVzMzOZExaLq6urRcJiSJIIiYTEkwE58P14v4AAITYRkx5W+ZsxxrXLjG1WtGLLCtwt2WRbkctmmVnly4mmJmAKdSWD/hvE/hvFDhx5R18rv4DtGkQ3m7zd5ndc0SCD/gUm/gUnDOMVx4d+nXhxjNSi4mrjfLjw59uvQIS3En06UpglCEr1jOMYzhOAjGMZxvh47MAhNhDFtlyMMrLItytsbFa0aM8i1xizM1uPE5xscuTCyc5WYApeGIP+Ha7+HbXGbiJlcWTMJ6XHAIP+BVb+BU3hOq5axqOBExueMc+eQIXDZKGLUywIIYo4oYYIUcuFxqohNhGNy3aZWrFktZ42rRa0zMMq3C5Z4luFs0YM2zVs0a4mwAqcAU+D/jrK/jrLAATW6tMTE4iIqFKiKhUxFRKLrjHGbvje9zu5ymZiIxyjwgCD/gtQ/gtRcublzAeLrjfHd3N2m7u4K1HCOFYquEcK5VqOE4mYtLdbTd2lnVcQg+k2hCSJQldgCUCaus4zBZMSRCauETUxEkxcb8Py78ghNhDFkwc48jFotcZW7ha0b5Wa3Eybs1rnKyYOGTFuyzZcYApmGoP+P0b+P0eYcKxjVYxqOl4jNeDHi54gg/4F0v4F0+nVyteOOMxabrOOfTnqQIXCZaOLYwJIYIIUMEKOOWOWWnC2ACE2EY2rluzytW61g2y4lrTNmyLXGVtjWtGjLFlxscWZzjaAClcTgv8AIn3+AEUnNy42VWd+CoT8DKX4GOaSjkzWxTwXlhhpQwiGsI6ChcAwKCCBg4OPp0AAITYQ0y5GLRvlYrceZsyWtHLVstcNG2Va5ZMGbVi2c42jbEAKigE6g/46aP46aQnF4nE1DE1MRETF1ZMccbvPGdttru4hwjwOXX0gg/4gTv4gTw8fXOe+d73mV1NVrhw6a5cOGNRyiKVLcZvje7m4zwX2g/AtBV3mxJExM1cSBNTCImJiRMTMznPl9fYAITYRiaZcTPCyZLWzVs1WtGGbCtcZsLBbixN3DNhjxM8bjMAKkAE2g/4+zv4+z3g+BNTU1NTicTULjMSRLFxFxOLxcRExKuPTwcCE/D7t+H2PWa4XrjnjVjKMlsFrZMWbNipkoletcOPLlz59eHHhnJqnwJSAhOJxI+AYwhCCEYxiRhFAEZIwjARkhGE0Z1Vrfl0AITYQ0ZYW7li3YLXOLCwWtMeZqtcOXGJazasGrNy2zZmLDCAKUhKD/kMI/kLzvWsaxikZnjHfYIP+HAb+G+/rCa3GzNb4XzCFw2UamEgI44JYbcrAITYQ3ZMWDJrjxLcTDHlWtMzHGtxYmWFbjYs27bDhysm7BkAKTQ2D/kV6/kWFzUQi8cbog/4cjP4cQ3TEau1+LYCGrpRgGBgIOAg5Gpg44CE2ENXLdjmxt8q3Hmc4lrTK3crXLXEwWt27LMxZZmzLE1cACpABPIP+Exr+EwnwehUkXi6vW9ccXC4hERiKwhnO+d974zzjNwaxPgTwg/4e6v4e7Y61mNxtxc548d3uM1jWuWOHDhrpw12Vic7Zbi5SmJ1fBYCD8DzvgGVQREIJibWTEpiRMTEwhCJRcTLOb7+HICE2ENG+Rrha43K1plyNlrRvmyrXDNhlWt3OVu5b5mrXCybgCowBNIP+Ft7+Fs/V4vWa3i6tNpm6lUQq4qRV1et4lG644cyE/D2R+Hu2ueGGdZpRwWwYMlsGLJiyZLYIww3w573vhjnjnrlwxrSuRgzRhMGytbzjEgiiiAhGE4QnKMpwQhGE4TnOs8PBv4EAITYQ1ysnGHM0YrWebEyWtG+TEtwtsjJa1ctW7lpkbYceFoAKThGD/hv+/hvtxHJ0nlPK5jnIg/4alv4ajdb1utxlN1tghNkpqk0axvlx8eghNhDJo2aYnGJstbOGuJa0YNHC1wzZM1rVvkysXDZw2b5sgApKDIP+Hrz+HsPfHhCs4ZCD/hte/hsl3w1EY2x1hrKKYDgIFAxNLBzAITYQ4ctseFu1xLc2RuyWtHLDKtwtmOZblwtmjfNhatseVgAK0wFig/4blP4btc8MyznM9Y4xzZXdNY4Y4ctarWNcuHDp04dOVcqxijEzVi4znOePGePO98d758b653PHn15768+fGI5RHDCD/gCk/gCb51NQ1Oo6OTGouImajGK5Y1Ubnjne82mLtd7nrvfg8efHrnd3ebzO2ZRGrpUVjhrhyx01iumJjYCD17SfgGFKmCZmZi6mJRMXMSRMQRMSmExNTETExKUwTREkTExJFgb93mn2gCE2EM2LNy4bMnK1g5cslrRozwrXDJriWuWrZu3ZZsrDNiyACuABZIT8fUH4+oWXJtjLHLDC8pzqxzw3vCMpZLYqWhglSWS2LJiyYs2K2SFrShKFLRhGN8M9eHTjy48+HHXDW975b1yzw1jNeN41jfBGWICD/gJa/gJbYympxOKqOEarWOTURimsY1wTC547zne+u+O+O+PHjnfPjnnvjzznjeY46uVYVVcK4Rw5cta6Y4T249IiAIPt5z4BrhAuZuEXExM1dLq4uJhMJiRExNSRKBMJgAXU1cTECUplOePs7x4gITYRlw5czXM5brWzVw4WtHGFotcZnDBa1x4sjlxiY4mjFwAK8gGLAYP+Idj+Ie/xHXpz5c+Xfsc+R4V3iNTWKjWMVWKxWIxUYVGoqKLi5m85nNzlmc3Oc3c2mamUzNzmby7+B4IAeD4Hj8MzLKZqZhiKnhnwPD8Leulgg/4Cdv4Cf9OPC63q6OvQ56miYLqy4Sq6TqUTEwIqYhFKYgiauLiSUwlc5xtdWmrAdOrt38LjVSgmJlablmuPDr08XQCD9Lp5/G4mIikpWsmJiJRMSlEhEgCLqSJESRN1MXV0RdXUgAiUSiYRMJExJEglMyuePn8Z9IAhNhDljkYZnGVmtwtmOFa0ZZWq1zly5FuVnlzNGrBw0atMwAphGIP+OFb+OFffK6zM5c4zbdc+HXhYhPwJTfgSn4eLXTCTjO15EserTkiAhdFVBLqZ4okSCCWCWGeO+/CwYQAhNhGXE2bOXDXEtcM8uFa0aMsS3DiZslrBplw5m2FowyZMQAqcAUKD/inE/inFzhz5RPJWI1MVlm2S+Pib3jcySwwirxNRVVQmc8eXW42AhPvnPvndWsZ83FtjYZozklSloWliYJYoZqSlSc54cNZ5a3vhw4cd5o4IYKaoQgCD6eVc5blu7i6uSJBMTEwmJiasRMTUTV1ZcXPHyfLh7QAhNhDduxcucLZqtaOGrFa0a4ma1y2yNVuZswy43LfC3Y5mwApeG4T8XAn4t9VpSstFBGErywzvHfq14MKD/aMftC+sZxcIiSLiLInr069AhdpDBDp7UAQIQhjlxeLgZQAhNhDhs0YYsjVutysGzZa0ZsWC3FhZ4VuXK2ZMcjRyyzYsoApPDoP+ME7+MF3cZy3uesx1g/2sn7T92nlqrjPWeoCGtoaAg7uBgUHE2MBA0gAhNhDJs4a4mjTMtYYcrRa0aM261zlwuVrFtiZNWuFsxzYcgAqdAqcBg/4+lv4+wWOfDrW62m8xxi7QiocHCtcOXTXgY7cOFY1iq1rGq1WGFVmNs5u5uZmczvM7zedzx3vnnvfOeKc2zObuJjDFUqZmS5ibhcpta0ohcXFphgpFRqPIrl0wg/4YKP4YOXLjyvlngxPBiOE8FYpiMYhERcZ1nGYTc3Nzm7zmdzmd3nc52zNzc5jNzczmJXUxKppOpxUMUxNRUpTFqnSamZmJurqdXVKkhNKiqrGKhHHhz4z5IIPl8AenO5uLuExMTMxMSiQIAi1XVwJiYmJiUSAiQVcJiSLpMJBMRMSRIiSJCYAiQAJVdTF1KM4zVuPi+vMfBwAhNhGbHhYsWbBytY4sOZa0YucK1y0Y5lrHNhzNsjlhhxMGYArKAXSD/kH6/kHl4Z1zxxxupTExupWmLiZCJUmpiUylJKEIlKU1aVxM0nGN6APA8Hwt4iqiIhCLjMb14cR4IIP+Deb+DevGdXicKYnhfBppSFRGaLuZMwCZCZJtcVdSmYtMSuNzz5cwDr08GJXc2yTDV8r6ceGMAIP3vNmUpi4mSYuri6kmJiZqYmEiYAIurqSaurq4iYlExMTEgiYAlEpqSYyu9+b4L4AAITYQ4zOWzjM1bLWWLM3WtGuZutwucTZa3YsGOVg2a5M2ZmAKYxqD/kOw/kPh1z5c+meE0qURFRHTj21Ag/4XdP4Xicd9c+HXW4tcVnhGHLaNgIXMYGKMSyxwo4I4IUMMNeZpaIAhNhDRjhxZcmTItZ5GzBa0y4sy3EyxtVrJzkytmWFxkwtMIAqXAUOD/khE/kg11z1x1x114bxcIF56dXTMxCpktMwur6Iw1FXK2V117bugg/4Usv4Ux9c8c4542tOKjEVrt4PgOHDVa1WJmMxvN8c31jnx3zzxTVYxHBrPaYwAg/Q4oTOZuUzMxJMAESJgmCBASJTM76+L4r1AITYRlbZMePKywrXDDEwWtG2VytxZXDda0ctMeZnjb5mbdqAKYh6D/kyW/kyXGtRWpxOFMRBm98649wCD/hLA/hLB6dXTMExmE3WYkvGeEyCFm00MGzIkUMCAhIUcEcNOHxcGQCE2EY8WNy5xtXC1ply4VrRplbrXGJpkW5mGZlkxNGzJqxcgCl8Wg/5OZv5OXeLpuN4647668OMVvhNghPwl6fhLnytU8U80c0MErSWxoYyFwmSg0caKKGKEjhlhrweVjwwhNhGFy2Z5mmHCtcOGuNa0zZcy1zlcYVrFy4aNW7FxhZ4WYArqAWaE/DWF+GrXXSsbbdnLxZWmeO+G961rGc5IUpS1smTNmxaM2bBkxZsWLFqwZqYKWQgJzhjvjvlrnvlw58enDrx68+fLpx5c88M0WCWhq2ZghPwtjfhbLx5tstHF4m/RHBG0KKJQlKlJYLUtilKhKcZxRRjGM4465b489ceOt64Y4a3w3jjXE0JwRlSWLJa2TBkhmaoWpACEp2Id+ikaTTjMjCMJwnKcIoRhGEQQRgITlFFBGCARlFAIkUIwhEIwiEYzjl7Z4EAhNhGTDmYuG2TCtZNGeZa0asWi3Czw4VuNriwt2eJm4zY8YArqAY4Bg/47av47a/L6ZmbnjW3FzcZ3Oa3E3bK0IoqbWhGInC6uYRVRqoxGKjERSphCERhFRCp5eL4ng+A79gAEGFVUxV3EyKmvD8jnkIP+IlL+IlPlmqxGJxVXi8XGY2y3dzNrmZjMSmExJEymYuJiUquIvF4zEAq8ZwVEETUZxnCYAB4k41rWIqYyymZTmeMeTjjxg/gTD4NQpCJiUkkxMIlExKYmJiYJIlMJhMJhEzAARIACJiYmEwmJiSYSiYTABMLSnfh+vXYhNhGVywaY8TlmtyOcuVa0x4Wa1xkbsFuRi2YZMmVvhx48gAplGYP+Id7+Id8Dpq/AdsckVzx4c3uD/iEg/iEhAzrrrrW4meW/C3w4AIaGrISxhYCCgoKBgYCDgYOBg4GBhYunh4O2ITYRmcMWDZrhbrWWFw3WtMLJotwtcuNa1YOcLHIxxtXDJmAKlgE8g/4olv4on9DxuvLPaeF8pRlnObz18DnMSi4mExGfCajUauZ5tz3khPxTYfimhzjLhhnhlVnGUJYKUxSyOJDBTBCUZ4a1w3nlnjw4b1vOGJmamICE7EOvKEiCqpOU5ThEhGEQjCchBCMokUSMZ5eTphzgITYRmbZsrZsxzLWeHK5WtGzLEtcuWTJbiys27Vi5Y5cLfKAKYBmE/FxF+LiNky6kKUsyQlCE7xzwy47gg/4nwv4nw3PlCIqpxms1e654zmCF0GAZ3BwiCGKGBChjjlxuHZohNhDDC1Y5crVotysGbNa0xYm61w2zNVrjG2zM2zHM2yMMgApRDoP+L37+L4+ZqYhrjjWQhPxRIfihVtLRSE6z1z07wIa2ioC7QcDAwcTNzcDRACE2EYWbNhhwtmK1nhcslrRowYrcORsyWucbbCywtMjBk4aACr0BZ4P+JUL+JVnxPH8br0eD4B4EVy124cMcq1VVPCaYsWvOZzm95vN5znMTcEy3ciqwi9ubu43vN53NztM1PLj4FaCD/hs8/htJ5TF0ujrqblmLSRCMRERERNVMQmJhKpiJJi4TMTCESTMyl2iNY1iIte9uteGuwIP2PEr4PiQJCJrNWRaAAACJiUXExMAACEIklImJhM3vx/PvyiE2EY3OXJmx4sy3CyaMFrTJiarXLfDlWuceRjjbNGTjE3cgClMPhPxubfjctnjxxvhaWnDXWIP+G1j+G4Gut3e18t41QIeLTCAQOiwGBoHAYbH4aoQhNhDJiwZZsORgtw5GeVa0a5Gq3Fhb5VrNhmyt8bbFmascIApnGIX4obvihvTT5ie6rATVTRQxx3w4ViaZwIT8KXX4Ur8e7fxNeLHTHCsaxlW2HJG9gIXPYWBLDHLDDDChQwzwzy5GPTAhNhDjFhbNmjDItatmOVa0bucy3E2YMlrfMycNWmFo1Zt24ApRD4P+K6z+K6HOpvHGb3jjXQCE/CtF+FXGctGK0JRvPLpghYtQwOdihSxRz342QCE2EYsjdkwxN2a3M0bN1rRhjZrcTFmxW5GDhs0Z5M2FszYACrMBV4P+O4D+O3OJnWcc+XOuOuK03KZCIlV4nE4pEEwmN8OPTq6dQ4cWt9L0xUVKYTvHWO6D/hhw/hhv51tzc771xjNZ4SpERNQkmV1LU00xiMV08HwOfJx4BvTp18TjiqRVxOV74d5kg/C9bw/RqIiYtcZi5q4kiYTExIAms4zjNJiJRITEwEXUxcSmb6+f1e0AITYQybt3OVtlbLXOTHkWtMzHEtwtWjNaza5Wrhw5ZZGDBoAKXxaE/HV5+OsvIy5NKM7ozlPFhzYZUIP+D8L+D8eh5G8VFJtHHlu9AIaYqIGCwLAoBAwEChYCHgYWFl4u0CE2EN82Zw3ZuWy3Nmxt1rRmzxLXGRozW42zZhhxN2DjDkbgCmUdhPxsafjYny5o5eFltfFPAyRtOLDe98eTKqCD/hG0/hG1ajj0443reLqUZiYzUxLqhHU3wnGMUyMU04ThGCevntAhNhDDHlysseHGty4sjRa0aZca3EyyNFrjM4zY2WZsyauG4ApbFIT8bwX43hYX0ZcWHBhVVSww0ayE/CQl+EgGV9V9Vc04IznXPfLMhchhsvBCglhlhjQwz4PKxYwhNhDVswxtWrNqtws2zFa0aOWa3FmYNlrVg4ys8rNs3aOMQArRAXqD/jg+/jg/7zXNzzvd5544zc5WyubiVoiYTURcRERhrUYxFQYRERGcSq8RCoqoqq5d+zjwZxhqsRVTKZiYupjceL5Hk9u+gIP+Csz+Cs3yOvK+E1K53XOM3a7i1wuJi4BMAmpiUSCoRSCExEwIXQGMu0OkcNVNbzd3cZpmNx4PTrnHjoL8BfJ3334e1USVZbQFgLm5sCWbm5VkpKSyyyygAAJRKS2Gy127vvz8vCE2EOczZo3ZsmK1phzY1rTC2aLXGVi0W5WmNu0xNMeFnlagClcVhPxBwfiDh16jZWkMDEwSjTKgg/4I/P4I/Zg3U5jc7qWGegCFxGEg08CKCQghRq6cXTYAITYQ3ZMsuFvhyLWeJk0WtMTlktcMsOFa5cZHLFk2a5nDRiAKXhqD/ifM/ifN4cXKr5TqoiImZm5zjfhgg/4MQv4MQ96RrOmCJubmcxxqoITna4QjWcZTnOE4RCMcvPrQITYQ0YMXGVy3brWOTE0WtGzLMtcNMzFbmxt8jlszzM2DfGAKVBGD/iiy/iiz6XmO7nnizmccwIP+DUL+DUPwJacL5MLnXcCGlpaxhIRBEBBouTpYGUAhNhDPI5bZWmFwtw5WjZa0Y5Wi3E1cZFuNnhwsWuNswcY8wAqbApwBg/5CbP5CfccPHxueLm4xvGdZq9TMxMompki4hCIgSi5iI05MYikRGKrWOFarTVYrWNctY5YxrhhrFUgXVxeXHnx78+fPwefXfXr369efXjxzlvO+PXwfB7+H13xTwYrYg/4WVv4WbddPD6XqdThi8XVwm6mswiJipqYvGUKqq4RiKhC1RiKw1GJhCYIzTac3c7cbzvM8bnne87vM3c3PHc74zvM5ZmImIRMSRTVVU4TNX04Y6IPHue3UoSkTImJTE1cF4yRMTABEkTBMF1METMJiUTExdXExKJQmBMTEoTCYCJgTV1YiYmIuriYuIus1vj8DnwgAITYQzbsXDRkzxLcmVowWtMebMtcNGWRa1ZM2Dhs1yMmWFiA=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2763</TotalTime>
  <Words>1799</Words>
  <Application>Microsoft Office PowerPoint</Application>
  <PresentationFormat>On-screen Show (4:3)</PresentationFormat>
  <Paragraphs>492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1_Dark 3410</vt:lpstr>
      <vt:lpstr>Pipeline Control Hazards and Instruction Variations</vt:lpstr>
      <vt:lpstr>Goals for Today</vt:lpstr>
      <vt:lpstr>Recall: MIPS instruction formats</vt:lpstr>
      <vt:lpstr>Recall: MIPS Instruction Types</vt:lpstr>
      <vt:lpstr>Data Hazards</vt:lpstr>
      <vt:lpstr>Resolving Data Hazards</vt:lpstr>
      <vt:lpstr>Stalling</vt:lpstr>
      <vt:lpstr>Stalling</vt:lpstr>
      <vt:lpstr>Forwarding</vt:lpstr>
      <vt:lpstr>Forwarding Datapath</vt:lpstr>
      <vt:lpstr>Forwarding Datapath</vt:lpstr>
      <vt:lpstr>Forwarding Datapath</vt:lpstr>
      <vt:lpstr>Forwarding Datapath</vt:lpstr>
      <vt:lpstr>Quiz 2</vt:lpstr>
      <vt:lpstr>Memory Load Data Hazard</vt:lpstr>
      <vt:lpstr>Resolving Memory Load Hazard</vt:lpstr>
      <vt:lpstr>Data Hazard Recap</vt:lpstr>
      <vt:lpstr>Administrivia</vt:lpstr>
      <vt:lpstr>Administrivia</vt:lpstr>
      <vt:lpstr>Control Hazards</vt:lpstr>
      <vt:lpstr>Control Hazards</vt:lpstr>
      <vt:lpstr>Control Hazards</vt:lpstr>
      <vt:lpstr>Control Hazards</vt:lpstr>
      <vt:lpstr>Control Hazards</vt:lpstr>
      <vt:lpstr>Delay Slot</vt:lpstr>
      <vt:lpstr>Control Hazards</vt:lpstr>
      <vt:lpstr>Loops</vt:lpstr>
      <vt:lpstr>Branch Prediction</vt:lpstr>
      <vt:lpstr>Branch Prediction</vt:lpstr>
      <vt:lpstr>Pipelining: What Could Possibly Go Wrong?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Lec10: Control Hazards and ISA Variations</dc:title>
  <dc:creator>Hakim Weatherspoon</dc:creator>
  <cp:lastModifiedBy>Hakim Weatherspoon</cp:lastModifiedBy>
  <cp:revision>157</cp:revision>
  <cp:lastPrinted>2012-02-28T17:48:44Z</cp:lastPrinted>
  <dcterms:created xsi:type="dcterms:W3CDTF">2009-12-10T18:46:56Z</dcterms:created>
  <dcterms:modified xsi:type="dcterms:W3CDTF">2012-02-28T20:18:47Z</dcterms:modified>
</cp:coreProperties>
</file>