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3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4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5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6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7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8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9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notesSlides/notesSlide10.xml" ContentType="application/vnd.openxmlformats-officedocument.presentationml.notesSl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11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notesSlides/notesSlide12.xml" ContentType="application/vnd.openxmlformats-officedocument.presentationml.notesSlide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13.xml" ContentType="application/vnd.openxmlformats-officedocument.presentationml.notesSl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14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15.xml" ContentType="application/vnd.openxmlformats-officedocument.presentationml.notesSlide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notesSlides/notesSlide16.xml" ContentType="application/vnd.openxmlformats-officedocument.presentationml.notesSlide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17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notesSlides/notesSlide18.xml" ContentType="application/vnd.openxmlformats-officedocument.presentationml.notesSlide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notesSlides/notesSlide19.xml" ContentType="application/vnd.openxmlformats-officedocument.presentationml.notesSlide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notesSlides/notesSlide20.xml" ContentType="application/vnd.openxmlformats-officedocument.presentationml.notesSlide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notesSlides/notesSlide21.xml" ContentType="application/vnd.openxmlformats-officedocument.presentationml.notesSlide+xml"/>
  <Override PartName="/ppt/ink/ink1.xml" ContentType="application/inkml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notesSlides/notesSlide22.xml" ContentType="application/vnd.openxmlformats-officedocument.presentationml.notesSlide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notesSlides/notesSlide23.xml" ContentType="application/vnd.openxmlformats-officedocument.presentationml.notesSlide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notesSlides/notesSlide24.xml" ContentType="application/vnd.openxmlformats-officedocument.presentationml.notesSlide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notesSlides/notesSlide25.xml" ContentType="application/vnd.openxmlformats-officedocument.presentationml.notesSlide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notesSlides/notesSlide26.xml" ContentType="application/vnd.openxmlformats-officedocument.presentationml.notesSlide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notesSlides/notesSlide27.xml" ContentType="application/vnd.openxmlformats-officedocument.presentationml.notesSlide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notesSlides/notesSlide28.xml" ContentType="application/vnd.openxmlformats-officedocument.presentationml.notesSlide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40" r:id="rId2"/>
    <p:sldId id="349" r:id="rId3"/>
    <p:sldId id="348" r:id="rId4"/>
    <p:sldId id="343" r:id="rId5"/>
    <p:sldId id="303" r:id="rId6"/>
    <p:sldId id="262" r:id="rId7"/>
    <p:sldId id="305" r:id="rId8"/>
    <p:sldId id="263" r:id="rId9"/>
    <p:sldId id="306" r:id="rId10"/>
    <p:sldId id="327" r:id="rId11"/>
    <p:sldId id="308" r:id="rId12"/>
    <p:sldId id="309" r:id="rId13"/>
    <p:sldId id="336" r:id="rId14"/>
    <p:sldId id="269" r:id="rId15"/>
    <p:sldId id="312" r:id="rId16"/>
    <p:sldId id="313" r:id="rId17"/>
    <p:sldId id="314" r:id="rId18"/>
    <p:sldId id="315" r:id="rId19"/>
    <p:sldId id="321" r:id="rId20"/>
    <p:sldId id="318" r:id="rId21"/>
    <p:sldId id="316" r:id="rId22"/>
    <p:sldId id="317" r:id="rId23"/>
    <p:sldId id="355" r:id="rId24"/>
    <p:sldId id="351" r:id="rId25"/>
    <p:sldId id="352" r:id="rId26"/>
    <p:sldId id="353" r:id="rId27"/>
    <p:sldId id="350" r:id="rId28"/>
    <p:sldId id="320" r:id="rId29"/>
    <p:sldId id="319" r:id="rId30"/>
    <p:sldId id="354" r:id="rId31"/>
    <p:sldId id="324" r:id="rId32"/>
    <p:sldId id="330" r:id="rId33"/>
    <p:sldId id="331" r:id="rId34"/>
    <p:sldId id="333" r:id="rId35"/>
    <p:sldId id="334" r:id="rId36"/>
    <p:sldId id="338" r:id="rId37"/>
    <p:sldId id="339" r:id="rId38"/>
    <p:sldId id="325" r:id="rId39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18" autoAdjust="0"/>
  </p:normalViewPr>
  <p:slideViewPr>
    <p:cSldViewPr>
      <p:cViewPr varScale="1">
        <p:scale>
          <a:sx n="52" d="100"/>
          <a:sy n="52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2-23T20:02:48.64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8DF825B-81B4-4204-A8E9-901C55185556}" emma:medium="tactile" emma:mode="ink">
          <msink:context xmlns:msink="http://schemas.microsoft.com/ink/2010/main" type="writingRegion" rotatedBoundingBox="628,15542 5006,15709 4955,17056 577,16889"/>
        </emma:interpretation>
      </emma:emma>
    </inkml:annotationXML>
    <inkml:traceGroup>
      <inkml:annotationXML>
        <emma:emma xmlns:emma="http://www.w3.org/2003/04/emma" version="1.0">
          <emma:interpretation id="{A3281F1F-29DA-42F7-B6B2-0B4B0AD10E5C}" emma:medium="tactile" emma:mode="ink">
            <msink:context xmlns:msink="http://schemas.microsoft.com/ink/2010/main" type="paragraph" rotatedBoundingBox="628,15542 5006,15709 4955,17056 577,16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E4888E-4807-44F7-A232-B858B75E83DA}" emma:medium="tactile" emma:mode="ink">
              <msink:context xmlns:msink="http://schemas.microsoft.com/ink/2010/main" type="line" rotatedBoundingBox="628,15542 5006,15709 4955,17056 577,16889"/>
            </emma:interpretation>
          </emma:emma>
        </inkml:annotationXML>
        <inkml:traceGroup>
          <inkml:annotationXML>
            <emma:emma xmlns:emma="http://www.w3.org/2003/04/emma" version="1.0">
              <emma:interpretation id="{F5C03AB6-36B5-48BA-88E2-18B1DF4B9976}" emma:medium="tactile" emma:mode="ink">
                <msink:context xmlns:msink="http://schemas.microsoft.com/ink/2010/main" type="inkWord" rotatedBoundingBox="628,15542 5006,15709 4955,17056 577,16889"/>
              </emma:interpretation>
              <emma:one-of disjunction-type="recognition" id="oneOf0">
                <emma:interpretation id="interp0" emma:lang="en-US" emma:confidence="1">
                  <emma:literal>Stall</emma:literal>
                </emma:interpretation>
                <emma:interpretation id="interp1" emma:lang="en-US" emma:confidence="0">
                  <emma:literal>Stahl</emma:literal>
                </emma:interpretation>
                <emma:interpretation id="interp2" emma:lang="en-US" emma:confidence="0">
                  <emma:literal>stall</emma:literal>
                </emma:interpretation>
                <emma:interpretation id="interp3" emma:lang="en-US" emma:confidence="0">
                  <emma:literal>Stad</emma:literal>
                </emma:interpretation>
                <emma:interpretation id="interp4" emma:lang="en-US" emma:confidence="0">
                  <emma:literal>Staci</emma:literal>
                </emma:interpretation>
              </emma:one-of>
            </emma:emma>
          </inkml:annotationXML>
          <inkml:trace contextRef="#ctx0" brushRef="#br0">812 88 5,'0'0'6,"-15"-22"0,15 22 1,0 0 1,-25-20 0,25 20-1,-35-12-1,35 12-1,-37-13-2,13 6-1,1 4-1,-1-1 1,-3 1-1,-3 1 0,3 2 0,-8-3 0,5 6 0,-4 2 0,2 2 0,-3 5-1,5 1 0,1 4 0,2 2 0,-1 6 0,4-3 0,4 0 0,0 0 0,8 3 1,-1-3-2,9 0 1,4-22-1,0 40 0,0-40 1,9 32-1,-9-32 1,18 22 0,-18-22 0,22 22 0,-22-22 0,27 17 0,-27-17 0,37 17 0,-15-9 0,1-3 0,-1 7 1,0-7-1,0 5 0,1-5 0,-1 4-1,-22-9 2,39 18-1,-39-18 0,35 12 0,-35-12 0,25 17 0,-25-17 0,0 0 1,20 27-1,-20-27 0,0 22 0,0-22 0,-3 27 0,3-27 1,-17 32-1,17-32 0,-25 45 0,10-21 1,-2 1 0,5 0 0,12-25 0,-30 41 1,30-41-1,-22 30 0,22-30 1,-28 22 0,28-22-1,-32 15-1,10-8 1,0-2-1,-8 2 0,1-2 1,-4-2-1,1 2 0,-5-3 1,0 3-1,5-2 0,5 2 1,27-5-2,-40-3 1,40 3-2,0 0 1,-19-22-3,19 22 1,4-32 0,-6 7-1,2 25-1,10-41 0,-10 41-1,22-45-2,-22 45-1,35-39-4,-11 17-8</inkml:trace>
          <inkml:trace contextRef="#ctx0" brushRef="#br0" timeOffset="1217.0696">1017 592 2,'0'0'23,"0"0"-14,-25 2-4,25-2-1,0 0 1,0 0 0,0 0 0,22-19 0,-22 19 0,22-13 1,-22 13-2,30-17 1,-30 17 0,40-14-1,-18 4 0,10 10 0,-5-8-1,10 6 0,0-6-2,8 6 0,2-3 0,0 0-1,0 0-1,-3-2 0,3 4 0,-7-2-2,4 8-1,-12-10-1,10 14-3,-17-17-3,17 20-2,-20-15-5,20 10-5</inkml:trace>
          <inkml:trace contextRef="#ctx0" brushRef="#br0" timeOffset="754.0431">1538 95 21,'0'0'13,"0"0"-7,-7-27-1,7 27-1,0 0 1,0 0-1,-20-27 0,20 27 0,0 0 0,-27 10-1,27-10 0,-30 27-1,30-27 0,-37 47 0,12-10-1,6 4-1,-9 6 0,9 5 2,-6 2-2,0 5 0,3 0 0,0 0 0,2-5 0,-2 3 0,4-6 0,1-4 1,2 0-2,0-5 2,1-5-1,4-5 0,2-8 0,6-2 0,2-22 0,7 32 0,-7-32 1,35 25-1,-8-18-1,8 1 1,7-6-1,-3 1-1,13-3 1,-2-5-2,1 5-1,-4-13 0,10 11-2,-17-15-1,7 14-2,-18-14-1,3 12-2,-32 5-1</inkml:trace>
          <inkml:trace contextRef="#ctx0" brushRef="#br0" timeOffset="1979.1132">2334 513 16,'-22'-5'18,"22"5"-3,-23-9-4,23 9-2,-24-10-2,24 10-2,-37-8 1,14 6-3,-1-8 0,-1 8 0,-5-3-1,6 7 0,-4-2 0,28 0-1,-44 15 0,44-15 0,-35 34-1,23-12 0,0 3-1,2 2 1,2 3 0,1 2 0,4 0-1,3 0 1,5 0-1,0-5 1,5 2 0,0-4-1,5-3 1,-15-22 0,37 24-1,-15-24 1,5-4 0,3-6 0,2-10 0,0-5 0,0-4 0,3-3 0,-10-5 1,2 5-1,-7 3 1,-5 4-1,-15 25 1,22-32-1,-22 32 1,0 0 0,0 0 0,0 0 0,0 0 0,0 0 0,0 0-1,0 0 1,0 0-1,2 34 0,-2-9 0,0 0 0,3 7 0,-1 0 0,6 0 0,-1 0 0,5-3 0,1-2 0,4-5 0,-17-22-1,40 35 1,-18-25-1,5-3-1,-2-7 1,4 5-1,-1-13-1,9 8-1,-10-17-2,10 12-1,-12-19-2,17 16-3,-20-21-6,10-3-11</inkml:trace>
          <inkml:trace contextRef="#ctx0" brushRef="#br0" timeOffset="2455.1404">3303 90 25,'0'0'29,"-25"-24"-18,25 24-6,0 0 0,0 0 1,-27-10 0,27 10-2,0 0 0,-23 24-1,23-24-1,-34 35 0,14-8 1,0 2-2,-4 6 0,4 9 1,-2-5-1,4 8 0,1-5 0,2 5-1,0-5 0,8 7 0,-5-5 0,7 0 0,0 3 0,5-3 1,5 3-2,2-3 1,5-2 0,3-2 0,5-6-1,0-4 0,7-3 0,-2-13-1,7-1-1,-3-13-1,13 9-3,-9-18-3,16 11-2,-14-27-3,17 13-8,-6-10-7</inkml:trace>
          <inkml:trace contextRef="#ctx0" brushRef="#br0" timeOffset="2889.1652">4131-188 7,'0'0'29,"0"0"-1,0 0-21,0 0-5,17 35 0,-17-35 1,-10 41 1,-5-13 1,8 18 0,-16-6 0,9 21 0,-16-2 0,8 20-1,-8-8-1,10 15-1,-4-9 0,9 6-1,2-4 0,13 0-1,3-10 0,9-5 0,10-5-1,6-5 0,11 0-2,3-10-1,22 15-4,-9-29-4,39 7-18,-8-13-4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BC3865F-9A6E-47CE-8871-AF306A6718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8B89BC-E639-4669-A5FD-6670120E8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5" rIns="96651" bIns="48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r6, would have needed to stall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0" tIns="45710" rIns="91420" bIns="45710"/>
          <a:lstStyle/>
          <a:p>
            <a:r>
              <a:rPr lang="en-US" dirty="0" smtClean="0">
                <a:solidFill>
                  <a:schemeClr val="accent1"/>
                </a:solidFill>
              </a:rPr>
              <a:t>Forward correct value from?</a:t>
            </a:r>
          </a:p>
          <a:p>
            <a:pPr marL="666225" lvl="1" indent="-483306">
              <a:buFont typeface="+mj-lt"/>
              <a:buAutoNum type="arabicPeriod"/>
            </a:pPr>
            <a:r>
              <a:rPr lang="en-US" dirty="0" smtClean="0"/>
              <a:t>ALU output: too late in cycle</a:t>
            </a:r>
          </a:p>
          <a:p>
            <a:pPr marL="666225" lvl="1" indent="-483306">
              <a:buFont typeface="+mj-lt"/>
              <a:buAutoNum type="arabicPeriod"/>
            </a:pPr>
            <a:r>
              <a:rPr lang="en-US" dirty="0" smtClean="0"/>
              <a:t>EX/MEM.D pipeline register (output from ALU)</a:t>
            </a:r>
          </a:p>
          <a:p>
            <a:pPr marL="666225" lvl="1" indent="-483306">
              <a:buFont typeface="+mj-lt"/>
              <a:buAutoNum type="arabicPeriod"/>
            </a:pPr>
            <a:r>
              <a:rPr lang="en-US" dirty="0" smtClean="0"/>
              <a:t>WB data value (output from ALU or memory)</a:t>
            </a:r>
          </a:p>
          <a:p>
            <a:pPr marL="666225" lvl="1" indent="-483306">
              <a:buFont typeface="+mj-lt"/>
              <a:buAutoNum type="arabicPeriod"/>
            </a:pPr>
            <a:r>
              <a:rPr lang="en-US" dirty="0" smtClean="0"/>
              <a:t>MEM output: too late in cycle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to?</a:t>
            </a:r>
          </a:p>
          <a:p>
            <a:pPr marL="666225" lvl="1" indent="-483306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ID (just after register file):</a:t>
            </a:r>
            <a:r>
              <a:rPr lang="en-US" baseline="0" dirty="0" smtClean="0"/>
              <a:t> </a:t>
            </a:r>
            <a:r>
              <a:rPr lang="en-US" dirty="0" smtClean="0"/>
              <a:t>pointless?</a:t>
            </a:r>
          </a:p>
          <a:p>
            <a:pPr marL="666225" lvl="1" indent="-483306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EX, just after ID/EX.A and ID/EX.B are read</a:t>
            </a:r>
          </a:p>
          <a:p>
            <a:pPr marL="666225" lvl="1" indent="-483306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MEM, just after EX/MEM.B is read: on critical path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bypass</a:t>
            </a:r>
            <a:r>
              <a:rPr lang="en-US" baseline="0" dirty="0" smtClean="0"/>
              <a:t> from WB to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in EX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((ID/</a:t>
            </a:r>
            <a:r>
              <a:rPr lang="en-US" dirty="0" err="1" smtClean="0"/>
              <a:t>EX.Ra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 or (ID/</a:t>
            </a:r>
            <a:r>
              <a:rPr lang="en-US" dirty="0" err="1" smtClean="0"/>
              <a:t>EX.Rb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strike="sngStrike" dirty="0" smtClean="0"/>
              <a:t>and (EX needs A or B)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(WB is writing a register)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draw bypass</a:t>
            </a:r>
            <a:r>
              <a:rPr lang="en-US" baseline="0" dirty="0" smtClean="0"/>
              <a:t> from WB to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in EX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MEM.Rd</a:t>
            </a:r>
            <a:r>
              <a:rPr lang="en-US" dirty="0" smtClean="0"/>
              <a:t>) or (ID/</a:t>
            </a:r>
            <a:r>
              <a:rPr lang="en-US" dirty="0" err="1" smtClean="0"/>
              <a:t>EX.Rb</a:t>
            </a:r>
            <a:r>
              <a:rPr lang="en-US" dirty="0" smtClean="0"/>
              <a:t> == EX/</a:t>
            </a:r>
            <a:r>
              <a:rPr lang="en-US" dirty="0" err="1" smtClean="0"/>
              <a:t>MEM.Rd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dirty="0" smtClean="0"/>
              <a:t>and (MEM will be writing a register)</a:t>
            </a:r>
            <a:br>
              <a:rPr lang="en-US" dirty="0" smtClean="0"/>
            </a:br>
            <a:r>
              <a:rPr lang="en-US" dirty="0" smtClean="0"/>
              <a:t>and (MEM is not a load instruction)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which paths get used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careful or r0 (never a hazard)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</a:t>
            </a:r>
            <a:r>
              <a:rPr lang="en-US" baseline="0" smtClean="0"/>
              <a:t>our project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2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0" tIns="45710" rIns="91420" bIns="45710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2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0" tIns="45710" rIns="91420" bIns="45710"/>
          <a:lstStyle/>
          <a:p>
            <a:pPr defTabSz="966612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pPr defTabSz="966612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612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612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9" Type="http://schemas.openxmlformats.org/officeDocument/2006/relationships/tags" Target="../tags/tag570.xml"/><Relationship Id="rId21" Type="http://schemas.openxmlformats.org/officeDocument/2006/relationships/tags" Target="../tags/tag552.xml"/><Relationship Id="rId34" Type="http://schemas.openxmlformats.org/officeDocument/2006/relationships/tags" Target="../tags/tag565.xml"/><Relationship Id="rId42" Type="http://schemas.openxmlformats.org/officeDocument/2006/relationships/tags" Target="../tags/tag573.xml"/><Relationship Id="rId47" Type="http://schemas.openxmlformats.org/officeDocument/2006/relationships/tags" Target="../tags/tag578.xml"/><Relationship Id="rId50" Type="http://schemas.openxmlformats.org/officeDocument/2006/relationships/tags" Target="../tags/tag581.xml"/><Relationship Id="rId55" Type="http://schemas.openxmlformats.org/officeDocument/2006/relationships/tags" Target="../tags/tag586.xml"/><Relationship Id="rId63" Type="http://schemas.openxmlformats.org/officeDocument/2006/relationships/tags" Target="../tags/tag594.xml"/><Relationship Id="rId68" Type="http://schemas.openxmlformats.org/officeDocument/2006/relationships/tags" Target="../tags/tag599.xml"/><Relationship Id="rId76" Type="http://schemas.openxmlformats.org/officeDocument/2006/relationships/tags" Target="../tags/tag607.xml"/><Relationship Id="rId84" Type="http://schemas.openxmlformats.org/officeDocument/2006/relationships/tags" Target="../tags/tag615.xml"/><Relationship Id="rId89" Type="http://schemas.openxmlformats.org/officeDocument/2006/relationships/slideLayout" Target="../slideLayouts/slideLayout7.xml"/><Relationship Id="rId7" Type="http://schemas.openxmlformats.org/officeDocument/2006/relationships/tags" Target="../tags/tag538.xml"/><Relationship Id="rId71" Type="http://schemas.openxmlformats.org/officeDocument/2006/relationships/tags" Target="../tags/tag602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9" Type="http://schemas.openxmlformats.org/officeDocument/2006/relationships/tags" Target="../tags/tag560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32" Type="http://schemas.openxmlformats.org/officeDocument/2006/relationships/tags" Target="../tags/tag563.xml"/><Relationship Id="rId37" Type="http://schemas.openxmlformats.org/officeDocument/2006/relationships/tags" Target="../tags/tag568.xml"/><Relationship Id="rId40" Type="http://schemas.openxmlformats.org/officeDocument/2006/relationships/tags" Target="../tags/tag571.xml"/><Relationship Id="rId45" Type="http://schemas.openxmlformats.org/officeDocument/2006/relationships/tags" Target="../tags/tag576.xml"/><Relationship Id="rId53" Type="http://schemas.openxmlformats.org/officeDocument/2006/relationships/tags" Target="../tags/tag584.xml"/><Relationship Id="rId58" Type="http://schemas.openxmlformats.org/officeDocument/2006/relationships/tags" Target="../tags/tag589.xml"/><Relationship Id="rId66" Type="http://schemas.openxmlformats.org/officeDocument/2006/relationships/tags" Target="../tags/tag597.xml"/><Relationship Id="rId74" Type="http://schemas.openxmlformats.org/officeDocument/2006/relationships/tags" Target="../tags/tag605.xml"/><Relationship Id="rId79" Type="http://schemas.openxmlformats.org/officeDocument/2006/relationships/tags" Target="../tags/tag610.xml"/><Relationship Id="rId87" Type="http://schemas.openxmlformats.org/officeDocument/2006/relationships/tags" Target="../tags/tag618.xml"/><Relationship Id="rId5" Type="http://schemas.openxmlformats.org/officeDocument/2006/relationships/tags" Target="../tags/tag536.xml"/><Relationship Id="rId61" Type="http://schemas.openxmlformats.org/officeDocument/2006/relationships/tags" Target="../tags/tag592.xml"/><Relationship Id="rId82" Type="http://schemas.openxmlformats.org/officeDocument/2006/relationships/tags" Target="../tags/tag613.xml"/><Relationship Id="rId90" Type="http://schemas.openxmlformats.org/officeDocument/2006/relationships/notesSlide" Target="../notesSlides/notesSlide7.xml"/><Relationship Id="rId19" Type="http://schemas.openxmlformats.org/officeDocument/2006/relationships/tags" Target="../tags/tag55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Relationship Id="rId30" Type="http://schemas.openxmlformats.org/officeDocument/2006/relationships/tags" Target="../tags/tag561.xml"/><Relationship Id="rId35" Type="http://schemas.openxmlformats.org/officeDocument/2006/relationships/tags" Target="../tags/tag566.xml"/><Relationship Id="rId43" Type="http://schemas.openxmlformats.org/officeDocument/2006/relationships/tags" Target="../tags/tag574.xml"/><Relationship Id="rId48" Type="http://schemas.openxmlformats.org/officeDocument/2006/relationships/tags" Target="../tags/tag579.xml"/><Relationship Id="rId56" Type="http://schemas.openxmlformats.org/officeDocument/2006/relationships/tags" Target="../tags/tag587.xml"/><Relationship Id="rId64" Type="http://schemas.openxmlformats.org/officeDocument/2006/relationships/tags" Target="../tags/tag595.xml"/><Relationship Id="rId69" Type="http://schemas.openxmlformats.org/officeDocument/2006/relationships/tags" Target="../tags/tag600.xml"/><Relationship Id="rId77" Type="http://schemas.openxmlformats.org/officeDocument/2006/relationships/tags" Target="../tags/tag608.xml"/><Relationship Id="rId8" Type="http://schemas.openxmlformats.org/officeDocument/2006/relationships/tags" Target="../tags/tag539.xml"/><Relationship Id="rId51" Type="http://schemas.openxmlformats.org/officeDocument/2006/relationships/tags" Target="../tags/tag582.xml"/><Relationship Id="rId72" Type="http://schemas.openxmlformats.org/officeDocument/2006/relationships/tags" Target="../tags/tag603.xml"/><Relationship Id="rId80" Type="http://schemas.openxmlformats.org/officeDocument/2006/relationships/tags" Target="../tags/tag611.xml"/><Relationship Id="rId85" Type="http://schemas.openxmlformats.org/officeDocument/2006/relationships/tags" Target="../tags/tag616.xml"/><Relationship Id="rId3" Type="http://schemas.openxmlformats.org/officeDocument/2006/relationships/tags" Target="../tags/tag534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33" Type="http://schemas.openxmlformats.org/officeDocument/2006/relationships/tags" Target="../tags/tag564.xml"/><Relationship Id="rId38" Type="http://schemas.openxmlformats.org/officeDocument/2006/relationships/tags" Target="../tags/tag569.xml"/><Relationship Id="rId46" Type="http://schemas.openxmlformats.org/officeDocument/2006/relationships/tags" Target="../tags/tag577.xml"/><Relationship Id="rId59" Type="http://schemas.openxmlformats.org/officeDocument/2006/relationships/tags" Target="../tags/tag590.xml"/><Relationship Id="rId67" Type="http://schemas.openxmlformats.org/officeDocument/2006/relationships/tags" Target="../tags/tag598.xml"/><Relationship Id="rId20" Type="http://schemas.openxmlformats.org/officeDocument/2006/relationships/tags" Target="../tags/tag551.xml"/><Relationship Id="rId41" Type="http://schemas.openxmlformats.org/officeDocument/2006/relationships/tags" Target="../tags/tag572.xml"/><Relationship Id="rId54" Type="http://schemas.openxmlformats.org/officeDocument/2006/relationships/tags" Target="../tags/tag585.xml"/><Relationship Id="rId62" Type="http://schemas.openxmlformats.org/officeDocument/2006/relationships/tags" Target="../tags/tag593.xml"/><Relationship Id="rId70" Type="http://schemas.openxmlformats.org/officeDocument/2006/relationships/tags" Target="../tags/tag601.xml"/><Relationship Id="rId75" Type="http://schemas.openxmlformats.org/officeDocument/2006/relationships/tags" Target="../tags/tag606.xml"/><Relationship Id="rId83" Type="http://schemas.openxmlformats.org/officeDocument/2006/relationships/tags" Target="../tags/tag614.xml"/><Relationship Id="rId88" Type="http://schemas.openxmlformats.org/officeDocument/2006/relationships/tags" Target="../tags/tag619.xml"/><Relationship Id="rId91" Type="http://schemas.openxmlformats.org/officeDocument/2006/relationships/image" Target="../media/image7.emf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36" Type="http://schemas.openxmlformats.org/officeDocument/2006/relationships/tags" Target="../tags/tag567.xml"/><Relationship Id="rId49" Type="http://schemas.openxmlformats.org/officeDocument/2006/relationships/tags" Target="../tags/tag580.xml"/><Relationship Id="rId57" Type="http://schemas.openxmlformats.org/officeDocument/2006/relationships/tags" Target="../tags/tag588.xml"/><Relationship Id="rId10" Type="http://schemas.openxmlformats.org/officeDocument/2006/relationships/tags" Target="../tags/tag541.xml"/><Relationship Id="rId31" Type="http://schemas.openxmlformats.org/officeDocument/2006/relationships/tags" Target="../tags/tag562.xml"/><Relationship Id="rId44" Type="http://schemas.openxmlformats.org/officeDocument/2006/relationships/tags" Target="../tags/tag575.xml"/><Relationship Id="rId52" Type="http://schemas.openxmlformats.org/officeDocument/2006/relationships/tags" Target="../tags/tag583.xml"/><Relationship Id="rId60" Type="http://schemas.openxmlformats.org/officeDocument/2006/relationships/tags" Target="../tags/tag591.xml"/><Relationship Id="rId65" Type="http://schemas.openxmlformats.org/officeDocument/2006/relationships/tags" Target="../tags/tag596.xml"/><Relationship Id="rId73" Type="http://schemas.openxmlformats.org/officeDocument/2006/relationships/tags" Target="../tags/tag604.xml"/><Relationship Id="rId78" Type="http://schemas.openxmlformats.org/officeDocument/2006/relationships/tags" Target="../tags/tag609.xml"/><Relationship Id="rId81" Type="http://schemas.openxmlformats.org/officeDocument/2006/relationships/tags" Target="../tags/tag612.xml"/><Relationship Id="rId86" Type="http://schemas.openxmlformats.org/officeDocument/2006/relationships/tags" Target="../tags/tag617.xml"/><Relationship Id="rId4" Type="http://schemas.openxmlformats.org/officeDocument/2006/relationships/tags" Target="../tags/tag535.xml"/><Relationship Id="rId9" Type="http://schemas.openxmlformats.org/officeDocument/2006/relationships/tags" Target="../tags/tag5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13" Type="http://schemas.openxmlformats.org/officeDocument/2006/relationships/image" Target="../media/image8.emf"/><Relationship Id="rId3" Type="http://schemas.openxmlformats.org/officeDocument/2006/relationships/tags" Target="../tags/tag624.xml"/><Relationship Id="rId7" Type="http://schemas.openxmlformats.org/officeDocument/2006/relationships/tags" Target="../tags/tag628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26.xml"/><Relationship Id="rId10" Type="http://schemas.openxmlformats.org/officeDocument/2006/relationships/tags" Target="../tags/tag631.xml"/><Relationship Id="rId4" Type="http://schemas.openxmlformats.org/officeDocument/2006/relationships/tags" Target="../tags/tag625.xml"/><Relationship Id="rId9" Type="http://schemas.openxmlformats.org/officeDocument/2006/relationships/tags" Target="../tags/tag6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12" Type="http://schemas.openxmlformats.org/officeDocument/2006/relationships/tags" Target="../tags/tag643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tags" Target="../tags/tag642.xml"/><Relationship Id="rId5" Type="http://schemas.openxmlformats.org/officeDocument/2006/relationships/tags" Target="../tags/tag636.xml"/><Relationship Id="rId15" Type="http://schemas.openxmlformats.org/officeDocument/2006/relationships/image" Target="../media/image9.emf"/><Relationship Id="rId10" Type="http://schemas.openxmlformats.org/officeDocument/2006/relationships/tags" Target="../tags/tag641.xml"/><Relationship Id="rId4" Type="http://schemas.openxmlformats.org/officeDocument/2006/relationships/tags" Target="../tags/tag635.xml"/><Relationship Id="rId9" Type="http://schemas.openxmlformats.org/officeDocument/2006/relationships/tags" Target="../tags/tag640.xml"/><Relationship Id="rId1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tags" Target="../tags/tag669.xml"/><Relationship Id="rId39" Type="http://schemas.openxmlformats.org/officeDocument/2006/relationships/tags" Target="../tags/tag682.xml"/><Relationship Id="rId21" Type="http://schemas.openxmlformats.org/officeDocument/2006/relationships/tags" Target="../tags/tag664.xml"/><Relationship Id="rId34" Type="http://schemas.openxmlformats.org/officeDocument/2006/relationships/tags" Target="../tags/tag677.xml"/><Relationship Id="rId42" Type="http://schemas.openxmlformats.org/officeDocument/2006/relationships/tags" Target="../tags/tag685.xml"/><Relationship Id="rId47" Type="http://schemas.openxmlformats.org/officeDocument/2006/relationships/tags" Target="../tags/tag690.xml"/><Relationship Id="rId50" Type="http://schemas.openxmlformats.org/officeDocument/2006/relationships/tags" Target="../tags/tag693.xml"/><Relationship Id="rId55" Type="http://schemas.openxmlformats.org/officeDocument/2006/relationships/tags" Target="../tags/tag698.xml"/><Relationship Id="rId63" Type="http://schemas.openxmlformats.org/officeDocument/2006/relationships/tags" Target="../tags/tag706.xml"/><Relationship Id="rId7" Type="http://schemas.openxmlformats.org/officeDocument/2006/relationships/tags" Target="../tags/tag650.xml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0" Type="http://schemas.openxmlformats.org/officeDocument/2006/relationships/tags" Target="../tags/tag663.xml"/><Relationship Id="rId29" Type="http://schemas.openxmlformats.org/officeDocument/2006/relationships/tags" Target="../tags/tag672.xml"/><Relationship Id="rId41" Type="http://schemas.openxmlformats.org/officeDocument/2006/relationships/tags" Target="../tags/tag684.xml"/><Relationship Id="rId54" Type="http://schemas.openxmlformats.org/officeDocument/2006/relationships/tags" Target="../tags/tag697.xml"/><Relationship Id="rId62" Type="http://schemas.openxmlformats.org/officeDocument/2006/relationships/tags" Target="../tags/tag70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tags" Target="../tags/tag667.xml"/><Relationship Id="rId32" Type="http://schemas.openxmlformats.org/officeDocument/2006/relationships/tags" Target="../tags/tag675.xml"/><Relationship Id="rId37" Type="http://schemas.openxmlformats.org/officeDocument/2006/relationships/tags" Target="../tags/tag680.xml"/><Relationship Id="rId40" Type="http://schemas.openxmlformats.org/officeDocument/2006/relationships/tags" Target="../tags/tag683.xml"/><Relationship Id="rId45" Type="http://schemas.openxmlformats.org/officeDocument/2006/relationships/tags" Target="../tags/tag688.xml"/><Relationship Id="rId53" Type="http://schemas.openxmlformats.org/officeDocument/2006/relationships/tags" Target="../tags/tag696.xml"/><Relationship Id="rId58" Type="http://schemas.openxmlformats.org/officeDocument/2006/relationships/tags" Target="../tags/tag701.xml"/><Relationship Id="rId66" Type="http://schemas.openxmlformats.org/officeDocument/2006/relationships/image" Target="../media/image10.emf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tags" Target="../tags/tag666.xml"/><Relationship Id="rId28" Type="http://schemas.openxmlformats.org/officeDocument/2006/relationships/tags" Target="../tags/tag671.xml"/><Relationship Id="rId36" Type="http://schemas.openxmlformats.org/officeDocument/2006/relationships/tags" Target="../tags/tag679.xml"/><Relationship Id="rId49" Type="http://schemas.openxmlformats.org/officeDocument/2006/relationships/tags" Target="../tags/tag692.xml"/><Relationship Id="rId57" Type="http://schemas.openxmlformats.org/officeDocument/2006/relationships/tags" Target="../tags/tag700.xml"/><Relationship Id="rId61" Type="http://schemas.openxmlformats.org/officeDocument/2006/relationships/tags" Target="../tags/tag704.xml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tags" Target="../tags/tag674.xml"/><Relationship Id="rId44" Type="http://schemas.openxmlformats.org/officeDocument/2006/relationships/tags" Target="../tags/tag687.xml"/><Relationship Id="rId52" Type="http://schemas.openxmlformats.org/officeDocument/2006/relationships/tags" Target="../tags/tag695.xml"/><Relationship Id="rId60" Type="http://schemas.openxmlformats.org/officeDocument/2006/relationships/tags" Target="../tags/tag703.xml"/><Relationship Id="rId65" Type="http://schemas.openxmlformats.org/officeDocument/2006/relationships/notesSlide" Target="../notesSlides/notesSlide11.xml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tags" Target="../tags/tag670.xml"/><Relationship Id="rId30" Type="http://schemas.openxmlformats.org/officeDocument/2006/relationships/tags" Target="../tags/tag673.xml"/><Relationship Id="rId35" Type="http://schemas.openxmlformats.org/officeDocument/2006/relationships/tags" Target="../tags/tag678.xml"/><Relationship Id="rId43" Type="http://schemas.openxmlformats.org/officeDocument/2006/relationships/tags" Target="../tags/tag686.xml"/><Relationship Id="rId48" Type="http://schemas.openxmlformats.org/officeDocument/2006/relationships/tags" Target="../tags/tag691.xml"/><Relationship Id="rId56" Type="http://schemas.openxmlformats.org/officeDocument/2006/relationships/tags" Target="../tags/tag699.xml"/><Relationship Id="rId64" Type="http://schemas.openxmlformats.org/officeDocument/2006/relationships/slideLayout" Target="../slideLayouts/slideLayout5.xml"/><Relationship Id="rId8" Type="http://schemas.openxmlformats.org/officeDocument/2006/relationships/tags" Target="../tags/tag651.xml"/><Relationship Id="rId51" Type="http://schemas.openxmlformats.org/officeDocument/2006/relationships/tags" Target="../tags/tag694.xml"/><Relationship Id="rId3" Type="http://schemas.openxmlformats.org/officeDocument/2006/relationships/tags" Target="../tags/tag646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tags" Target="../tags/tag668.xml"/><Relationship Id="rId33" Type="http://schemas.openxmlformats.org/officeDocument/2006/relationships/tags" Target="../tags/tag676.xml"/><Relationship Id="rId38" Type="http://schemas.openxmlformats.org/officeDocument/2006/relationships/tags" Target="../tags/tag681.xml"/><Relationship Id="rId46" Type="http://schemas.openxmlformats.org/officeDocument/2006/relationships/tags" Target="../tags/tag689.xml"/><Relationship Id="rId59" Type="http://schemas.openxmlformats.org/officeDocument/2006/relationships/tags" Target="../tags/tag70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9" Type="http://schemas.openxmlformats.org/officeDocument/2006/relationships/tags" Target="../tags/tag745.xml"/><Relationship Id="rId3" Type="http://schemas.openxmlformats.org/officeDocument/2006/relationships/tags" Target="../tags/tag709.xml"/><Relationship Id="rId21" Type="http://schemas.openxmlformats.org/officeDocument/2006/relationships/tags" Target="../tags/tag727.xml"/><Relationship Id="rId34" Type="http://schemas.openxmlformats.org/officeDocument/2006/relationships/tags" Target="../tags/tag740.xml"/><Relationship Id="rId42" Type="http://schemas.openxmlformats.org/officeDocument/2006/relationships/tags" Target="../tags/tag748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tags" Target="../tags/tag739.xml"/><Relationship Id="rId38" Type="http://schemas.openxmlformats.org/officeDocument/2006/relationships/tags" Target="../tags/tag744.xml"/><Relationship Id="rId46" Type="http://schemas.openxmlformats.org/officeDocument/2006/relationships/image" Target="../media/image11.emf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41" Type="http://schemas.openxmlformats.org/officeDocument/2006/relationships/tags" Target="../tags/tag747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tags" Target="../tags/tag738.xml"/><Relationship Id="rId37" Type="http://schemas.openxmlformats.org/officeDocument/2006/relationships/tags" Target="../tags/tag743.xml"/><Relationship Id="rId40" Type="http://schemas.openxmlformats.org/officeDocument/2006/relationships/tags" Target="../tags/tag746.xml"/><Relationship Id="rId45" Type="http://schemas.openxmlformats.org/officeDocument/2006/relationships/notesSlide" Target="../notesSlides/notesSlide12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36" Type="http://schemas.openxmlformats.org/officeDocument/2006/relationships/tags" Target="../tags/tag742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35" Type="http://schemas.openxmlformats.org/officeDocument/2006/relationships/tags" Target="../tags/tag741.xml"/><Relationship Id="rId43" Type="http://schemas.openxmlformats.org/officeDocument/2006/relationships/tags" Target="../tags/tag7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2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26" Type="http://schemas.openxmlformats.org/officeDocument/2006/relationships/tags" Target="../tags/tag778.xml"/><Relationship Id="rId39" Type="http://schemas.openxmlformats.org/officeDocument/2006/relationships/tags" Target="../tags/tag791.xml"/><Relationship Id="rId3" Type="http://schemas.openxmlformats.org/officeDocument/2006/relationships/tags" Target="../tags/tag755.xml"/><Relationship Id="rId21" Type="http://schemas.openxmlformats.org/officeDocument/2006/relationships/tags" Target="../tags/tag773.xml"/><Relationship Id="rId34" Type="http://schemas.openxmlformats.org/officeDocument/2006/relationships/tags" Target="../tags/tag786.xml"/><Relationship Id="rId42" Type="http://schemas.openxmlformats.org/officeDocument/2006/relationships/tags" Target="../tags/tag794.xml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25" Type="http://schemas.openxmlformats.org/officeDocument/2006/relationships/tags" Target="../tags/tag777.xml"/><Relationship Id="rId33" Type="http://schemas.openxmlformats.org/officeDocument/2006/relationships/tags" Target="../tags/tag785.xml"/><Relationship Id="rId38" Type="http://schemas.openxmlformats.org/officeDocument/2006/relationships/tags" Target="../tags/tag790.xml"/><Relationship Id="rId46" Type="http://schemas.openxmlformats.org/officeDocument/2006/relationships/image" Target="../media/image13.emf"/><Relationship Id="rId2" Type="http://schemas.openxmlformats.org/officeDocument/2006/relationships/tags" Target="../tags/tag754.xml"/><Relationship Id="rId16" Type="http://schemas.openxmlformats.org/officeDocument/2006/relationships/tags" Target="../tags/tag768.xml"/><Relationship Id="rId20" Type="http://schemas.openxmlformats.org/officeDocument/2006/relationships/tags" Target="../tags/tag772.xml"/><Relationship Id="rId29" Type="http://schemas.openxmlformats.org/officeDocument/2006/relationships/tags" Target="../tags/tag781.xml"/><Relationship Id="rId41" Type="http://schemas.openxmlformats.org/officeDocument/2006/relationships/tags" Target="../tags/tag793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tags" Target="../tags/tag776.xml"/><Relationship Id="rId32" Type="http://schemas.openxmlformats.org/officeDocument/2006/relationships/tags" Target="../tags/tag784.xml"/><Relationship Id="rId37" Type="http://schemas.openxmlformats.org/officeDocument/2006/relationships/tags" Target="../tags/tag789.xml"/><Relationship Id="rId40" Type="http://schemas.openxmlformats.org/officeDocument/2006/relationships/tags" Target="../tags/tag792.xml"/><Relationship Id="rId45" Type="http://schemas.openxmlformats.org/officeDocument/2006/relationships/notesSlide" Target="../notesSlides/notesSlide14.xml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36" Type="http://schemas.openxmlformats.org/officeDocument/2006/relationships/tags" Target="../tags/tag788.xml"/><Relationship Id="rId10" Type="http://schemas.openxmlformats.org/officeDocument/2006/relationships/tags" Target="../tags/tag762.xml"/><Relationship Id="rId19" Type="http://schemas.openxmlformats.org/officeDocument/2006/relationships/tags" Target="../tags/tag771.xml"/><Relationship Id="rId31" Type="http://schemas.openxmlformats.org/officeDocument/2006/relationships/tags" Target="../tags/tag783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tags" Target="../tags/tag774.xml"/><Relationship Id="rId27" Type="http://schemas.openxmlformats.org/officeDocument/2006/relationships/tags" Target="../tags/tag779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43" Type="http://schemas.openxmlformats.org/officeDocument/2006/relationships/tags" Target="../tags/tag7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26" Type="http://schemas.openxmlformats.org/officeDocument/2006/relationships/tags" Target="../tags/tag824.xml"/><Relationship Id="rId39" Type="http://schemas.openxmlformats.org/officeDocument/2006/relationships/tags" Target="../tags/tag837.xml"/><Relationship Id="rId21" Type="http://schemas.openxmlformats.org/officeDocument/2006/relationships/tags" Target="../tags/tag819.xml"/><Relationship Id="rId34" Type="http://schemas.openxmlformats.org/officeDocument/2006/relationships/tags" Target="../tags/tag832.xml"/><Relationship Id="rId42" Type="http://schemas.openxmlformats.org/officeDocument/2006/relationships/tags" Target="../tags/tag840.xml"/><Relationship Id="rId47" Type="http://schemas.openxmlformats.org/officeDocument/2006/relationships/tags" Target="../tags/tag845.xml"/><Relationship Id="rId50" Type="http://schemas.openxmlformats.org/officeDocument/2006/relationships/tags" Target="../tags/tag848.xml"/><Relationship Id="rId55" Type="http://schemas.openxmlformats.org/officeDocument/2006/relationships/tags" Target="../tags/tag853.xml"/><Relationship Id="rId63" Type="http://schemas.openxmlformats.org/officeDocument/2006/relationships/tags" Target="../tags/tag861.xml"/><Relationship Id="rId7" Type="http://schemas.openxmlformats.org/officeDocument/2006/relationships/tags" Target="../tags/tag805.xml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0" Type="http://schemas.openxmlformats.org/officeDocument/2006/relationships/tags" Target="../tags/tag818.xml"/><Relationship Id="rId29" Type="http://schemas.openxmlformats.org/officeDocument/2006/relationships/tags" Target="../tags/tag827.xml"/><Relationship Id="rId41" Type="http://schemas.openxmlformats.org/officeDocument/2006/relationships/tags" Target="../tags/tag839.xml"/><Relationship Id="rId54" Type="http://schemas.openxmlformats.org/officeDocument/2006/relationships/tags" Target="../tags/tag852.xml"/><Relationship Id="rId62" Type="http://schemas.openxmlformats.org/officeDocument/2006/relationships/tags" Target="../tags/tag860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1" Type="http://schemas.openxmlformats.org/officeDocument/2006/relationships/tags" Target="../tags/tag809.xml"/><Relationship Id="rId24" Type="http://schemas.openxmlformats.org/officeDocument/2006/relationships/tags" Target="../tags/tag822.xml"/><Relationship Id="rId32" Type="http://schemas.openxmlformats.org/officeDocument/2006/relationships/tags" Target="../tags/tag830.xml"/><Relationship Id="rId37" Type="http://schemas.openxmlformats.org/officeDocument/2006/relationships/tags" Target="../tags/tag835.xml"/><Relationship Id="rId40" Type="http://schemas.openxmlformats.org/officeDocument/2006/relationships/tags" Target="../tags/tag838.xml"/><Relationship Id="rId45" Type="http://schemas.openxmlformats.org/officeDocument/2006/relationships/tags" Target="../tags/tag843.xml"/><Relationship Id="rId53" Type="http://schemas.openxmlformats.org/officeDocument/2006/relationships/tags" Target="../tags/tag851.xml"/><Relationship Id="rId58" Type="http://schemas.openxmlformats.org/officeDocument/2006/relationships/tags" Target="../tags/tag856.xml"/><Relationship Id="rId66" Type="http://schemas.openxmlformats.org/officeDocument/2006/relationships/image" Target="../media/image15.emf"/><Relationship Id="rId5" Type="http://schemas.openxmlformats.org/officeDocument/2006/relationships/tags" Target="../tags/tag803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tags" Target="../tags/tag826.xml"/><Relationship Id="rId36" Type="http://schemas.openxmlformats.org/officeDocument/2006/relationships/tags" Target="../tags/tag834.xml"/><Relationship Id="rId49" Type="http://schemas.openxmlformats.org/officeDocument/2006/relationships/tags" Target="../tags/tag847.xml"/><Relationship Id="rId57" Type="http://schemas.openxmlformats.org/officeDocument/2006/relationships/tags" Target="../tags/tag855.xml"/><Relationship Id="rId61" Type="http://schemas.openxmlformats.org/officeDocument/2006/relationships/tags" Target="../tags/tag859.xml"/><Relationship Id="rId10" Type="http://schemas.openxmlformats.org/officeDocument/2006/relationships/tags" Target="../tags/tag808.xml"/><Relationship Id="rId19" Type="http://schemas.openxmlformats.org/officeDocument/2006/relationships/tags" Target="../tags/tag817.xml"/><Relationship Id="rId31" Type="http://schemas.openxmlformats.org/officeDocument/2006/relationships/tags" Target="../tags/tag829.xml"/><Relationship Id="rId44" Type="http://schemas.openxmlformats.org/officeDocument/2006/relationships/tags" Target="../tags/tag842.xml"/><Relationship Id="rId52" Type="http://schemas.openxmlformats.org/officeDocument/2006/relationships/tags" Target="../tags/tag850.xml"/><Relationship Id="rId60" Type="http://schemas.openxmlformats.org/officeDocument/2006/relationships/tags" Target="../tags/tag858.xml"/><Relationship Id="rId65" Type="http://schemas.openxmlformats.org/officeDocument/2006/relationships/notesSlide" Target="../notesSlides/notesSlide16.xml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4" Type="http://schemas.openxmlformats.org/officeDocument/2006/relationships/tags" Target="../tags/tag812.xml"/><Relationship Id="rId22" Type="http://schemas.openxmlformats.org/officeDocument/2006/relationships/tags" Target="../tags/tag820.xml"/><Relationship Id="rId27" Type="http://schemas.openxmlformats.org/officeDocument/2006/relationships/tags" Target="../tags/tag825.xml"/><Relationship Id="rId30" Type="http://schemas.openxmlformats.org/officeDocument/2006/relationships/tags" Target="../tags/tag828.xml"/><Relationship Id="rId35" Type="http://schemas.openxmlformats.org/officeDocument/2006/relationships/tags" Target="../tags/tag833.xml"/><Relationship Id="rId43" Type="http://schemas.openxmlformats.org/officeDocument/2006/relationships/tags" Target="../tags/tag841.xml"/><Relationship Id="rId48" Type="http://schemas.openxmlformats.org/officeDocument/2006/relationships/tags" Target="../tags/tag846.xml"/><Relationship Id="rId56" Type="http://schemas.openxmlformats.org/officeDocument/2006/relationships/tags" Target="../tags/tag854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806.xml"/><Relationship Id="rId51" Type="http://schemas.openxmlformats.org/officeDocument/2006/relationships/tags" Target="../tags/tag849.xml"/><Relationship Id="rId3" Type="http://schemas.openxmlformats.org/officeDocument/2006/relationships/tags" Target="../tags/tag801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tags" Target="../tags/tag823.xml"/><Relationship Id="rId33" Type="http://schemas.openxmlformats.org/officeDocument/2006/relationships/tags" Target="../tags/tag831.xml"/><Relationship Id="rId38" Type="http://schemas.openxmlformats.org/officeDocument/2006/relationships/tags" Target="../tags/tag836.xml"/><Relationship Id="rId46" Type="http://schemas.openxmlformats.org/officeDocument/2006/relationships/tags" Target="../tags/tag844.xml"/><Relationship Id="rId59" Type="http://schemas.openxmlformats.org/officeDocument/2006/relationships/tags" Target="../tags/tag85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42.xml"/><Relationship Id="rId117" Type="http://schemas.openxmlformats.org/officeDocument/2006/relationships/tags" Target="../tags/tag133.xml"/><Relationship Id="rId21" Type="http://schemas.openxmlformats.org/officeDocument/2006/relationships/tags" Target="../tags/tag37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63" Type="http://schemas.openxmlformats.org/officeDocument/2006/relationships/tags" Target="../tags/tag79.xml"/><Relationship Id="rId68" Type="http://schemas.openxmlformats.org/officeDocument/2006/relationships/tags" Target="../tags/tag84.xml"/><Relationship Id="rId84" Type="http://schemas.openxmlformats.org/officeDocument/2006/relationships/tags" Target="../tags/tag100.xml"/><Relationship Id="rId89" Type="http://schemas.openxmlformats.org/officeDocument/2006/relationships/tags" Target="../tags/tag105.xml"/><Relationship Id="rId112" Type="http://schemas.openxmlformats.org/officeDocument/2006/relationships/tags" Target="../tags/tag128.xml"/><Relationship Id="rId133" Type="http://schemas.openxmlformats.org/officeDocument/2006/relationships/tags" Target="../tags/tag149.xml"/><Relationship Id="rId138" Type="http://schemas.openxmlformats.org/officeDocument/2006/relationships/notesSlide" Target="../notesSlides/notesSlide1.xml"/><Relationship Id="rId16" Type="http://schemas.openxmlformats.org/officeDocument/2006/relationships/tags" Target="../tags/tag32.xml"/><Relationship Id="rId107" Type="http://schemas.openxmlformats.org/officeDocument/2006/relationships/tags" Target="../tags/tag123.xml"/><Relationship Id="rId11" Type="http://schemas.openxmlformats.org/officeDocument/2006/relationships/tags" Target="../tags/tag27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53" Type="http://schemas.openxmlformats.org/officeDocument/2006/relationships/tags" Target="../tags/tag69.xml"/><Relationship Id="rId58" Type="http://schemas.openxmlformats.org/officeDocument/2006/relationships/tags" Target="../tags/tag74.xml"/><Relationship Id="rId74" Type="http://schemas.openxmlformats.org/officeDocument/2006/relationships/tags" Target="../tags/tag90.xml"/><Relationship Id="rId79" Type="http://schemas.openxmlformats.org/officeDocument/2006/relationships/tags" Target="../tags/tag95.xml"/><Relationship Id="rId102" Type="http://schemas.openxmlformats.org/officeDocument/2006/relationships/tags" Target="../tags/tag118.xml"/><Relationship Id="rId123" Type="http://schemas.openxmlformats.org/officeDocument/2006/relationships/tags" Target="../tags/tag139.xml"/><Relationship Id="rId128" Type="http://schemas.openxmlformats.org/officeDocument/2006/relationships/tags" Target="../tags/tag144.xml"/><Relationship Id="rId5" Type="http://schemas.openxmlformats.org/officeDocument/2006/relationships/tags" Target="../tags/tag21.xml"/><Relationship Id="rId90" Type="http://schemas.openxmlformats.org/officeDocument/2006/relationships/tags" Target="../tags/tag106.xml"/><Relationship Id="rId95" Type="http://schemas.openxmlformats.org/officeDocument/2006/relationships/tags" Target="../tags/tag111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56" Type="http://schemas.openxmlformats.org/officeDocument/2006/relationships/tags" Target="../tags/tag72.xml"/><Relationship Id="rId64" Type="http://schemas.openxmlformats.org/officeDocument/2006/relationships/tags" Target="../tags/tag80.xml"/><Relationship Id="rId69" Type="http://schemas.openxmlformats.org/officeDocument/2006/relationships/tags" Target="../tags/tag85.xml"/><Relationship Id="rId77" Type="http://schemas.openxmlformats.org/officeDocument/2006/relationships/tags" Target="../tags/tag93.xml"/><Relationship Id="rId100" Type="http://schemas.openxmlformats.org/officeDocument/2006/relationships/tags" Target="../tags/tag116.xml"/><Relationship Id="rId105" Type="http://schemas.openxmlformats.org/officeDocument/2006/relationships/tags" Target="../tags/tag121.xml"/><Relationship Id="rId113" Type="http://schemas.openxmlformats.org/officeDocument/2006/relationships/tags" Target="../tags/tag129.xml"/><Relationship Id="rId118" Type="http://schemas.openxmlformats.org/officeDocument/2006/relationships/tags" Target="../tags/tag134.xml"/><Relationship Id="rId126" Type="http://schemas.openxmlformats.org/officeDocument/2006/relationships/tags" Target="../tags/tag142.xml"/><Relationship Id="rId134" Type="http://schemas.openxmlformats.org/officeDocument/2006/relationships/tags" Target="../tags/tag150.xml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72" Type="http://schemas.openxmlformats.org/officeDocument/2006/relationships/tags" Target="../tags/tag88.xml"/><Relationship Id="rId80" Type="http://schemas.openxmlformats.org/officeDocument/2006/relationships/tags" Target="../tags/tag96.xml"/><Relationship Id="rId85" Type="http://schemas.openxmlformats.org/officeDocument/2006/relationships/tags" Target="../tags/tag101.xml"/><Relationship Id="rId93" Type="http://schemas.openxmlformats.org/officeDocument/2006/relationships/tags" Target="../tags/tag109.xml"/><Relationship Id="rId98" Type="http://schemas.openxmlformats.org/officeDocument/2006/relationships/tags" Target="../tags/tag114.xml"/><Relationship Id="rId121" Type="http://schemas.openxmlformats.org/officeDocument/2006/relationships/tags" Target="../tags/tag137.xml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59" Type="http://schemas.openxmlformats.org/officeDocument/2006/relationships/tags" Target="../tags/tag75.xml"/><Relationship Id="rId67" Type="http://schemas.openxmlformats.org/officeDocument/2006/relationships/tags" Target="../tags/tag83.xml"/><Relationship Id="rId103" Type="http://schemas.openxmlformats.org/officeDocument/2006/relationships/tags" Target="../tags/tag119.xml"/><Relationship Id="rId108" Type="http://schemas.openxmlformats.org/officeDocument/2006/relationships/tags" Target="../tags/tag124.xml"/><Relationship Id="rId116" Type="http://schemas.openxmlformats.org/officeDocument/2006/relationships/tags" Target="../tags/tag132.xml"/><Relationship Id="rId124" Type="http://schemas.openxmlformats.org/officeDocument/2006/relationships/tags" Target="../tags/tag140.xml"/><Relationship Id="rId129" Type="http://schemas.openxmlformats.org/officeDocument/2006/relationships/tags" Target="../tags/tag145.xml"/><Relationship Id="rId137" Type="http://schemas.openxmlformats.org/officeDocument/2006/relationships/slideLayout" Target="../slideLayouts/slideLayout7.xml"/><Relationship Id="rId20" Type="http://schemas.openxmlformats.org/officeDocument/2006/relationships/tags" Target="../tags/tag36.xml"/><Relationship Id="rId41" Type="http://schemas.openxmlformats.org/officeDocument/2006/relationships/tags" Target="../tags/tag57.xml"/><Relationship Id="rId54" Type="http://schemas.openxmlformats.org/officeDocument/2006/relationships/tags" Target="../tags/tag70.xml"/><Relationship Id="rId62" Type="http://schemas.openxmlformats.org/officeDocument/2006/relationships/tags" Target="../tags/tag78.xml"/><Relationship Id="rId70" Type="http://schemas.openxmlformats.org/officeDocument/2006/relationships/tags" Target="../tags/tag86.xml"/><Relationship Id="rId75" Type="http://schemas.openxmlformats.org/officeDocument/2006/relationships/tags" Target="../tags/tag91.xml"/><Relationship Id="rId83" Type="http://schemas.openxmlformats.org/officeDocument/2006/relationships/tags" Target="../tags/tag99.xml"/><Relationship Id="rId88" Type="http://schemas.openxmlformats.org/officeDocument/2006/relationships/tags" Target="../tags/tag104.xml"/><Relationship Id="rId91" Type="http://schemas.openxmlformats.org/officeDocument/2006/relationships/tags" Target="../tags/tag107.xml"/><Relationship Id="rId96" Type="http://schemas.openxmlformats.org/officeDocument/2006/relationships/tags" Target="../tags/tag112.xml"/><Relationship Id="rId111" Type="http://schemas.openxmlformats.org/officeDocument/2006/relationships/tags" Target="../tags/tag127.xml"/><Relationship Id="rId132" Type="http://schemas.openxmlformats.org/officeDocument/2006/relationships/tags" Target="../tags/tag14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tags" Target="../tags/tag73.xml"/><Relationship Id="rId106" Type="http://schemas.openxmlformats.org/officeDocument/2006/relationships/tags" Target="../tags/tag122.xml"/><Relationship Id="rId114" Type="http://schemas.openxmlformats.org/officeDocument/2006/relationships/tags" Target="../tags/tag130.xml"/><Relationship Id="rId119" Type="http://schemas.openxmlformats.org/officeDocument/2006/relationships/tags" Target="../tags/tag135.xml"/><Relationship Id="rId127" Type="http://schemas.openxmlformats.org/officeDocument/2006/relationships/tags" Target="../tags/tag143.xml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tags" Target="../tags/tag76.xml"/><Relationship Id="rId65" Type="http://schemas.openxmlformats.org/officeDocument/2006/relationships/tags" Target="../tags/tag81.xml"/><Relationship Id="rId73" Type="http://schemas.openxmlformats.org/officeDocument/2006/relationships/tags" Target="../tags/tag89.xml"/><Relationship Id="rId78" Type="http://schemas.openxmlformats.org/officeDocument/2006/relationships/tags" Target="../tags/tag94.xml"/><Relationship Id="rId81" Type="http://schemas.openxmlformats.org/officeDocument/2006/relationships/tags" Target="../tags/tag97.xml"/><Relationship Id="rId86" Type="http://schemas.openxmlformats.org/officeDocument/2006/relationships/tags" Target="../tags/tag102.xml"/><Relationship Id="rId94" Type="http://schemas.openxmlformats.org/officeDocument/2006/relationships/tags" Target="../tags/tag110.xml"/><Relationship Id="rId99" Type="http://schemas.openxmlformats.org/officeDocument/2006/relationships/tags" Target="../tags/tag115.xml"/><Relationship Id="rId101" Type="http://schemas.openxmlformats.org/officeDocument/2006/relationships/tags" Target="../tags/tag117.xml"/><Relationship Id="rId122" Type="http://schemas.openxmlformats.org/officeDocument/2006/relationships/tags" Target="../tags/tag138.xml"/><Relationship Id="rId130" Type="http://schemas.openxmlformats.org/officeDocument/2006/relationships/tags" Target="../tags/tag146.xml"/><Relationship Id="rId135" Type="http://schemas.openxmlformats.org/officeDocument/2006/relationships/tags" Target="../tags/tag151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9" Type="http://schemas.openxmlformats.org/officeDocument/2006/relationships/tags" Target="../tags/tag55.xml"/><Relationship Id="rId109" Type="http://schemas.openxmlformats.org/officeDocument/2006/relationships/tags" Target="../tags/tag125.xml"/><Relationship Id="rId34" Type="http://schemas.openxmlformats.org/officeDocument/2006/relationships/tags" Target="../tags/tag50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76" Type="http://schemas.openxmlformats.org/officeDocument/2006/relationships/tags" Target="../tags/tag92.xml"/><Relationship Id="rId97" Type="http://schemas.openxmlformats.org/officeDocument/2006/relationships/tags" Target="../tags/tag113.xml"/><Relationship Id="rId104" Type="http://schemas.openxmlformats.org/officeDocument/2006/relationships/tags" Target="../tags/tag120.xml"/><Relationship Id="rId120" Type="http://schemas.openxmlformats.org/officeDocument/2006/relationships/tags" Target="../tags/tag136.xml"/><Relationship Id="rId125" Type="http://schemas.openxmlformats.org/officeDocument/2006/relationships/tags" Target="../tags/tag141.xml"/><Relationship Id="rId7" Type="http://schemas.openxmlformats.org/officeDocument/2006/relationships/tags" Target="../tags/tag23.xml"/><Relationship Id="rId71" Type="http://schemas.openxmlformats.org/officeDocument/2006/relationships/tags" Target="../tags/tag87.xml"/><Relationship Id="rId92" Type="http://schemas.openxmlformats.org/officeDocument/2006/relationships/tags" Target="../tags/tag108.xml"/><Relationship Id="rId2" Type="http://schemas.openxmlformats.org/officeDocument/2006/relationships/tags" Target="../tags/tag18.xml"/><Relationship Id="rId29" Type="http://schemas.openxmlformats.org/officeDocument/2006/relationships/tags" Target="../tags/tag45.xml"/><Relationship Id="rId24" Type="http://schemas.openxmlformats.org/officeDocument/2006/relationships/tags" Target="../tags/tag40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66" Type="http://schemas.openxmlformats.org/officeDocument/2006/relationships/tags" Target="../tags/tag82.xml"/><Relationship Id="rId87" Type="http://schemas.openxmlformats.org/officeDocument/2006/relationships/tags" Target="../tags/tag103.xml"/><Relationship Id="rId110" Type="http://schemas.openxmlformats.org/officeDocument/2006/relationships/tags" Target="../tags/tag126.xml"/><Relationship Id="rId115" Type="http://schemas.openxmlformats.org/officeDocument/2006/relationships/tags" Target="../tags/tag131.xml"/><Relationship Id="rId131" Type="http://schemas.openxmlformats.org/officeDocument/2006/relationships/tags" Target="../tags/tag147.xml"/><Relationship Id="rId136" Type="http://schemas.openxmlformats.org/officeDocument/2006/relationships/tags" Target="../tags/tag152.xml"/><Relationship Id="rId61" Type="http://schemas.openxmlformats.org/officeDocument/2006/relationships/tags" Target="../tags/tag77.xml"/><Relationship Id="rId82" Type="http://schemas.openxmlformats.org/officeDocument/2006/relationships/tags" Target="../tags/tag98.xml"/><Relationship Id="rId19" Type="http://schemas.openxmlformats.org/officeDocument/2006/relationships/tags" Target="../tags/tag3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874.xml"/><Relationship Id="rId18" Type="http://schemas.openxmlformats.org/officeDocument/2006/relationships/tags" Target="../tags/tag879.xml"/><Relationship Id="rId26" Type="http://schemas.openxmlformats.org/officeDocument/2006/relationships/tags" Target="../tags/tag887.xml"/><Relationship Id="rId39" Type="http://schemas.openxmlformats.org/officeDocument/2006/relationships/tags" Target="../tags/tag900.xml"/><Relationship Id="rId21" Type="http://schemas.openxmlformats.org/officeDocument/2006/relationships/tags" Target="../tags/tag882.xml"/><Relationship Id="rId34" Type="http://schemas.openxmlformats.org/officeDocument/2006/relationships/tags" Target="../tags/tag895.xml"/><Relationship Id="rId42" Type="http://schemas.openxmlformats.org/officeDocument/2006/relationships/tags" Target="../tags/tag903.xml"/><Relationship Id="rId47" Type="http://schemas.openxmlformats.org/officeDocument/2006/relationships/tags" Target="../tags/tag908.xml"/><Relationship Id="rId50" Type="http://schemas.openxmlformats.org/officeDocument/2006/relationships/tags" Target="../tags/tag911.xml"/><Relationship Id="rId55" Type="http://schemas.openxmlformats.org/officeDocument/2006/relationships/tags" Target="../tags/tag916.xml"/><Relationship Id="rId7" Type="http://schemas.openxmlformats.org/officeDocument/2006/relationships/tags" Target="../tags/tag868.xml"/><Relationship Id="rId2" Type="http://schemas.openxmlformats.org/officeDocument/2006/relationships/tags" Target="../tags/tag863.xml"/><Relationship Id="rId16" Type="http://schemas.openxmlformats.org/officeDocument/2006/relationships/tags" Target="../tags/tag877.xml"/><Relationship Id="rId20" Type="http://schemas.openxmlformats.org/officeDocument/2006/relationships/tags" Target="../tags/tag881.xml"/><Relationship Id="rId29" Type="http://schemas.openxmlformats.org/officeDocument/2006/relationships/tags" Target="../tags/tag890.xml"/><Relationship Id="rId41" Type="http://schemas.openxmlformats.org/officeDocument/2006/relationships/tags" Target="../tags/tag902.xml"/><Relationship Id="rId54" Type="http://schemas.openxmlformats.org/officeDocument/2006/relationships/tags" Target="../tags/tag915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tags" Target="../tags/tag872.xml"/><Relationship Id="rId24" Type="http://schemas.openxmlformats.org/officeDocument/2006/relationships/tags" Target="../tags/tag885.xml"/><Relationship Id="rId32" Type="http://schemas.openxmlformats.org/officeDocument/2006/relationships/tags" Target="../tags/tag893.xml"/><Relationship Id="rId37" Type="http://schemas.openxmlformats.org/officeDocument/2006/relationships/tags" Target="../tags/tag898.xml"/><Relationship Id="rId40" Type="http://schemas.openxmlformats.org/officeDocument/2006/relationships/tags" Target="../tags/tag901.xml"/><Relationship Id="rId45" Type="http://schemas.openxmlformats.org/officeDocument/2006/relationships/tags" Target="../tags/tag906.xml"/><Relationship Id="rId53" Type="http://schemas.openxmlformats.org/officeDocument/2006/relationships/tags" Target="../tags/tag914.xml"/><Relationship Id="rId58" Type="http://schemas.openxmlformats.org/officeDocument/2006/relationships/tags" Target="../tags/tag919.xml"/><Relationship Id="rId5" Type="http://schemas.openxmlformats.org/officeDocument/2006/relationships/tags" Target="../tags/tag866.xml"/><Relationship Id="rId15" Type="http://schemas.openxmlformats.org/officeDocument/2006/relationships/tags" Target="../tags/tag876.xml"/><Relationship Id="rId23" Type="http://schemas.openxmlformats.org/officeDocument/2006/relationships/tags" Target="../tags/tag884.xml"/><Relationship Id="rId28" Type="http://schemas.openxmlformats.org/officeDocument/2006/relationships/tags" Target="../tags/tag889.xml"/><Relationship Id="rId36" Type="http://schemas.openxmlformats.org/officeDocument/2006/relationships/tags" Target="../tags/tag897.xml"/><Relationship Id="rId49" Type="http://schemas.openxmlformats.org/officeDocument/2006/relationships/tags" Target="../tags/tag910.xml"/><Relationship Id="rId57" Type="http://schemas.openxmlformats.org/officeDocument/2006/relationships/tags" Target="../tags/tag918.xml"/><Relationship Id="rId61" Type="http://schemas.openxmlformats.org/officeDocument/2006/relationships/image" Target="../media/image16.emf"/><Relationship Id="rId10" Type="http://schemas.openxmlformats.org/officeDocument/2006/relationships/tags" Target="../tags/tag871.xml"/><Relationship Id="rId19" Type="http://schemas.openxmlformats.org/officeDocument/2006/relationships/tags" Target="../tags/tag880.xml"/><Relationship Id="rId31" Type="http://schemas.openxmlformats.org/officeDocument/2006/relationships/tags" Target="../tags/tag892.xml"/><Relationship Id="rId44" Type="http://schemas.openxmlformats.org/officeDocument/2006/relationships/tags" Target="../tags/tag905.xml"/><Relationship Id="rId52" Type="http://schemas.openxmlformats.org/officeDocument/2006/relationships/tags" Target="../tags/tag913.xml"/><Relationship Id="rId60" Type="http://schemas.openxmlformats.org/officeDocument/2006/relationships/notesSlide" Target="../notesSlides/notesSlide17.xml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4" Type="http://schemas.openxmlformats.org/officeDocument/2006/relationships/tags" Target="../tags/tag875.xml"/><Relationship Id="rId22" Type="http://schemas.openxmlformats.org/officeDocument/2006/relationships/tags" Target="../tags/tag883.xml"/><Relationship Id="rId27" Type="http://schemas.openxmlformats.org/officeDocument/2006/relationships/tags" Target="../tags/tag888.xml"/><Relationship Id="rId30" Type="http://schemas.openxmlformats.org/officeDocument/2006/relationships/tags" Target="../tags/tag891.xml"/><Relationship Id="rId35" Type="http://schemas.openxmlformats.org/officeDocument/2006/relationships/tags" Target="../tags/tag896.xml"/><Relationship Id="rId43" Type="http://schemas.openxmlformats.org/officeDocument/2006/relationships/tags" Target="../tags/tag904.xml"/><Relationship Id="rId48" Type="http://schemas.openxmlformats.org/officeDocument/2006/relationships/tags" Target="../tags/tag909.xml"/><Relationship Id="rId56" Type="http://schemas.openxmlformats.org/officeDocument/2006/relationships/tags" Target="../tags/tag917.xml"/><Relationship Id="rId8" Type="http://schemas.openxmlformats.org/officeDocument/2006/relationships/tags" Target="../tags/tag869.xml"/><Relationship Id="rId51" Type="http://schemas.openxmlformats.org/officeDocument/2006/relationships/tags" Target="../tags/tag912.xml"/><Relationship Id="rId3" Type="http://schemas.openxmlformats.org/officeDocument/2006/relationships/tags" Target="../tags/tag864.xml"/><Relationship Id="rId12" Type="http://schemas.openxmlformats.org/officeDocument/2006/relationships/tags" Target="../tags/tag873.xml"/><Relationship Id="rId17" Type="http://schemas.openxmlformats.org/officeDocument/2006/relationships/tags" Target="../tags/tag878.xml"/><Relationship Id="rId25" Type="http://schemas.openxmlformats.org/officeDocument/2006/relationships/tags" Target="../tags/tag886.xml"/><Relationship Id="rId33" Type="http://schemas.openxmlformats.org/officeDocument/2006/relationships/tags" Target="../tags/tag894.xml"/><Relationship Id="rId38" Type="http://schemas.openxmlformats.org/officeDocument/2006/relationships/tags" Target="../tags/tag899.xml"/><Relationship Id="rId46" Type="http://schemas.openxmlformats.org/officeDocument/2006/relationships/tags" Target="../tags/tag907.xml"/><Relationship Id="rId5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tags" Target="../tags/tag945.xml"/><Relationship Id="rId39" Type="http://schemas.openxmlformats.org/officeDocument/2006/relationships/tags" Target="../tags/tag958.xml"/><Relationship Id="rId21" Type="http://schemas.openxmlformats.org/officeDocument/2006/relationships/tags" Target="../tags/tag940.xml"/><Relationship Id="rId34" Type="http://schemas.openxmlformats.org/officeDocument/2006/relationships/tags" Target="../tags/tag953.xml"/><Relationship Id="rId42" Type="http://schemas.openxmlformats.org/officeDocument/2006/relationships/tags" Target="../tags/tag961.xml"/><Relationship Id="rId47" Type="http://schemas.openxmlformats.org/officeDocument/2006/relationships/tags" Target="../tags/tag966.xml"/><Relationship Id="rId50" Type="http://schemas.openxmlformats.org/officeDocument/2006/relationships/tags" Target="../tags/tag969.xml"/><Relationship Id="rId55" Type="http://schemas.openxmlformats.org/officeDocument/2006/relationships/tags" Target="../tags/tag974.xml"/><Relationship Id="rId7" Type="http://schemas.openxmlformats.org/officeDocument/2006/relationships/tags" Target="../tags/tag926.xml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29" Type="http://schemas.openxmlformats.org/officeDocument/2006/relationships/tags" Target="../tags/tag948.xml"/><Relationship Id="rId41" Type="http://schemas.openxmlformats.org/officeDocument/2006/relationships/tags" Target="../tags/tag960.xml"/><Relationship Id="rId54" Type="http://schemas.openxmlformats.org/officeDocument/2006/relationships/tags" Target="../tags/tag973.xml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tags" Target="../tags/tag943.xml"/><Relationship Id="rId32" Type="http://schemas.openxmlformats.org/officeDocument/2006/relationships/tags" Target="../tags/tag951.xml"/><Relationship Id="rId37" Type="http://schemas.openxmlformats.org/officeDocument/2006/relationships/tags" Target="../tags/tag956.xml"/><Relationship Id="rId40" Type="http://schemas.openxmlformats.org/officeDocument/2006/relationships/tags" Target="../tags/tag959.xml"/><Relationship Id="rId45" Type="http://schemas.openxmlformats.org/officeDocument/2006/relationships/tags" Target="../tags/tag964.xml"/><Relationship Id="rId53" Type="http://schemas.openxmlformats.org/officeDocument/2006/relationships/tags" Target="../tags/tag972.xml"/><Relationship Id="rId58" Type="http://schemas.openxmlformats.org/officeDocument/2006/relationships/tags" Target="../tags/tag977.xml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tags" Target="../tags/tag942.xml"/><Relationship Id="rId28" Type="http://schemas.openxmlformats.org/officeDocument/2006/relationships/tags" Target="../tags/tag947.xml"/><Relationship Id="rId36" Type="http://schemas.openxmlformats.org/officeDocument/2006/relationships/tags" Target="../tags/tag955.xml"/><Relationship Id="rId49" Type="http://schemas.openxmlformats.org/officeDocument/2006/relationships/tags" Target="../tags/tag968.xml"/><Relationship Id="rId57" Type="http://schemas.openxmlformats.org/officeDocument/2006/relationships/tags" Target="../tags/tag976.xml"/><Relationship Id="rId61" Type="http://schemas.openxmlformats.org/officeDocument/2006/relationships/image" Target="../media/image17.emf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31" Type="http://schemas.openxmlformats.org/officeDocument/2006/relationships/tags" Target="../tags/tag950.xml"/><Relationship Id="rId44" Type="http://schemas.openxmlformats.org/officeDocument/2006/relationships/tags" Target="../tags/tag963.xml"/><Relationship Id="rId52" Type="http://schemas.openxmlformats.org/officeDocument/2006/relationships/tags" Target="../tags/tag971.xml"/><Relationship Id="rId60" Type="http://schemas.openxmlformats.org/officeDocument/2006/relationships/notesSlide" Target="../notesSlides/notesSlide18.xml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tags" Target="../tags/tag941.xml"/><Relationship Id="rId27" Type="http://schemas.openxmlformats.org/officeDocument/2006/relationships/tags" Target="../tags/tag946.xml"/><Relationship Id="rId30" Type="http://schemas.openxmlformats.org/officeDocument/2006/relationships/tags" Target="../tags/tag949.xml"/><Relationship Id="rId35" Type="http://schemas.openxmlformats.org/officeDocument/2006/relationships/tags" Target="../tags/tag954.xml"/><Relationship Id="rId43" Type="http://schemas.openxmlformats.org/officeDocument/2006/relationships/tags" Target="../tags/tag962.xml"/><Relationship Id="rId48" Type="http://schemas.openxmlformats.org/officeDocument/2006/relationships/tags" Target="../tags/tag967.xml"/><Relationship Id="rId56" Type="http://schemas.openxmlformats.org/officeDocument/2006/relationships/tags" Target="../tags/tag975.xml"/><Relationship Id="rId8" Type="http://schemas.openxmlformats.org/officeDocument/2006/relationships/tags" Target="../tags/tag927.xml"/><Relationship Id="rId51" Type="http://schemas.openxmlformats.org/officeDocument/2006/relationships/tags" Target="../tags/tag970.xml"/><Relationship Id="rId3" Type="http://schemas.openxmlformats.org/officeDocument/2006/relationships/tags" Target="../tags/tag922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tags" Target="../tags/tag944.xml"/><Relationship Id="rId33" Type="http://schemas.openxmlformats.org/officeDocument/2006/relationships/tags" Target="../tags/tag952.xml"/><Relationship Id="rId38" Type="http://schemas.openxmlformats.org/officeDocument/2006/relationships/tags" Target="../tags/tag957.xml"/><Relationship Id="rId46" Type="http://schemas.openxmlformats.org/officeDocument/2006/relationships/tags" Target="../tags/tag965.xml"/><Relationship Id="rId5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80.xml"/><Relationship Id="rId2" Type="http://schemas.openxmlformats.org/officeDocument/2006/relationships/tags" Target="../tags/tag979.xml"/><Relationship Id="rId1" Type="http://schemas.openxmlformats.org/officeDocument/2006/relationships/tags" Target="../tags/tag978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85.xml"/><Relationship Id="rId2" Type="http://schemas.openxmlformats.org/officeDocument/2006/relationships/tags" Target="../tags/tag984.xml"/><Relationship Id="rId1" Type="http://schemas.openxmlformats.org/officeDocument/2006/relationships/tags" Target="../tags/tag983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998.xml"/><Relationship Id="rId18" Type="http://schemas.openxmlformats.org/officeDocument/2006/relationships/tags" Target="../tags/tag1003.xml"/><Relationship Id="rId26" Type="http://schemas.openxmlformats.org/officeDocument/2006/relationships/tags" Target="../tags/tag1011.xml"/><Relationship Id="rId39" Type="http://schemas.openxmlformats.org/officeDocument/2006/relationships/tags" Target="../tags/tag1024.xml"/><Relationship Id="rId21" Type="http://schemas.openxmlformats.org/officeDocument/2006/relationships/tags" Target="../tags/tag1006.xml"/><Relationship Id="rId34" Type="http://schemas.openxmlformats.org/officeDocument/2006/relationships/tags" Target="../tags/tag1019.xml"/><Relationship Id="rId42" Type="http://schemas.openxmlformats.org/officeDocument/2006/relationships/tags" Target="../tags/tag1027.xml"/><Relationship Id="rId47" Type="http://schemas.openxmlformats.org/officeDocument/2006/relationships/tags" Target="../tags/tag1032.xml"/><Relationship Id="rId50" Type="http://schemas.openxmlformats.org/officeDocument/2006/relationships/tags" Target="../tags/tag1035.xml"/><Relationship Id="rId55" Type="http://schemas.openxmlformats.org/officeDocument/2006/relationships/tags" Target="../tags/tag1040.xml"/><Relationship Id="rId63" Type="http://schemas.openxmlformats.org/officeDocument/2006/relationships/image" Target="../media/image23.emf"/><Relationship Id="rId7" Type="http://schemas.openxmlformats.org/officeDocument/2006/relationships/tags" Target="../tags/tag992.xml"/><Relationship Id="rId2" Type="http://schemas.openxmlformats.org/officeDocument/2006/relationships/tags" Target="../tags/tag987.xml"/><Relationship Id="rId16" Type="http://schemas.openxmlformats.org/officeDocument/2006/relationships/tags" Target="../tags/tag1001.xml"/><Relationship Id="rId20" Type="http://schemas.openxmlformats.org/officeDocument/2006/relationships/tags" Target="../tags/tag1005.xml"/><Relationship Id="rId29" Type="http://schemas.openxmlformats.org/officeDocument/2006/relationships/tags" Target="../tags/tag1014.xml"/><Relationship Id="rId41" Type="http://schemas.openxmlformats.org/officeDocument/2006/relationships/tags" Target="../tags/tag1026.xml"/><Relationship Id="rId54" Type="http://schemas.openxmlformats.org/officeDocument/2006/relationships/tags" Target="../tags/tag1039.xml"/><Relationship Id="rId62" Type="http://schemas.openxmlformats.org/officeDocument/2006/relationships/customXml" Target="../ink/ink1.xml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11" Type="http://schemas.openxmlformats.org/officeDocument/2006/relationships/tags" Target="../tags/tag996.xml"/><Relationship Id="rId24" Type="http://schemas.openxmlformats.org/officeDocument/2006/relationships/tags" Target="../tags/tag1009.xml"/><Relationship Id="rId32" Type="http://schemas.openxmlformats.org/officeDocument/2006/relationships/tags" Target="../tags/tag1017.xml"/><Relationship Id="rId37" Type="http://schemas.openxmlformats.org/officeDocument/2006/relationships/tags" Target="../tags/tag1022.xml"/><Relationship Id="rId40" Type="http://schemas.openxmlformats.org/officeDocument/2006/relationships/tags" Target="../tags/tag1025.xml"/><Relationship Id="rId45" Type="http://schemas.openxmlformats.org/officeDocument/2006/relationships/tags" Target="../tags/tag1030.xml"/><Relationship Id="rId53" Type="http://schemas.openxmlformats.org/officeDocument/2006/relationships/tags" Target="../tags/tag1038.xml"/><Relationship Id="rId58" Type="http://schemas.openxmlformats.org/officeDocument/2006/relationships/tags" Target="../tags/tag1043.xml"/><Relationship Id="rId5" Type="http://schemas.openxmlformats.org/officeDocument/2006/relationships/tags" Target="../tags/tag990.xml"/><Relationship Id="rId15" Type="http://schemas.openxmlformats.org/officeDocument/2006/relationships/tags" Target="../tags/tag1000.xml"/><Relationship Id="rId23" Type="http://schemas.openxmlformats.org/officeDocument/2006/relationships/tags" Target="../tags/tag1008.xml"/><Relationship Id="rId28" Type="http://schemas.openxmlformats.org/officeDocument/2006/relationships/tags" Target="../tags/tag1013.xml"/><Relationship Id="rId36" Type="http://schemas.openxmlformats.org/officeDocument/2006/relationships/tags" Target="../tags/tag1021.xml"/><Relationship Id="rId49" Type="http://schemas.openxmlformats.org/officeDocument/2006/relationships/tags" Target="../tags/tag1034.xml"/><Relationship Id="rId57" Type="http://schemas.openxmlformats.org/officeDocument/2006/relationships/tags" Target="../tags/tag1042.xml"/><Relationship Id="rId61" Type="http://schemas.openxmlformats.org/officeDocument/2006/relationships/image" Target="../media/image22.emf"/><Relationship Id="rId10" Type="http://schemas.openxmlformats.org/officeDocument/2006/relationships/tags" Target="../tags/tag995.xml"/><Relationship Id="rId19" Type="http://schemas.openxmlformats.org/officeDocument/2006/relationships/tags" Target="../tags/tag1004.xml"/><Relationship Id="rId31" Type="http://schemas.openxmlformats.org/officeDocument/2006/relationships/tags" Target="../tags/tag1016.xml"/><Relationship Id="rId44" Type="http://schemas.openxmlformats.org/officeDocument/2006/relationships/tags" Target="../tags/tag1029.xml"/><Relationship Id="rId52" Type="http://schemas.openxmlformats.org/officeDocument/2006/relationships/tags" Target="../tags/tag1037.xml"/><Relationship Id="rId60" Type="http://schemas.openxmlformats.org/officeDocument/2006/relationships/notesSlide" Target="../notesSlides/notesSlide21.xml"/><Relationship Id="rId4" Type="http://schemas.openxmlformats.org/officeDocument/2006/relationships/tags" Target="../tags/tag989.xml"/><Relationship Id="rId9" Type="http://schemas.openxmlformats.org/officeDocument/2006/relationships/tags" Target="../tags/tag994.xml"/><Relationship Id="rId14" Type="http://schemas.openxmlformats.org/officeDocument/2006/relationships/tags" Target="../tags/tag999.xml"/><Relationship Id="rId22" Type="http://schemas.openxmlformats.org/officeDocument/2006/relationships/tags" Target="../tags/tag1007.xml"/><Relationship Id="rId27" Type="http://schemas.openxmlformats.org/officeDocument/2006/relationships/tags" Target="../tags/tag1012.xml"/><Relationship Id="rId30" Type="http://schemas.openxmlformats.org/officeDocument/2006/relationships/tags" Target="../tags/tag1015.xml"/><Relationship Id="rId35" Type="http://schemas.openxmlformats.org/officeDocument/2006/relationships/tags" Target="../tags/tag1020.xml"/><Relationship Id="rId43" Type="http://schemas.openxmlformats.org/officeDocument/2006/relationships/tags" Target="../tags/tag1028.xml"/><Relationship Id="rId48" Type="http://schemas.openxmlformats.org/officeDocument/2006/relationships/tags" Target="../tags/tag1033.xml"/><Relationship Id="rId56" Type="http://schemas.openxmlformats.org/officeDocument/2006/relationships/tags" Target="../tags/tag1041.xml"/><Relationship Id="rId8" Type="http://schemas.openxmlformats.org/officeDocument/2006/relationships/tags" Target="../tags/tag993.xml"/><Relationship Id="rId51" Type="http://schemas.openxmlformats.org/officeDocument/2006/relationships/tags" Target="../tags/tag1036.xml"/><Relationship Id="rId3" Type="http://schemas.openxmlformats.org/officeDocument/2006/relationships/tags" Target="../tags/tag988.xml"/><Relationship Id="rId12" Type="http://schemas.openxmlformats.org/officeDocument/2006/relationships/tags" Target="../tags/tag997.xml"/><Relationship Id="rId17" Type="http://schemas.openxmlformats.org/officeDocument/2006/relationships/tags" Target="../tags/tag1002.xml"/><Relationship Id="rId25" Type="http://schemas.openxmlformats.org/officeDocument/2006/relationships/tags" Target="../tags/tag1010.xml"/><Relationship Id="rId33" Type="http://schemas.openxmlformats.org/officeDocument/2006/relationships/tags" Target="../tags/tag1018.xml"/><Relationship Id="rId38" Type="http://schemas.openxmlformats.org/officeDocument/2006/relationships/tags" Target="../tags/tag1023.xml"/><Relationship Id="rId46" Type="http://schemas.openxmlformats.org/officeDocument/2006/relationships/tags" Target="../tags/tag1031.xml"/><Relationship Id="rId59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5.xml"/><Relationship Id="rId1" Type="http://schemas.openxmlformats.org/officeDocument/2006/relationships/tags" Target="../tags/tag1044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78.xml"/><Relationship Id="rId21" Type="http://schemas.openxmlformats.org/officeDocument/2006/relationships/tags" Target="../tags/tag173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63" Type="http://schemas.openxmlformats.org/officeDocument/2006/relationships/tags" Target="../tags/tag215.xml"/><Relationship Id="rId68" Type="http://schemas.openxmlformats.org/officeDocument/2006/relationships/tags" Target="../tags/tag220.xml"/><Relationship Id="rId84" Type="http://schemas.openxmlformats.org/officeDocument/2006/relationships/tags" Target="../tags/tag236.xml"/><Relationship Id="rId89" Type="http://schemas.openxmlformats.org/officeDocument/2006/relationships/tags" Target="../tags/tag241.xml"/><Relationship Id="rId7" Type="http://schemas.openxmlformats.org/officeDocument/2006/relationships/tags" Target="../tags/tag159.xml"/><Relationship Id="rId71" Type="http://schemas.openxmlformats.org/officeDocument/2006/relationships/tags" Target="../tags/tag223.xml"/><Relationship Id="rId92" Type="http://schemas.openxmlformats.org/officeDocument/2006/relationships/tags" Target="../tags/tag244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66" Type="http://schemas.openxmlformats.org/officeDocument/2006/relationships/tags" Target="../tags/tag218.xml"/><Relationship Id="rId74" Type="http://schemas.openxmlformats.org/officeDocument/2006/relationships/tags" Target="../tags/tag226.xml"/><Relationship Id="rId79" Type="http://schemas.openxmlformats.org/officeDocument/2006/relationships/tags" Target="../tags/tag231.xml"/><Relationship Id="rId87" Type="http://schemas.openxmlformats.org/officeDocument/2006/relationships/tags" Target="../tags/tag239.xml"/><Relationship Id="rId102" Type="http://schemas.openxmlformats.org/officeDocument/2006/relationships/tags" Target="../tags/tag254.xml"/><Relationship Id="rId5" Type="http://schemas.openxmlformats.org/officeDocument/2006/relationships/tags" Target="../tags/tag157.xml"/><Relationship Id="rId61" Type="http://schemas.openxmlformats.org/officeDocument/2006/relationships/tags" Target="../tags/tag213.xml"/><Relationship Id="rId82" Type="http://schemas.openxmlformats.org/officeDocument/2006/relationships/tags" Target="../tags/tag234.xml"/><Relationship Id="rId90" Type="http://schemas.openxmlformats.org/officeDocument/2006/relationships/tags" Target="../tags/tag242.xml"/><Relationship Id="rId95" Type="http://schemas.openxmlformats.org/officeDocument/2006/relationships/tags" Target="../tags/tag247.xml"/><Relationship Id="rId19" Type="http://schemas.openxmlformats.org/officeDocument/2006/relationships/tags" Target="../tags/tag17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tags" Target="../tags/tag208.xml"/><Relationship Id="rId64" Type="http://schemas.openxmlformats.org/officeDocument/2006/relationships/tags" Target="../tags/tag216.xml"/><Relationship Id="rId69" Type="http://schemas.openxmlformats.org/officeDocument/2006/relationships/tags" Target="../tags/tag221.xml"/><Relationship Id="rId77" Type="http://schemas.openxmlformats.org/officeDocument/2006/relationships/tags" Target="../tags/tag229.xml"/><Relationship Id="rId100" Type="http://schemas.openxmlformats.org/officeDocument/2006/relationships/tags" Target="../tags/tag252.xml"/><Relationship Id="rId105" Type="http://schemas.openxmlformats.org/officeDocument/2006/relationships/slideLayout" Target="../slideLayouts/slideLayout8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72" Type="http://schemas.openxmlformats.org/officeDocument/2006/relationships/tags" Target="../tags/tag224.xml"/><Relationship Id="rId80" Type="http://schemas.openxmlformats.org/officeDocument/2006/relationships/tags" Target="../tags/tag232.xml"/><Relationship Id="rId85" Type="http://schemas.openxmlformats.org/officeDocument/2006/relationships/tags" Target="../tags/tag237.xml"/><Relationship Id="rId93" Type="http://schemas.openxmlformats.org/officeDocument/2006/relationships/tags" Target="../tags/tag245.xml"/><Relationship Id="rId98" Type="http://schemas.openxmlformats.org/officeDocument/2006/relationships/tags" Target="../tags/tag250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tags" Target="../tags/tag211.xml"/><Relationship Id="rId67" Type="http://schemas.openxmlformats.org/officeDocument/2006/relationships/tags" Target="../tags/tag219.xml"/><Relationship Id="rId103" Type="http://schemas.openxmlformats.org/officeDocument/2006/relationships/tags" Target="../tags/tag255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62" Type="http://schemas.openxmlformats.org/officeDocument/2006/relationships/tags" Target="../tags/tag214.xml"/><Relationship Id="rId70" Type="http://schemas.openxmlformats.org/officeDocument/2006/relationships/tags" Target="../tags/tag222.xml"/><Relationship Id="rId75" Type="http://schemas.openxmlformats.org/officeDocument/2006/relationships/tags" Target="../tags/tag227.xml"/><Relationship Id="rId83" Type="http://schemas.openxmlformats.org/officeDocument/2006/relationships/tags" Target="../tags/tag235.xml"/><Relationship Id="rId88" Type="http://schemas.openxmlformats.org/officeDocument/2006/relationships/tags" Target="../tags/tag240.xml"/><Relationship Id="rId91" Type="http://schemas.openxmlformats.org/officeDocument/2006/relationships/tags" Target="../tags/tag243.xml"/><Relationship Id="rId96" Type="http://schemas.openxmlformats.org/officeDocument/2006/relationships/tags" Target="../tags/tag24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Relationship Id="rId106" Type="http://schemas.openxmlformats.org/officeDocument/2006/relationships/image" Target="../media/image2.emf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73" Type="http://schemas.openxmlformats.org/officeDocument/2006/relationships/tags" Target="../tags/tag225.xml"/><Relationship Id="rId78" Type="http://schemas.openxmlformats.org/officeDocument/2006/relationships/tags" Target="../tags/tag230.xml"/><Relationship Id="rId81" Type="http://schemas.openxmlformats.org/officeDocument/2006/relationships/tags" Target="../tags/tag233.xml"/><Relationship Id="rId86" Type="http://schemas.openxmlformats.org/officeDocument/2006/relationships/tags" Target="../tags/tag238.xml"/><Relationship Id="rId94" Type="http://schemas.openxmlformats.org/officeDocument/2006/relationships/tags" Target="../tags/tag246.xml"/><Relationship Id="rId99" Type="http://schemas.openxmlformats.org/officeDocument/2006/relationships/tags" Target="../tags/tag251.xml"/><Relationship Id="rId101" Type="http://schemas.openxmlformats.org/officeDocument/2006/relationships/tags" Target="../tags/tag25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9" Type="http://schemas.openxmlformats.org/officeDocument/2006/relationships/tags" Target="../tags/tag191.xml"/><Relationship Id="rId34" Type="http://schemas.openxmlformats.org/officeDocument/2006/relationships/tags" Target="../tags/tag186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76" Type="http://schemas.openxmlformats.org/officeDocument/2006/relationships/tags" Target="../tags/tag228.xml"/><Relationship Id="rId97" Type="http://schemas.openxmlformats.org/officeDocument/2006/relationships/tags" Target="../tags/tag249.xml"/><Relationship Id="rId104" Type="http://schemas.openxmlformats.org/officeDocument/2006/relationships/tags" Target="../tags/tag2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48.xml"/><Relationship Id="rId2" Type="http://schemas.openxmlformats.org/officeDocument/2006/relationships/tags" Target="../tags/tag1047.xml"/><Relationship Id="rId1" Type="http://schemas.openxmlformats.org/officeDocument/2006/relationships/tags" Target="../tags/tag1046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50.xml"/><Relationship Id="rId1" Type="http://schemas.openxmlformats.org/officeDocument/2006/relationships/tags" Target="../tags/tag1049.xml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063.xml"/><Relationship Id="rId18" Type="http://schemas.openxmlformats.org/officeDocument/2006/relationships/tags" Target="../tags/tag1068.xml"/><Relationship Id="rId26" Type="http://schemas.openxmlformats.org/officeDocument/2006/relationships/tags" Target="../tags/tag1076.xml"/><Relationship Id="rId39" Type="http://schemas.openxmlformats.org/officeDocument/2006/relationships/tags" Target="../tags/tag1089.xml"/><Relationship Id="rId21" Type="http://schemas.openxmlformats.org/officeDocument/2006/relationships/tags" Target="../tags/tag1071.xml"/><Relationship Id="rId34" Type="http://schemas.openxmlformats.org/officeDocument/2006/relationships/tags" Target="../tags/tag1084.xml"/><Relationship Id="rId42" Type="http://schemas.openxmlformats.org/officeDocument/2006/relationships/tags" Target="../tags/tag1092.xml"/><Relationship Id="rId47" Type="http://schemas.openxmlformats.org/officeDocument/2006/relationships/tags" Target="../tags/tag1097.xml"/><Relationship Id="rId50" Type="http://schemas.openxmlformats.org/officeDocument/2006/relationships/tags" Target="../tags/tag1100.xml"/><Relationship Id="rId55" Type="http://schemas.openxmlformats.org/officeDocument/2006/relationships/tags" Target="../tags/tag1105.xml"/><Relationship Id="rId63" Type="http://schemas.openxmlformats.org/officeDocument/2006/relationships/tags" Target="../tags/tag1113.xml"/><Relationship Id="rId68" Type="http://schemas.openxmlformats.org/officeDocument/2006/relationships/tags" Target="../tags/tag1118.xml"/><Relationship Id="rId76" Type="http://schemas.openxmlformats.org/officeDocument/2006/relationships/notesSlide" Target="../notesSlides/notesSlide25.xml"/><Relationship Id="rId7" Type="http://schemas.openxmlformats.org/officeDocument/2006/relationships/tags" Target="../tags/tag1057.xml"/><Relationship Id="rId71" Type="http://schemas.openxmlformats.org/officeDocument/2006/relationships/tags" Target="../tags/tag1121.xml"/><Relationship Id="rId2" Type="http://schemas.openxmlformats.org/officeDocument/2006/relationships/tags" Target="../tags/tag1052.xml"/><Relationship Id="rId16" Type="http://schemas.openxmlformats.org/officeDocument/2006/relationships/tags" Target="../tags/tag1066.xml"/><Relationship Id="rId29" Type="http://schemas.openxmlformats.org/officeDocument/2006/relationships/tags" Target="../tags/tag1079.xml"/><Relationship Id="rId11" Type="http://schemas.openxmlformats.org/officeDocument/2006/relationships/tags" Target="../tags/tag1061.xml"/><Relationship Id="rId24" Type="http://schemas.openxmlformats.org/officeDocument/2006/relationships/tags" Target="../tags/tag1074.xml"/><Relationship Id="rId32" Type="http://schemas.openxmlformats.org/officeDocument/2006/relationships/tags" Target="../tags/tag1082.xml"/><Relationship Id="rId37" Type="http://schemas.openxmlformats.org/officeDocument/2006/relationships/tags" Target="../tags/tag1087.xml"/><Relationship Id="rId40" Type="http://schemas.openxmlformats.org/officeDocument/2006/relationships/tags" Target="../tags/tag1090.xml"/><Relationship Id="rId45" Type="http://schemas.openxmlformats.org/officeDocument/2006/relationships/tags" Target="../tags/tag1095.xml"/><Relationship Id="rId53" Type="http://schemas.openxmlformats.org/officeDocument/2006/relationships/tags" Target="../tags/tag1103.xml"/><Relationship Id="rId58" Type="http://schemas.openxmlformats.org/officeDocument/2006/relationships/tags" Target="../tags/tag1108.xml"/><Relationship Id="rId66" Type="http://schemas.openxmlformats.org/officeDocument/2006/relationships/tags" Target="../tags/tag1116.xml"/><Relationship Id="rId74" Type="http://schemas.openxmlformats.org/officeDocument/2006/relationships/tags" Target="../tags/tag1124.xml"/><Relationship Id="rId5" Type="http://schemas.openxmlformats.org/officeDocument/2006/relationships/tags" Target="../tags/tag1055.xml"/><Relationship Id="rId15" Type="http://schemas.openxmlformats.org/officeDocument/2006/relationships/tags" Target="../tags/tag1065.xml"/><Relationship Id="rId23" Type="http://schemas.openxmlformats.org/officeDocument/2006/relationships/tags" Target="../tags/tag1073.xml"/><Relationship Id="rId28" Type="http://schemas.openxmlformats.org/officeDocument/2006/relationships/tags" Target="../tags/tag1078.xml"/><Relationship Id="rId36" Type="http://schemas.openxmlformats.org/officeDocument/2006/relationships/tags" Target="../tags/tag1086.xml"/><Relationship Id="rId49" Type="http://schemas.openxmlformats.org/officeDocument/2006/relationships/tags" Target="../tags/tag1099.xml"/><Relationship Id="rId57" Type="http://schemas.openxmlformats.org/officeDocument/2006/relationships/tags" Target="../tags/tag1107.xml"/><Relationship Id="rId61" Type="http://schemas.openxmlformats.org/officeDocument/2006/relationships/tags" Target="../tags/tag1111.xml"/><Relationship Id="rId10" Type="http://schemas.openxmlformats.org/officeDocument/2006/relationships/tags" Target="../tags/tag1060.xml"/><Relationship Id="rId19" Type="http://schemas.openxmlformats.org/officeDocument/2006/relationships/tags" Target="../tags/tag1069.xml"/><Relationship Id="rId31" Type="http://schemas.openxmlformats.org/officeDocument/2006/relationships/tags" Target="../tags/tag1081.xml"/><Relationship Id="rId44" Type="http://schemas.openxmlformats.org/officeDocument/2006/relationships/tags" Target="../tags/tag1094.xml"/><Relationship Id="rId52" Type="http://schemas.openxmlformats.org/officeDocument/2006/relationships/tags" Target="../tags/tag1102.xml"/><Relationship Id="rId60" Type="http://schemas.openxmlformats.org/officeDocument/2006/relationships/tags" Target="../tags/tag1110.xml"/><Relationship Id="rId65" Type="http://schemas.openxmlformats.org/officeDocument/2006/relationships/tags" Target="../tags/tag1115.xml"/><Relationship Id="rId73" Type="http://schemas.openxmlformats.org/officeDocument/2006/relationships/tags" Target="../tags/tag1123.xml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4" Type="http://schemas.openxmlformats.org/officeDocument/2006/relationships/tags" Target="../tags/tag1064.xml"/><Relationship Id="rId22" Type="http://schemas.openxmlformats.org/officeDocument/2006/relationships/tags" Target="../tags/tag1072.xml"/><Relationship Id="rId27" Type="http://schemas.openxmlformats.org/officeDocument/2006/relationships/tags" Target="../tags/tag1077.xml"/><Relationship Id="rId30" Type="http://schemas.openxmlformats.org/officeDocument/2006/relationships/tags" Target="../tags/tag1080.xml"/><Relationship Id="rId35" Type="http://schemas.openxmlformats.org/officeDocument/2006/relationships/tags" Target="../tags/tag1085.xml"/><Relationship Id="rId43" Type="http://schemas.openxmlformats.org/officeDocument/2006/relationships/tags" Target="../tags/tag1093.xml"/><Relationship Id="rId48" Type="http://schemas.openxmlformats.org/officeDocument/2006/relationships/tags" Target="../tags/tag1098.xml"/><Relationship Id="rId56" Type="http://schemas.openxmlformats.org/officeDocument/2006/relationships/tags" Target="../tags/tag1106.xml"/><Relationship Id="rId64" Type="http://schemas.openxmlformats.org/officeDocument/2006/relationships/tags" Target="../tags/tag1114.xml"/><Relationship Id="rId69" Type="http://schemas.openxmlformats.org/officeDocument/2006/relationships/tags" Target="../tags/tag1119.xml"/><Relationship Id="rId8" Type="http://schemas.openxmlformats.org/officeDocument/2006/relationships/tags" Target="../tags/tag1058.xml"/><Relationship Id="rId51" Type="http://schemas.openxmlformats.org/officeDocument/2006/relationships/tags" Target="../tags/tag1101.xml"/><Relationship Id="rId72" Type="http://schemas.openxmlformats.org/officeDocument/2006/relationships/tags" Target="../tags/tag1122.xml"/><Relationship Id="rId3" Type="http://schemas.openxmlformats.org/officeDocument/2006/relationships/tags" Target="../tags/tag1053.xml"/><Relationship Id="rId12" Type="http://schemas.openxmlformats.org/officeDocument/2006/relationships/tags" Target="../tags/tag1062.xml"/><Relationship Id="rId17" Type="http://schemas.openxmlformats.org/officeDocument/2006/relationships/tags" Target="../tags/tag1067.xml"/><Relationship Id="rId25" Type="http://schemas.openxmlformats.org/officeDocument/2006/relationships/tags" Target="../tags/tag1075.xml"/><Relationship Id="rId33" Type="http://schemas.openxmlformats.org/officeDocument/2006/relationships/tags" Target="../tags/tag1083.xml"/><Relationship Id="rId38" Type="http://schemas.openxmlformats.org/officeDocument/2006/relationships/tags" Target="../tags/tag1088.xml"/><Relationship Id="rId46" Type="http://schemas.openxmlformats.org/officeDocument/2006/relationships/tags" Target="../tags/tag1096.xml"/><Relationship Id="rId59" Type="http://schemas.openxmlformats.org/officeDocument/2006/relationships/tags" Target="../tags/tag1109.xml"/><Relationship Id="rId67" Type="http://schemas.openxmlformats.org/officeDocument/2006/relationships/tags" Target="../tags/tag1117.xml"/><Relationship Id="rId20" Type="http://schemas.openxmlformats.org/officeDocument/2006/relationships/tags" Target="../tags/tag1070.xml"/><Relationship Id="rId41" Type="http://schemas.openxmlformats.org/officeDocument/2006/relationships/tags" Target="../tags/tag1091.xml"/><Relationship Id="rId54" Type="http://schemas.openxmlformats.org/officeDocument/2006/relationships/tags" Target="../tags/tag1104.xml"/><Relationship Id="rId62" Type="http://schemas.openxmlformats.org/officeDocument/2006/relationships/tags" Target="../tags/tag1112.xml"/><Relationship Id="rId70" Type="http://schemas.openxmlformats.org/officeDocument/2006/relationships/tags" Target="../tags/tag1120.xml"/><Relationship Id="rId75" Type="http://schemas.openxmlformats.org/officeDocument/2006/relationships/slideLayout" Target="../slideLayouts/slideLayout7.xml"/><Relationship Id="rId1" Type="http://schemas.openxmlformats.org/officeDocument/2006/relationships/tags" Target="../tags/tag1051.xml"/><Relationship Id="rId6" Type="http://schemas.openxmlformats.org/officeDocument/2006/relationships/tags" Target="../tags/tag10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26.xml"/><Relationship Id="rId1" Type="http://schemas.openxmlformats.org/officeDocument/2006/relationships/tags" Target="../tags/tag1125.xml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139.xml"/><Relationship Id="rId18" Type="http://schemas.openxmlformats.org/officeDocument/2006/relationships/tags" Target="../tags/tag1144.xml"/><Relationship Id="rId26" Type="http://schemas.openxmlformats.org/officeDocument/2006/relationships/tags" Target="../tags/tag1152.xml"/><Relationship Id="rId39" Type="http://schemas.openxmlformats.org/officeDocument/2006/relationships/tags" Target="../tags/tag1165.xml"/><Relationship Id="rId21" Type="http://schemas.openxmlformats.org/officeDocument/2006/relationships/tags" Target="../tags/tag1147.xml"/><Relationship Id="rId34" Type="http://schemas.openxmlformats.org/officeDocument/2006/relationships/tags" Target="../tags/tag1160.xml"/><Relationship Id="rId42" Type="http://schemas.openxmlformats.org/officeDocument/2006/relationships/tags" Target="../tags/tag1168.xml"/><Relationship Id="rId47" Type="http://schemas.openxmlformats.org/officeDocument/2006/relationships/tags" Target="../tags/tag1173.xml"/><Relationship Id="rId50" Type="http://schemas.openxmlformats.org/officeDocument/2006/relationships/tags" Target="../tags/tag1176.xml"/><Relationship Id="rId55" Type="http://schemas.openxmlformats.org/officeDocument/2006/relationships/tags" Target="../tags/tag1181.xml"/><Relationship Id="rId63" Type="http://schemas.openxmlformats.org/officeDocument/2006/relationships/tags" Target="../tags/tag1189.xml"/><Relationship Id="rId68" Type="http://schemas.openxmlformats.org/officeDocument/2006/relationships/tags" Target="../tags/tag1194.xml"/><Relationship Id="rId76" Type="http://schemas.openxmlformats.org/officeDocument/2006/relationships/tags" Target="../tags/tag1202.xml"/><Relationship Id="rId7" Type="http://schemas.openxmlformats.org/officeDocument/2006/relationships/tags" Target="../tags/tag1133.xml"/><Relationship Id="rId71" Type="http://schemas.openxmlformats.org/officeDocument/2006/relationships/tags" Target="../tags/tag1197.xml"/><Relationship Id="rId2" Type="http://schemas.openxmlformats.org/officeDocument/2006/relationships/tags" Target="../tags/tag1128.xml"/><Relationship Id="rId16" Type="http://schemas.openxmlformats.org/officeDocument/2006/relationships/tags" Target="../tags/tag1142.xml"/><Relationship Id="rId29" Type="http://schemas.openxmlformats.org/officeDocument/2006/relationships/tags" Target="../tags/tag1155.xml"/><Relationship Id="rId11" Type="http://schemas.openxmlformats.org/officeDocument/2006/relationships/tags" Target="../tags/tag1137.xml"/><Relationship Id="rId24" Type="http://schemas.openxmlformats.org/officeDocument/2006/relationships/tags" Target="../tags/tag1150.xml"/><Relationship Id="rId32" Type="http://schemas.openxmlformats.org/officeDocument/2006/relationships/tags" Target="../tags/tag1158.xml"/><Relationship Id="rId37" Type="http://schemas.openxmlformats.org/officeDocument/2006/relationships/tags" Target="../tags/tag1163.xml"/><Relationship Id="rId40" Type="http://schemas.openxmlformats.org/officeDocument/2006/relationships/tags" Target="../tags/tag1166.xml"/><Relationship Id="rId45" Type="http://schemas.openxmlformats.org/officeDocument/2006/relationships/tags" Target="../tags/tag1171.xml"/><Relationship Id="rId53" Type="http://schemas.openxmlformats.org/officeDocument/2006/relationships/tags" Target="../tags/tag1179.xml"/><Relationship Id="rId58" Type="http://schemas.openxmlformats.org/officeDocument/2006/relationships/tags" Target="../tags/tag1184.xml"/><Relationship Id="rId66" Type="http://schemas.openxmlformats.org/officeDocument/2006/relationships/tags" Target="../tags/tag1192.xml"/><Relationship Id="rId74" Type="http://schemas.openxmlformats.org/officeDocument/2006/relationships/tags" Target="../tags/tag1200.xml"/><Relationship Id="rId5" Type="http://schemas.openxmlformats.org/officeDocument/2006/relationships/tags" Target="../tags/tag1131.xml"/><Relationship Id="rId15" Type="http://schemas.openxmlformats.org/officeDocument/2006/relationships/tags" Target="../tags/tag1141.xml"/><Relationship Id="rId23" Type="http://schemas.openxmlformats.org/officeDocument/2006/relationships/tags" Target="../tags/tag1149.xml"/><Relationship Id="rId28" Type="http://schemas.openxmlformats.org/officeDocument/2006/relationships/tags" Target="../tags/tag1154.xml"/><Relationship Id="rId36" Type="http://schemas.openxmlformats.org/officeDocument/2006/relationships/tags" Target="../tags/tag1162.xml"/><Relationship Id="rId49" Type="http://schemas.openxmlformats.org/officeDocument/2006/relationships/tags" Target="../tags/tag1175.xml"/><Relationship Id="rId57" Type="http://schemas.openxmlformats.org/officeDocument/2006/relationships/tags" Target="../tags/tag1183.xml"/><Relationship Id="rId61" Type="http://schemas.openxmlformats.org/officeDocument/2006/relationships/tags" Target="../tags/tag1187.xml"/><Relationship Id="rId10" Type="http://schemas.openxmlformats.org/officeDocument/2006/relationships/tags" Target="../tags/tag1136.xml"/><Relationship Id="rId19" Type="http://schemas.openxmlformats.org/officeDocument/2006/relationships/tags" Target="../tags/tag1145.xml"/><Relationship Id="rId31" Type="http://schemas.openxmlformats.org/officeDocument/2006/relationships/tags" Target="../tags/tag1157.xml"/><Relationship Id="rId44" Type="http://schemas.openxmlformats.org/officeDocument/2006/relationships/tags" Target="../tags/tag1170.xml"/><Relationship Id="rId52" Type="http://schemas.openxmlformats.org/officeDocument/2006/relationships/tags" Target="../tags/tag1178.xml"/><Relationship Id="rId60" Type="http://schemas.openxmlformats.org/officeDocument/2006/relationships/tags" Target="../tags/tag1186.xml"/><Relationship Id="rId65" Type="http://schemas.openxmlformats.org/officeDocument/2006/relationships/tags" Target="../tags/tag1191.xml"/><Relationship Id="rId73" Type="http://schemas.openxmlformats.org/officeDocument/2006/relationships/tags" Target="../tags/tag1199.xml"/><Relationship Id="rId78" Type="http://schemas.openxmlformats.org/officeDocument/2006/relationships/notesSlide" Target="../notesSlides/notesSlide27.xml"/><Relationship Id="rId4" Type="http://schemas.openxmlformats.org/officeDocument/2006/relationships/tags" Target="../tags/tag1130.xml"/><Relationship Id="rId9" Type="http://schemas.openxmlformats.org/officeDocument/2006/relationships/tags" Target="../tags/tag1135.xml"/><Relationship Id="rId14" Type="http://schemas.openxmlformats.org/officeDocument/2006/relationships/tags" Target="../tags/tag1140.xml"/><Relationship Id="rId22" Type="http://schemas.openxmlformats.org/officeDocument/2006/relationships/tags" Target="../tags/tag1148.xml"/><Relationship Id="rId27" Type="http://schemas.openxmlformats.org/officeDocument/2006/relationships/tags" Target="../tags/tag1153.xml"/><Relationship Id="rId30" Type="http://schemas.openxmlformats.org/officeDocument/2006/relationships/tags" Target="../tags/tag1156.xml"/><Relationship Id="rId35" Type="http://schemas.openxmlformats.org/officeDocument/2006/relationships/tags" Target="../tags/tag1161.xml"/><Relationship Id="rId43" Type="http://schemas.openxmlformats.org/officeDocument/2006/relationships/tags" Target="../tags/tag1169.xml"/><Relationship Id="rId48" Type="http://schemas.openxmlformats.org/officeDocument/2006/relationships/tags" Target="../tags/tag1174.xml"/><Relationship Id="rId56" Type="http://schemas.openxmlformats.org/officeDocument/2006/relationships/tags" Target="../tags/tag1182.xml"/><Relationship Id="rId64" Type="http://schemas.openxmlformats.org/officeDocument/2006/relationships/tags" Target="../tags/tag1190.xml"/><Relationship Id="rId69" Type="http://schemas.openxmlformats.org/officeDocument/2006/relationships/tags" Target="../tags/tag1195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134.xml"/><Relationship Id="rId51" Type="http://schemas.openxmlformats.org/officeDocument/2006/relationships/tags" Target="../tags/tag1177.xml"/><Relationship Id="rId72" Type="http://schemas.openxmlformats.org/officeDocument/2006/relationships/tags" Target="../tags/tag1198.xml"/><Relationship Id="rId3" Type="http://schemas.openxmlformats.org/officeDocument/2006/relationships/tags" Target="../tags/tag1129.xml"/><Relationship Id="rId12" Type="http://schemas.openxmlformats.org/officeDocument/2006/relationships/tags" Target="../tags/tag1138.xml"/><Relationship Id="rId17" Type="http://schemas.openxmlformats.org/officeDocument/2006/relationships/tags" Target="../tags/tag1143.xml"/><Relationship Id="rId25" Type="http://schemas.openxmlformats.org/officeDocument/2006/relationships/tags" Target="../tags/tag1151.xml"/><Relationship Id="rId33" Type="http://schemas.openxmlformats.org/officeDocument/2006/relationships/tags" Target="../tags/tag1159.xml"/><Relationship Id="rId38" Type="http://schemas.openxmlformats.org/officeDocument/2006/relationships/tags" Target="../tags/tag1164.xml"/><Relationship Id="rId46" Type="http://schemas.openxmlformats.org/officeDocument/2006/relationships/tags" Target="../tags/tag1172.xml"/><Relationship Id="rId59" Type="http://schemas.openxmlformats.org/officeDocument/2006/relationships/tags" Target="../tags/tag1185.xml"/><Relationship Id="rId67" Type="http://schemas.openxmlformats.org/officeDocument/2006/relationships/tags" Target="../tags/tag1193.xml"/><Relationship Id="rId20" Type="http://schemas.openxmlformats.org/officeDocument/2006/relationships/tags" Target="../tags/tag1146.xml"/><Relationship Id="rId41" Type="http://schemas.openxmlformats.org/officeDocument/2006/relationships/tags" Target="../tags/tag1167.xml"/><Relationship Id="rId54" Type="http://schemas.openxmlformats.org/officeDocument/2006/relationships/tags" Target="../tags/tag1180.xml"/><Relationship Id="rId62" Type="http://schemas.openxmlformats.org/officeDocument/2006/relationships/tags" Target="../tags/tag1188.xml"/><Relationship Id="rId70" Type="http://schemas.openxmlformats.org/officeDocument/2006/relationships/tags" Target="../tags/tag1196.xml"/><Relationship Id="rId75" Type="http://schemas.openxmlformats.org/officeDocument/2006/relationships/tags" Target="../tags/tag1201.xml"/><Relationship Id="rId1" Type="http://schemas.openxmlformats.org/officeDocument/2006/relationships/tags" Target="../tags/tag1127.xml"/><Relationship Id="rId6" Type="http://schemas.openxmlformats.org/officeDocument/2006/relationships/tags" Target="../tags/tag11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04.xml"/><Relationship Id="rId1" Type="http://schemas.openxmlformats.org/officeDocument/2006/relationships/tags" Target="../tags/tag1203.xml"/><Relationship Id="rId4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08.xml"/><Relationship Id="rId1" Type="http://schemas.openxmlformats.org/officeDocument/2006/relationships/tags" Target="../tags/tag1207.xml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117" Type="http://schemas.openxmlformats.org/officeDocument/2006/relationships/tags" Target="../tags/tag373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tags" Target="../tags/tag324.xml"/><Relationship Id="rId84" Type="http://schemas.openxmlformats.org/officeDocument/2006/relationships/tags" Target="../tags/tag340.xml"/><Relationship Id="rId89" Type="http://schemas.openxmlformats.org/officeDocument/2006/relationships/tags" Target="../tags/tag345.xml"/><Relationship Id="rId112" Type="http://schemas.openxmlformats.org/officeDocument/2006/relationships/tags" Target="../tags/tag368.xml"/><Relationship Id="rId133" Type="http://schemas.openxmlformats.org/officeDocument/2006/relationships/tags" Target="../tags/tag389.xml"/><Relationship Id="rId138" Type="http://schemas.openxmlformats.org/officeDocument/2006/relationships/tags" Target="../tags/tag394.xml"/><Relationship Id="rId154" Type="http://schemas.openxmlformats.org/officeDocument/2006/relationships/tags" Target="../tags/tag410.xml"/><Relationship Id="rId16" Type="http://schemas.openxmlformats.org/officeDocument/2006/relationships/tags" Target="../tags/tag272.xml"/><Relationship Id="rId107" Type="http://schemas.openxmlformats.org/officeDocument/2006/relationships/tags" Target="../tags/tag363.xml"/><Relationship Id="rId11" Type="http://schemas.openxmlformats.org/officeDocument/2006/relationships/tags" Target="../tags/tag267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74" Type="http://schemas.openxmlformats.org/officeDocument/2006/relationships/tags" Target="../tags/tag330.xml"/><Relationship Id="rId79" Type="http://schemas.openxmlformats.org/officeDocument/2006/relationships/tags" Target="../tags/tag335.xml"/><Relationship Id="rId102" Type="http://schemas.openxmlformats.org/officeDocument/2006/relationships/tags" Target="../tags/tag358.xml"/><Relationship Id="rId123" Type="http://schemas.openxmlformats.org/officeDocument/2006/relationships/tags" Target="../tags/tag379.xml"/><Relationship Id="rId128" Type="http://schemas.openxmlformats.org/officeDocument/2006/relationships/tags" Target="../tags/tag384.xml"/><Relationship Id="rId144" Type="http://schemas.openxmlformats.org/officeDocument/2006/relationships/tags" Target="../tags/tag400.xml"/><Relationship Id="rId149" Type="http://schemas.openxmlformats.org/officeDocument/2006/relationships/tags" Target="../tags/tag405.xml"/><Relationship Id="rId5" Type="http://schemas.openxmlformats.org/officeDocument/2006/relationships/tags" Target="../tags/tag261.xml"/><Relationship Id="rId90" Type="http://schemas.openxmlformats.org/officeDocument/2006/relationships/tags" Target="../tags/tag346.xml"/><Relationship Id="rId95" Type="http://schemas.openxmlformats.org/officeDocument/2006/relationships/tags" Target="../tags/tag351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64" Type="http://schemas.openxmlformats.org/officeDocument/2006/relationships/tags" Target="../tags/tag320.xml"/><Relationship Id="rId69" Type="http://schemas.openxmlformats.org/officeDocument/2006/relationships/tags" Target="../tags/tag325.xml"/><Relationship Id="rId113" Type="http://schemas.openxmlformats.org/officeDocument/2006/relationships/tags" Target="../tags/tag369.xml"/><Relationship Id="rId118" Type="http://schemas.openxmlformats.org/officeDocument/2006/relationships/tags" Target="../tags/tag374.xml"/><Relationship Id="rId134" Type="http://schemas.openxmlformats.org/officeDocument/2006/relationships/tags" Target="../tags/tag390.xml"/><Relationship Id="rId139" Type="http://schemas.openxmlformats.org/officeDocument/2006/relationships/tags" Target="../tags/tag395.xml"/><Relationship Id="rId80" Type="http://schemas.openxmlformats.org/officeDocument/2006/relationships/tags" Target="../tags/tag336.xml"/><Relationship Id="rId85" Type="http://schemas.openxmlformats.org/officeDocument/2006/relationships/tags" Target="../tags/tag341.xml"/><Relationship Id="rId150" Type="http://schemas.openxmlformats.org/officeDocument/2006/relationships/tags" Target="../tags/tag406.xml"/><Relationship Id="rId155" Type="http://schemas.openxmlformats.org/officeDocument/2006/relationships/slideLayout" Target="../slideLayouts/slideLayout7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59" Type="http://schemas.openxmlformats.org/officeDocument/2006/relationships/tags" Target="../tags/tag315.xml"/><Relationship Id="rId103" Type="http://schemas.openxmlformats.org/officeDocument/2006/relationships/tags" Target="../tags/tag359.xml"/><Relationship Id="rId108" Type="http://schemas.openxmlformats.org/officeDocument/2006/relationships/tags" Target="../tags/tag364.xml"/><Relationship Id="rId124" Type="http://schemas.openxmlformats.org/officeDocument/2006/relationships/tags" Target="../tags/tag380.xml"/><Relationship Id="rId129" Type="http://schemas.openxmlformats.org/officeDocument/2006/relationships/tags" Target="../tags/tag385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tags" Target="../tags/tag318.xml"/><Relationship Id="rId70" Type="http://schemas.openxmlformats.org/officeDocument/2006/relationships/tags" Target="../tags/tag326.xml"/><Relationship Id="rId75" Type="http://schemas.openxmlformats.org/officeDocument/2006/relationships/tags" Target="../tags/tag331.xml"/><Relationship Id="rId83" Type="http://schemas.openxmlformats.org/officeDocument/2006/relationships/tags" Target="../tags/tag339.xml"/><Relationship Id="rId88" Type="http://schemas.openxmlformats.org/officeDocument/2006/relationships/tags" Target="../tags/tag344.xml"/><Relationship Id="rId91" Type="http://schemas.openxmlformats.org/officeDocument/2006/relationships/tags" Target="../tags/tag347.xml"/><Relationship Id="rId96" Type="http://schemas.openxmlformats.org/officeDocument/2006/relationships/tags" Target="../tags/tag352.xml"/><Relationship Id="rId111" Type="http://schemas.openxmlformats.org/officeDocument/2006/relationships/tags" Target="../tags/tag367.xml"/><Relationship Id="rId132" Type="http://schemas.openxmlformats.org/officeDocument/2006/relationships/tags" Target="../tags/tag388.xml"/><Relationship Id="rId140" Type="http://schemas.openxmlformats.org/officeDocument/2006/relationships/tags" Target="../tags/tag396.xml"/><Relationship Id="rId145" Type="http://schemas.openxmlformats.org/officeDocument/2006/relationships/tags" Target="../tags/tag401.xml"/><Relationship Id="rId153" Type="http://schemas.openxmlformats.org/officeDocument/2006/relationships/tags" Target="../tags/tag409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6" Type="http://schemas.openxmlformats.org/officeDocument/2006/relationships/tags" Target="../tags/tag362.xml"/><Relationship Id="rId114" Type="http://schemas.openxmlformats.org/officeDocument/2006/relationships/tags" Target="../tags/tag370.xml"/><Relationship Id="rId119" Type="http://schemas.openxmlformats.org/officeDocument/2006/relationships/tags" Target="../tags/tag375.xml"/><Relationship Id="rId127" Type="http://schemas.openxmlformats.org/officeDocument/2006/relationships/tags" Target="../tags/tag383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tags" Target="../tags/tag329.xml"/><Relationship Id="rId78" Type="http://schemas.openxmlformats.org/officeDocument/2006/relationships/tags" Target="../tags/tag334.xml"/><Relationship Id="rId81" Type="http://schemas.openxmlformats.org/officeDocument/2006/relationships/tags" Target="../tags/tag337.xml"/><Relationship Id="rId86" Type="http://schemas.openxmlformats.org/officeDocument/2006/relationships/tags" Target="../tags/tag342.xml"/><Relationship Id="rId94" Type="http://schemas.openxmlformats.org/officeDocument/2006/relationships/tags" Target="../tags/tag350.xml"/><Relationship Id="rId99" Type="http://schemas.openxmlformats.org/officeDocument/2006/relationships/tags" Target="../tags/tag355.xml"/><Relationship Id="rId101" Type="http://schemas.openxmlformats.org/officeDocument/2006/relationships/tags" Target="../tags/tag357.xml"/><Relationship Id="rId122" Type="http://schemas.openxmlformats.org/officeDocument/2006/relationships/tags" Target="../tags/tag378.xml"/><Relationship Id="rId130" Type="http://schemas.openxmlformats.org/officeDocument/2006/relationships/tags" Target="../tags/tag386.xml"/><Relationship Id="rId135" Type="http://schemas.openxmlformats.org/officeDocument/2006/relationships/tags" Target="../tags/tag391.xml"/><Relationship Id="rId143" Type="http://schemas.openxmlformats.org/officeDocument/2006/relationships/tags" Target="../tags/tag399.xml"/><Relationship Id="rId148" Type="http://schemas.openxmlformats.org/officeDocument/2006/relationships/tags" Target="../tags/tag404.xml"/><Relationship Id="rId151" Type="http://schemas.openxmlformats.org/officeDocument/2006/relationships/tags" Target="../tags/tag407.xml"/><Relationship Id="rId156" Type="http://schemas.openxmlformats.org/officeDocument/2006/relationships/notesSlide" Target="../notesSlides/notesSlide2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109" Type="http://schemas.openxmlformats.org/officeDocument/2006/relationships/tags" Target="../tags/tag36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6" Type="http://schemas.openxmlformats.org/officeDocument/2006/relationships/tags" Target="../tags/tag332.xml"/><Relationship Id="rId97" Type="http://schemas.openxmlformats.org/officeDocument/2006/relationships/tags" Target="../tags/tag353.xml"/><Relationship Id="rId104" Type="http://schemas.openxmlformats.org/officeDocument/2006/relationships/tags" Target="../tags/tag360.xml"/><Relationship Id="rId120" Type="http://schemas.openxmlformats.org/officeDocument/2006/relationships/tags" Target="../tags/tag376.xml"/><Relationship Id="rId125" Type="http://schemas.openxmlformats.org/officeDocument/2006/relationships/tags" Target="../tags/tag381.xml"/><Relationship Id="rId141" Type="http://schemas.openxmlformats.org/officeDocument/2006/relationships/tags" Target="../tags/tag397.xml"/><Relationship Id="rId146" Type="http://schemas.openxmlformats.org/officeDocument/2006/relationships/tags" Target="../tags/tag402.xml"/><Relationship Id="rId7" Type="http://schemas.openxmlformats.org/officeDocument/2006/relationships/tags" Target="../tags/tag263.xml"/><Relationship Id="rId71" Type="http://schemas.openxmlformats.org/officeDocument/2006/relationships/tags" Target="../tags/tag327.xml"/><Relationship Id="rId92" Type="http://schemas.openxmlformats.org/officeDocument/2006/relationships/tags" Target="../tags/tag348.xml"/><Relationship Id="rId2" Type="http://schemas.openxmlformats.org/officeDocument/2006/relationships/tags" Target="../tags/tag258.xml"/><Relationship Id="rId29" Type="http://schemas.openxmlformats.org/officeDocument/2006/relationships/tags" Target="../tags/tag285.xml"/><Relationship Id="rId24" Type="http://schemas.openxmlformats.org/officeDocument/2006/relationships/tags" Target="../tags/tag280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66" Type="http://schemas.openxmlformats.org/officeDocument/2006/relationships/tags" Target="../tags/tag322.xml"/><Relationship Id="rId87" Type="http://schemas.openxmlformats.org/officeDocument/2006/relationships/tags" Target="../tags/tag343.xml"/><Relationship Id="rId110" Type="http://schemas.openxmlformats.org/officeDocument/2006/relationships/tags" Target="../tags/tag366.xml"/><Relationship Id="rId115" Type="http://schemas.openxmlformats.org/officeDocument/2006/relationships/tags" Target="../tags/tag371.xml"/><Relationship Id="rId131" Type="http://schemas.openxmlformats.org/officeDocument/2006/relationships/tags" Target="../tags/tag387.xml"/><Relationship Id="rId136" Type="http://schemas.openxmlformats.org/officeDocument/2006/relationships/tags" Target="../tags/tag392.xml"/><Relationship Id="rId157" Type="http://schemas.openxmlformats.org/officeDocument/2006/relationships/image" Target="../media/image3.emf"/><Relationship Id="rId61" Type="http://schemas.openxmlformats.org/officeDocument/2006/relationships/tags" Target="../tags/tag317.xml"/><Relationship Id="rId82" Type="http://schemas.openxmlformats.org/officeDocument/2006/relationships/tags" Target="../tags/tag338.xml"/><Relationship Id="rId152" Type="http://schemas.openxmlformats.org/officeDocument/2006/relationships/tags" Target="../tags/tag408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56" Type="http://schemas.openxmlformats.org/officeDocument/2006/relationships/tags" Target="../tags/tag312.xml"/><Relationship Id="rId77" Type="http://schemas.openxmlformats.org/officeDocument/2006/relationships/tags" Target="../tags/tag333.xml"/><Relationship Id="rId100" Type="http://schemas.openxmlformats.org/officeDocument/2006/relationships/tags" Target="../tags/tag356.xml"/><Relationship Id="rId105" Type="http://schemas.openxmlformats.org/officeDocument/2006/relationships/tags" Target="../tags/tag361.xml"/><Relationship Id="rId126" Type="http://schemas.openxmlformats.org/officeDocument/2006/relationships/tags" Target="../tags/tag382.xml"/><Relationship Id="rId147" Type="http://schemas.openxmlformats.org/officeDocument/2006/relationships/tags" Target="../tags/tag403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tags" Target="../tags/tag328.xml"/><Relationship Id="rId93" Type="http://schemas.openxmlformats.org/officeDocument/2006/relationships/tags" Target="../tags/tag349.xml"/><Relationship Id="rId98" Type="http://schemas.openxmlformats.org/officeDocument/2006/relationships/tags" Target="../tags/tag354.xml"/><Relationship Id="rId121" Type="http://schemas.openxmlformats.org/officeDocument/2006/relationships/tags" Target="../tags/tag377.xml"/><Relationship Id="rId142" Type="http://schemas.openxmlformats.org/officeDocument/2006/relationships/tags" Target="../tags/tag398.xml"/><Relationship Id="rId3" Type="http://schemas.openxmlformats.org/officeDocument/2006/relationships/tags" Target="../tags/tag259.xml"/><Relationship Id="rId25" Type="http://schemas.openxmlformats.org/officeDocument/2006/relationships/tags" Target="../tags/tag281.xml"/><Relationship Id="rId46" Type="http://schemas.openxmlformats.org/officeDocument/2006/relationships/tags" Target="../tags/tag302.xml"/><Relationship Id="rId67" Type="http://schemas.openxmlformats.org/officeDocument/2006/relationships/tags" Target="../tags/tag323.xml"/><Relationship Id="rId116" Type="http://schemas.openxmlformats.org/officeDocument/2006/relationships/tags" Target="../tags/tag372.xml"/><Relationship Id="rId137" Type="http://schemas.openxmlformats.org/officeDocument/2006/relationships/tags" Target="../tags/tag3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441.xml"/><Relationship Id="rId21" Type="http://schemas.openxmlformats.org/officeDocument/2006/relationships/tags" Target="../tags/tag436.xml"/><Relationship Id="rId42" Type="http://schemas.openxmlformats.org/officeDocument/2006/relationships/tags" Target="../tags/tag457.xml"/><Relationship Id="rId47" Type="http://schemas.openxmlformats.org/officeDocument/2006/relationships/tags" Target="../tags/tag462.xml"/><Relationship Id="rId63" Type="http://schemas.openxmlformats.org/officeDocument/2006/relationships/tags" Target="../tags/tag478.xml"/><Relationship Id="rId68" Type="http://schemas.openxmlformats.org/officeDocument/2006/relationships/tags" Target="../tags/tag483.xml"/><Relationship Id="rId84" Type="http://schemas.openxmlformats.org/officeDocument/2006/relationships/tags" Target="../tags/tag499.xml"/><Relationship Id="rId89" Type="http://schemas.openxmlformats.org/officeDocument/2006/relationships/tags" Target="../tags/tag504.xml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9" Type="http://schemas.openxmlformats.org/officeDocument/2006/relationships/tags" Target="../tags/tag444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426.xml"/><Relationship Id="rId24" Type="http://schemas.openxmlformats.org/officeDocument/2006/relationships/tags" Target="../tags/tag439.xml"/><Relationship Id="rId32" Type="http://schemas.openxmlformats.org/officeDocument/2006/relationships/tags" Target="../tags/tag447.xml"/><Relationship Id="rId37" Type="http://schemas.openxmlformats.org/officeDocument/2006/relationships/tags" Target="../tags/tag452.xml"/><Relationship Id="rId40" Type="http://schemas.openxmlformats.org/officeDocument/2006/relationships/tags" Target="../tags/tag455.xml"/><Relationship Id="rId45" Type="http://schemas.openxmlformats.org/officeDocument/2006/relationships/tags" Target="../tags/tag460.xml"/><Relationship Id="rId53" Type="http://schemas.openxmlformats.org/officeDocument/2006/relationships/tags" Target="../tags/tag468.xml"/><Relationship Id="rId58" Type="http://schemas.openxmlformats.org/officeDocument/2006/relationships/tags" Target="../tags/tag473.xml"/><Relationship Id="rId66" Type="http://schemas.openxmlformats.org/officeDocument/2006/relationships/tags" Target="../tags/tag481.xml"/><Relationship Id="rId74" Type="http://schemas.openxmlformats.org/officeDocument/2006/relationships/tags" Target="../tags/tag489.xml"/><Relationship Id="rId79" Type="http://schemas.openxmlformats.org/officeDocument/2006/relationships/tags" Target="../tags/tag494.xml"/><Relationship Id="rId87" Type="http://schemas.openxmlformats.org/officeDocument/2006/relationships/tags" Target="../tags/tag502.xml"/><Relationship Id="rId102" Type="http://schemas.openxmlformats.org/officeDocument/2006/relationships/tags" Target="../tags/tag517.xml"/><Relationship Id="rId5" Type="http://schemas.openxmlformats.org/officeDocument/2006/relationships/tags" Target="../tags/tag420.xml"/><Relationship Id="rId61" Type="http://schemas.openxmlformats.org/officeDocument/2006/relationships/tags" Target="../tags/tag476.xml"/><Relationship Id="rId82" Type="http://schemas.openxmlformats.org/officeDocument/2006/relationships/tags" Target="../tags/tag497.xml"/><Relationship Id="rId90" Type="http://schemas.openxmlformats.org/officeDocument/2006/relationships/tags" Target="../tags/tag505.xml"/><Relationship Id="rId95" Type="http://schemas.openxmlformats.org/officeDocument/2006/relationships/tags" Target="../tags/tag510.xml"/><Relationship Id="rId19" Type="http://schemas.openxmlformats.org/officeDocument/2006/relationships/tags" Target="../tags/tag434.xml"/><Relationship Id="rId14" Type="http://schemas.openxmlformats.org/officeDocument/2006/relationships/tags" Target="../tags/tag429.xml"/><Relationship Id="rId22" Type="http://schemas.openxmlformats.org/officeDocument/2006/relationships/tags" Target="../tags/tag437.xml"/><Relationship Id="rId27" Type="http://schemas.openxmlformats.org/officeDocument/2006/relationships/tags" Target="../tags/tag442.xml"/><Relationship Id="rId30" Type="http://schemas.openxmlformats.org/officeDocument/2006/relationships/tags" Target="../tags/tag445.xml"/><Relationship Id="rId35" Type="http://schemas.openxmlformats.org/officeDocument/2006/relationships/tags" Target="../tags/tag450.xml"/><Relationship Id="rId43" Type="http://schemas.openxmlformats.org/officeDocument/2006/relationships/tags" Target="../tags/tag458.xml"/><Relationship Id="rId48" Type="http://schemas.openxmlformats.org/officeDocument/2006/relationships/tags" Target="../tags/tag463.xml"/><Relationship Id="rId56" Type="http://schemas.openxmlformats.org/officeDocument/2006/relationships/tags" Target="../tags/tag471.xml"/><Relationship Id="rId64" Type="http://schemas.openxmlformats.org/officeDocument/2006/relationships/tags" Target="../tags/tag479.xml"/><Relationship Id="rId69" Type="http://schemas.openxmlformats.org/officeDocument/2006/relationships/tags" Target="../tags/tag484.xml"/><Relationship Id="rId77" Type="http://schemas.openxmlformats.org/officeDocument/2006/relationships/tags" Target="../tags/tag492.xml"/><Relationship Id="rId100" Type="http://schemas.openxmlformats.org/officeDocument/2006/relationships/tags" Target="../tags/tag515.xml"/><Relationship Id="rId105" Type="http://schemas.openxmlformats.org/officeDocument/2006/relationships/tags" Target="../tags/tag520.xml"/><Relationship Id="rId8" Type="http://schemas.openxmlformats.org/officeDocument/2006/relationships/tags" Target="../tags/tag423.xml"/><Relationship Id="rId51" Type="http://schemas.openxmlformats.org/officeDocument/2006/relationships/tags" Target="../tags/tag466.xml"/><Relationship Id="rId72" Type="http://schemas.openxmlformats.org/officeDocument/2006/relationships/tags" Target="../tags/tag487.xml"/><Relationship Id="rId80" Type="http://schemas.openxmlformats.org/officeDocument/2006/relationships/tags" Target="../tags/tag495.xml"/><Relationship Id="rId85" Type="http://schemas.openxmlformats.org/officeDocument/2006/relationships/tags" Target="../tags/tag500.xml"/><Relationship Id="rId93" Type="http://schemas.openxmlformats.org/officeDocument/2006/relationships/tags" Target="../tags/tag508.xml"/><Relationship Id="rId98" Type="http://schemas.openxmlformats.org/officeDocument/2006/relationships/tags" Target="../tags/tag513.xml"/><Relationship Id="rId3" Type="http://schemas.openxmlformats.org/officeDocument/2006/relationships/tags" Target="../tags/tag418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tags" Target="../tags/tag440.xml"/><Relationship Id="rId33" Type="http://schemas.openxmlformats.org/officeDocument/2006/relationships/tags" Target="../tags/tag448.xml"/><Relationship Id="rId38" Type="http://schemas.openxmlformats.org/officeDocument/2006/relationships/tags" Target="../tags/tag453.xml"/><Relationship Id="rId46" Type="http://schemas.openxmlformats.org/officeDocument/2006/relationships/tags" Target="../tags/tag461.xml"/><Relationship Id="rId59" Type="http://schemas.openxmlformats.org/officeDocument/2006/relationships/tags" Target="../tags/tag474.xml"/><Relationship Id="rId67" Type="http://schemas.openxmlformats.org/officeDocument/2006/relationships/tags" Target="../tags/tag482.xml"/><Relationship Id="rId103" Type="http://schemas.openxmlformats.org/officeDocument/2006/relationships/tags" Target="../tags/tag518.xml"/><Relationship Id="rId108" Type="http://schemas.openxmlformats.org/officeDocument/2006/relationships/notesSlide" Target="../notesSlides/notesSlide4.xml"/><Relationship Id="rId20" Type="http://schemas.openxmlformats.org/officeDocument/2006/relationships/tags" Target="../tags/tag435.xml"/><Relationship Id="rId41" Type="http://schemas.openxmlformats.org/officeDocument/2006/relationships/tags" Target="../tags/tag456.xml"/><Relationship Id="rId54" Type="http://schemas.openxmlformats.org/officeDocument/2006/relationships/tags" Target="../tags/tag469.xml"/><Relationship Id="rId62" Type="http://schemas.openxmlformats.org/officeDocument/2006/relationships/tags" Target="../tags/tag477.xml"/><Relationship Id="rId70" Type="http://schemas.openxmlformats.org/officeDocument/2006/relationships/tags" Target="../tags/tag485.xml"/><Relationship Id="rId75" Type="http://schemas.openxmlformats.org/officeDocument/2006/relationships/tags" Target="../tags/tag490.xml"/><Relationship Id="rId83" Type="http://schemas.openxmlformats.org/officeDocument/2006/relationships/tags" Target="../tags/tag498.xml"/><Relationship Id="rId88" Type="http://schemas.openxmlformats.org/officeDocument/2006/relationships/tags" Target="../tags/tag503.xml"/><Relationship Id="rId91" Type="http://schemas.openxmlformats.org/officeDocument/2006/relationships/tags" Target="../tags/tag506.xml"/><Relationship Id="rId96" Type="http://schemas.openxmlformats.org/officeDocument/2006/relationships/tags" Target="../tags/tag511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5" Type="http://schemas.openxmlformats.org/officeDocument/2006/relationships/tags" Target="../tags/tag430.xml"/><Relationship Id="rId23" Type="http://schemas.openxmlformats.org/officeDocument/2006/relationships/tags" Target="../tags/tag438.xml"/><Relationship Id="rId28" Type="http://schemas.openxmlformats.org/officeDocument/2006/relationships/tags" Target="../tags/tag443.xml"/><Relationship Id="rId36" Type="http://schemas.openxmlformats.org/officeDocument/2006/relationships/tags" Target="../tags/tag451.xml"/><Relationship Id="rId49" Type="http://schemas.openxmlformats.org/officeDocument/2006/relationships/tags" Target="../tags/tag464.xml"/><Relationship Id="rId57" Type="http://schemas.openxmlformats.org/officeDocument/2006/relationships/tags" Target="../tags/tag472.xml"/><Relationship Id="rId106" Type="http://schemas.openxmlformats.org/officeDocument/2006/relationships/tags" Target="../tags/tag521.xml"/><Relationship Id="rId10" Type="http://schemas.openxmlformats.org/officeDocument/2006/relationships/tags" Target="../tags/tag425.xml"/><Relationship Id="rId31" Type="http://schemas.openxmlformats.org/officeDocument/2006/relationships/tags" Target="../tags/tag446.xml"/><Relationship Id="rId44" Type="http://schemas.openxmlformats.org/officeDocument/2006/relationships/tags" Target="../tags/tag459.xml"/><Relationship Id="rId52" Type="http://schemas.openxmlformats.org/officeDocument/2006/relationships/tags" Target="../tags/tag467.xml"/><Relationship Id="rId60" Type="http://schemas.openxmlformats.org/officeDocument/2006/relationships/tags" Target="../tags/tag475.xml"/><Relationship Id="rId65" Type="http://schemas.openxmlformats.org/officeDocument/2006/relationships/tags" Target="../tags/tag480.xml"/><Relationship Id="rId73" Type="http://schemas.openxmlformats.org/officeDocument/2006/relationships/tags" Target="../tags/tag488.xml"/><Relationship Id="rId78" Type="http://schemas.openxmlformats.org/officeDocument/2006/relationships/tags" Target="../tags/tag493.xml"/><Relationship Id="rId81" Type="http://schemas.openxmlformats.org/officeDocument/2006/relationships/tags" Target="../tags/tag496.xml"/><Relationship Id="rId86" Type="http://schemas.openxmlformats.org/officeDocument/2006/relationships/tags" Target="../tags/tag501.xml"/><Relationship Id="rId94" Type="http://schemas.openxmlformats.org/officeDocument/2006/relationships/tags" Target="../tags/tag509.xml"/><Relationship Id="rId99" Type="http://schemas.openxmlformats.org/officeDocument/2006/relationships/tags" Target="../tags/tag514.xml"/><Relationship Id="rId101" Type="http://schemas.openxmlformats.org/officeDocument/2006/relationships/tags" Target="../tags/tag516.xml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39" Type="http://schemas.openxmlformats.org/officeDocument/2006/relationships/tags" Target="../tags/tag454.xml"/><Relationship Id="rId109" Type="http://schemas.openxmlformats.org/officeDocument/2006/relationships/image" Target="../media/image4.emf"/><Relationship Id="rId34" Type="http://schemas.openxmlformats.org/officeDocument/2006/relationships/tags" Target="../tags/tag449.xml"/><Relationship Id="rId50" Type="http://schemas.openxmlformats.org/officeDocument/2006/relationships/tags" Target="../tags/tag465.xml"/><Relationship Id="rId55" Type="http://schemas.openxmlformats.org/officeDocument/2006/relationships/tags" Target="../tags/tag470.xml"/><Relationship Id="rId76" Type="http://schemas.openxmlformats.org/officeDocument/2006/relationships/tags" Target="../tags/tag491.xml"/><Relationship Id="rId97" Type="http://schemas.openxmlformats.org/officeDocument/2006/relationships/tags" Target="../tags/tag512.xml"/><Relationship Id="rId104" Type="http://schemas.openxmlformats.org/officeDocument/2006/relationships/tags" Target="../tags/tag519.xml"/><Relationship Id="rId7" Type="http://schemas.openxmlformats.org/officeDocument/2006/relationships/tags" Target="../tags/tag422.xml"/><Relationship Id="rId71" Type="http://schemas.openxmlformats.org/officeDocument/2006/relationships/tags" Target="../tags/tag486.xml"/><Relationship Id="rId92" Type="http://schemas.openxmlformats.org/officeDocument/2006/relationships/tags" Target="../tags/tag5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10" Type="http://schemas.openxmlformats.org/officeDocument/2006/relationships/image" Target="../media/image6.emf"/><Relationship Id="rId4" Type="http://schemas.openxmlformats.org/officeDocument/2006/relationships/tags" Target="../tags/tag528.xml"/><Relationship Id="rId9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7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</a:t>
            </a:r>
            <a:r>
              <a:rPr lang="fr-FR" dirty="0" smtClean="0">
                <a:solidFill>
                  <a:srgbClr val="FFFF00"/>
                </a:solidFill>
                <a:cs typeface="Calibri"/>
              </a:rPr>
              <a:t>4.7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7170" name="CP3 Ink 6353553f-afe8-47f4-959b-865f6da4c0b2"/>
          <p:cNvPicPr>
            <a:picLocks noChangeAspect="1" noChangeArrowheads="1"/>
          </p:cNvPicPr>
          <p:nvPr>
            <p:custDataLst>
              <p:tags r:id="rId86"/>
            </p:custDataLst>
          </p:nvPr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5" y="2972220"/>
            <a:ext cx="6796951" cy="208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3798534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33800" y="2286000"/>
            <a:ext cx="1143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000500" y="2857500"/>
            <a:ext cx="2286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076700" y="3543300"/>
            <a:ext cx="36576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CP3 Ink f8e1b9b9-bee0-4b8e-bd67-038f2bc5c08b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4" y="1142640"/>
            <a:ext cx="8051251" cy="46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192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242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334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7331414"/>
              </p:ext>
            </p:extLst>
          </p:nvPr>
        </p:nvGraphicFramePr>
        <p:xfrm>
          <a:off x="152400" y="838201"/>
          <a:ext cx="8762999" cy="5867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67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add r3, r1, r2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sub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lw r6,  4(r3)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r6, 12(r3)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5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1"/>
          <a:ext cx="6934199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0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r5=55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D=?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r6=66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55=r5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66=r6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4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71900" y="2095500"/>
            <a:ext cx="10668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114800" y="2514600"/>
            <a:ext cx="1905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915694" y="3544094"/>
            <a:ext cx="1980406" cy="75406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10"/>
            </p:custDataLst>
          </p:nvPr>
        </p:nvCxnSpPr>
        <p:spPr>
          <a:xfrm rot="16200000" flipH="1">
            <a:off x="5638800" y="4648200"/>
            <a:ext cx="20574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 hidden="1"/>
          <p:cNvCxnSpPr/>
          <p:nvPr>
            <p:custDataLst>
              <p:tags r:id="rId11"/>
            </p:custDataLst>
          </p:nvPr>
        </p:nvCxnSpPr>
        <p:spPr>
          <a:xfrm rot="16200000" flipH="1">
            <a:off x="4458494" y="3086894"/>
            <a:ext cx="2895600" cy="74612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CP3 Ink a856c418-35fe-45c5-a4c6-136cf306bb9c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" y="3380880"/>
            <a:ext cx="7915651" cy="263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109" name="Content Placeholder 108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124200"/>
            <a:ext cx="45720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Forward correct value from?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ALU output: too late in cycle?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EX/MEM.D pipeline register (output from ALU)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WB data value (output from ALU or memory)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MEM output: too late in cycle,</a:t>
            </a:r>
            <a:br>
              <a:rPr lang="en-US" dirty="0" smtClean="0"/>
            </a:br>
            <a:r>
              <a:rPr lang="en-US" dirty="0" smtClean="0"/>
              <a:t>on critical path</a:t>
            </a:r>
          </a:p>
          <a:p>
            <a:endParaRPr lang="en-US" dirty="0"/>
          </a:p>
        </p:txBody>
      </p:sp>
      <p:sp>
        <p:nvSpPr>
          <p:cNvPr id="110" name="Content Placeholder 109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3124200"/>
            <a:ext cx="42672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ID (just after register file)</a:t>
            </a:r>
          </a:p>
          <a:p>
            <a:pPr lvl="2"/>
            <a:r>
              <a:rPr lang="en-US" dirty="0" smtClean="0"/>
              <a:t>maybe pointless?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EX, just after ID/EX.A and ID/EX.B are read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MEM, just after EX/MEM.B is read: on critical path</a:t>
            </a:r>
          </a:p>
          <a:p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7145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600204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2324097" y="17145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600" y="14478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9050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743200" y="1066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339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029200" y="15240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17526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Freeform 43"/>
          <p:cNvSpPr/>
          <p:nvPr>
            <p:custDataLst>
              <p:tags r:id="rId13"/>
            </p:custDataLst>
          </p:nvPr>
        </p:nvSpPr>
        <p:spPr>
          <a:xfrm>
            <a:off x="4572001" y="8382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9050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26670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6675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19812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200393" y="25146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81400" y="10668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1" y="21336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15240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91200" y="25146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086600" y="25146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25146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1" y="15240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458201" y="20574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8839201" y="9906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534401" y="9906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3" y="17526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200392" y="9144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4" y="23622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199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1" y="23622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800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629400" y="15240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04800" y="16764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5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29601" y="13716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>
            <p:custDataLst>
              <p:tags r:id="rId38"/>
            </p:custDataLst>
          </p:nvPr>
        </p:nvGrpSpPr>
        <p:grpSpPr>
          <a:xfrm>
            <a:off x="1981200" y="838204"/>
            <a:ext cx="762001" cy="1295400"/>
            <a:chOff x="2590798" y="914401"/>
            <a:chExt cx="762001" cy="1295400"/>
          </a:xfrm>
        </p:grpSpPr>
        <p:sp>
          <p:nvSpPr>
            <p:cNvPr id="97" name="Rectangle 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>
              <p:custDataLst>
                <p:tags r:id="rId6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03" name="TextBox 102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12" name="Line 43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257800" y="685800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3" name="Oval 112" hidden="1"/>
          <p:cNvSpPr/>
          <p:nvPr>
            <p:custDataLst>
              <p:tags r:id="rId40"/>
            </p:custDataLst>
          </p:nvPr>
        </p:nvSpPr>
        <p:spPr>
          <a:xfrm>
            <a:off x="5029200" y="228600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1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4" name="Line 4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6096000" y="6858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5" name="Oval 114" hidden="1"/>
          <p:cNvSpPr/>
          <p:nvPr>
            <p:custDataLst>
              <p:tags r:id="rId42"/>
            </p:custDataLst>
          </p:nvPr>
        </p:nvSpPr>
        <p:spPr>
          <a:xfrm>
            <a:off x="5867400" y="2286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2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6" name="Line 43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8686800" y="12192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7" name="Oval 116" hidden="1"/>
          <p:cNvSpPr/>
          <p:nvPr>
            <p:custDataLst>
              <p:tags r:id="rId44"/>
            </p:custDataLst>
          </p:nvPr>
        </p:nvSpPr>
        <p:spPr>
          <a:xfrm>
            <a:off x="84582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3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8" name="Line 43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971800" y="1219202"/>
            <a:ext cx="0" cy="228599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0" name="Line 43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2971800" y="609602"/>
            <a:ext cx="0" cy="2286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1" name="Line 43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886200" y="1219202"/>
            <a:ext cx="0" cy="228599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2" name="Oval 121" hidden="1"/>
          <p:cNvSpPr/>
          <p:nvPr>
            <p:custDataLst>
              <p:tags r:id="rId48"/>
            </p:custDataLst>
          </p:nvPr>
        </p:nvSpPr>
        <p:spPr>
          <a:xfrm>
            <a:off x="36576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b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3" name="Line 43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886200" y="609602"/>
            <a:ext cx="0" cy="1524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5" name="Oval 124" hidden="1"/>
          <p:cNvSpPr/>
          <p:nvPr>
            <p:custDataLst>
              <p:tags r:id="rId50"/>
            </p:custDataLst>
          </p:nvPr>
        </p:nvSpPr>
        <p:spPr>
          <a:xfrm>
            <a:off x="5791200" y="13716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6" name="Line 43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019800" y="1828801"/>
            <a:ext cx="0" cy="2286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7" name="Line 4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7315200" y="16764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8" name="Oval 127" hidden="1"/>
          <p:cNvSpPr/>
          <p:nvPr>
            <p:custDataLst>
              <p:tags r:id="rId53"/>
            </p:custDataLst>
          </p:nvPr>
        </p:nvSpPr>
        <p:spPr>
          <a:xfrm>
            <a:off x="7086600" y="12192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4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130" name="Straight Connector 129" hidden="1"/>
          <p:cNvCxnSpPr>
            <a:stCxn id="113" idx="3"/>
            <a:endCxn id="113" idx="7"/>
          </p:cNvCxnSpPr>
          <p:nvPr>
            <p:custDataLst>
              <p:tags r:id="rId54"/>
            </p:custDataLst>
          </p:nvPr>
        </p:nvCxnSpPr>
        <p:spPr>
          <a:xfrm rot="5400000" flipH="1" flipV="1">
            <a:off x="5096155" y="295555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 hidden="1"/>
          <p:cNvCxnSpPr/>
          <p:nvPr>
            <p:custDataLst>
              <p:tags r:id="rId55"/>
            </p:custDataLst>
          </p:nvPr>
        </p:nvCxnSpPr>
        <p:spPr>
          <a:xfrm rot="5400000" flipH="1" flipV="1">
            <a:off x="7162800" y="1295403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 hidden="1"/>
          <p:cNvSpPr/>
          <p:nvPr>
            <p:custDataLst>
              <p:tags r:id="rId56"/>
            </p:custDataLst>
          </p:nvPr>
        </p:nvSpPr>
        <p:spPr>
          <a:xfrm>
            <a:off x="27432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a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68" name="Straight Connector 67" hidden="1"/>
          <p:cNvCxnSpPr/>
          <p:nvPr>
            <p:custDataLst>
              <p:tags r:id="rId57"/>
            </p:custDataLst>
          </p:nvPr>
        </p:nvCxnSpPr>
        <p:spPr>
          <a:xfrm rot="5400000" flipH="1" flipV="1">
            <a:off x="5867400" y="1447800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 hidden="1"/>
          <p:cNvCxnSpPr/>
          <p:nvPr>
            <p:custDataLst>
              <p:tags r:id="rId58"/>
            </p:custDataLst>
          </p:nvPr>
        </p:nvCxnSpPr>
        <p:spPr>
          <a:xfrm rot="5400000" flipH="1" flipV="1">
            <a:off x="2819400" y="838200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CP3 Ink c13df254-a1b4-464c-8d48-c7ec486bff63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30" y="494459"/>
            <a:ext cx="8915700" cy="58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304804" y="5105396"/>
            <a:ext cx="3505200" cy="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Forwarding Path 1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578957"/>
              </p:ext>
            </p:extLst>
          </p:nvPr>
        </p:nvGraphicFramePr>
        <p:xfrm>
          <a:off x="228601" y="3352801"/>
          <a:ext cx="8762999" cy="3483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19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8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7145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2324097" y="17145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14478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19050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066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339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29200" y="15240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17526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12"/>
            </p:custDataLst>
          </p:nvPr>
        </p:nvSpPr>
        <p:spPr>
          <a:xfrm>
            <a:off x="4572001" y="8382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1400" y="19050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26670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675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2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200393" y="25146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10668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19601" y="21336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40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6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6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6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40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58201" y="20574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8839201" y="9906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34401" y="9906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200393" y="17526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2" y="9144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204" y="23622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1" y="23622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0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629400" y="15240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" y="16764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9601" y="13716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7"/>
            </p:custDataLst>
          </p:nvPr>
        </p:nvGrpSpPr>
        <p:grpSpPr>
          <a:xfrm>
            <a:off x="1981200" y="838204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4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34" name="Straight Arrow Connector 133"/>
          <p:cNvCxnSpPr/>
          <p:nvPr>
            <p:custDataLst>
              <p:tags r:id="rId38"/>
            </p:custDataLst>
          </p:nvPr>
        </p:nvCxnSpPr>
        <p:spPr>
          <a:xfrm>
            <a:off x="2057407" y="3367279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CP3 Ink f06777b9-9a25-455b-9712-b4e025b9a1b6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5" y="279239"/>
            <a:ext cx="8186851" cy="598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WB to EX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WB to EX Bypass</a:t>
            </a:r>
          </a:p>
          <a:p>
            <a:pPr lvl="1"/>
            <a:r>
              <a:rPr lang="en-US" dirty="0" smtClean="0"/>
              <a:t>EX needs value being written by WB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</a:t>
            </a:r>
            <a:r>
              <a:rPr lang="en-US" smtClean="0"/>
              <a:t>Add bypass </a:t>
            </a:r>
            <a:r>
              <a:rPr lang="en-US" dirty="0" smtClean="0"/>
              <a:t>from WB final value to start </a:t>
            </a:r>
            <a:r>
              <a:rPr lang="en-US" smtClean="0"/>
              <a:t>of EX </a:t>
            </a:r>
            <a:endParaRPr lang="en-US" dirty="0" smtClean="0"/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pic>
        <p:nvPicPr>
          <p:cNvPr id="12290" name="CP3 Ink 2ab2bd2c-e752-4000-9805-26fe9bdb6ba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4" y="594539"/>
            <a:ext cx="8322451" cy="5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304804" y="5257796"/>
            <a:ext cx="3505200" cy="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Forwarding Path 2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1422042"/>
              </p:ext>
            </p:extLst>
          </p:nvPr>
        </p:nvGraphicFramePr>
        <p:xfrm>
          <a:off x="228601" y="3505201"/>
          <a:ext cx="8762999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39504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50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891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8669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2324097" y="18669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16002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20574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2192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33904" y="18669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29200" y="16764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19050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12"/>
            </p:custDataLst>
          </p:nvPr>
        </p:nvSpPr>
        <p:spPr>
          <a:xfrm>
            <a:off x="4572001" y="9906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1400" y="20574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28194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67504" y="18669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1336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200393" y="26670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12192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19601" y="22860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6764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6670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6670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6670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6764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58201" y="22098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8839201" y="11430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34401" y="11430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200393" y="19050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2" y="10668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204" y="25146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15240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1" y="25146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0" y="15240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629400" y="16764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" y="18288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9601" y="15240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7"/>
            </p:custDataLst>
          </p:nvPr>
        </p:nvGrpSpPr>
        <p:grpSpPr>
          <a:xfrm>
            <a:off x="1981200" y="990604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4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34" name="Straight Arrow Connector 133"/>
          <p:cNvCxnSpPr/>
          <p:nvPr>
            <p:custDataLst>
              <p:tags r:id="rId38"/>
            </p:custDataLst>
          </p:nvPr>
        </p:nvCxnSpPr>
        <p:spPr>
          <a:xfrm>
            <a:off x="2057407" y="3519679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CP3 Ink eb142ed7-0fab-479f-a07b-94b23af40744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0" y="295439"/>
            <a:ext cx="8712300" cy="656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 to EX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 to EX Bypass</a:t>
            </a:r>
          </a:p>
          <a:p>
            <a:pPr lvl="1"/>
            <a:r>
              <a:rPr lang="en-US" dirty="0" smtClean="0"/>
              <a:t>EX needs ALU result that is still in MEM stage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a bypass from EX/MEM.D to start of EX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pic>
        <p:nvPicPr>
          <p:cNvPr id="14338" name="CP3 Ink 86dc5b7a-3728-48b5-881d-5f2ff06d478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85" y="3365640"/>
            <a:ext cx="7474951" cy="13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2971798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2971796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38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00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2971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04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33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19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286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47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971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362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895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47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14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04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895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895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895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04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438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285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447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743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752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743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752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04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057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752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371599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05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05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7338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0386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0386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571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2672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571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05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066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00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097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19811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438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8382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8382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3716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524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143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8381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1430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685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685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6858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685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1981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1605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CP3 Ink ddbfb990-728f-4766-9130-100d357dc4b6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60" y="1579440"/>
            <a:ext cx="7458000" cy="50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8482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098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Tricky Example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004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002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38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56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89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0401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003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4603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1406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3404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89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7602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003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198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003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0402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003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003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002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04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1404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202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8603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0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8602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0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0403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2803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003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005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62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0406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2206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5606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205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6605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3804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3606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3606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00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99406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218406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913604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21840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/>
          <p:nvPr>
            <p:custDataLst>
              <p:tags r:id="rId45"/>
            </p:custDataLst>
          </p:nvPr>
        </p:nvCxnSpPr>
        <p:spPr>
          <a:xfrm rot="5400000">
            <a:off x="457200" y="52570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able 128"/>
          <p:cNvGraphicFramePr>
            <a:graphicFrameLocks noGrp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965524454"/>
              </p:ext>
            </p:extLst>
          </p:nvPr>
        </p:nvGraphicFramePr>
        <p:xfrm>
          <a:off x="228601" y="3656807"/>
          <a:ext cx="8762999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r1,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r1, r1, r3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r4,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0" name="Straight Arrow Connector 129"/>
          <p:cNvCxnSpPr/>
          <p:nvPr>
            <p:custDataLst>
              <p:tags r:id="rId47"/>
            </p:custDataLst>
          </p:nvPr>
        </p:nvCxnSpPr>
        <p:spPr>
          <a:xfrm>
            <a:off x="2057407" y="36552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3803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1206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1206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1206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1206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6606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6386" name="CP3 Ink d48b106d-fb4a-4c90-b91d-2bec9ee21bce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" y="3342960"/>
            <a:ext cx="8559751" cy="318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Data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8278506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65804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65802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706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324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657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37201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65803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51403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18206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80204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657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94402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27803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79998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46803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37202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27803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27803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27802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372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18204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80002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75403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848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75402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848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37203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89603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84803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03805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37206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99006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32406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42005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13405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70604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70406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70406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0380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56206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75206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70404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7520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70603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18006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18006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18006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18006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13406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7410" name="CP3 Ink 837d30cc-0d44-446d-a003-f51d49fb913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14" y="3806520"/>
            <a:ext cx="6017251" cy="28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File Bypass</a:t>
            </a:r>
          </a:p>
          <a:p>
            <a:pPr lvl="1"/>
            <a:r>
              <a:rPr lang="en-US" dirty="0" smtClean="0"/>
              <a:t>Reading a value that is currently being written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((Ra == MEM/</a:t>
            </a:r>
            <a:r>
              <a:rPr lang="en-US" dirty="0" err="1" smtClean="0"/>
              <a:t>WB.Rd</a:t>
            </a:r>
            <a:r>
              <a:rPr lang="en-US" dirty="0" smtClean="0"/>
              <a:t>) or (</a:t>
            </a:r>
            <a:r>
              <a:rPr lang="en-US" dirty="0" err="1" smtClean="0"/>
              <a:t>Rb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dirty="0" smtClean="0"/>
              <a:t>	and (WB is writing a register)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a bypass around register file (WB to ID)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Better: (Hack) just negate register file clock</a:t>
            </a:r>
          </a:p>
          <a:p>
            <a:pPr lvl="2"/>
            <a:r>
              <a:rPr lang="en-US" dirty="0" smtClean="0"/>
              <a:t>writes happen at end of first half of each clock cycle</a:t>
            </a:r>
          </a:p>
          <a:p>
            <a:pPr lvl="2"/>
            <a:r>
              <a:rPr lang="en-US" dirty="0" smtClean="0"/>
              <a:t>reads happen during second half of each clock cycle</a:t>
            </a:r>
          </a:p>
        </p:txBody>
      </p:sp>
      <p:pic>
        <p:nvPicPr>
          <p:cNvPr id="18434" name="CP3 Ink 8cac05d1-f8c8-41d4-8d6c-7b8e6c50def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0" y="4488480"/>
            <a:ext cx="8475000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next Tuesday, February 28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Location: GSH132: Goldwin Smith Hall room 132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Time: We </a:t>
            </a:r>
            <a:r>
              <a:rPr lang="en-US" sz="2400" dirty="0"/>
              <a:t>will start at </a:t>
            </a:r>
            <a:r>
              <a:rPr lang="en-US" sz="2400" dirty="0" smtClean="0">
                <a:solidFill>
                  <a:srgbClr val="FFFF00"/>
                </a:solidFill>
              </a:rPr>
              <a:t>7:30pm </a:t>
            </a:r>
            <a:r>
              <a:rPr lang="en-US" sz="2400" dirty="0">
                <a:solidFill>
                  <a:srgbClr val="FFFF00"/>
                </a:solidFill>
              </a:rPr>
              <a:t>sharp</a:t>
            </a:r>
            <a:r>
              <a:rPr lang="en-US" sz="2400" dirty="0"/>
              <a:t>, so come </a:t>
            </a:r>
            <a:r>
              <a:rPr lang="en-US" sz="2400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Prelim Review: This Wed / Fri, 3:30-5:30pm, in 155 Olin</a:t>
            </a:r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</a:t>
            </a:r>
            <a:endParaRPr lang="en-US" sz="2400" dirty="0"/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annot </a:t>
            </a:r>
            <a:r>
              <a:rPr lang="en-US" sz="2000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this week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C (logic, gates, FSMs, memory, ALUs</a:t>
            </a:r>
            <a:r>
              <a:rPr lang="en-US" sz="2000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 (pipelined [and non-pipeline] MIPS processor with hazards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1 (Performance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HW1</a:t>
            </a:r>
            <a:r>
              <a:rPr lang="en-US" sz="2000" dirty="0"/>
              <a:t>, HW2, </a:t>
            </a:r>
            <a:r>
              <a:rPr lang="en-US" sz="2000" dirty="0" smtClean="0"/>
              <a:t>Lab</a:t>
            </a:r>
            <a:r>
              <a:rPr lang="en-US" sz="2000" dirty="0"/>
              <a:t>0</a:t>
            </a:r>
            <a:r>
              <a:rPr lang="en-US" sz="2000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2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 smtClean="0"/>
              <a:t>HW2 was due two days ago!</a:t>
            </a:r>
          </a:p>
          <a:p>
            <a:pPr lvl="1"/>
            <a:r>
              <a:rPr lang="en-US" sz="2400" b="1" i="1" dirty="0" smtClean="0">
                <a:solidFill>
                  <a:schemeClr val="accent1"/>
                </a:solidFill>
              </a:rPr>
              <a:t>Fill out Survey online</a:t>
            </a:r>
            <a:r>
              <a:rPr lang="en-US" sz="2400" dirty="0" smtClean="0">
                <a:solidFill>
                  <a:schemeClr val="accent1"/>
                </a:solidFill>
              </a:rPr>
              <a:t>.   Receive credit/points on homework for survey: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https://cornell.qualtrics.com/SE/?SID=SV_5olFfZiXoWz6pKI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/>
              <a:t>Survey is anonymous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week after prelim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  <p:pic>
        <p:nvPicPr>
          <p:cNvPr id="19458" name="CP3 Ink 0971dd14-1666-4d88-91ce-2c035cc8fbb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" y="4239960"/>
            <a:ext cx="2186551" cy="7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22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r3, r1, r2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r3, r2,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r4, r3,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r0, r3, r4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r1, r4, r3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r4, 1(r0)</a:t>
            </a:r>
          </a:p>
        </p:txBody>
      </p:sp>
      <p:pic>
        <p:nvPicPr>
          <p:cNvPr id="20482" name="CP3 Ink caaf9da5-4fd3-4ddb-a5bf-57651f27d4d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60" y="2147399"/>
            <a:ext cx="3390000" cy="436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4838700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4795630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21506" name="CP3 Ink 9081ba0e-1b80-453b-8c36-5dfdbe480071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85" y="3985260"/>
            <a:ext cx="3745951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" name="Ink 7"/>
              <p14:cNvContentPartPr/>
              <p14:nvPr/>
            </p14:nvContentPartPr>
            <p14:xfrm>
              <a:off x="210744" y="5651280"/>
              <a:ext cx="1573560" cy="489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96704" y="5638320"/>
                <a:ext cx="1595520" cy="51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Resolving Memory Load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03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70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82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83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4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>
            <p:custDataLst>
              <p:tags r:id="rId78"/>
            </p:custDataLst>
          </p:nvPr>
        </p:nvSpPr>
        <p:spPr>
          <a:xfrm>
            <a:off x="228600" y="-76200"/>
            <a:ext cx="8686800" cy="5638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Pipelined Processor</a:t>
            </a:r>
            <a:endParaRPr lang="en-US" dirty="0"/>
          </a:p>
        </p:txBody>
      </p:sp>
      <p:pic>
        <p:nvPicPr>
          <p:cNvPr id="1026" name="CP3 Ink dbc2b1d4-afa1-4095-a79b-6bc52d0ce8e4"/>
          <p:cNvPicPr>
            <a:picLocks noChangeAspect="1" noChangeArrowheads="1"/>
          </p:cNvPicPr>
          <p:nvPr>
            <p:custDataLst>
              <p:tags r:id="rId79"/>
            </p:custDataLst>
          </p:nvPr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20" y="3911640"/>
            <a:ext cx="5695200" cy="18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</a:rPr>
              <a:t>	add  	r3, r1, r2</a:t>
            </a:r>
            <a:r>
              <a:rPr lang="en-US" dirty="0" smtClean="0">
                <a:solidFill>
                  <a:schemeClr val="hlink"/>
                </a:solidFill>
                <a:latin typeface="Consolas" pitchFamily="49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add  	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pic>
        <p:nvPicPr>
          <p:cNvPr id="22530" name="CP3 Ink b1fdf264-4527-4a3b-a8ee-c0f2a914497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80" y="762959"/>
            <a:ext cx="7254600" cy="46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792054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is not known until 2 cycles after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always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523330"/>
            <a:ext cx="25153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7884219"/>
              </p:ext>
            </p:extLst>
          </p:nvPr>
        </p:nvGraphicFramePr>
        <p:xfrm>
          <a:off x="228601" y="4312406"/>
          <a:ext cx="8762999" cy="24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ori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r1,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83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26603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242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242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72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5990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382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242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1802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483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682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102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442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662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342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382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442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442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442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382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482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662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202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202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382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1803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142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37042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383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563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59903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862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002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722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703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703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043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283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183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702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183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722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463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463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463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463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003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3243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4203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4682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3722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220863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3723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19923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3723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27543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65643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040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326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9612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4192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98003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Oval 83"/>
          <p:cNvSpPr/>
          <p:nvPr>
            <p:custDataLst>
              <p:tags r:id="rId69"/>
            </p:custDataLst>
          </p:nvPr>
        </p:nvSpPr>
        <p:spPr>
          <a:xfrm>
            <a:off x="1447800" y="27420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branch</a:t>
            </a:r>
            <a:br>
              <a:rPr lang="en-US" dirty="0" smtClean="0"/>
            </a:br>
            <a:r>
              <a:rPr lang="en-US" dirty="0" smtClean="0"/>
              <a:t>calc</a:t>
            </a:r>
            <a:endParaRPr lang="en-US" dirty="0"/>
          </a:p>
        </p:txBody>
      </p:sp>
      <p:sp>
        <p:nvSpPr>
          <p:cNvPr id="85" name="Oval 84"/>
          <p:cNvSpPr/>
          <p:nvPr>
            <p:custDataLst>
              <p:tags r:id="rId70"/>
            </p:custDataLst>
          </p:nvPr>
        </p:nvSpPr>
        <p:spPr>
          <a:xfrm>
            <a:off x="1905000" y="33516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decide</a:t>
            </a:r>
            <a:br>
              <a:rPr lang="en-US" dirty="0" smtClean="0"/>
            </a:br>
            <a:r>
              <a:rPr lang="en-US" dirty="0" smtClean="0"/>
              <a:t>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0"/>
            <a:ext cx="9144000" cy="533400"/>
          </a:xfrm>
        </p:spPr>
        <p:txBody>
          <a:bodyPr/>
          <a:lstStyle/>
          <a:p>
            <a:r>
              <a:rPr lang="en-US" dirty="0" smtClean="0"/>
              <a:t>Control Hazards: Speculative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dirty="0" smtClean="0"/>
              <a:t>Guess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dirty="0" smtClean="0"/>
              <a:t>Pipelining: What Could Possibly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dependencies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Problem, detection, and solutions</a:t>
            </a:r>
          </a:p>
          <a:p>
            <a:pPr lvl="2" indent="-342900"/>
            <a:r>
              <a:rPr lang="en-US" dirty="0"/>
              <a:t>(delaying, stalling, forwarding, bypass,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Forwarding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Hazard detection unit</a:t>
            </a:r>
          </a:p>
          <a:p>
            <a:pPr marL="115888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Control Hazards</a:t>
            </a:r>
          </a:p>
          <a:p>
            <a:pPr marL="115888" lvl="1" indent="0">
              <a:buNone/>
            </a:pPr>
            <a:r>
              <a:rPr lang="en-US" dirty="0" smtClean="0"/>
              <a:t>	What is the next instruction to execute if</a:t>
            </a:r>
          </a:p>
          <a:p>
            <a:pPr marL="115888" lvl="1" indent="0">
              <a:buNone/>
            </a:pPr>
            <a:r>
              <a:rPr lang="en-US" dirty="0"/>
              <a:t>	</a:t>
            </a:r>
            <a:r>
              <a:rPr lang="en-US" dirty="0" smtClean="0"/>
              <a:t>a branch is taken?  Not taken?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>
            <p:custDataLst>
              <p:tags r:id="rId1"/>
            </p:custDataLst>
          </p:nvPr>
        </p:nvCxnSpPr>
        <p:spPr>
          <a:xfrm rot="16200000" flipH="1">
            <a:off x="457200" y="3886199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2"/>
            </p:custDataLst>
          </p:nvPr>
        </p:nvCxnSpPr>
        <p:spPr>
          <a:xfrm rot="16200000" flipH="1">
            <a:off x="1142999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>
            <p:custDataLst>
              <p:tags r:id="rId3"/>
            </p:custDataLst>
          </p:nvPr>
        </p:nvCxnSpPr>
        <p:spPr>
          <a:xfrm rot="16200000" flipH="1">
            <a:off x="1828800" y="3886199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>
            <p:custDataLst>
              <p:tags r:id="rId4"/>
            </p:custDataLst>
          </p:nvPr>
        </p:nvCxnSpPr>
        <p:spPr>
          <a:xfrm rot="16200000" flipH="1">
            <a:off x="2514600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>
            <p:custDataLst>
              <p:tags r:id="rId5"/>
            </p:custDataLst>
          </p:nvPr>
        </p:nvCxnSpPr>
        <p:spPr>
          <a:xfrm rot="16200000" flipH="1">
            <a:off x="3200400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>
            <p:custDataLst>
              <p:tags r:id="rId6"/>
            </p:custDataLst>
          </p:nvPr>
        </p:nvCxnSpPr>
        <p:spPr>
          <a:xfrm rot="16200000" flipH="1">
            <a:off x="3886200" y="3886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>
            <p:custDataLst>
              <p:tags r:id="rId7"/>
            </p:custDataLst>
          </p:nvPr>
        </p:nvCxnSpPr>
        <p:spPr>
          <a:xfrm rot="16200000" flipH="1">
            <a:off x="4572000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>
            <p:custDataLst>
              <p:tags r:id="rId8"/>
            </p:custDataLst>
          </p:nvPr>
        </p:nvCxnSpPr>
        <p:spPr>
          <a:xfrm rot="16200000" flipH="1">
            <a:off x="5257800" y="3886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Broken Example</a:t>
            </a:r>
            <a:endParaRPr lang="en-US" dirty="0"/>
          </a:p>
        </p:txBody>
      </p:sp>
      <p:grpSp>
        <p:nvGrpSpPr>
          <p:cNvPr id="26" name="Group 2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62200" y="1600199"/>
            <a:ext cx="3286126" cy="838200"/>
            <a:chOff x="1562" y="1152"/>
            <a:chExt cx="2070" cy="528"/>
          </a:xfrm>
        </p:grpSpPr>
        <p:sp>
          <p:nvSpPr>
            <p:cNvPr id="57" name="Freeform 2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/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53" name="Rectangle 29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55" name="Freeform 31"/>
                <p:cNvSpPr>
                  <a:spLocks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" name="Rectangle 3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51" name="Freeform 35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Line 37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0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16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49" name="Freeform 42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3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Rectangle 4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7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47" name="Freeform 46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8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0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1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2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3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4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5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6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2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055892" y="2590799"/>
            <a:ext cx="3286126" cy="838200"/>
            <a:chOff x="1562" y="1152"/>
            <a:chExt cx="2070" cy="528"/>
          </a:xfrm>
        </p:grpSpPr>
        <p:sp>
          <p:nvSpPr>
            <p:cNvPr id="162" name="Freeform 26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188" name="Rectangle 29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189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190" name="Freeform 31"/>
                <p:cNvSpPr>
                  <a:spLocks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32"/>
                <p:cNvSpPr>
                  <a:spLocks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" name="Rectangle 33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5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186" name="Freeform 35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6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Line 37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8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39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4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0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184" name="Freeform 42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43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Rectangle 4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2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182" name="Freeform 181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4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50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51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5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5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5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5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5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768636" y="3581399"/>
            <a:ext cx="3286126" cy="838200"/>
            <a:chOff x="1562" y="1152"/>
            <a:chExt cx="2070" cy="528"/>
          </a:xfrm>
        </p:grpSpPr>
        <p:sp>
          <p:nvSpPr>
            <p:cNvPr id="193" name="Freeform 26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219" name="Rectangle 29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20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21" name="Freeform 31"/>
                <p:cNvSpPr>
                  <a:spLocks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32"/>
                <p:cNvSpPr>
                  <a:spLocks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5" name="Rectangle 3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96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17" name="Freeform 35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36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" name="Line 3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3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3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4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1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15" name="Freeform 42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43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" name="Rectangle 4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3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13" name="Freeform 212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3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" name="Line 48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4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5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51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2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roup 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95665" y="4571999"/>
            <a:ext cx="3252788" cy="838200"/>
            <a:chOff x="1583" y="1152"/>
            <a:chExt cx="2049" cy="528"/>
          </a:xfrm>
        </p:grpSpPr>
        <p:sp>
          <p:nvSpPr>
            <p:cNvPr id="224" name="Freeform 26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" name="Group 28"/>
            <p:cNvGrpSpPr>
              <a:grpSpLocks/>
            </p:cNvGrpSpPr>
            <p:nvPr/>
          </p:nvGrpSpPr>
          <p:grpSpPr bwMode="auto">
            <a:xfrm>
              <a:off x="1583" y="1248"/>
              <a:ext cx="355" cy="289"/>
              <a:chOff x="1303" y="1509"/>
              <a:chExt cx="355" cy="289"/>
            </a:xfrm>
          </p:grpSpPr>
          <p:sp>
            <p:nvSpPr>
              <p:cNvPr id="250" name="Rectangle 29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32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51" name="Group 30"/>
              <p:cNvGrpSpPr>
                <a:grpSpLocks/>
              </p:cNvGrpSpPr>
              <p:nvPr/>
            </p:nvGrpSpPr>
            <p:grpSpPr bwMode="auto">
              <a:xfrm>
                <a:off x="1303" y="1509"/>
                <a:ext cx="340" cy="289"/>
                <a:chOff x="1303" y="1509"/>
                <a:chExt cx="340" cy="289"/>
              </a:xfrm>
            </p:grpSpPr>
            <p:sp>
              <p:nvSpPr>
                <p:cNvPr id="252" name="Freeform 31"/>
                <p:cNvSpPr>
                  <a:spLocks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303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32"/>
                <p:cNvSpPr>
                  <a:spLocks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1472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6" name="Rectangle 3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7" name="Group 34"/>
            <p:cNvGrpSpPr>
              <a:grpSpLocks/>
            </p:cNvGrpSpPr>
            <p:nvPr/>
          </p:nvGrpSpPr>
          <p:grpSpPr bwMode="auto">
            <a:xfrm>
              <a:off x="2063" y="1248"/>
              <a:ext cx="264" cy="289"/>
              <a:chOff x="1783" y="1509"/>
              <a:chExt cx="264" cy="289"/>
            </a:xfrm>
          </p:grpSpPr>
          <p:sp>
            <p:nvSpPr>
              <p:cNvPr id="248" name="Freeform 35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783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8" name="Line 3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3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3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4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2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46" name="Freeform 42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3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Rectangle 4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4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44" name="Freeform 243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" name="Line 48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Line 49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50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Line 51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52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53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54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5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5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" name="Group 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56" y="5562599"/>
            <a:ext cx="3286126" cy="838200"/>
            <a:chOff x="1562" y="1152"/>
            <a:chExt cx="2070" cy="528"/>
          </a:xfrm>
        </p:grpSpPr>
        <p:sp>
          <p:nvSpPr>
            <p:cNvPr id="255" name="Freeform 2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281" name="Rectangle 2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82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83" name="Freeform 31"/>
                <p:cNvSpPr>
                  <a:spLocks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32"/>
                <p:cNvSpPr>
                  <a:spLocks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7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58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79" name="Freeform 3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3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3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4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16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63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77" name="Freeform 42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43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4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65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75" name="Freeform 274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75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5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5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5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5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5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5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5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6" name="Straight Arrow Connector 285"/>
          <p:cNvCxnSpPr/>
          <p:nvPr>
            <p:custDataLst>
              <p:tags r:id="rId15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16"/>
            </p:custDataLst>
          </p:nvPr>
        </p:nvCxnSpPr>
        <p:spPr>
          <a:xfrm rot="16200000" flipH="1">
            <a:off x="-419099" y="3924300"/>
            <a:ext cx="5181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>
            <p:custDataLst>
              <p:tags r:id="rId17"/>
            </p:custDataLst>
          </p:nvPr>
        </p:nvSpPr>
        <p:spPr>
          <a:xfrm>
            <a:off x="2398414" y="457199"/>
            <a:ext cx="644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1	2	3	4	5	6	7	8	9</a:t>
            </a:r>
          </a:p>
        </p:txBody>
      </p:sp>
      <p:sp>
        <p:nvSpPr>
          <p:cNvPr id="300" name="Rectangle 3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sub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r4</a:t>
            </a:r>
          </a:p>
        </p:txBody>
      </p:sp>
      <p:sp>
        <p:nvSpPr>
          <p:cNvPr id="301" name="Rectangle 3"/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lw r6,  4(r3)</a:t>
            </a:r>
          </a:p>
        </p:txBody>
      </p:sp>
      <p:sp>
        <p:nvSpPr>
          <p:cNvPr id="302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304800" y="47243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r5</a:t>
            </a:r>
          </a:p>
        </p:txBody>
      </p:sp>
      <p:sp>
        <p:nvSpPr>
          <p:cNvPr id="303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57149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sw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r6, 12(r3)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6" name="Rectangle 3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228600" y="18287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add r3, r1, r2</a:t>
            </a:r>
          </a:p>
        </p:txBody>
      </p:sp>
      <p:cxnSp>
        <p:nvCxnSpPr>
          <p:cNvPr id="288" name="Straight Arrow Connector 287" hidden="1"/>
          <p:cNvCxnSpPr/>
          <p:nvPr>
            <p:custDataLst>
              <p:tags r:id="rId23"/>
            </p:custDataLst>
          </p:nvPr>
        </p:nvCxnSpPr>
        <p:spPr>
          <a:xfrm rot="10800000" flipV="1">
            <a:off x="3810000" y="1600200"/>
            <a:ext cx="1828800" cy="9144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 hidden="1"/>
          <p:cNvCxnSpPr/>
          <p:nvPr>
            <p:custDataLst>
              <p:tags r:id="rId24"/>
            </p:custDataLst>
          </p:nvPr>
        </p:nvCxnSpPr>
        <p:spPr>
          <a:xfrm rot="5400000">
            <a:off x="4114800" y="20574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 hidden="1"/>
          <p:cNvCxnSpPr/>
          <p:nvPr>
            <p:custDataLst>
              <p:tags r:id="rId25"/>
            </p:custDataLst>
          </p:nvPr>
        </p:nvCxnSpPr>
        <p:spPr>
          <a:xfrm rot="5400000">
            <a:off x="3962400" y="2895600"/>
            <a:ext cx="2971800" cy="3810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 hidden="1"/>
          <p:cNvCxnSpPr/>
          <p:nvPr>
            <p:custDataLst>
              <p:tags r:id="rId26"/>
            </p:custDataLst>
          </p:nvPr>
        </p:nvCxnSpPr>
        <p:spPr>
          <a:xfrm rot="16200000" flipH="1">
            <a:off x="3771900" y="3467101"/>
            <a:ext cx="4038601" cy="304800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 hidden="1"/>
          <p:cNvCxnSpPr/>
          <p:nvPr>
            <p:custDataLst>
              <p:tags r:id="rId27"/>
            </p:custDataLst>
          </p:nvPr>
        </p:nvCxnSpPr>
        <p:spPr>
          <a:xfrm rot="5400000">
            <a:off x="4800600" y="30480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 hidden="1"/>
          <p:cNvCxnSpPr/>
          <p:nvPr>
            <p:custDataLst>
              <p:tags r:id="rId28"/>
            </p:custDataLst>
          </p:nvPr>
        </p:nvCxnSpPr>
        <p:spPr>
          <a:xfrm rot="5400000">
            <a:off x="5486400" y="40386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CP3 Ink 14ea318f-3b37-4d81-98e8-ba651e2dd7a4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" y="461579"/>
            <a:ext cx="8491951" cy="5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 Can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ID stage:</a:t>
            </a:r>
          </a:p>
          <a:p>
            <a:r>
              <a:rPr lang="en-US" dirty="0" smtClean="0"/>
              <a:t>	stall = (IF/</a:t>
            </a:r>
            <a:r>
              <a:rPr lang="en-US" dirty="0" err="1" smtClean="0"/>
              <a:t>ID.rA</a:t>
            </a:r>
            <a:r>
              <a:rPr lang="en-US" dirty="0" smtClean="0"/>
              <a:t> != 0 &amp;&amp; (IF/</a:t>
            </a:r>
            <a:r>
              <a:rPr lang="en-US" dirty="0" err="1" smtClean="0"/>
              <a:t>ID.rA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</a:t>
            </a:r>
            <a:r>
              <a:rPr lang="en-US" dirty="0" err="1" smtClean="0"/>
              <a:t>ID.rA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</a:t>
            </a:r>
            <a:r>
              <a:rPr lang="en-US" dirty="0" err="1" smtClean="0"/>
              <a:t>ID.rA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3799" y="4267200"/>
            <a:ext cx="304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18" name="Group 217"/>
          <p:cNvGrpSpPr/>
          <p:nvPr>
            <p:custDataLst>
              <p:tags r:id="rId7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</p:grpSpPr>
        <p:sp>
          <p:nvSpPr>
            <p:cNvPr id="219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0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2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3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4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5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6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7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8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9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0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1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2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3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4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35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83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84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85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86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8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8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6"/>
            </p:custDataLst>
          </p:nvPr>
        </p:nvSpPr>
        <p:spPr>
          <a:xfrm>
            <a:off x="2133600" y="32766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7"/>
            </p:custDataLst>
          </p:nvPr>
        </p:nvSpPr>
        <p:spPr/>
        <p:txBody>
          <a:bodyPr/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104" name="Rectangle 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sp>
        <p:nvSpPr>
          <p:cNvPr id="239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 rot="16200000">
            <a:off x="3733800" y="3962401"/>
            <a:ext cx="304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098" name="CP3 Ink ab20abee-6361-463d-a325-62affde68a4b"/>
          <p:cNvPicPr>
            <a:picLocks noChangeAspect="1" noChangeArrowheads="1"/>
          </p:cNvPicPr>
          <p:nvPr>
            <p:custDataLst>
              <p:tags r:id="rId81"/>
            </p:custDataLst>
          </p:nvPr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" y="2812800"/>
            <a:ext cx="7627500" cy="39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104" grpId="0" animBg="1"/>
      <p:bldP spid="2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Resolving Data Hazards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</p:txBody>
      </p:sp>
      <p:pic>
        <p:nvPicPr>
          <p:cNvPr id="5122" name="CP3 Ink 50b25aef-4414-4d1e-bc1e-57abbe4516b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0" y="1285560"/>
            <a:ext cx="4373100" cy="38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0879260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CP3 Ink 7e9f456c-ea00-46f7-9297-e17afb6f97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0" y="1159859"/>
            <a:ext cx="8780100" cy="448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oHAOAgAQdBMIExgIBELIZAndanpNOghiyPIloIIYCEQhIEET//wNFNQdIEET/AUU1BQM4C2QZIDIJAJCbAwE3wB5FMwkAkIICAdvFHkU4CAD+AwB7hdI0Ek7ApD/TAKQ/HgkpgoAAB48gAAAKcCKE/BaR+C2XFm27N+7bmnSNoyQnCqqcEcFc12KE/EWF+IsGKU6V1QhmhkpkhgUJzjhw47629lCFwGU0KJAEE8EMIQoYIUMcdOFxMewAITYRixs8LTMwaLWWZs4WtG7LGtcucmZbkx4smXLlcOWjfKAKXRWD/g2s/g2rzicWmcxuJieE46iE/EXJ+Ir+GTFiwSlBWeOuHPXPtwiGuIhgMgIGAIOCgUDCydLATgAhNhDJw5yOMmNktat2bRa0yN8y1xiaNluFq1yOW+VuzaYsoApVEoT8GoX4NK4Q0UxSpGsMrXLLjIP+I5D+I5faZpVOmenHkyCFyWKg08pCjlhnljhw+SAhNhDJlicNGTjGtxYmGFa0ZZWK1y5yMVrJxhZtsrTEwxNsQApSDoT8G6n4N6dWKmq2KzFhjYCD/iVq/iVXxnjFzO9XvACGqpSCt4WDgYGDh4+jg6IhNhGZrmxNHORwtZtWrVa0aZXK3CyZ41rnHhctmWJvkY5mwApUEYP+Fdr+FfPgnhfAq63050CE/EeV+I6nJgtghaEZ44aWnOCF0k2jhhhghhjlSxy2yiE2EMsrBywas3C3K2at1rRpmyLcTlljWucLTM5YYcLZwzYACqMBPoP+GM7+GMmuKZzm+cc7zi8OEcuVdMcuGNcKpi5jN24znPHnx48+PHM3F+AxyIT8R534jveFTFkwYELxzxy4cd8t8eOtYzkpSlqQojO8748NcNbzrKVKUyU1V1QnYISXgCPZvAQQjGEYRIxQrBCckYRgjBGUYBGUSMJr4d+94EAhNhDJo5cOGGNmtZuMbha0Z4ma3C2aYlrdlmyYcWZwwaZGAAqDATOD/iIU/iIVHPk8Go5xN3WYu5mFYrlXCtVjGMYxiomJ3HgsgIP+JFD+JFEZwqNRWMRiqwxNuM8bzKRFtrm7jjy8GqCD6e16fWpq0pmbialE1MTCYuLq6mLoXM54+H5MACE2EOWTZi3auW63DmxN1rRrlyrcWNu0W42TRvlaNMLXLlcgClcQhPxBzfiDvtolmlgjgxyxwvnAhPxLyfiXT0wjGtMNsuDDSOWGvIKCwHAwMLAwcBAkTQzQITYRhcsm+Ng3crcWZnjWtGLJitcOGGVbiZM8rDKybM8OFoAKSwuE/ENx+IbuGLFa2pawg/4kGP4kC+uMs4negIaIuICBwHBwcbUwMYAhNhGZnlc4c2VotxMWbha0ZZsi1zhZslrXK5cMMbBmyxsHAAqOATiD/ik0/ikh27Ok8IpdXvebzPObuM0p2iqqCbvNxadRVOiQhPxO/fieL11nnnjneDFbJgzZMmTBglgnC98M9ctOG96pStk1ZNFsUrLssp5QhM3Uj3UIyjFGMQQiBGBCJBEhGURCMZ1x8vHYITYQzYOMWVzjZrcbBqxWtMjHEtwt8LNa0c5cWJw1b5HLBkAKnwE6g/40GP40K+sVOnBwarSuEUrjXNzjKr1NTjOL1fRyrlEXnPO/BucghPxIifiQfnmwSpOFY5a557cevDfHKuaGjBqxYsErRYYZWdpnpw58eWdZ2nqitMCFxWMg08MCCKMhghEMdKGOBFFNBFBAggQoYIyFCjQyx16OCHaAITYRmaYWWJy3cLcOVq4WtMLRutxYmONbjxOMrFy3aNW7dwAKWhiD/hUa/hURzjOLxa62uZmp4bxQg/4ykP4ygb4NY1HBGIRNxuvBnmCEyQRTjGIRhGE43w6dPaAhNhDDGxbtWGNotZuMzVa0zM263C2ctVrNs2aZGuTI4ZuMgApbF4P+F/T+F/W63rjWYXjOLwqdWIT8ZSH4ykd1KZLYKSpKMJ3jlw6Y8UCE7kOvFCKKKMYTRjXHtiAhNhGLI5wuGzlgtwuGLda0ZYWK1xmaNFrNo2ascTls5atWoApWFYP+GIL+GIMOkVitKTXPHPaD/jJw/jJxC9Ims4mcZ5WAhl1A18HAwKBgCBgULDwsfJ2wITYRlZ4czFs3xLWbDE4WtG7JgtxZXLVa0bMmmHDjb5MrHKAKSwyE/DE5+GJ3iQla0rYaQIP+NGz+NG3Wxvl1xACGqpRewcCh4WZlZIAhNhGLM5Zs8zZmtY5suVa0ys2y1zjbuFuLLhcZmLhswauHAApUFIL+wfP7B9bjNbe3dl5AhPxllfjLL1VpamDFKmCiEMcsOkCEyczn1jEgjCspxrfh6CE2EYWTRiwyYca3Dmw5FrTDiZLXLbNlWtGTRsxYYmmJgxcgCqwBTYP+IoT+Imfjnr03zxuOMbWmqiunfhhTV8GIxFVjCExNsyvbjfHOc83WcztM04X00IP+Mxr+MynUV5UcO2OWNTGc8d989fF4ePnOSdRwjTURDc7zvOcztxjcXTEYxqNRwY1fTjrAg/U8D4BuphExZMXFxEki4kQUARMKmpJi6zE1MJSzPHzfB8IhNhDVszxs2jnKtcsM2Za0ZNcK3C4wuFubE5aMXLTIzysMoAo4A4L/AABd/gAAv4CE/EYl+IxPOIIAITYRmYtHLls2ZLXDLHjWtGGFqtw48bZaybZmGJwwbOGmVyAKxQPOAoP+MCz+MCuQC6iYkm6tMJpNTFwlMUiE9Ovbv4Hg+JuIqoqYpMJTc5u469Orp1FkKkTK6KuJiYiYhFXi4kQJiy5jOHXpzlbK0XMTURGFcvD8LwfA48ADrymSbiyQUVpqanfTr068BAXjNTCYmLhcZiyYBVmrRNStdxmrqao4KauIuVyzMiWazEypCodtwWm0w46QhWb4AIP+IuL+Iu/kAdpqKjF1EVSAshFpnbinPPxPF5c6urMImribi4kmLqYA8HwPBxld3nbdylhqK0xRF1cQQiYjNRLF9PF8Tr0dem9QiaXUouJmEzF1dZwAeBesaxioasQTMXe74zz68OPPl5PCbXOZvJc1FKRURUVXTwfAc+R37Haq4a5VilXOc55878M8Xe+c85u8Twxrhw4dnhax2xonN8eN8+7jzzuZnGscuDxq1FYVuMCC+rq3dIsqbKSlBKlSkpmkqWWVZvO5uBmgQYllWtgBKSglAAJUqUAAAEolAssssACyyyzVWIwlWWWXNyllgSyliwACUAWLLsqWJJLLYoShQCIITRrv2/gEITYRkbN2eFs1crcuJziWtG7lktxNGOVblyMWjBi0aOHGRwAKxwFvg/432v43284ADr0c+Xft4PgeHjp4vieH4Xg+B4PgeD4Hi8Ji4TFxK5iKmsRCCLEoreroHLn2mIxNImFJqJiZXHPh1kCD/jK8/jK979gA48F1dTFqCrq8Z8LMYqqjChDMXczc2lKVnPwvD6dXTqa3qYmETMZkuUymt456kIPxonczK4mCRMkxJEgCauACatExJBEgESImEwTExIRIJld8fbvzgCE2ENcrnDiyNmK1q3aZFrRo1crXDXLjW4sjnMwZsnLPEwyACloYhPxtxfjbjAyMuzbxMNoyipjRg/40tP40tQM9N1dXV1N8M5CFaTIyxkKCCGCGGGGGGXB5uDGAITYQzZ4mrZlmwrW+RywWtMLBytcMGWJbkZOcTlq1yMmzdsAKWhuD/jcw/jcxB278ufbv4nGEVOLibqSC/wAFOf4ACnQGbzuLc85azz4wg9RKUxMEpTEwmc78fgAhNhDVrjcY2eNwtZtG2Ra0YZmS3C2yY1uPC1ctWrDKycsWQApVEYT8bPX42datGnVr2XpGkqywAIP+NSD+NTHs48OfLrqripmghaooI4I0MMMMcMufaAAhNhDlg2YOMzRqtwuWzNa0c4ci3ExzN1rfMxzZGTNsxw4nAApuI4P+KsT+KsXtfMb111mETU1mpzUzETwi6IT8ZRn4yjduqAxYI4oWlaUoSlCcY1reeGPF2bSEhkhCJCM4znCMIpymhOEYTTrn4tecITYQzbs8eZu0wrWORo0WtGLbKtxZsLRa2xM2jRq5cNMTLMAKpwFKg/4tSv4tSy5y3OXFdIxGMVy68tOFYpFTidVSF3GbXW4243vfHPPPO5zGeHPlAIP+MtT+MtU8hjlw5Vq8cb7313xzd81yicYxjGIRmc8c89753u9zmJqq4a1w1rhXCvAcKIP4A4eL6aYIukxMTEpSBExMJgmCEIExZMRMTExlPHj78cghNhDlswbY8OZmtYMG+Va0c4cK1w1ytVrDJlbuW7PK2ZZWgApsI4P+Kaz+Ka3wfAc0bjeMwgpDU6xGIir4TYCD/jim/jin3p068r4TqaisQgXc5meMdddZhNUoRvOcYoTlGVZVQiIwjCda326e0CE2ENsWLGyb5cS3Lka5lrRw0YrXGHCwW5WuXM1csWDTC4agCoIBMoP+K3D+K4nEddbrOr1hqo0qCrXNzO9eDGN1aVXjPhdemoP+OWb+OW+eV4iKhCauJqamEpTHfyPJ8Dmm4TdXjry69PDAhMHY4emM4zIkRCKEYCBCBKcSZGMa1vn19IAhNhGHC1yZcLZitasWrha0c48S1wwbM1rHK0c4XOLM2ZNcQApqHYX4tRvi1HoppnmvSwTwQRQTRUSQTQQW5DI4rFiE/HDt+OHfBh4GHNXNPBW04VVXheE9fC4cpoPytzNM3vGaWJTFxu+e+eAhNhGLGwcuXDPItYNGTFa0bNMq1w3asVrBuxxucLHDkxtcoApPD4P+K9L+K9NycI1DGddcAIP+OdD+OdFeoVMVx4XkhcBksnPHChhlllrpxgAhNhGFo5Z5nDNmtYZmeNa0c5cK3Flb5VrTKxyY8eLDkbtcIAp6LYP+Laz+LcO98uPCdViuDVMXMMyzvhxMXCKhjPTrgIP+Oh7+Oh3hvpepqpTN3d8Zy3UT28HwDwpjEwy68PBzxITB3Nu+8YxjEIwjAII0mAiTXrh05+wAITYQ2x5W7TNlaLcLVgwWtGzJqtxNMLBa1ZNmrFu4wucmRsAKXBWD/i+s/i+jzzxlMXE1dVPLjqyD/jh2/jhr1PKOUcs1cXPG48HPMIXUQZuGmKGCOCWBCjjwOJrxgCE2ENm+HG1yuGa1kzYZVrRgzZrXGViyWtsbPDmyt8jFlibgClMPg/4v2v4v318nByiO10CE/HJ1+ORHFLJXBeN889+fSIaKtIGzg0DAwMHCy9DA3gAhNhDhkycYXLlitcMs2Va0b5Mi1zkYuVrlw1YMWTBu3yNcYAqaArcBgv8ABun+AA3HubzvLzeVU21Ks3LLm5ZNlc6Bmygly1KMS5udt8zq7JZGLPXy/J8fxe+YTJkkm5tqVRolxZQlyzTd50bgMuSTMxmdzXmd+MCD/ite/is5vE1nCIgmIrKKvFyZlm1pzOefieKDy6vwb65m04TNyu4Ji8VqK1iKiKnhOoqIrl37XXmTrhrhVUiKnCJi4u7xmKuTOZ4zNxJMTznd9+XMceHg+B4+pm7nM3Nyph2vtjCC+Kps2qbFm5QhKS2Wbly5LK1Vi5slBbAm5UCWS3NSyhZRNxclpKCbCxc2DvLLLCSWwtlEqWWbm1e/H8P2/IAhNhDBu5c5XOPItaMnLha0aNsS3FiYMlrZg2ZZMjfM3zMMoApbFYP+NMT+NMU8HwOOOMZnMzmusTuE/GVl+MrM16ttssMcJ1lfBhwSkIVpqcigQwQxpUcN+DxMOmAhNhDRthatmzZita5WGFa0Y4mS1w5cZFrHJhwsmOPCxa5HIAp/PIL/AAER/gACJABizKiyzO8pOraSq293d228vyd4gv8ADln+ABy0AHyViJYZzz4uWXHi8sbd2dsdnmd7e6CDxyTMxMylMouJiURMTEouJq6uExJEwmJib4/A89ghNhGRywyMGjVotbMnLla0YN2a3FjcuFuVi2ZsG7Jvky5G4AkBCuwBnQGD/jEy/jEz8bxwExzq5uyUWiLQQmJnFwikxKUhFFQIuJlMxMXUriMxCcQiOHXpx4b1nG9Zxx4AAAPC8PwrYhERAq6uZnNcceHy5oP+JVj+JVnr0AeF4fiZhFMRDE0mIuLWmaJxdZrNTKYklE2TMKUmIIC1zMylPPxPF8DweXPp17d+3fp1AAARPGrmYXjdEwURjfKboIL8FfHV29bUsssosspYXKllAlEFSrLAJuUAJuUE2WWWAWBYABKZss3KsKre/H+A+/UAITYQ4YZWLHGxYrWeJowWtGbZktxMczFa2ZtsePMwctsOPCAKZBuD/irc/irhoY3jdbxmM0mJjfLdyIT8Xb34u68W3ZxdGPBlpeFZTpGFIUvgRkCFz2NliEMEsEcEcMEZGlrydbUAITYQzwtcOFi0bLXOHI4WtHDRytc5m7Fayy4czJuzcssmLEAKpAFXg/4pQv4pQ9b1sAeD4HPl4PgeTySKhRMWmEVOARJMSRMKty5+B4PjccZ1NxZfHxPFxkCD/i4G/i4H79ufJ16AceF0cLjFxBCKoiJm2YXBKkkzz8TxXbu1urq7hdSThx4eD4CC9Zs4lzXnasosq5blFiyoACUlLBKipQtd9/gX4QAhNhGNw2YZWbRmtYt3GRa0xYmS3DkcN1uVm2ZsG7Nk3bZGAApLEIP+KJD+KJHyOdZxM1M1N8yC/v2j+/afHTNm8282gIPghKUmZ6+LYCE2EYm7BtmZsGC1k5Y5VrTFhxLcWNi2W5sTFwxcMsmJthzAClUShfipe+Kl/CYXCYXAYHATwIEMUNqE/F8t+L5elcWPRp4GOU5RnSuMg+GEyssm56+bACE2EY2TjM2YNHC1m2xYlrRm2zLXDho2W5mjbGyyOGjbCxagCl0YhPxX6fiwDya9W2icLrwquigYAIP+L7b+L7WbqJw1nlnF6mKvTjiFxWEzscCJBAgjgjglQz35OHMAITYQ4bY3OLI4brcTPK5WtG+NotwssrVaxyNG2Rw5aOceFwA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dhHAOAgAQdBOoI1AUBELIZAndanpNOghiyPIloIIYCEQhIEET//wNFNQdIEET/AUU1BQM4C2QZIDIJAJCbAwE3wB5FMwkAkIICAdvFHkU4CAD+AwB7hdI0Ek7ApD/TAKQ/HhNbg6kADWwAAAAAAHgeJ64AAAAACrcBVIT8FqX4LU8+ZjxZ2bi4scscsNL0nSFISpK1qWpTBKVKYqYo2oJzTwxx3w4b3xxx1w5b453jCVLQtHJjzSpkg/0qn6VXv2c+WWM6vTEaiuFYqkNxQmLvre74zzu+LnPO1pVUBi9VrVcK1nUxxic6g/Kzmqi7uwSWSTExdWi6uroTAEXRMExdTEwmJiSZnj4/mxHpACE2EMGTXHmZ4mK3C4w4lrRhkcLcLhnjW5mzVs5w422XDlyACq0BXoP+EAD+EAEBy5+FLVMTU1F1WYhK6TMXVzEzM1JF4yZSy6+J4vbu6dThxBdXNTCrxjMAg/2aX7NMBy56zq6mJqYiaRExSUXEpuM1cTExErq4JhO+XPhxdOp06nXp5eLuCp4c9QiDfAlPdzCZSRExIlMTEwmJAESRdTdXV1dBEgAgRF1cW339fNQAITYQwYtWbFvhxrWuVxlWtM2Futw5srVbjbMWGRtkwtWGNwAKVBKD/hcG/hcX4zPGN646isMYwIP98l++Ll23268Mxm645zmFxGQgxd6COOOOWG/LzqghNhGZxjyMGbNytaNWWNa0xtsK3FmZNFrhy5YNmDlm4cOWwAqiAU2D/hXg/hX/jd448L4Xyco1WMVjWMaxWKgqdQzjM3u5njM7vN853nnvO+e+e8zNwrhcRACD/fTfvn9VfLPBiYxE1ablcynN3Oc3bMkzK5nMZTdTicIqMQ4TwYpwvM7Ag9e9T4BiFpsuJC6urqUAAiYmriQEShMIkmLz5vl3HlAhNhGLI4YNWrHGtZY8bJa0yNsK3E1cOVuVoxaNmWJo1cNXIArxAaEBg/4PbP4PbQYz43HU6VFTCEGM4iFxCLhgmlxaUkXE3EJVMzFpSmswRE1ItWSZTlaZiYi6kiJITMSmY6+F4fLmdOoLolJMXqUZg/2mn7TUHgeD2zTBiGJq6lMXVwuFwuKtETK1bxeM6zBaLhFosIRKJTEwmJlWYmJJIvARcWuriQiY3reMlWDr08HF7mUxfKWIg3vePdruZESRKYSuriaziYlEkTExKJRJE3UxMXRFwCYESAiQTAmIkEZxmpiYAACCJgSEXV1t5fo1n4AAITYQxbN8zXIyYLcuZiwWtGLfKtctcWNa0Y5GGVhiy5mbhoAKXhaD/iE2/iFVrHGueOOr1GKjWenPkIT8C2H4Fo8uDPTLmviJQRhlhgw4gIVpsjJNBXPHDPChSx4XJwNMITYQ3YscLbFiZrcTRwxWtMrhktxN82Na1aNGDnG5Z43DdsAKvgFdg/4iMv4iQYvc3N43w3iYmpiMNMTo4MVqNKYmahRFUioiiFzu+Od563z3z68+vXrndxLU43x3sIP+BnT+BnHk3W8TV1FYhSsxMXCcIiqqqi5m85tM3Nzdztvd88zsiIxccZ4uczUcK1rVXy5ysIP4A4V8C3SZJiZiYmJiUxKYXUxMTCYmJhMBMExME1dXSYRdTMSETc+L6tx6QCE2EOG2VwzbsGy1mzYMVrTFjyLcTDLmW5M2Zoyxs8rLK2xgCvkBnAGD/g+Y/g+Zus4zqeE4ip0RjNTWdXiGJiLi6RdYvEwgkmLiyLVcStciLgmZWurQq0xabqRMXjNEXElpITEdfC8PluUpJiYXi7w48oP9wR+4J5c+nXlHXxN1GJiMXiaikNTUky2zURq8IXM3EZqEEpuZrNQiLiVkShMzGVSi1zmVxJFxJSITErqVS3vGet3NrRMUVnGeUvAAg/c1HupJmUwRcTUxcRMSmJrKJiYziLqQiZiYmLqJAi6kmJiYmIupACYmJIlBMJgAAmJEETExIiYzvx/HdCE2ENWGTFhYuHK3C2aZVrRy0yrXDBmxWsWDJq1b5WORrmYgClwXg/4fLv4fP6vnW8brMKuKnWcakIP+DbD+Da2o41MRJKCeW44ZhaM5FmYYI5YYYYIYUMMtODwcOYAhNhDTM2bt2bXGtx5mmRa0aZGy3C4YsVuNgwyOGDFs3bYWwArFAW2D/hzO/hzlrNZ4b4b4Xi8XUUxEVioxWFVNRU6iuEEE3ESubnd3meK5yu5zO05mWZ3fPr3zxwxw5Y4TvjvrvO43GIL+fWP59d8efG+O/Bc8cSZuaxxlXa3bbbqu9bvb1Lmxtvbu3sly5VUkuXK3Dk5zkmWXPPwN8IPwsxFCdyzF1cWiYuABMTExMARIEwTBMARJF1M1MTExMCakTEr35Pn4kCE2EY2+NrjatGa3K4Ys1rRhlwrcLZsxWtGOPHiYOW2RhiYgCtoBggGD/grM/grNHPkc+R16OfJ4Pgc+Xh+F3wRdTRERDE1CKRGKphUxNWiamFIxMRZOUyiZrM2245m93eb3O53d5mYVEVODDXLAg/4HEP4HERx4AXQGt9OvibrCFZqZiYRU4qImooibu7uZgldrmZrdy2nLMbTcza7uZqaRFXNTOIrWK4NRhGOeI2CC/BHlPPbq2rKAVKlSygWLLLC5ubAsUSywsFkpLNgsuVLLmwWFizZt8/gP63zAITYRkZ5WWLC0aLWDLKzWtHDFgtw5HLFbjb5G7BoxYMMbVwAKuAFog/4RLP4RLQ5c/G3ioqojF1dTU4nEFUtExNzUyXM3M5SuLibi4mCCYmZuY69OoHPWcbwqJ4bQg/4MzP4MzQ4ceBTUViJxOLKQjcJkikXEytmsxck1cSnJcpqUozWYlVh4vieby5xczir5VvCD8rj4ZUUhEplMxMTEhEzF1cJqRNXALqYmJhMBMABEwVKExIuLz39VACE2EZGzljlyOci1ziZuFrRvkaLXOJgzWuM2RlibtmbPCzygCk0OhPw3Nfhu/aUI4LSxUrqAg/4Ttv4Ts+E7siarYIaank3PoBBwsvMwNEAhNhGbC4ZtWuHEtaOMuVa0c48K1y2bMlrJvkcuHDfLjasmIArHAWOD/h4+/h5Rq+OufDeEQIDF6vU4ioqI1FVUaVEYmqmlXEzK4mUzM3m73u8zluL3nw+fj9fF43VdOmMduYCD/hRe/hRf1GYnWeEsQnERU4jgxWqwrJnbc7ZzOZzm5vLN3d5m0xMWnec7vOcwip5NY5cNcMcNYnXCwIPyvMj37qUpmUxMTEkxMXUwJAImCYTExME0mrq4mauEETEk1cTCYm78f06AITYRlxM8WTCyxLceVozWtGbBstcsGrRa0ZtMWRgyZY22VuAK2QF9g/4xcP4xcQAAAADEROJqUTUwgiYXVy7+J3jMJmBTPgZiqxWJqpzdznN8enVy50uphCExMXeMnDiAg/4CXP4CXQAAAADujc5mZSiamLq4iKrGOU9Na1hEzu956+F4N5znjnOcoqsaxrt37PIvhrWNK2vOd53Pg+J4p4PgAIOvU8HxbiIVCEzMolExKYkiYmJJiYJglE1MXV1KZq4mJVIBExKImJiYsCJmJiYuolMzfHv5sx8CACE2EZGeFi5cM2q1zlyYVrTI0crXDVyxW5Wbdm1yZWbjJlwgCp8BUIP+OYT+OX/PRUQQoxGKnFJSSLqbZbbnPPt3APD8LycZvN3N4nFVVanwO/Zkg/4A+v4A7+cAusxMbiJiYVdCE1KUxMwiM4AOnXxOOorU1Epu8zfOeXN4IITVudeMoQQQQEYynGMIiEYCMABKMIREYxhEAEYTTw7dsJ+BACE2EZcmVziwtsS1uxZZlrRzmYLXOVm2WsnLnI0ZsWjVnhbgCmkeg/4+vv4+v3ft16bldc9bi6KiI1vkrICD/gCy/gCzZx16ePieMccccTUwnF9OfDFcgIXOVGvRRREEJBHBLFGjlrvwqHNAITYRkaNGTHJmcLcbFliWtMLRktcNGzVa0Zsm7lpmy5WzloAKjgE5g/4t7P4t7ePDw6Zxz1vW8XV1nU1MUqKnAq3geD5m9VwqC933jrcgg/3l37y/ny8HGJ4Z5TieF8GtRXCYmd3neb3x7d2t3MzWVZxNde3Mg/Q17ONTQubmLms1cXUTEolEwhEwlKSZzvv56CE2EMWuRlmasMa3GwYZlrTCzyLcLZm0Ws8Ldy3xNcjZuwYgCk4MhPxYrfixFvkjoZsMlYP+APz+APPi3rjw4xFgh5tBoBA6LAYHDYvB4DLgITYQ0bZGbdzhyrcTNvjWtG2LEtwsGeVbmZ4cOTNmyZsuVwAKaRuD/jBk/jBleB4KF3vM83HNyjEa7VyAg/3aX7tN06vEmqxiNY1WIXXfOe+QhsHR8FC28fBQEFAwMFAwUHAQMBAQKHk6ctghNhDBzmcNmGNwtY5suNa0atsa3C2Y41uZq0c4WOJi0cs8wAqZAUmD/kdo/kdb6jvHTzeW26sqNKwqUpqxMpi4iHCrp2nHCOFYiLm+MeHjxZ13wIP93R+7vwIzWcTDV4moRCKqIpECYuZXmbzx8DwXTiStMkb1x4eD4nk6oIL6PwB3373tq2VZsLud5ud4AEWLLFgCl63bvw/L35AhNhDXC1x5sjJqtat27Ba0YZma3E2xNVrfIxZ5sbVjmaZMQApNEIP+RXT+RXXwuPKeDleJRHWD/gEM/gENmaulXEWx3IPyJyTM3ec78XrwITYQ3Z4nDhg4YLW7Zo5WtMbZgtxZXONazbtM2PFkaNG+RmAKgAEzg/5AuP5AuTwPB8Lw/E8XwPB7bJiYmLTFi6mLTKLRFXrdIIP901+6bMZidb6dfEu6QmYvWauJXE4U1UQmY543l3CD9DHq3dQQiYmLurxNKhNSkmLSmJmc8evhz5QhNhDFvkxYsLjEtZ5mjVa0cuMi3E1zN1rVlkZZWGLNhzM8gAqcAUWD/kKE/kKHi6zV5hMwhWeXi6idXyxiqoXFxNSmJjMZjjG73O0ojhfY7IP951+8n1GqVNEzOb4vF6d85mZidTiKVEJm44uLc5TKIRUVhwvkYITkZ5qznCKEYRhNFCUoygTnNFAhAhCMIwhOCMIwKylWV45a82E/AQAhNhDhrhzMHOHMtZZcOJa0cZcK1zjaZlrBnmaMXLTC5aYmIApZFoP+RW7+RXfM8au2ZzF5HGq5gIP9vB+3Nz2nHDHDGsaxqmOMR4KF0kkUupjgIIYIYISPE49YITYQwauWrlnkcLWjjDkWtGTJgtxZWrNa4a5ceHNkYt8WVkAKfy6D/k5s/k576zw48spSM43GYsisY4VwxjVYqKqeHXhcgIP9uF+2z7uW+GeW+3Hles1VRwiKxMRG4m83leb3XgznmITF0JdGEIzTVRJTnKcq0rQhGVSInCeHg8FqITYQxzZWjhvlbLWOVvmWtHOJgtctmGNa1ZMMLJvjaN2zfMAKwgFXg/5PsP5Pw/A69HHgB4HPlvpvDEYnCkzd3m76+B4K4ldROreVVcOUQ3vfHeczKYuJiETjj4Hg9JCE/AQ9+Ahmtrs2cCGVjhhrWGOtZooYKYMFrWwbpWxKJ3ret8tNN74ZxhS2DBowYsFsEsEYVVwzzx4vA4OEg/GTMzcsxCJgtKYlMVcTF1MomJmJi4mgRdRMTF4zMXU1cEWuc58PzaAhNhGNi0c42TXKtzNGeJa0assa1zlcuVrZozzN27JizyNmAAqUAT6D/lYi/lYjOXPxt1iGKmIqcK1MRed31znq5c+dbvedzdkYxiOEeB37dp0Ag/4BdP4BdenW6lMJmUzBOJVnhmk0MZ5VGsRoTbOY4xzzV8d0hPB04R8HkIIRhFCIhEIThCMAQjGEUCMo1lNOeOFc+e/OITYRizY8mNwyyLcObM2WtMuXCtcuWbla4x5MzZmyYuceLGAKYRWD/loq/lpDm0YiojlvVcs+BOtAhPwB8fgEZjOBSVoZuDwODmy4pxsAhsFQaBwPAICBQMDAwcHCxsbGwtYAITYQ1ZOHLlw0bLWzVk2WtHORqtcZG7RaxZ4XDfDmaMGjRyAKswFKg/5dsv5ds6u6mHg+B5PDdccZidZxUKlExE0iEpi6ujHHgdmoxSsrnbnrxeHWwIT8AAX4AA+DwNuzPmZck7Y8WG06RtGEoIShSUsEKQjCNZ3jWdYzjjzZ8WPBWEYVjGcLyw0x5tOCMITsUnLwjBgtaMpEYxnFGIAhOUSU5yjCdL2jBGEYRhEIoxrOuHTnl0AhNhGNk0at8LDGtcsWrda0Yuci3C2yuFrbM4wtXLhozZ5soApVE4P+W+L+W/N2PCxyxrV64xvIg/4CQP4CP5HbrFzOY44zkITF1Ia8+GtYRjOda5dseEAhNhGZhmbNsrBitxt8zha0wsmi3EwbtFrnMyxscbZhmwucwAp1KIP+Xvz+Xv26HaZwq4myYmC7ne5588948O54gIP95V+8r69BvlwjFarlVaYJnLMpi+HPhvjPEIXgS+NsxAjklkjijighQwQwwRwEsEKO/KwtgCE2EYmjNk3cs8q3LhzN1rRhkZrcWJpmWuWuNg0yMsORm3ZACqQBRoP+L8j+L82s43o69MxmrIiNRrUYxFVEzmb43mLRDU8JxFKuMrzPF16d6qCE/BEh+CKXVnzZcgyTzSxUtKUIVnhw4cefLnrdCGC2C2KmK0KJzw5b6cOWOOdSVmBsnKkAhMkISRhGN1UQQnBOSMAiEYRgECEZRgjEiRjO+Powj4GAITYQ1asWTnFhYrW+bE3WtMTZqtwtceRbmYNcWNwwZ4WLPGAKsQFPg/42NP42NTvpdzuZuYxHDXDhrhpURa7ze8743mYuvA79ujGoojMcY3njvec7qcO2fCnXIIP+CAr+CAsvwNa1y6Y01Ljvjnn13fPPHfG8pajFYwiqq6iMtud73O2auJxWtVyjpnwuvlZAg/E9aJ+DUxMIRNSXVxMTCYmJAETMCYETAiUXExcTN3x6+e7AITYRlZsG2HJkYrWbBq5WtGbXItwsMzBa1bN3LdxlatGLJyAKmgFOg/488v488wPA8HxNopFQijExOrxEKhMrubzlebde3cOtzvfGdt1NVjpfbXSD/gpE/gpFAq8ozw46uJqZgRMQRNTBdSRcCYkPE3iMYKkm5dWdgIPHreXnMzMQhExcTMXVxMTUzExMomLoAUhEiZATF3z8/rfpACE2EOcbVtkctMK3Nkc5FrTK0wrcWPC4Ws2GFmzYY27FniZgCl4Wg/5C3v5C7bbrMWnE4cJ6Vy4YhPwUFfgopxznOMFJYIUYJ6uLowCGrJSAg8AkDAEDAwMDBwcLIy8BYCE2EYWLVphZ4261libM1rRo5YLXLlzjW5XORm4YOGDZtlagCpcBPYP+SOz+SPnl6fK7ndccbrOs4RVVDETEKRFThqMYxrhjWkXec948VPGD/ghO/ghj8LxeEMZ4b4Xwvk4RyxXBpMTMzm53ed5nNtpWTE458utLhOFwI9uMKIQpMmnEnKIhOU4QjCciMowjBGE4TIxjW/HyugAhNhDXGzYscuZgtZOGTJa0aM2q1xmbMlrbDiyZsOTHkzYWQApWEYT8i2H5Fw9DFK2DFDBXFntniIP+C4L+C4M66qcceXXhz1xyhcdkIYNjHBDDPLGgjthAITYQ1xZcOLFmyLWLfC5WtMmFitwscTVa2Zt8TNg2wt8bLGAKWBaD/knc/knduuV8p4TqmppG6z1Ag/4KEP4KEfI56nlnUxcXDccZc4PyqvN2tlMWy3vyePiAITYRkw5GzFm3ZLcWLG1WtMzJutxZWDFa4y5cWVy4x4WmRgAKUhGD/kxW/kx5646rzeed9a450IP+Clj+Ck9HDUaiJq8Rz0CGlKhA36AINBwcXSpwITYRkaMWmbE5arW7FuwWtMLTGtwtWbZbhcOcOXG1YMs2JyAKkwE/g/4vaP4vaWcUYmmp4TWFImLi5y45vje74zOUXiNR0jHCqqrq4zPAg/4SHv4SH3h+F5euc7nbOGKxWsRjWMYjUYuYvNxxibio1jFYqE3bnjv1gIP0uuZuZiCGYzFxaExMTBCLq4lNJgJiQm57+fvgITYQ4asGWLFmaLWbXCzWtGDfGtcZcWNbjYZsmLI4ZY8WNqAKXhiC/wAH1f4AD4fculW07LnL6lCE/B+V+D73Ls29DLghZGk4RVnHDWechZtEi26GhFHBDBBChR4HC4GoITYQycNsTDCycLWWNqyWtM2ZstcMsrlbhx42uZwwa5W+XIAKSQqE/GeJ+M6nHkZIypjAg/4P+v4P896zy3OAh4RNIAocPk8DgdAAITYQ4ZYmWVoyZrcmVo5WtG+FgtxY8eNaxxNWeJwzbsW+RmAKSAqE/Gcd+M43U1WyUjgAg/4Rfv4RbY6zafBwh4RNCkwOKxmAy4AhNhGJqwauXOZmtbNcWFa0bMGS3CwZYlrFlkaNcbltibtMYAqeAUaD/jq+/jq/G0cbbq6jk4YxVRiUTO5zvfGMw1PQ6Yxpia24zu+O97z1116RYIP+EKb+EKcdHDFY1UTMcXHfF1zzvd7SxThGKwwcrlc8bzPGMxvRh4GemoCEp4Am8CiSUYRhFFEgCcpkIwQjBEhEgjBGEE5ThWM41v0Y7iE2EYmOZpmxYcS1vmasFrTM0ZrXLfI4WuWjHFmZsHOZqzYgCo8BN4P+PAT+PAnjwnkw0jWeGcZq5nLd5xnnUrKyi25XE3i+WemAg/4SJv4SAdwnN3cdXFzjjMyiNV4Xg+B4jhjhjURKc3xvjnjxeDXgpITpYo+BZIIQhCUYRRjGIgjCMIkZThGBCMCMZ1vlw6+MITYQ2xuG7NozcrWmFozWtGePKtwuMbZawas2TZljcYcbLCAKjQKkAYP+P2L+P2M49LuEzWdZxNSAYyVvVoIILqbxmr1d1eMgCUxaYmYRNQmpgETVxIZxvW9b0E0lKaYrFYqMSiM1m8zx3vjnbcU1flef5zwAhPwk+fhJ9MUMu6MZVtWWGE2PRpA2yhUhJKMYRjAhBi16tuzXbFp0Y8QBojKEowjCIRinHLo0smU2bdmGU4Zdm3Rp1a82fJlDPWs61XjOEZyWtSmC2CGBZSU4QhGcKrwyhlCD9DwnwPtEYioiYlMriYqYJi0iJE1cAAJgJiYmJiYAAIkEkTEwRICJgiYJJiRMTEgEITCbnjnmR1AhNhDVthxssbbMty4czha0YYmy1zkwsVubJiy4meVniaMsoAp/LIP+Q0j+Q0n0em7mYqeEaxjGIrE0qbZm+fbvwuorWeWAg/4RMv4RM2p4RiNRFWvOd8+PHe7uIxqvCzjzs4iK6r4ghMHei8BzgjCKEUYIQiQijCcCMEYVjh37Z9IhNhDVtkYMW7lstbY2WJa0y5Gi1zlaMFrLM5aNM2Zi2yZWYAqBATCD/kgO/kgP58cxcca3jNI1itVjU1ETF118DwcZ4tzMxnpeOQCD/hDa/hDba3ERURiGJuLTKYmLhnfgeD4Hg+FxXGZ445oAhO9anbzwIwjFCIihEQAjKIE64dOXDwghNhGVu2aY3LRmtc42+Na0Ztma3E3YtVrBq0bZczFvlyNW4Ap2K4P+Sgj+Sgnw9xxbkqNY4a5VwjE1OZueM53vPHd5hvgAg/4QoP4Qod61NaiqJM1NQnF2ymZmYzM8db3QhOpqn25xEUYRRhGEYAIRQRgTnt58NAAhNhDTCzaYnLVmtY5MeFa0bN8i1yyZtlrTG2aMcjdk0ZZWAApDC4P+JqD+JoWqarEakIP+GRD+GQu6zW6T1IOqIlee/hghNhDJnma5m+JstZucLVa0yN8a3FmatFuRiwyNsbbNiaMmIAqOATqD/jBS/jBjieGaRERUMJ1FVqEcW99WMxUaxjEYnXPHGLzNxx1mwIP+F0b+F0Oo5OVcKwrne9898+ud5uI1jXR4UYiovOeO+9+DvnPObYz0wIPyq5zucxImJBCZkRE0iZTCkQhMm5578PvyITYQwYsm7Zy0xrWTHJkWtGjZutcsmTFayb4nLZlmaZXGJkAKygFHhPxq1fjVrzwhMvBCUsUtE+Vr4V4Yaubq5MZwQyZ81IUUgkjFeGGdazrVWKcGKuitMgCG8LNnhZFgIaIiIaGg4GFg4GLSLAmG6uOtYmHhcL4QmpWuhIaAioyJiJaHQEHARcLCwsDCwKDhomEhYCAgIOEQkAioWOgYCICE4HE5OesoxJRkQlhwzhsvONLUnvwRlWU4oyQjJCEYRpWk0UIkULzw48+XoCE2EMsTnKxctGi3E1YZFrTNlaLcWZwzW5mWbG0ZN3LXG2yACpIBQIP+OPT+OPV27+NLDFVUYwxRETG3FxnKbhM3nPXt38O3WeOZneL4VrlwoIP+GSj+GSly59rvGYzG4u4uamoYQiKtMTVxcTfLn0ziMRBLcXxh3IPVzM0hU1JK4uJXEhCBEpiKmETVkxKZnPHwfB8YITYQycYmWNw2cLWGNuyWtGLjGtcM27da1ZMM2JthY5HGHEAKVxGD/kAO/kAhrquVxEcs+BqAg/4ZHv4ZUYndTUY06Xw7eGCGoJ6Du4KDQEHAQ8DExcfH2QAhNhGJhhyMcrBotYZsbVa0yMWq1y5xZlrZzjyN8LZjkc4cIAqIATaD/kXk/kXxvjrnWazExNTERCMTowlKeHfsrWta1qqrjG7684P+F+7+F/He9ceF8J4Rw1XDHCNTWZcWZ3c7eD4Hgu3WJm5XGdceV7CD7ex7ImbmUyRcShIhKIkmESIm8ze+PfxgITYQwaN2zFi0aLcjBw0WtG7nCtcNMmJa1ZMcjJgwxtmbPKAKTg6E/IfB+Q+FwL4KWjgmrQCC/qgz+qDSZcvO83wAhpSigrmDgUHDxcGg54AhNhGJy0cNGOJotYZXGVa0YMcK1y3aMFrhniYY3LVrix4WIApYFIT8jhX5HJeBlyQwLSopGl7YaQCD/hm0/hm7xjPZVVEJmY4zQIXAZhp4YYYIYEMEKOOnGwAhNhGZzkxYWjBqtyZXLBa0yt8a1zlZuVuFm0w4WzRlhwtcIApcFIT8k435Jx+HkrOc8d53nWs60YSD/hoY/hoZMaitIxOs6lXchoaygKmTQMBAwUDAQMDBwMPOx9kAITYQ0c4s2bEzZLcLLEyWtHOPKtxNGDha1btW7ZzhZtMuTEAKOwWD/ipi/ipT4a5Agv7So/tKllCD4XOe4CE2EMcubI3bOGq3JhZsVrRliYrXOJvmWtcuNm0x5mjbFhcACQEK1AFmg/4O2P4O2c48Gunj8t1cJLXMzc3O13mJmIRpqOFcK4a1wxyxrhjUdI1VRiUXM54759evPwevXj13359ePPd2quXSvK4cgIP+D0j+D0np14xrvyvF4M1mJiaiEREVWHDE6mlRFVNTFzHGN3ec5zd8Zvjnc5vO5nczF8I1rhXDFVjEcq8CenSQg+nrerMCbykETEiYkiYmExMTFwmJiYTVwTAIlEkE1KJJEwJJvPP08wAhNhGFywYM27LEty5GDZa0xtXK1zmaM1uFmxcZGGHFmaYsQAq7AVGE/B0x+Dp3PBVhY4xrWs4znOIgla1Mls2LFkzYMmSmi2LBZSRhnWOeOPDhy48+fLtw6b58d8MZyjolLQCD/hbQ/hbf8OpU4OVarGJxiNTVVUKqERMozMt8b673z556ubjnLM5qcVTVVWMRquWM8ISXYh24wQQnCMUJwIynKcEYE5RRgCERCKCMCEQjCcEEYTlOFb8fbDoAITYRiwsHOZy4ZLWOZy2WtMLHCtcMsjRa5yZW+PIyysnDFoAKtgFig/4J6P4J3ebw9c4zmy0TqdIrERidMREUYukwldTNWzx8LwwAceDniJicXSomkTUxeOPLvViD/hOQ/hOXwxEYYVNKuqRESiZtMxM4uLq7TlcIldde3cAHXo8XVxcri52mDUcp1npHXoCD8qczMzuLgTVxMXExIITNXVxMBEkSImCBExMxMxMAIzV1KZXPHn6M+AAhNhDHI3YNWmRytaMm+Va0YM8a3FmcsluZu2asmDViwYtW4ApREIP+CED+CE/nDbd7XmL4gIP+GMD+GMPd8MxExGuPJICFymIaWOGGBDHPXib6gCE2EZWLLJkx5Gq1nhxs1rTMxzLcTdw3W5s2HM0a4sjNu4YACpMBRoP+FEL+FEMd+3g+B5PDMcZTKKitVWq4OFVFSzO53OZzO44zuOMyuMRyartPTWCC/stT+y1R3m5cuJkyMlFbKzc8WJY7NldnW3yuzc3x3x8MdIP0vE83w5QRaUokSJhMAiSJQgEwmJJLmZ4+L58e4CE2ENGbdiwa5nK1o4btFrTExcLcLBnmWtmLlrhZs2WNw0agCmsfg/4YgP4YgYnx63O25zE1WtcuXKuWI1nhnICD/iIi/iIj4cfG44rGq4RqquNzec7nm8Gb6oXPXQa9DEQQwEJDBGhI09OVnwAhNhGXLjyMcLfItZY3LJa0ctG61xhwuVrZw3a5cjdrla42QApYE4P+FlT+Fk/PkZrhioipZ1x3oIP+JCb+JBXwbxE0mpnhx1PHgIaimoSnnUAIFAwcTLzMDcAhNhDJzmws2uNutw42TZa0YOca1wzxs1rNiyaN2bdu4bscIAqBATWD/hm0/hnD6kyVVViuEarDFIs3md7KuTE4VUVPLKCD/iSY/iSL61itTwvExcZZzPHjm83cRjFdDxIxiEZvbu8GufeAhOton4BnCAhOEUQhGEQjBCMAEUU08e3e8CAhNhDdq2zZGeHMtauXDBa0cYXC1wxYZlrBi5ZscbVy3bMGIApfF4P+HNr+HOPjecxdKjhrWq4PC56whPxFifiKfUZqKRhWNazxx20247iGhrqAX8HAQMAQMCgYNDw8jNrAITYQxcN8jHGxaLWrFqyWtGTNitcM2DNayy4cmLE1bZcebMAKXxaD/h7O/h7Z61njwuJ1WtY6V2z2AIT8Ra34iq400M1cEYxnPHHLTannhcljItLHHBChjQwwwxz34ufHACE2EYWTDK4zM8y3I3xZFrRq0YrcTVk3W5MzBg3cZGuFvhzACmceg/4jkv4jk7qrOeNs4zV4mInCr5Xz5IT8SJH4kSdOjDgaGiGiWSFrqznhvjjlhpyyhOBhrSEkYXTjFGMJoxTYdO3DyCE2EN8uLJkxOMy3M5y4lrTC1crXOJm4WsMThq4zZHORnkbACl8ZhPxDdfiG7YrRyQwU0QyQxTleN8cteWaD/iYc/iYdVc1x1nW8XFTM1erkhctgr8qgiCFGhjQw05XDwZIhNhGFpiytW7XEtxMWGVa0bYWi1y5aY1uTK0ZNWrZg5yMGQAqaAUGD/hGG/hGH8HwDvylvGYVVarWMKibnd3fE1lqsViNTCLi8ZZzPGOvDdoT8VX34qv60N1cGCloUjCd7zw5648d7xjKlIbDVZZSs74a3y301x1wwLWxT0YJAhOhi7JCURBGacIghGESEQEIwICEYRhNFGauPqxwAITYQ1y42TNvicLW2LIyWtGTXItxNWWFblyN2DLG2yMszBgAKrQFLg/4Wtv4WxYjdzlE6cuGtaqom2V3cXJG8ZiTt38q6aTG7zfGeOdxuIingd/CvlICE/FWJ+Kre0LWliWSnGtb1z1x4cNcc6zRhC0qWpmy5DBhyXqrO9apwnCJBCEsDNPZp51YAhPAVngsQQnKIjCMAhOEYThGE5TlOEIwCCMAQjCMIkSaM45ejPUAhNhGHGyatWjbCtysGDla0ZZWy3DlxuFrhk3yZc2Ni3ZNWwAqQATyE/DSd+GjnbqUhSEpTpCyklpoxnOtcM73zqbY4Z4Z1TRkpKWCGaeyvEx4gg/4s2P4szedzVwoqYut1mKzErqVThyvEacJqkyu8ueOfDquQhO5aHgeKEIoEIoRIwiBAIRgRgjCJFFGcazw34dghNhDLJhasmLfKtYs3GJa0bs8a3DiYMlrNrhbM22NnjaYcQApfGIP+ICj+ICuefg1teLxjGqxHLfgcdaCD/i0m/i1Dm+c5TjGNRVLjPDjywIWDZINbPBDBChIYI0ct+HtqITYQ0a5sWRnharWbhy0WtMuXKtwtseRaxbN8eVm4yNWGbGAKjwE5g/4l5P4l6963jnjeuK4vGaKu5ZhWJ4TwRGMRjHDVahNz1jwceHKD/it0/iuNxF63wzyYjGMVqOFanU1ecznNsxlcZuLlcrjMd+XHYIPzPG9uYqEzmYlKasRNXV1MxdXCJQmJXMzOePPxeAAhNhDTJlyNGONotYY3Lha0bNcS3C2wsFuJi5YNHDbEwZMswApODoT8RpH4jWc3Kx4JYIQlWMiD/i0Q/i0LzraoNbrAhraGgLuFIFAycjIwACE2EZXDNpjatsS1xlYtFrRk4crXLZg0WsGLJljZMMbLC0bAClURg/4mPv4mRZjwp5VyiqzrjdCD/i0K/iz7OUYmouOeueZAhpakV8HBwJAwsHHx8LH2gCE2ENWjJi2zZHK1niZN1rTI4crXLHEyWtsrhzmYZW7HIxbgClwVg/4pKv4pSeedzxnjOdzmc456QIP+LMb+LLvXhceE4vEzFxnhxhKGpJ6Cla2BgEDAoFBoOHt4FeAhNhDDE4YsWDJgtbts2Ja0atmS3CwxMFuRu5btW2VzjxMXIAkACpABOoP+QHL+QHM3ibutzBGJxy35G+FYjEITm73nm73z47nmtEU6b6aAg/4l/P4l/TwM8NVwxGk3u+efH7eLOavUcNY1qMIMs3m93u97nrjnzITlcCHbuQjCKMSMIwCE5REIwQigEIkYxjON8PTjwCE2EY8WJo0xZG61ozZN1rRgybrcLPK5W5WGVtjatGDTLjzACl8Vg/5AXP5AVZz2TynWuGtVis3HMIT8Sdn4lCc2LfmjSElq2qlGdKiGkKpXoOBgIGBgYGAgYOBj5+RgLoAhNhDdxjxZWLVytYMsLda0Zt2a3Czbt1uVwyaMMzhrjxuGQAp7LIP+SKT+SLtOXHG6acI04OVYqMJTbNzebuc8ongAhPxKofiUvyZKZp4sMMc898eO+NvhWM6MWDBgta0qEo1lPHGE7kuySjKacUSMIiIhFAhGCKNeDyYcoCE2EM2TNhlZsXK1nhaN1rRi3ZrXORo4WsMmRg5YOGjJi3YACncrg/5Krv5K0cZvDFcI4ajGpwI3d3OwiMVqu2e1yIP+KN7+KM/WoqItd53u+O95uZw5T4R4UVGMsz4Nb4iE6G6ffiIwnCMIwEYRBCMIwiIxvl4+HUAhNhDRq4zZG2Vutws2+Za0b4cq1wyw4lrLDkwtGbJm1wtcYAqPATuD/k0A/kz528aXBwrhPBUxnN89757733vnvi3EVjljly1w4ctaxpjNd3HYg/4pGv4pK+zw/AnF6zq6mrxcRCIpU4hEsSlM3cylcmceDF5AhKdLlziEYRRhFCMQgjBEIIwihMIwIpzx79rwECE2EMmTlvlaMMa1myZNFrTNkZrcTHFiWscOZllcZGzjE0ygClYUhPyddfk7hrmronqMlrWtDFekAIP+Kx7+KzuemeTgXWJxfDN6g/E1c7nK03Fs77+D4AAhNhGXG2w5nOJitc48Tha0yOHK1wxZY1rnHmxN8bVrlaNsIAp/LoT8o6H5RueLTHi5eTHCsJ4lqYMFrQwQgVhW845cWGqEYMVcUoP+KvT+KwOOXXpx4OkacJjLN7meM5uYvDhXDGOCqzw7zYCD97nxvM3ImJlMkwJgmAiRd+D5vMAhNhDDDlcOcbditZtWOJa0Zt8q1wwzMVuXE2yuXLdm1Yt24ApsH4P+VDD+VDPHHG6hF1i8IpWEavlntcwAhPxYifiwtwVwXjeOnNxY54463mpaWaWiXChKgITlSrhwznCcowjCKMYxE4TrweDPvCE2ENG7bK4c42a3KyZ5VrRoxbrcTFviWscTPExbMW7BhlcgCqcBRoP+V5r+V7HhmYtcXURjVcKxiJiJIMXghBNXN5znq67zlNY4a5cq7X4V3ACE/Ff1+LBHBSeBaNpQpCEoRRjWs8c8Nb3njrhx1x3jNS1sWTNgxbnMxZtWa2CquPDha7a54YTmbuLvIwRiIkYREIkIwihNBGAgjARhOURKKMIxw49+ufgYITYQ1ZOcTNu2wrcmRoxWtMTJotxM8TZbmxZmrRo0Y4mTTIAKdyiD/lwS/lwti9t63qKxw1rpisRN3zvjnjx3x49d9b8VzIP+Kv7+KvnlWeW+HHWaMNRQlZOWc8e8+G8vPMCEzdZ3YkScIxRQjAjJGU5RhWCrTwdOACE2EYsWXHhY5XK3HmcY1rRtmwrcWZu0WtMTVw1xt8jRpkcgCo0ChwGD/kI0/kJlXi6mZZlczMTprXLhy4dtdOnLty6dOnTXLh4mOGuGqwmrmZTeb3vw+fXv4PHe7ubm+sc88bvd5vfHfHvvwd9ePO+Ped8b45lnNzvOdzcTSMIxHgT28QCD/iGg/iG3jGMYrhGq6V01w5arSI4ZrhiKQq543nPOe95vje8zfG553x453vPHPHjnjvbMRGHCauY2k1fJiaupQVK04MY4RymoRFVjhjlHiRjgg+XC13czKJiJi4khMJhKJhdTCJguJi4mEwmLi4lCKolczF1LAQqakSm6uAmJi6urhMJgmJuefuz0ITYQ5aY8mJwyYLWLRy2WtMmPItcuGDJbicOMjVziZMGrVsA=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xHAOAgAQdBPQGmAIBELIZAndanpNOghiyPIloIIYDB0gQRP8BRTUFAzgLZBkgMgkAkJsDATfAHkUzCQCQggIB28UeRTgIAP4DAHuF0jQSTsCkP9MApD8KYh6D/ghk/ghl58gVfbnq6zFlqRjn41iE/Ejh+JHGMAxQy8bLijijCBWGFjlrpMCD9rred5mYImpmRdXM7vv5OCE2EYszVu1YN3C1rjyZlrTGzarcONkyW5GLZs2ZNHOJkzyACjwGg/4IbP4Ie8NbhPxFPfiKRMuog/K8mbviITYQyYt2GFw5xLczNllWtHDZytcMmjda0ctceTDkbYWzFsAKaR6D/gjM/gjNKuuOOet1dXq4i4mJ1nFWhPxHjfiPHMmXgXwVyTwVpWkIwhCrDG+3NnCFyUtNMcEEUMUKGGMjQwQo4a8/C1ghNhGNnjaYsWHGtZtGTNa0cYmK3DjbNlrHExYZWbTC3aNWYAp8LYP+DS7+DSu963rrHLwcSm2YtcRMZXV4YrVVTW6xsIP+Ibj+IcXl37eD4HV074RnU4nUY1yrWuFYhFzm8zl3qeKE0czppRhFWYQjERRgQIyiijFWunjx6AAhNhGHE1bNGzdktYuW2Ja0YZnC1wxc4lrnGyYsmLlw2Ys24ApVEoP+Ci7+Che+zlNRVxHHW+aD/iUo/iUnvhcTEzFs03qGuIClh4GBg4GBgSDiZ2Pg7wAhNhDRxmYZcLBktxt8LRa0Y4ca1xmauVrhthcsGWLGzwsMIApiH4P+D9T+D9+1rrjjeuPLOopqamojGe12g/4iNv4iMYqdRq+U8J1eoiYzFze678t7g9cruJgSWmUyJM8/L70AITYQzZMsWRs3yrcmHM2WtHGFotc4meNaxxM8OLMxc5MuPCAKZiCD/hAG/hAJurxvS6b5XUxEUiFReuMahPxLrfiW7hGsLs+TK34srDOcYTWlDFPNO2KD8ac2mpqayyuQTEs337+H4AAhNhGRu4wuGDXCtyM8zZa0YZWy3FiZ5VuPHlcYWDXE2csmgAqCAS6D/hGi/hGbhrNTiYhDG8bZdem7jfDcXVxdZjE64127gIT8TKX4ma6YWGmWF0YwjJkjkhbNh3NDNDFKkZRnXDHO059WsITNaNUZxnGMSMIwjCCUIICcUSKMZ4cPHn3AITYQ5zNMThnmcrWrlzjWtGzXCtxZWGNa0x42LLDlys8uJmAKSA6D/hJG/hJHeFEcIwiFAIL+1WP7VZbmy6vXoIXRQ59ChQkOViAhNhGRtkxN2zHKtYN8Lla0xuWC3FiyM1uRlhyZmWXFhatWQAphG4T8Kan4Uy8OLHmrh2XpXBGSCcMMte7foIP+JUr+JVHG9Zw41F4zExV4nF4ziIPXSJmbXMXMxMze1rz4voAhNhGJg1ZYsTNqtatsWFa0x5cK3FibYVuJq2aMMONizzZsQApbGIT8Ke34U49eTLky5s+rXwsNEJJXxZUAgv7YC/tgWFhZ5ybm3x75dgCE42dKMUyM4xRinfPw59AhNhDJxjZsseTItcM2jla0b42K3Cwct1rVi0bZnDjLlxNGoApmH4P+F0T+F0Udeng8ONbrMbZXidYjlfJNgIT8R8X4j4xo05owlGkcE6RpOl4wwyw238TSgvs3z5scQNu5ti97ve7eACE2EMMTTKxb4WK1yyx4lrRq0arcORo2W5sjFtkxOW7nEwYgCnYsg/4ZkP4Zo/A71HGuON4lEYxWNVitMFW23O7vbvOQg/4kev4ki+3OOF6jg4NE1mLuZy53njxvjm7NX0vl0IOPe9WZom5mQJiYTEIJiRM3z5+TQCE2EZMmVvmc5MK1hhZYlrRsyZrcLHLiWs8bnCwc5WLFpjwgCngtg/4JbP4JbXPli0xdZxmgc+S4hTCNRUKzrnUcQIP+KxD+KxF27+ReM6uuNcY7h1m7zKQiEVU9t9NShLczn1IQhKEIwiRjGJFEnKMIwihOs8N9OXwMITYQyyMsbnEwbLXDhxlWtMbjCtxMcWFbiytWeVpmxZHGVuAKmQE9g/4LsP4Lo+ut63yueWcTi6upiYXFu/geC6dYmImAmJiZCIvhx6dQhPxXKfiufwZcmnRxcmGWGFUU4owSpSlM2fMNEbStSUok6VlONY1vHTix1oCEyQQiijGNZVhFCJK9pzlGEZRhARhEBCcIwjGc8O/XHwQAITYRjbtszNs4yrWOFmyWtGLFitw5WOFa0Z5MmLC2yN2jLGAKVhOE/BnN+DOfRp3Y5IyjadowtHKAg/4qjP4qjavOLRM1dZnFc4WLQR5+WJBAgIY6cLh7gCE2EZG+HIwxsWq1viw5VrRnmcLXLHLkW48WZi5xOHDZg1aAClUVg/4Gfv4Gh0TF4zreM1mJmpyAg/4pkP4pf41PBiOHHhtmczme4IPhRMSiYzNp3Ph+SCE2EMsebGwyuWq3Nlx41rTLkZLXLVoyW4crJg3aZsTjFkxACpoBTYP+B2r+B3PQGeV1MIym5m0ymJqcTqcDp17TVYwiru9zuOcZWSRrr0CD/ilC/ilP5AdJqq1GIpjNZcZ53x4zuZq/A8HwExiaRMzd3nM7xuZSpjU+J37Ag+HFWLmaVMFrhJExJKYtJNTCIRKJiEKurTGQF5c/ToAhNhGZw3bZWeFitcuMzla0ctW63Czw41rHI0atWbFlkY5sIApKEIL+YmP5iZGd1sd8XoCD/ivm/ivnHIxMM07ghO1xUZ1jOZeevfgAITYRixMmznM0aLXLNmwWtMTNytcuWOVazcNcTJi0a4sbNoAKUBKD/g/c/g/J8PxudFROFF6Ag/4qJP4qL+HHEXhV4uE3oISUKyQhEjCauPfygCE2EN3LFixcuGS3M0x5FrRiyxrcWViwWsWGVy1xMszVllyAClERg/4PkP4PkfEMMNXonh4Ig/4rZv4rZ0TGa3jME8LAhqSIrYOCgoAIOHj6WCsgITYRjyNW7DMyZrWjPJlWtHGVytxMnONa4bNW+XK4bMm7lsAKjQE9g/4VSP4VZezNcdca3jNTqaioq4mMxMXEzExDDV12mtRGEXG666zzg/4pLv4pMd1eL1nU6mppCIxURUBSrmZ45vvy5wurM1x4c8ccTkCD9zn6MRFEC5klIERJFwTEwTEwlNzczefF5+kAITYRlws2ubDiYLWbHE0WtMLhqtwt2mFbmxMmGJtmcNHONqAKXBeE/CaV+E0sZIyghGKMcfA4O7fmgIP+Kwj+KwkdeUxdTE1MTExvkIXQTRbFAggjgIYIYI548LfhgCE2ENWjbLmaMci1uwauVrTFizLcTfFjWuWzdk5cMcLhg2xAClwTg/4Uqv4Uq/E68pxExG6mM4ZAhPxWEfisJ4WWUYQrSs5XlhjDGIa4gIC9gYGCgYBAwEGiYuhgLQAhNhGTKxbtsOFytYZW+Na0ZMsa1yxYOFuVuzatmbhtmY5GoApfGIP+Fm7+Fn9a0TWYpV6ur4b6dYP+Kur+Kt/W6mKJq4uI3w79ufHohoDAUHBXMXAwAEDAwcLBwcHQwd8AITYRiY4czlo3yLWuJviWtGbfGtcNMbJa1cNcmXFly4mDVsAKRAiC/ptb+m15bACG8V8HivhmJmcnZSVAh5xA4LRYTB4HFCE2EMGTLK2atWS1y2bsVrRizcLcOXG2W5WmNs5yNGzNq5xgCpoBPoP+F+r+F+vjwc+WLjNTi9OERhiausxmZ3u98c7vNb1HCeUYjEVFRPDnAIP+K+b+K+fwPBd+3m6zudxmbjCqxXDGscNajEJZm7nNbjEYrFRVp467zICD9jwJ9XyZpURViZi4mJi4mJmkTUoiExJImJi5zz9Hj0AhNhDlw4ZMWOFstYNnGZa0bMsS3CwxNFuFsxc5GDRkyy5sQAqSATaD/hqS/hqn8LxdZ1uMxcYrhXDXCMRRa7vc5zbqZzSMY6cNeFjPAIT8Vqn4radWvExQxMCkJq3rhx4cOO964YTtS2LJkybLZLYLSJxndhvchNHWhPwXOcJI0hKScUYRIicIyhGCEpiCMIxY9vDn1CE2EMMuVoxb4Wi1yzaOFrRhkbrXLVsxW5sTZsyytmTVhkcAClYWg/4Hxv4Hxxx1xrjW6tEYnsmE/Fxl+LjMapR0R0TwVthvHLPDnIPyp7zEJCZW478XxYAhNhDNhizNnGRotZYceNa0aOWi1y5ZNlrPFmZ48ThxlZZmYAqcAUGD/gjw/gj/1xmMxms6mo7d+ysVpqMTUyGauZzNzmbuczeYzjPBXTwfAqyD/i7m/i7HaYu4njGc317d3WZmbjE6nThEYmuNdY55nOV5xNRjDkjUx4HggIPzPG8nx7gESlMSiUTMTEqmJqUQmrq4tExETBd7z4/i+EAhNhGRllY5HGRytyNmDda0aZGK3Fhy5VrBxmyN8eVnkw4WYApRFYL+bpv5unNwIsrN50CE/GDR+MGky5A1RjGUYadGkISHe254pqxjFGM64eDlxCE2EZM2Rm5ws3K3HlxsVrRrkZLcTDM3W4WubDixt3LBnjxACmYhg/4MwP4Mw4deiJxmJGJ01VVETrjXG6CD/jB6/jBr7sZ6rZucsZhFJhiODsxohYtQamWGBBDAghAhijijhjlnxdOSITYQ5aOWThjjxrWuRw5WtG7ZitxOW+Ra1YsWOFq4cNG7TIAKdC+C/nob+eh3rvEiEWJZVa1ZZ2aDnfHkg/4wcv4wc3hzczK6WQqMNYjGOGtY4ajG4ueOd8XggITgcSHVzpQjKKBCcIxhOURCMIwEYE4Vnl5rhCE2EM22HJhYMMq1vjYt1rRmzZrcTBxiWt27Jkxbt2eXHjygClEQhPwfJfg+Hx8LHaVJJVpjpUCD/i+m/i+lnjYmNX058gCFzV0GljEcc8c9ODmAITYQ1aMcLbC5ZrcuVllWtGzXCtxM8TVa4ZMMTFo0yNsWZqAKVxCE/CJ5+ET1klSWCNsdtMuDqIT8XwX4vc8+DOrTDgw5K4IxhoyygYLAcHBwMDCoGBgYuDAhNhDRgwcYmGZktYYWbZa0YY3K3CzxM1rDC2YYWjLM3Ys2oApRDoP+Ed7+Ed/p16TWKnXHEoT8YJH4wSeBwcGGM4zlVYCGgLpBX8CgIOBjZ+LgACE2EZWDVwwbuWq3MwbZlrRljZrcTnM4W42mNk5xZmeNuzzACqIBTYP+E8j+E8mra3E4ilQVmJmYzV76ddbEwieiqiKhc3c9/A8HhxrabTMIRi9Sg/4xTv4xT+vR16c+XernMzcxJVRWuWcedmlZnO+cc853eVRjGNaifI48K0wibvMZnnV8wIPyKXd3OZsAJq4AiYkAmrq4TAiYmJgTElznj5vPxCE2EMWuHGyxOcS1xjyOFrRyzzLXDnG4WsGrbDixNm7PC0bgCksMg/4XCP4XCTW+MVlohfjFU+MVUw2HxVs08UCGmJ6FtYWDhIOAjZ2iITYQ2Ys8jZnhZLWjPLjWtG7VqtcZGzBblxMGGFu0ZM3ORsAKjwE4g/4X6v4X6/G78JwxOIiItc5zN5vObvM5xep4T2ceCpqaQxx4RYCD/jF6/jF78k23O4zE6xjprWuEYqai4s4xuMy8Lw/ETSITXXSwhN3E5t0YwnKMIkYhCKEYRhAghOE4RiRghOEZ308uHOAhNhGHKzyN8rbMtZtWzRa0xN2y3E2bs1rHFkcssOVxiyZGAAqiAUSD/hry/hr5Z118DxdOnl9gwjWI4RVXiVxMoubuc3LxcFzV4msVrWuHLfiZkIT8Ya34w65TpXVrzSaEpSpAnOeGueuO+G+GN0VoYqZKYMjdHJbJK0JRnWscNazy0x4Qg/M8FESmZmZSRcXjOLqLqYSurq6uBAQEl1cbnn4fi0AhNhDdhlZY8OVkty4cjJa0cNMS3CzcuFrXNky5c2VrlxY8QApXF4P+CMj+CNHQeD0tbjibiMXwwIT8ZbX4y79QbkMFsELIxrPXfaCE63BvFFNEiimrfbp5QCE2EZcbZzjbNMy1gxYNVrTDjcLcWTG2WtcbFyxYuc2TGyYgCmEbg/4KZP4Ka85rKY3W1TiNdOfblHLPbICD/jLa/jKxcjEIZnOefHrvw9541ngAhOtTrzgJwiEIxRrWs5R2ACE2EYmThoycN8K1izaMFrRqyxLXLfNlWscrNw3auGTjE5yACmUfg/4KbP4KUauFXE5m73ll1xmJxF9nPsCD/jS8/jS9rNbrizuc7rMTUYrFVph4UISGKEYzjERIyjCCMIr1nXDv7QAhNhDNjkzM2LZqtcZGbRa0zMMi3C5aN1uRw2bNMWPKyyOMwApCB4P+DAz+DAeOPCyD/jU6/jUnxzxdgIeBTaBwmywmKCE2EYmjhliZZMS3IyxOFrRmxYrcOJuwW5HLjFkbsWrPK2ZACmcfg/4NZv4Na7Z1dMZwhF4iMRieV1ersIP+NQj+NOmqy4xx7+B4PWed8d3KMa1XZwoAhcVjmpghgQwxQgQiNDLHTg7dACE2EOczJs1x5nC1pkxZFrTNjzLXLdmyWt2mXIwYNMmFg4ZACogBMIP+Dtj+Dtnv2xU4VNRMRMzGZlx5c+m6us1mrmpTjjwzvQCE/Gxl+NjPHi4eLGwxrGNZySpDBglbFGHArgpaVpQJznhjrwcPNnCExcrixXIooohGAhGEIynCME4RhWF5svFn4EAhNhGJg3YtWzjGtxNcrda0aNWy3CxZ5luJnhaNWmLJlzYsYApNDIT8H334PscvAx5I0gjIgv8ACVn+ABKu3vPMlkCGqIylg4FBxcXOxssAITYQ0yt2eHE3wrWjRkxWtGLNmtxMcbZbiysWTfGyYMGWLEAKSAmE/COR+Eb3HwL4L5IghPxpSfjSXy2z2xwih4JOIDBaTD4ylQAhNhDHI3YtMuVqtbY82Ra0wt8y3E1xOFrjDkcMWDBowatnAApICoP+EbD+EZnd9ul6q4P+NfL+NeHw2ZzGrIeXQqAzuAwOGyNKgCE2EOWTlo2YM8y1q3YOFrRy4aLXOHI0WsXOJvhyN2jTLjagCpcBQYP+FEr+FD3qccRabrnVxNRjEPEtgTOa3Ri6F1mpRNTSrjOONZCE/GeZ+M8mZmnDJHIyRtOFZ4731r5apwhLBK1rWlKMK1vlnnnphjnWMIZIZKcCeyiD17j4DyxETUzVkWSlEzEJhNSImIgTC0xabnOd+jghNhDBmybYXLNgtaMGmNa0xscy1zkw4luRticNmGVq5yZsgApIC4P+F4r+F4vniMxdMoP+NfT+NfXwERE1PMCFxWGxuDjgQ34/ACE2EMGbho4ZM261s5aYVrRmxaLXOLExWtGLloya4suRi0cgCpEBOoP+GND+GNFwnGdXUkTV0tKFxcze5vbMKjXKY8jLEyXjeJCD/jZ6/jaRmOMcZyzV1VYxiuGOXLWuEU3njned2RDp18rjETEs9OcAhOpg6NyMIwjCcpxhEjBGCMIRhGE5RlGBEjGEYQnCddPLn1AhNhDdvic5G7PGtc5seFa0ZMcq1w3ZtFuNi2aNcbJtlwt2QAqYATuD/hvW/hvl5648N4NZ1dRGHDj5XHSkVK64xzbzN48ftnU1fKdOGmNUhPxrgfjXPvivivkjS0LKTRjfHiz3w1w4b3jhphtDJLNbNi3ZLbKZo4KyrOemk8aEeBOPVdhnGMIwigAQjAmjMISUhBCMpxTRvr57mCE2EMWOFy5ytGK1nlxsFrRyxYLXDlywW4WThvjwscuNs0ygCoMBLYT8Pfn4e/cM8mnRp0adG3JNCMIxThWFYTTjeWGM6RlSGKNLAIP+JCz+JC3FzE6327+RzxV4KpWpxLF6zy3w3rMuOM5AhHal34wQjCcIwjKcIRIRggkQjKacYzrj58+QITYRkZs8ObK3yrWbLJjWtGmRitctsuVawcYcTFyxw4srTEAKuQFmg/42IP42ITjw6423VzmNzuc524xm7i5rMrZiERCUrTKlGM4JKhUTipqOUcOGOGMRy8nhxnN3LlVdAIP+JvD+JvE4cek51MGmGIVMJicQgTK4uKkjBC63GZm5ut1cTWYm5TMEJJTvwuOpqMTOszuD8ryPdTU1KVpupBAiYmJlEiJTESASJgEESiYQJSkiYESvPl+XPuAhNhGLIzctGWVutcsW+Na0xs2i1zkxNVrXHjZYsOVowascIArNAXeD/ky0/kzrmZzGW4647x1bvczM1eLjc8c53uc6mdMIvERDEEQqsRrGtRqK1nWeGdTUaiJoZxnVrhOatEyXOZuZwjSC/uJz+4f7DnfHfg7yx67Jm+vckF8WGYR3x2dmmt1u3e3btt1555m5qxZ3NyzeWWEsJsGInPPxebiD5EAmLmLJCUTFwlJEiJiZiakglEiJiYmJm4CERMQQQkmsxJEiJi6uJjPf1c+0ITYRhbNW+RuyaLWmRo0WtGLHCtxMGbFaya4WmPDjy5HDjEA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lyHAOAgAQdBKwKhAcBELIZAndanpNOghiyPIloIIYCEQhIEET//wNFNQdIEET/AUU1BAcDOAtkAgtkGDYgMgkAkJsDATfAHkUzCQCQggIB28UeRTgIAP4DAHuF0jQUMggAgBQCdoziQTMIAMAMAkrz4kEPEhJOwKQ/0wCkPxKrqtNBqarTQQrZAXaD/WAfq/UxK458vL6d9ddcamZxxxnGavSEVEVFRqow1ERTE0MXEQiZhqLqYu5ylcbnOONs3G43ec8d763ia1w5a8rweWoAg/4HlP4HoZTNXrj4Xj+BvheLpV4iIiKhCkYvFTUKTAmUpmcxuNtsxxlczeZnMyzMTcpShouqjERyaiqzjwt6AIPUSRERBM3ck1MCUxMgmCYJhMTARKYuAgiYTExMTEpqYlVwmARdXEkr34/mzHwMITYQ0w4cLXCwZrW+PK2WtGmVqtw4WTda3cNsjDI1bsXOZiAK8AGQAYP9cp+uv8gFX27+Bd1NXw3jE1RU3WbTMRdTC4uYiZmJlMQREshMwq0OPDjw4tbcufLm6dThxOnUAAYzMkxNxExMRUxjXPVAg/4K9v4K+YBy59u/iTep0xNIhMxcxdCInNWlF4TMpkiazUzGS6lKCXXwPB6dXbu7d+HFy5mMmMgADjw8nhnO8pi8VyxPheX5Xj+BmdCD+Bpj4HJVMVJE1aYuJmJiauImJiYmJRMJiJi6uJTAmrglBMAAAAEETEiYEwJAi4Wuc55+TnoAITYQzcN2jZvmbLWbhjjWtGOJwtcNHOVaxZNMeJmybsXGXKAKbyWE/AGp+AOfQz5suTTKcbyxyvKckCUYTpW0N3H4wIP+Eor+EosM43rON646zjNRJEpxNcda2IR3HLvOaEIUnCEU4zhOIiijXLvwvAAhNhGZxjy4sLRwtZucjFa0zZsy3E3cNFrHDmbN8bBg5ZMHIAqzAVmD/gFa/gFncvJ5bcZy41mIpWKpUVDTWI1GK1E4Ji8TSKhFrvMbWut1teec889b53zzvnXPqIP+EqD+Eqmq44RBianE1UYqsRFTUTNTJeYta43HGN53d5u05jbMXkjE1GIxERNRyzrwoIPXqejcpCkwmYuQEXExF1IhNXdTWcXWtxMTEzExNTEkWISLvn7aACE2EMXDZozYNsq3JmaMlrRhlYLXOJmzWsnDRk4x5MLZzmagDQEaARcBCjADgv09+nyC/gK7+ArwITYRlyMmebK0zLcWXIzWtMeNktcNMLRa4xsmLTFiZuGzNuANABoAFwAKmQE5huEG4Qe0tSAgUvLSclKykjIAAEREz0/WVtRU1VXRUZbW4UlLDwyGh+9c712dTsn0/VKp0ql0ikzicgAFTqVPp1Xq1drlVqk7nRM5kFGo9Oi83sSExY4pUhCQjOMYyhBAhWMYxjCMIwipWUYTlNGc7zy8G8u8ITYQyYY8WJmwcrcLTNiWtMLXMtcNG7Ra2Y5sLRsyys22ZwAK0AFNh+Qi5CMAEwmM8i8MhMGg8Ch8Eh8DgcFg8HgMNgMDj1LpU/nxPZ4jUBgsKgsGhcIh6AwOCwGCwWAwuLTudU+nVWqVOpT+fJzOAIbt5O3lABb20rIQMJAQkJAQ0FBQUDAQSHQM7WVs1NkdHoZAISCgIKCgoBBQMDAomXqquSk4GAl5ajolzcCD9jPizBmaQsuUzCaRdXE3EJrNIzEzEShREwmr1MxM5ne98/FdgCE2EMWLPC2yZsi3NiyOVrRw4ZLcTRtjWtWzhs2a5MzbE5ZAClcVg/z3359HwHLUarFanBy5zXeD/e+fvfXhd4yzHGLiLq3DYITVk59LYIRhGsaywtuHHPcAITYQwatXLnCxZLWrBi1WtMmFgtws8LZa3btmTJi5ytWzDIAKXxeD/RkfovefTr43HkuphEqvEc9Ag/4AlP4AffH5c8ZY3V1vFylHPkCFwGAkj1MNVUkkcEKWCOGnC3x5ACE2EY2bRw0YOXK3Ewx5VrRtjbrXLVvhWsMjVgyZtcjTM0cACmEag/2nn7Tvr04wnLON1m6hGMRjpICE+3K+27x5lLQwMV8U5RhWdcrPnycMhNnChPszpClUIoyvKNcc7zx8YCE2EZHGTMwbs3C1m2yuVrTI3ZrcONmwWs8TNnmxNGDlvlygCokBLYT75b75fDhThO6sFqYMGTFkpilSNJwjCcrxy1z59eXHn24+CIT7fL7fPFfBDFamSWKeCcJzwzvjy4cuW98t7scJypTBTVSNqoTmZDwDCUoVhFGVaIwnCMIwJRlGEIwnCbg81HgAITYQ5ysGDbHkcrWuTMwWtMjBgtxMmLNbhyuMjHNmaZnGXEAKeyeH4UzhTUDgQQ2GAmExiERh0PjkLiMolMslqeT1MpmnE5CH8HiHg8RTqdhNJqCcziczip1Kyy6aWOxU2mJrNEAgKOR0g/IgzeVpiSJLq4m5i4mSd9/LecAhNhDVixYNszFytY5meNa0btMS3E2Z5VrTDkbsWTPE5a4coArIAUaH43bjP5uoVDUymzyNw6Jw6IwSKwiPoRM5lRaJT6dS6UotEETiQolFT6fqRSZFD4miUTQuFJjMJvNqHQqLRKHQgIfwZXeDL+HIrFEHg0EgMAIBAYJAIBAIjLpfNpvOJzMJinE5E2m4mExSCQpFI45D4am03TabplM41G4hEYNB4DAAg/GrN5mScpkhSotKJlMJiYmpESRmIhNTwuZi4vOfD8ufKCE2EMMbBu1Y4cK1s5c4VrRw3crcLbM0Ws8WLNixOMbVyyxAClYUg/zOn5m/PLDXSdXGXGes8aCD/g6c/g6L8HNcOeruF1mtuXOFyWIYHPoIkMJDHPPj2KAhNhDhs4cMWTbEtaNmrha0bZmK1zlc5VrjK2ZM8LNmwbMHIApYGYP8zN+ZnOWMRqazi0oXjcRxg/4PsP4PsRMWq4zrdSjOt3rihcNlkG1gQQCCEhRx04nAw5IhNhDPJlb42eNqtzZnOJa0ctmi1yzZZVrhvkbuXLlm5a5MYAqcAT6D/SifpRevR06+AvDF6ueHHHGOM8d3uONb4caROIa5c+TxN8IYN678uvKdgIP+Dib+DifGWcbqVwicTVYrGkaurrLdcY3XGMzrapSTGdbxxY6ghOBk5+elMkpymjGcJkYREIRlOU4ITolGVYRjGMIwnCaacb8HHzAhNhGLJmzY8jFytyM2DFa0yM2y3DmcNFuFpicYXLlo3YsGwAqIATiD/XhfrwwHepzMqidRqeEY5X0iMWm5zXfGXHOe+ePHd+Dzx3CD/g6u/g6vAdKip4KCbu+Ld3m83N1eJqSYuFR0xXgWhbs0h1ogIEECEhIYEEKAjijkjihRRwRwQwxQkdehij1gITYRiYZsuVk1arWrJozWtMeTGtxYczNawx4sLVkxzNmjdoAKnQKsAYP+NpT+NpU58uvR37XTegFVjE4KmVy8HwOt3uNt1uphFVDSqrFYxMLnfXt3ztmZyUxGOW+2uEYxExebzmeN7m8rlSlVqKxwhVxt36dbueM3cTEYeFz7dI5KLzt1cTmAg/4INv4INy6q3geDw4u3cB4+srRSqRhXKoxWExmZzd5u8zOZuslGojVa1wqoiV7nbO3it3tOJ5RwjXDHDFaGZ3e7znc8ZuYcJ5OEdoxWIXN5zm7eGzxxeo6a5Y5Xw4teCIL8EeW+dnZ5siVZQS1KAlglJZUossosspLAllgCzZSVYsESywspZZsCyWWCCbKpZYG677/BN/AQITYQ0ZsHDJsxYLXGLI5WtGLFstwuMTJbmy4mbZk4ZMW7ZwAK6QGfAYP+NwT+NwV16c+R4PgHft4PgePwymZm5q0qtMIREVNROpjp4Pgd+3g4mcpXU3VpmUXExETUITi6mIiaqQvV9PD8Lr0degAInUoicFImEzcJ59pzrnV3IIL+K7P4rtc7YZpKTO5soZazdzSIlyk1mmyxZcDgzc2ym5Vk3NBubEs3BmgAHxfH82nLFV1tW1Ph9fD8Xxysg/K6cfLxhESmbiyVxJMJiQAAAiREgAAAACYJgAESBMTCYAEXUiJBKbvwfR3ifhIhNhDRgwatWuVgtzZGDZa0aOcS3E0wtVrLFlauMLdjict2QApkGoP+LcL+LcPsnW9bxut1vWdM654zsIP9aJ+tFqZreN468OuOdc5rPDbV8IXEYSPOxSRRQQoYIYYYZYZ6cjbBDqghNhDNg0btcTLCtxOGzNa0ZOGy1w3YZFrhg2ZtWmRwwyNWoAqdAUGE/FrR+LWnRpLXpWtMdMeDDgrglhwAUrkmkIxIpRhj0adWvdhQlWmvdvNIhPoOPoOQzZ82fhVjgw4MMrzx5MoY8WfNvyXrSsZTUQShiy5LX4F5KYYa+BwTCIP1sPX3ERicTCblIgTFpiSJiYkExMTExMpnPg+nUeQAITYQ0zYmDbM3yrXDDK1WtG2TCtcY8rFaxyY8jFrjyZs2XGAKmQFKg/4vnv4vufI8HwHXpyhiKnF1a5zeZ4uMIRy3rhx8TJEWm7u7zLnjnjjrKo4R2Y1rAIP84J+cFZwLmJEMNXqiC1ycenXp17XMJqrxmpmUcdccZxaVZOrMAIOPgA9smLESRcSImExKUggiQETSBKU5Zz4flp9QITYQ1bNmLRm4YrWLnK5WtMjVktc5G7hbkyYmLNo0y4WOVyAKXh6D/jEq/jErDlUXhWIjUxC8x1x4M5uC/iCj+IKQ8e8TYV2NbPPrSoTwFA5fJjgglGEYIxhMnGuvi1hmITYQ3aNMWFq5yLWjNplWtHLbKtcMGLJawxMseZvhxZMbJuAKYRmD/jGs/jGtOFdfC3030vhmss51u4uE+io+idxs0cubHgy4sMJwVllwTrO4hONSN5xnGMUYxjNOeHh54w6gITYQ3b5WOXDlwrWDFy3WtG2FotcYmrdbmyYWrDGzcY8mZwAKaiOD/jUA/jUBET4G81xri3WyaUxremMGgIT5ub5ucZs+iaSy0KYCcaxw48+rW02nWACD5egny/HYrEVMRN3MxcTKZvOe/gzoITYQ1ctW+Jm0cLWuFiwWtGePMtws2OFa4aM2WFuzysMjLMAKjAE3g/418v418+sxZa4ioxisYxiKQTG4lc3M8czxjKI8DyfIVUCD/OJfnE78C60xinIlNzznO856zzzxja4zrOr4ViuFRy3p4GcAhPF3Rjl7MIRlOU4RgIyihFAhGCEUJynAjGEU6138NCwhNhDbFkyZWObMtbN2bVa0c4cq1wyzM1rBkybucLfFkYNmAApPEYP+ONz+ON0deni6TF1EwIP9Vh+qxHLn4Fwq51xkhdVHBLo0MCGOOnD0sEAhNhDHLjZYmzLMtZOczBa0b4ci3Eyws1rnDjbt2WNvhYM8gApBCYP+ODT+OC2YmLxxg/10364/hOqnHMCD8K7Tz686ITYRhZMGeLM4aLWmHGwWtGDHItxZGuVaybN2jRi0xYXORmAKVxaD/jiA/jhzzMbZq5m4zF6t2IP9sl+133HCeV8r1xrczm87x4KEyQnCUYRVrGsIox163SAhNhGNvlbY2jfItbOXDJa0ctma3C2xt1uJljYOWbBqxct3AApODYT8b3X43w75sOKMpjcAhfgF8+AU++jCyYfDYcSAhqqIgYG5iYNAIePmACE2EMWTbM2w5Wa1xlbOFrTM0cLXOZi3W43GLFkwsXObC3aACk4Ng/44NP44M+c4zqarHHsAg/4DUP4DJc5xcXdRzoCFqymHnhhnjjwuHhxgITYQ4x4sLfIzZLcThyxWtGjHKtcZsuFa4yZmmNviYOW2RqAKuALTAYP+OuL+Ot/t4ficXPwPB6dejr5HHU01epmJytE4ghEkTUQiZbZuJmCbnr4XhgB4PgePwtcZXFyKqqrp16AAxnhcJCauISyAF1qZq6mIiKmFxdySmLqzjw8Plkq45eL4ng+B4eIkq9RidbOgg/1LX6mno3SrrW+Gb4cYuLrOLoiriazDNJmE1JETV1ImZiUXi6ADhx7ZmriaVMQibXO9bABz5eLq9zubShiKxiunh+EB27+JuFIGM1kkiambdeXM79vF4TKprh4PgceGKrEQTbwfE8U5gIL6Puvn8H5kSw2WFirKliyyhKFlhYlAEqyIJZoJZUqk2FgAEpKCwEoFlhYBYWABKlTYFiwsSrLd34fwH5egITYQ5ctmrNiycLWOVxlWtGLTEtcZHOVa2bNcbVg5YNMrVkAKfjCD/j2A/j2BurxvHHG6zjNKxz5J1OJrCpxEImLcY8Pt1kCD/PYfnsekxqmJxMzxxzjvy5vFri3eYnEU4VVODhvwCYOPU78amLlcxMEC4uJmYExMTKWc9fPmOgAhNhDhi0ytMjdktw5HDda0yYWK1xkc5FrZqwyYW7nM5bNswAqmAUyD/j9w/j9x69DwFVDE4uJuc34Ot95tdIx08Pwt6NTcWuLmJideHiOMZi8Rjp4PgHgeD4nEg/zC35hfODOEIhSEM1z5c+WcZxNXHPt37d+3fxNxEUlMtxz7cazFxcTdTBMTkIP0uUT7dwETCYkiYTCUpgTAExKCpgiUCZm5nO/N4sesITYQww5HLfLhZLWThu1WtGWVktcZnLlblZMczfG1cMGLlsAKVRiD/kFC/kFDeRxxVUF5vM8xx4iD/OmfnTWM3Ewul4maDpuFz0EUGflEEJCJa8TPHBoAITYQ5ctGrjNhYLWjjHiWtMrZstcY8eRa4YZHLlrjxY8WTGAKYByE/IIV+QQsZMujTwsdFoQlOUaoY5Qugv4g6/iDsZss3nnx3KzW55l7wIThaoT6KEIRgRjGKKMb5eTCOgAhNhGJuwyN27DEtasMTNa0a5Ga3FhaOVuPFiaYWGHM3cNmwAqSATyD/kS6/kS7mHTG9XETWay68ut5zmNzScRUVGKq/G44rE6IZRxqZgCD/NZfms/B8B4PRdTCcXVX4V1hSJlurTMuvjeP4nWrldzNzbjhYITwZpjHwGhSEoQIokYREIoCE4QhGUYRhGKKJGMa4+jCNCE2EZcrFvmcMMa3K2ct1rTM0arXDfHiWuWWFu0w5MrVszxACoYBMoT8kY35I3dnT1Y4Rw2wwradoYsGTBmpmlSUicZ1rW+G+HHfPlvwYY5yg/zQn5o/hvhNYjFarVImNs3u+e88ZymJjMzmcNVwrgCE5UDu2wUlSEbzIogEZBCMIiMJxw9uM5cQITYQ1Zs2Ddo1xrXLJxiWtMWNutxZsbNa0cscWbIwZZnDXKAK1AGFAYP82h+bR8HwAdu/Ln4VuDFYRE4iIjFVMJLSw1nEzM5mbFpnK7mJilQlmWV3NbrPPxPF6dXTqDwavNt3G6m5RFRqOm/C59jxuICC/iWD+JYdwGaO87iwQRYFgotlQlmyxYkShSzYJYCwWA+LzjN4VzuJc3nvx8vr6+Hz6IP4u+DZrnm7mJiZXEzExMLRKJVMSSiUTESJhMTAiQJgmAIkAAIkiUTEgiSLmZuefh+Cj2ghNhDfLibMm+FutzNmjZa0wuGq1xhxMVrRmycsWLhuwyNmgApvI4T8Bhn4DDRmz5s+LHix6tfEx5J4EqRQqYbXwx1gg/0A36AcceAa3y5+JxqolK5u464iZoCFgzEUOVSIIYCNGhhhhQRxRwRrc/CaACE2EM3LVwyxOMS1tmyuVrRu0cLXDBxhW5mDRtla5czfFjzACpoBQIP9A9+gfNb6dfC8PxucEx18DwXLmLyu5u4VCtREYVio1qdZxuO+N9a8MIP8xN+Yn8XxOvTr069PD0uprh4PgOfIeBmNRiERNTExK7nNzuNrZjKs1kCE7U0enCBCMIwQhGAnGJFERgRhEjKcCUUYVjNefLnGnSAhNhDXM2cMs2NqtxZGmRa0aZGy3CzytVrdrlx4WTPKyZ4mAApZGYT5tL5sm8dm3ZWEKShKRLDbLBhgg/zqX52GOW9ZikXVwuMwlmCEtyqOXCCMycYxTjl5tUOMITYQwy4sOFkycrXLRi4WtHLnEtw5W7JbhZY2mTNmYZGDfEAKXhiD/Ttfp2+XPFzFs1KpVMOXPsCE+aQ+aRzZ915QhFCsYVln3b2bPUCF4azccWvQQwI4IY0MEsNuNgjuITYQ5xt2Dlq2ZLWmJk4WtGDLKtxYm7VbhyMsWZs0bucbTIAKpwFMg/1vX63u7rMzlcUxyOmp0qJQnHGNzvjfGLi+3XoHa9TBnr067jeM8M8pxl5HfsCD/MwfmYfI48Iwxbec54ng3u7lGMRwrEawxUSy7+B4Ic6i4aq/KzFVeW478OLikIP4w9M93vNWq4Qirq4TYJjOJiamIuJmpmIuF1MTASlbOevnw8QhNhDBq5wsWeVwty5mONa0Z4ca1yzcM1rbG0ysMrjFhxMmAAqCAS+D/dgfuucXpOs4zU1NZXObvnO73ublXDXTl08Dlw8SdACD/OAfm87nMXmbtcXE0iI5eD0xGMVVaVWGs45ufHw+oIXhzNxxbGCBBDBDDBDDBDAEEIQkMBDAQ16lLFhAITYQ4ZZMjRoyYrWbPK1WtHOXMtxNceVbhb4sblyyzMsjfIAKtQLmAYP+N2r+N2sOrp4/DNbq0xmri5q03S0pIFTNXFri6lURV1cymU3S4hicFTCjCYuS5xOCKIMTHTxfE8PwvB8Dx/G8XldTCxmrVeM4uCJiExNcPF4cvD8Lr0c+Qdejr0OvQdenPl37dejr0AHHgAOvQdegVYCD/ghk/ghlDlxnlOdZq6mJwGJqJqazQRCZrKLiLQmpRF1CYSXCbTUrqYJVMwlMkxdBKYm43279Ovbv27+FxqZqalExcJiyJkiUwnPTO+XPhxYyFWxkqxE1cTjIAGcADOBvQdeggvunfOoqmgsqhcpLKllhYWWLFALmwQsFSyyygCLLLNlgAALlAAAAFykqKlAAlACwKAhV29rYur6AITYQ0buHDXHharWmPC1WtGjhmtxYmjhbkaMczbIwbMWeHGAKnwK9AYP+JXz+JX0A6denXwPB8LepqIxM1a8WlK5tz6dQAAHft16eX0uYyTKJiFRTp4PgOfIdejr0degA58jr0uIghUIHPp1B3qSanCMXXTr428XEs8/A8F0663y51Y69HfxOe9iD/hLC/hLDALqYmLhMXMomilTEyIXQAADepjJEpiSZRKrjhz5OPAdejr0b0AIk6dfEuYxnGYJmZ5+B4IOtSmUTU9PD8LwfA56mkCreB4Pbv068uY1tyajAg/Mmc53K4QQqyZRIJhMSiYIiSYsImJhMSACJmpAIlMAiQmExEkSCYmCYJq6kiYlEgJiYmJiYEwBMIkCXH4Ft6QAhNhDFhmcZWeZgtYZmDNa0x4Wy1wxYt1rfI1ctcLds0Z5XAAp2NYP+Iyz+Iy0AAcONTETFJqJgnF4mBa46+R5PkZyAg/4Pwv4PwwAB4OrtNolEQjERiajGcXSOfleX2vmAg+2NzMRCZi5mSJJRKYkEwJErnPXzb8whNhDnK1x5WrRstatmWZa0zY2q3C1b5luFyxwtXLBy3xOGwAqeAU+D/iT0/iT1A6dfA8H0PB4NTEzLOZzbc3NpQrl4PgAmMZ1upm03M5xuLiSMZ8QAg/4N7v4N7wLrOOKt4vF6nUVTUExcsxmc62Dlz6dfA8HwtxEoLiZszFxvQIP0PB6yiKVAkzK4mAiYkSmJTExMTEBEwCJJJLvPXzZ9ICE2EOGbPM4xY8y1zlZtlrTHmYLcWRnkW43LlowxMWmXFmxgCk4Qg/4nLP4nGY1dSnLPXp1Ag/4OeP4Of7xuomk1HHgAhNlrzrOaMYTrp4OYITYQwatcOFviyrW+Fs2WtGbPKtctsjBa2YMcrNgywsnLNiAKVhSE/E5B+JyHjabSojCcZxrl4HBpUIP+DwL+DwOeHOAmpmm9eL4ghcNllelIoQRx34mmQCE2EYsrZjhZMma1pmZslrTGzxLXOXJhW4WrNkxZMmzByyZACmEYg/4pQP4pQRx4ZhmXHWcI4QughPwa1fg1rGTLwKylG05XTvTWyZSGXkLCX8CQEFCQcBAwEDAwcHEysrB2ACE2EYWrNo5c48y1q5YMFrRnlxrcWZlkWs3DnGzyZWblyzYACnksg/4qVP4qVTw9TK1RWKjgxFKXXHHONueOMzxrwY3zg/4NRP4NRSq1EYiIlExLc53x53vO648r1WsV0vGLhJeApw8CxhGAEYRgECEIwhFCacb35Od0ACE2EYWDLGza48a3IzyM1rRhkbLXLlnlW4W7fJmbNcWRu0ZACr4BXYP+Qhr+QivseD4HGIkguG8XDGOvS6xOJrU4Qmbtm5ssinKeCsImZWjMXMztM3ScSKCE/A+F+B8uxgw6p0pK1JKThdlhla8mXXWOdjjOClKWxUxZM2SWiBnvjvrz3vhjOMqWpgtbBa2ClqQivWt8LSY5gIPyJzOZtMATUxNXEJiUXMxdWq4mEwIEwCauYJhMIlCUTFp3x8/nPrAhNhGZm0Z4W2NgtcOWbla0bZmS1zhZ4lrdwyYsmLVoyyZswAqGATaD/kTQ/kTLz0xPK9Xq8Z1uszxnjzvjnM3ExFVFaisRiFRieGcLg/4Jwv4Js+/C5XHFue8cZuprGNY6arXDFajVxC7ze7zfPbw08YOvS9uMaqJTK4lMpEwmJQhMJiwJvPg+mCE2EZmDTK5ytMq1xiYNlrTFmyLXOHM1W5W2HI5aM2LFs4zACrQBUYP+R7L+R8GZ5cYqYmpjW9DVRpqIuLu7zN5mbIngeRvFUq4zN2u5mZnMXNTE8swAg/4IjP4IY7xNQzc8c569Op5ON7zN1GMcNV0xyxrCszvd+Gd95zaMVWOWuGOGuFcGLidx4uufHwyE5nClPwWSnKKAjBGE5ThGEUIwBBGEUJwjAARQQjCMowijCMV78nTDiCE2EMmOZtjcuWa3JjyM1rTHjyrcTVqxWucbDLmZYmbdriyACsQBcYP+TOb+TOd16AAAAunXp4eLmZClI6eD4HPkZxcXW4ytWcE1cIVERFXrfDj27+NmqqsRiYzec7eC1sCD/ggA/ggBXQADnyAO/ZvW5rOJmFEIAcufiMY1VapMXTc3Gb4zObzHPxPF8Dwe3fllmrlFiJatz5CD7eV6+YUVERCayuUhMSmJiUTEokBMTEwTACJIkCYCYESRMTExInPi+zU/AQAhNhGbGxZMnDPMtyZseFa0bNWC1xmYYVrLE4cN3DHKzY5sQAqMATmD/k2y/k2/5N62rOLhMVdRnDPTeJiYFUrCCLi2YzXfp1CE/BVF+Cp+bVr4mPFG1cGGFazjlzZ2eWGN51ThGSFJQpSWCVJUSvbbxuPixoPyvBmJqETNliIgktcSRdXBKExKZu89fD49gCE2EZMTBo4ZY3C3Hkb4VrTLicLcThixWuMbZrjasWrNxkygCqEBR4P+UJr+UJvxszicXqaGZ3xzve73ERGI4cPB8Depioipi1s3G4ytdXCInwvN8x1Ag/4IqP4Iqd8JiYvF4YmoiERS4tsvj4Xh+F4fibnETCkkJbxxxuNrleu/Z1CD8jxPZzUREwmZSmJiJJiUxMSmImJgCCphEkzMzN316+HwITYRlwsmrPI0brcebFjWtGjNqtw5M2Za4yt2bXFmbYmbdyAKbyGD/lQm/lQnYznfLjjjw3jNTU6mqvW9bPC8MIT8E0n4JpWzbytuaeCNp2jCcZznWN2PFjM+baCE0cjowlCCF05ooiKM4xnCeHj14AAhNhGZy1w42jNqtb48bFa0ZtGq1zmyYluLG5aYmeVy2aYWgApnGoP+UlL+UlM8CsRieW+GeG8WzvHhp2CD/guW/guXOOImt8OOt4uJvXHlnbaGlpqAs4GAgEJAQEDAQMChYNCwcbVwDAAhNhGHI0xYsWRqtaZWmNa0aucS3ExyMlrVo2aZM2Vk4bYXIAqBATGD/lZI/lZJcuZdbVut4uIicTgdOvibxVIJXcdeXh8MyIP+CQL+CQNMHbv6HfpfDNWyzOXPlzxmZi4lKYXjjy8HEZCEyc6PPwwQghGE4TgiRBBGEUYREU5zvp4sOUAhNhGVxhxYnLNota5XDZa0Y5G61xmYsluTCwassjBtkbuMYApmG4P+V4T+V4Vx4SiUTGa3rjrdRvlxkIP+CNj+CMvr4WdY1rWHBWazGbvu33uGgLZAXqAgEFAwAgYKDQcLCxs3FwOAgCE2EY82Vi2zMMi1viaMlrTC1xLXDnDlWtcbNs3bY8eTCxcACrcBZoP+WI7+WI8mCYdOvZTComY3GZvn4Hg6zK6zEzBVwqUXUyShExCYAc+XPl4+mashg6eH4QdAg/4IeP4IeTr0OfJnHGkyhMVMIRjPiRfSMRhiKjFxN5u7u4zVzF5bnny5gOHEuExNXEExMBaDeBMVWczOUxKUTEiJQQCZiSYTATAmJiauCJiYTAICSYmU3ec8fF5+4CE2EMGLJw5bsW63Lka5FrTLmxrXGTM1WtWTXLjxMXGJgxagCnEsg/46vP46vQCJwUxNTiYmU25+BxuphGccQIT8EvH4JeRkyjbs4+TGw0vCdIyhLBKUrZqSwShOONjx74PFRUwi4mU2XEpiRIiUSTPf02ghNhDVm4zMsrTItb4sTBa0xY2C3E5b5lrlnjy5seFkzcsGQAqXAUaD/j7Y/j7ZZ3O8t1ur1eJViMVWsVi9RFFTUk3c8b414+MpVDEREXwAg/4FNv4FN3iZxGKcM8J1PBETN3ve83c7c273d5lqarWOm+2o1UVEzG53XiiDj3qz8BxUVFxdXMomJq4kRMATVhFwAJiS2d9+/HzAITYQwcsmWXC1YrWLNs2WtM2XItxMsTJazyM2OVrmyNWOFsAKYh2E/H4t+PxcGrXux2ngjaMk4znemeE5gIP+B/D+B/EExreM1urTK63q56eKhcJlEGrjIooYBChhhRwx15GVqCE2EY8zXK5xsWq1g5Y4lrTMyYrXOPG1W5GblgxcNGmVkzaACmMZhPx+Vfj8rMmXNPHs26NO7DgQgleUeCCD/gkE/gkFOHGq3278ufLni0Im4kCFzU0ejhkmQREMKVHHHHoYY80AITYRjZYWzPFmcrceZzjWtGTnCtxM2zla0xM2eVriYZXLJmAKuwLPAYP+N+j+N+kMZeH22uM6zq2JDMTGdbxaU3CpimM1cWiUWi0wnUxNXmLmJqYi7hKp0qNQhczcyXiZVK6zVwiIVBw58t6Zw3pvQAABreE0id+B4PgeD4Hg+BzTc3NxMonp4fhdehy4yIP+CDT+CDUOnVymdXqahqcJ1eLqanV1NRAmk3EWtUzU0qVLqavE4VMpXE1NTEXmclxdFpmZmUwIiVxbdTczMzz7d+nV06unVy5gAAeD4Hg+B4/JcRPTwfA3rGfC4xUxaMyuSYmDm5CD6TMRKCbTEzJMTExNCJJSi4mrgCJRdTFxEwExJMRMTNXVwRIAARJEiJgRcJiYkTAJgCJESBMEwJiYmJRMCJIkBMXOd+vxn4GAITYQxZMWbDKwbrcOLM3WtHORgtxN8mFbmbtnDBzjctGmFkAKcy+E/FQl+KhMBWgJCCCUJwhW+rXmz7MdCMGfdvyAg/4c/P4c/QHTqOvTvFzmZulVPDp37ZxVTpE14PbvoIPGKQJm0ykkSIlMExMSWz39GfWAITYQ2bscjLCyzLcbNviWtHDFwtcN8zZa5xZXDlu4ZtHLRmAKmQFIg/4rbv4rbw6TioUm7mevTwYzOYZqEVrOHa4giZTNru5nMbiyazy30QCD/htK/htLDaLqYYYmt+Nup1nWScr48ubWYUpTF4mM1dZi2ZvM8cc8TICD8b0J+B5VEwSmCpBKUxIRMTBEoETExExMXFyze+fg9/AAITYQ1ctcjfE4yLWTBs1WtGLFytc5WGRa3cZmDTHkxsmjNqAKWReD/iwy/iwzPCuGLqcZhEXrjOiD/hxO/hxPOOLqVZiEzWdTnQCGppJdwaEIAIGBQMXE0MHUACE2ENcjFu0Z42y3FmysFrRu3ZLXGFs3WtcORmyctG7jIzYgCmMahPxaJfi0Tz5sWPdhtGUaXtWE4sNMccmkg/4dCv4dC8ZupzrOJTElxvHPwvFshNHQly+DFCBAijGc6xx59fCAITYRiytsLdozZrcjNsyWtMrLGtw4WONa2aYWWTIwc5WTBuAKXx2D/i7m/i7nOXN04rZjdXExicBwkIP+GxD+GxEHa9RqMTjMZu+LqPBshYtVA2ZBARQoIUMKOOOOeOm+YCE2EY2jHFmbssy3M2YsVrTG5arXDJsxWt2TRvhZMmuRy4xACoUBNYP+L+7+L+8bjeOOM4mp4TqcK5+FMxERcs5mblcttzvG7gCD/hsC/hsDHZelRVQi2bu+/gd52zM3M2mJjE4qI4cfAu9AhKdzi3nGacYRhNGE4RAhFCMIwjCMIhFFGu/ly5AhNhGPFlxOHLBstwuG7Va0y48K1w3YZlrbLiy427hhmxYcIAr3AZMBg/1fn6v0Adenft4Pgb0qcZpCoipiVkXhUTExMUioXM1uphSI3iSRmplExGYSkRMTErW5+B4PgeD069Ort3HLmEXExcSlCM8r2IP+C1D+C1EAeJ4vTrw4+B4PjXrhGKmouqKTExalVcSmcxU4nEyyzNXEFVmrmbu0TUwTMzEzWYmZu5uevieL27+B4PTq5cxdPD8Lx+GV3M2TU8OPSsiC/CXn4fPmqLNVZQlJYsSywWWyyxG5uWxLKlhU2WVKiwlllJSUCVKSohYtSg2bvw/gX4/AITYQzbM8blnibLWWZk4WtMOVktw4WmNbkZuGbZzmctcmNiAKXxeE/AUd+AqeVLwvK8KqyShHJPdr1IP+HX7+HXfvrjy48ufCauJmM458s4CE52jowjSsYxnGKM43vjw5ZCE2ENmjVviZOXK1szyZVrTDjbLXOHFmWs3Ddk3xsHLhi3xACqwBTYP+BWb+BYOOvDny46zwvEqVGK1jGGJow4YrGFazW7Z45XMTiYud34PPv4vXr35543dceMiD/h4Y/h4Z4Tq+U4UqqjGMRioiV5vjO5yzMzuOd8c988854yuYuKi6u9NV07dO3LxIxwCD6eJu7Xd2ldXUkTNXAATEwmCakiYmEwRIiYmJnPn+a8IhNhGJhmcZWmHItZs2eFa0cuWa1y2zYVrZsxa4seXCya42wArSAYYBg/5GTv5GZS4yvM1uquC15jiubZXGZmJRPDehURiNVGIiomMIURM3WavDF8AmZkxOI1vWcLob0ADp18DMVUYvhHOD/g5e/g4zRSJiZLRnV0mt4urqYMZq6lExFTF1LJMpzWU3aMoIJSuJkqIRGYtl17d+nVw4jp1AB4PgdancZXGOIIKBcXKsqllgWLLCMrK2WbLFlCWFCxEWKqpZLKlWCIsVSwQstLfh+n6fwMAhNhDZg4cZcTNitys2uJa0YYW63E5ZOFuVswx5cjVkwx48IApOD4P+NgD+Nf+ZzFtuMXPggIT8OeX4dAcmmi8bzwpyzoWTOZuGCAQxz4PI1CE2EOcTHK3bZmq3NkbZFrRg1ZLcOHKxWuXLdo0w42ORvkcgCsQBWYP+AlT+AmmmY241zxx1nF8IqImpTnG8TqtcOHDWtaqGK1FVSphEy4558c+DvnvrnwefHjveUIjlntVAg/4qkP4qidlXjPDPDPDjwmo1VcMNRSJQRmrrLcru9zvfO88c5u547cc3e4mZiGIaxUTwzLKE3bZSQQjCMYRlOFUYooynKMIiEYRQnKcE5TlGUYRgIwjACEYREUZRjCccvdhHwUAhNhDNi3YNGzDItb5MWZa0cNMy3DmZZFrNm1Z5cLRjibM8YAqqArUBg/1kH6xVabqcZ1nFlTUVmLldThU4xxrdXFxV4nF4slcwvF4vWcXWYm02m8TSpEbqYmJirqriE3LMZqVSvGVWzi6hCpRvt36deHHhxdOoGN5i5i9VVVGpicZ4deU7g/4PWP4PJ8xLNQiqmpRmppGoUSmpiaiJlEzEIhENZiYmtwq6uEbi62zMxuWU3NxdpkiJROWbi3PyOsJjr27u3d069Ovkc4RMuvheH278ufLm5cwOrrPW++ZqojWsYvU8s65Sg4IImEymEwiasnFzUxNZCYmIkEIQmJIuEwmYlEzBNWq4BnExdTESRKJhEzExIiUCUSmEwAAiYgiYmLSBMZrN8fB78fgAITYQ0zYmbLKwyLXDJq3WtMjZstcN2uZblyMGrTE5wt3LXKAKXhWE/AI1+ARvXCmPBlwZ6ZZYZ4cMsNaghPxT2fintzZ6XtjtllnphVniqsCFgz2PjCCKGGWGOOXC5tgAITYQ0ZOcjRu0YrW7XK1WtHGZutwsMeZa3a42zHNixNsmTCAKgQFcgv8ADzn+AB50Hx/EfH8QAGazWaA9ewAAAAAAAACD/giM/giNBx4F0AB06unV06uXMOXMAAAAAAAAg/Aq5lK5SXEpiQgTACJgIuEzBE1cSTUkTBMTEiYSm98e/XzAITYQ0aNnOJs5bLWrTJmWtHOZwtwuMrBbhZsMbZu3y5MTByAKXCKD/jem/jend+xvQcuZ06nTqOXMAIP+CCD+CCF4PgHPkHXod+xvQiQAgvwB7XbuqsLFltlEm9+HgCE2EY8WZliZ5nC3Kyc4lrTE4bLcTZo3WsXGPGzw48rdgywgCjsGhPxwafjg1y5GUIP+CBr+CBvW3YCChtwhNhDdpjZtXDDEtYN8TNa0ysGy3ExaMVrbG5xt27ZjlyNswAqTBPoCg/43tP43tTp14TF4ziyYmYmIkTKxNImJiSYBcwuCFTUqkgTVwImItEzImauFwmJiashcKuESRKJUmatMpRCcXUzCVXw3qVTF1METGYlKYATcK3rOCJJRnF1MYzV4zEokABjPDKIlUQqJqUXWa443vlzAExvXXp37dejr0uuPDvET08nyPD8LxfE8PwvB8DwfA8PF5iZpiuXHg69AOPBEVFXq8Zjv4Hg9OoiZrOM1nHHh4+CIqIP+CND+CNE1vtcUqai8XERNKqEXjJLFw1vUquoicQiJgslaREzUqzF4uBFSIuLnGamUSqYirqpqKRCItJMytN1uJi63MXcXeLlK5uLmCBIuImIlUrLXEufheH4Hg8ufbv27+Jx5+J4vjeP4Hg+J4vgeD279u7p1HLmAdenepkuEzExMIuJxep6degA8DwenXt36deHF279OvieL4nOM51vGS6ut661MTEIxdTCYA6dfAucExmMzmrB4PgeDjNT28nyOfLHBioxxgvgz4duEsUALCoIJs3NLAlJZUsstllliwEtzc2bgSgWC5ZYsoliyxSbCwEpNy7lJuBKAJUoSpZZubAlzSUABKCQC0EpKBZrYJEsuy2EkJrbuyc5zOTL3VlLS0lirKliyglizcs3CWy62yu14zGcnv4whNhDfGwa48WNktYMczBa0ZMXK3CwyOFuHG2zZcmZuyaMGYArdAY0Bg/4ICv4ICwHXp4uuNcauN4lMyXmrpiKqopUxURVVjGGoi6mCIiEKlN5lKJQi5rNp2vK1xaLMl2Wi0QEWzc5iZ7ccWIL/ABE5/gAidAbjPPjvjz42cMyMkhMx4cg83e17y61tlLbOyzYd3zvnt7mubLlKvPOXLkkyMiISVCMZkkzvwWWD8D1vR2m5m0IJiZJE1cBEiYJgmCauCrgmrCLgATEwARMCJEkJq4EwmJEXExMTEzfv+HjyACE2EY2DHNlbN8y3E1yM1rTM2yLXGVhiWssTlg4csMeTM1YACQEKvgS2A4P+N8j+N7PxXbu6dQHLnw49OvDjV4uopSC4ubTEUqamZyuREIRMXErFBZxW3iZoQhEQqEUiCJTW4mUWhExYWqauLq5i4kmJQKmIQoVNXKZmUiYmJtKJhQhUQqJlMWpAWSkhMCYmYRdZwxkHLm7d/A8HwPB8Lnvp14ceGb6XAgtO+nUAAb137eTyu5TKUxEVWOXfsBx4OfLes4YYpVIiLmbvr4HggPBxdytFxUVHTny6TwYSnM3e+3flmRGYkDetwirog/4IQP4IN+KrVYDp16dfC8PwvD8Lw/G41jGIxUVETi2Ym4TUSSi5iJqcFVYmYmImKmonCqicTEWic2mUiZFxcRJE1JdCERNTNQiFQmLiLibjMbJmLImUE1KkImM1MzE1uU3Iq6zFzNpiYSm5uJQmLmefiZIRM9/A8Hp1du4KtnHPl37eHXbx/G8PwvDrt5fTjVqmKiOXfsAAOnXhx4XaUrhNTCaAHTq6deXPlz8LjUTAvExdxe8ZAJtKYuKInGcWpTVQk79OvGdrmmunXoHheH4l514fTqCC+r5vwXuTCS1aVM2E0qykXCyzSwCbmybm5sXNgolM3Lc2XNZuVc2FzZLLLKJUsWKJssssCpSSwVKWSpVllhLKWFhLKFlJWblFyrCUAsFgLLLLLAAAJQm5sEolJSUlEsWWUABYlALFgCwsJQlBKCyxYAsFgJZUstllt/Af4Hv4CCE2EYcmRjkYZWS3C1bslrRwwYrcTZgyW4mDdzkZNMjlzhygCoYBNYP+PBj+PBnx8LTdxxxeJ5RrlXCtVUQVmi253vjxvd3WeE1gg/4avv4av8xSlRiNZ5TqaTNznN7ved543xu6uqxrXB2z4lxwg/E42qSJiYRlcyupiamIJq4lMJJib4+D5ufUITYQwy5MLRllZLWLXG4WtMzDMtxYsWVaxcOMWHM5x5MLXEAKXBWD/j1c/j1T4xZMpti9TybAhPwy6fhlXvkwZLYMEFYzw113x7SGhLqAgcAwMAgIFAwSDg4enjYK+CE2ENcLZszb5GS1vlZ41rTK2crXGVuxWtM2JljcMm7bDhzAClQPhPx6dfj0rpHVHUpivgx1iIP+G9z+G/fpxxzc7cdZngCGhKZGxcHCw8HEwcXOwd4AITYQwbZWrJw3YLWGbHjWtMjjCtxOcOFa4bNMOVuzZ4nGNuAKUQ6E/H9B+P6fVfZHNOkK1htAhPw2OfhrZ0YcV7Y5r3hnhqCAQcHBw8LFw9ugb4AhNhDZmyZNXLjGtaOcbZa0ZuWi1xlc4VrZjkyNGTXI2wsHIAq3ATyH4K7gr0Gg4BO51N4wgUIgEIhEGhtEotgkcEgcCgcDgMLgcHg8Fg8Dg8JhEfjys1in06n06i0RJZIAh/G7d43b0/nwBCoXTIvAoYgUDQef1qtxSOw2Cw2Aw2AQVA4AgkAm1ZrFBoCYzCBwKIRGLRdOp2CE6WZ25xQjAlFGCCKco1RhGCMCEYISnCKcIokL6+bCPgohNhDlq4ZM2Tdyta4mbNa0cZsi3FmZ4lrFzmyYmzRu0zM8gApeE4Xx6njm9SstojIYYUcVdQCH8aoHjUDnqkUmpR+FQKDQFC4NRalUwIasloKFwGgYCBgIOAg0HH1MDDAhNhDloya5XLZitcs8uJa0aNcy1yyZtlrJo3ZOcbXKwxt2QApcEYbkmuRltRdTMDEQsFEwkegwh/G/p44J5gKXKoKg8KhcSg8OgwCGqJiEhcBwELAQMHCwsHEwM3JAITYRmzMWOPGxcLWGNpmWtMbVwtxZG+NblZMmDBo0YNWzBuAKSguE+U8+UhxSjozZpqiE/G/J+N9chaWa2bEAh5tCoJB5/BYLOUBiwCE2EMGOVq2xZWq3MxaMFrRs1yrcLHDlWucOTK5a5cjHIxY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qHAOAgAQdBKQJ3AQBELIZAndanpNOghiyPIloIIYDB0gQRP8BRTUFAzgLZBkgMgkAkJsDATfAHkUzCQCQggIB28UeRTgIAP4DAHuF0jQSTsCkP9MApD8KqwFbg/4QOP4QQ+A69AA6dXbv2zMJhMSjNSzWauEEqsF058nPkIqMKYRFxcZx3wyAg/4T/P4UC+gugA5c3geD4W6qKhVVFMTCNzM5veZ69OoOnV06u3cd63ebuxOpxfheD01Ig/S8EuZgTM2kQmCYmJRMJiamSJCJgRMSkmJqYETF1YtOePh+fXlAITYQ1YZszLG1brcbJg2WtMjFutxMmLVaywsm7hrixZMLdiAKXhSE/CBZ+ED3FLXq4uLHS9p0oxRwYIT8MDH4YFdOTXq4uTHgw0jHBhwTvQCFxGKy6BEjRyxp58Dk4cQAITYRmaY2ONnmxLWTNgwWtMOVwtcuG7hblxtHDjNjYNcbdkAKkAFBg/4VyP4VyRnldSXWYurwqIhErmbWysrh4viEaqqrEyXmObfIg/4TNP4TNR4C+WI1GI4RCLm54txc3Nzco46y48OJzcbzOYmI4X0zXgcQhOtgeAUUbRggCJOE5ThGCAhGEUIogCCKKs8PB2u4ITYQxZ43Dho3YrWjRthWtGuJytc5GWRbmyOcbVuzaYWGNiAKSg2D/hYc/hYzjN3dzzt3g/4ZGP4ZK63G5urvWYeLSyAKOQGEzeApoCE2EOXDFq0xs8K3M4ct1rRjizLXGHIyWuG2LJmwtGmNm3bACqQBTIP+Hnr+HovtzcvN6b4c+HHWa3W2VzmiLxTURjXLr0AC9VOAJkmJnXPxvH8Lw4P+I9z+I+Gq3WI3jeuNZm64zN3GaukRUVOmK3oAOysVwiiV7XlvHh+J4oCE6WTo3jKEpwTRjFFGEYRhEITkjARhGEYRhEIwjAEJyjCZOOHn65c4ITYQ2ZY8rhxlbrcrJuxWtMLLMtwsMjFbhb42LZo3xZMOVqAKYhiD/hom/hoh6EZi54448p4Twq9ZzICD/iIW/iIn8Dd444zjnGXGrnWa1GCGWi1gIKEQUBAoGDg0Kh4mzQOAgCE2EMGrdlmwuWC3Gzw4VrTC3arXLZq5WsG7ZjkxZMTFjlYACtYBcIP+NWb+NTXjrjG+O+d978HPh8/B699+Dnnxzu7GKxGFQmqqqxy1URhVRisarFY4VyxrGIhMxnl37c+QVEYxHBqMITmeLwefbuCD/iaK/iaF7tRieE8r00KmLq13uM3c5NrWsmZu5i0oTeJicTiMTSEqvE9vD8LOA6TioxgWzM5ceXguXMCD8L1ni+zUKQmbiYmLpICJmBMTAiUXVwISiYICSYRMSJExIiYlBKUzvx/PjyghNhDBpkcuGTfKtyMsuNa0ZZMa1xja4VrdpmyY8mJuxwuGoAqNAT2E/DL1+GY3QDPmy5MuTDgDHiY8TPmGPEDEpghgpCCs6znOOvjcWNrgg/4kOv4kQ9A1uJxkCJVaJFWDExV4mLmJXN0vj069AITN0q9mEYpQlOESaYQjCMIRhEIkEIwjGEUYThGs8u3O6QAhNhDLHhxYsjTEty42mJa0Ztmq3E1ysFrBmxZ5mLJmwYt3AApWEYP+GKT+GLXGcy3GcXwzw4CD/iSm/iSTuMaxwljjjuniho6wgoHAKDgoOAh4GJk5mBuAITYRhyYcmNhkbLW7XCzWtGeFotxYWLRaxyZGrFwyxs8uPCAKhAKMAYP+Tur+TzWes8+u+vPrvnz55556548c745mUT0ziU3U8MduXTwuGOmHCMaxWtRrhWuFa1iMYiMMQwqohEJo4dejegHgeD06+JuIhDTFVioqYmczxnw8eKCD/ihm/ihP1NcNIF1a8ZxdVERMTHFNoyzPGd8eO73O2dszu5urrOIlNFRisMUiIROFREdvB8B16AOfKYuipwhSYmbTK6zrn22AhMXgI8IwigQCEYRQnCIRhOk4RSiQiCMEYIRhERhFCMCMABAjCMIwjCMIwRQnBGCMAAjBCIRgmnOdeDtl4IAhNhGTC2bM2mJqtxtsrZa0YM2q3C4YYVrVk2yOXLTGwxsmgApdFYT8LPn4WXePkhnI65a5575axy3qg/4msP4mudZ1J4WfAvtrWI1hQIaIqqMgYBAoGFg4GBQ9zCwVkCE2EOcTDK5cMHC1llxMlrRtkzLcTTNmWtnONkybM2bXG4bACrABV4P+DbT+DbUmAc6iUpicXis4iCIgqJxmJm2yxV01vlMISc/C6piZiSL4cVWAhPxewfi9hMeIG69JYI2nKt5104sfDhG84zlJKVqQyWtakoo3npzZ2fNwcVYQlSGCvAjCCEYTXleWlixgg/Eq5zJKJtKauLhMTExMJJgTAiYmJiQmESAESiUrvr5vN8EAITYRkYuG2Jq0zLczjI1WtHGNutcZm+Na4xY2jho2yMWzTKAKfS6D/g8m/g8n8i5xnWcc8bjc5nOvJ5bqYmopEQiIxVOEZoCD/jCm/jCn64vXfp31msxOLqfA8fwI1WIxiqpFzd55z1xz3YCDjwO9VRC5slIJEokiRKc+X5teMCE2EZcePC2Z5HC1uzYsFrTLjYLXOPI1Wt2jdw1a5GGXLjxgCpABQYP+EP7+EQeLRDExEjpLEUld9fA63cxcRR4WaVduvheHW4EIi3Tqg/4vvP4vocXK7Z69u48Wm4nV8IxWNKFupnOScVwifM46mrZl4Lp1hNHWPBJGCMAEQQjIQjCcIkYEZTlGEIwIkYxrn58YACE2EZWTfI4Y5cy1yxxMlrTG3wrXDTDkWtWbBgzYZsTHM2zACpcBQIP+E4b+E4cF1ljMXV4zqahfgeD4W4TKbsQREYwhV44o4458utSAhPxdMfi6ZBq17K4IWpJKM53wx15MuWNZxkpHUNkUk164b474b1nPBfZC1oTZxuTVCMKokSMUJkIiEYwjBFAIRQjBGEYRTVjj4+WXgIAhNhGFs3bZMzjEtaZMrVa0cNmC3FjxMVuVo4ZM3LZzmcN2AApxI4P+FYD+FYvhvRVgvCMYxjEQqYzjqniAhPxgWfjANZU8uTKNOjfixxrOEYJUlSUcylKAhcdiIdDLDJBFBDBDChhjghQwEMEMMduXng2AITYRmbNMWPMwzLcbPEzWtGGNwtwtmDdbmZsWWVw0cYWrhkAKXiOC/ndL+d0w50As4ySMlk3x5IP+NHT+NHUOHHp16dQ8e55txTVarUdJxQCDYgREKsRmbi5Ewlfg+u8IITYQ2Yt27NlhyrcjNjjWtGjnMtcN2DJbizZsjFu2ys3LhgAKdSyD/g9k/g9f0rFYkm823OW5zmZshpqsajFcN8MAg/4z7v4z35rra5ym4lK6maY4VjhjWIhMze443YCE5XCjv56AQQRhEjGEYEIwRhEijPH1YUAhNhDJtmw4cuLKtbtGjda0aOHC3Ezc4VuVi4YOHLbDkxMGgAqdAUGD/hHi/hHV63Xi651mpxGqxrGMRi6nbO5nIXUxuruLmbm7m0oxPhZ8CIP+M8T+M9Pp37XqtRiqmNznjve87uZqK4R4HXp2jGNanVLmc3nO7vdzxx14bqyD18CdfBve9piYkTEwmJiUTEJqZiQIupq4JiZu+fh99/AAITYRjY5mLjDkaLWbljjWtGebKtcN8rha3bYsOVmxx5mWXCAKiQE4g/4Txv4TxbgbiM4vEKqqxEI3G87OXGcRCpqSZjNxx4d9QIP+Mn7+Mo/HAeI6RqpnfHjvrzzm4vlGOh2qlXN7vrfVxuZxfgZ5UIPxvO9XaImMylcSExcCJoiUxMITCU5nffw+vhAhNhDNuxZMmrhotb48zZa0ZM2i1yzcOFuRizwtMzZmzwsWwApkHYP+FcD+FcOCYxnwstTSZTKU48HxuICE/Gfl+NAfUZcmfNrlWNZRQpK0KSjkz7sIhNmZPDW8ZkSIjBGK+ni15QAhNhDDNmbsnDNytY4cuRa0a48K3FixtFrHG0bYWmNjkysMIApbF4T8MMX4YfeADZWFJyThhtrzZwCD/jAY/jAVsHg9N43qZxfTMT4AhcFlI87CICGGFLDHTHi6coAhNhDZo3aN2OPEtZNWDNa0wtGK1yxZNFrFzhY42mZpmZMsQApUE4T8MBn4YDcmXgRlCkScYY8F6oP+MPr+MPvhxrjKwiufTOSFy2Eh0NMCCFCQy04HDiE2EZmzZqwyt2a1llY4VrTC3zLcWNs1WuWLPHmatHLhxjYgCnMqg/4aZP4aYbA8XUzJjWNaxiIXObznM5zO8d6kg/4vYP4vb+gHhTjVVVxu953fHOZ3u5tF6nwnLkCE6Gp18MUYIoIwIkYBCMEYRjNXXjz5ACE2EOGzlq0bt2K1kzcM1rRszxLXGTMxWtnDVs4YNcbbHiZAClUShPwvefhe9aNO7DiUghjxa2eC/wAF+f4AC/RrLNZ315wAhcdjMPbHPDHDGlhpwN9OSCE2EMc2RjjbsXK1xhaZlrRkyYLcOXEwWscmPGwZOMjjNjYgClMQg/4YGP4YG47TqKRNdeHGQIP+M3j+M2fwatkb5deUyIakloG5gyAgYWBg4WPkagAhNhGFozYMnOHMtat8WZa0ZM2C1xkaY1rho4zMWWNm3cMcgAp3LoL+qAP6oBB1avN8MzIi5Viaa8zW8fH8QIP+MsL+MsMcufSacJwqYzOb3fO9zneZuJqNVrhvwnPkhNHMl3akEEIynCaKMIRhCMEYThEiRjPLr26AITYRmcucTLLlZLcuFpkWtGDLCtcuXGJa3cZsbRy4zMm2NoAKnQFShPw3DfhuH14MGvVjxC1916IQQiijGcWXJlMmUDJlMmUArStM9IxlFi37terXq16suQCD/jHQ/jHRTETVjt31MpVmri4kmroAIk1sA6de3fwLTFuPgeDw48OOt4yAgvG88S6O7UssbFglE2FlAQAsWWKKpdve+fwDgCE2EYXGbG4a48i1i0cOVrRu3aLXOJk3WtWONw0ysGjVrkxgClwYhPw6Jfh0T16seI37r2xyEJRwVjWE/GPJ+MeUrQ27MuTfgrKsE6TlEITkZ4wgTKwvKcUY16euXIAhNhDTLmx4s2RqtaZnGNa0aM8K1wxwtluNk3xNG+PLlYuMoArvAqMBh/B+p4P24JDYDBILAYAgMCQCAIBAoCIBAYLAIKgcAgsBjE5nE9nlPp1Xq1llkDQWAQEgCAEAQFBEAmlptFZrFVqlVqlRqFRqFRqFLpVFok3myazQkciReLIjEIbDITCITCIHAoFA0EgpBoOIJBQACbTcolFUajziczqdzqdqNRydTsAAh/HGR44t4jFoTCIFBoBAoBAoBAIDAoBCoTCIDBILBIHAIAg6CwGb16v0ik0ik0ym1CRkAgEDgJA4HAYHAUHgMDQeCwqFwKBwCAhA4FBYJBYJB4NCYQjMYJrNE5nCl0qazSczibzabzaazRO50TOZCbzYAAgcCJFI0gkMajcUisej6VSslUrAAIPzszm82CYlMTEXi4mE1MSJlKJQmpCCaSEWCAi6mYBMJi5iJCkzCJRnFwSpKYiQRKYCJiQmJq4uY4+H67wgITYQ3xMWuXM4zLW+XLhWtGLButctHLRa2Z4cmFi5y4czVuAKZROH8CiHgVPnk3m1FolNplZrFll0Bm1rtVhsAIfyBdeQIeZySSyCQyqVzKZz6NpHSKTLJaCFzmEaOeEhIY1ONxbGACE2EMczFu1cY8K1w0ZsVrRs5xLXOHC5W48LFw2xsnDdywYgCvQD4AGH8C7XgXbJrNBO50p9OpNIq9Wr9esMom1nlxA0EgMCgc2tMwQeAoDBUBgkFgkJQSAQNBYAQKAwSAQSBwqAzi02i326z2ay2Su1ys1iq1Sq1Sry5BICgSAQGCQGAIFA0BAgRAIFAUCgcEgcBgSBwSAQJBIFAQgMAgcAQJAoDA4BAYDAILACBRGIRGIROJROJRGIQ2GQmEQWCQeDIFA0YjMcjqVSsJNJwATSahOp2Tyex6PxiMxSKxiMxSKgh/IZZ5DLSWS0QCAoRCSBwKEwiFwaBQeBICgBAUEgqAQFAIBA4FAAgSAwFAYBA0BgMDQGBwFEpbLJTKJXKpTKJnMqLRKXSrDYLLKoFBYBAYGgMDQOBQWBQGAQOCQGBQeAQFA4HAoGgCAwQQKBwGAwOCwNA0CgUEgUCgcGgaAwGAQBBIHCIFAIEm1fr1ZrFVqlRqFTqVTqVLpVHo05nCl0pT6dN5sns8CazQAEzmQRaLlEos0mtEotKpdGo84nIIP4A5end7m5lMIkJgCJBEwJiZiaJglMImkTFlxJEwiJBcTC5heM1gJi4mEQi6mV1dXSUShMLoTEwurq6uIuBFxEgJhF1IARKJiREiJFxdWmZ4+/NfCAITYQ0bN2WNm4cLWTlizWtHGVitwtnOZbkxuGuFo5zYc2bKAKYBaH4WrhR5GAnc6ns8qNQr8mgcAgMBCG8UMniipwEAl5aOj5CRopmKgoKECFqQQSRRQQSyywxyx14vJyR6QhNhDVxib4mjfKtbYmzBa0ZNG61y2y41uPLmyOMrhgwbuWAAqVAUOD/MufmXXLnwzU1MRUOGeHHhaZzLv06wsuEzVRVVGlJi0puTMLg/4/FP4/FXHh1mNtznM8VzdOTs5a6ceHgV0cK1Nc2c5zxnjne++d7zlOr7c/C1iD5cEzZKMtyShRMCJiUxKpgGampkTMqtvx/Jn2ACE2EZXGTI4ZOMS3I0a5lrTHjxrcTBjkW4WDdy1YMW7NlhagCnoqhPqavqe83B4HHyYbXhJSUrWkklWMYTjVNOdJ4DNMg/482v488/G8Pwp4RqsRiYtc7ze85u83N4hjToashOhjvGc4zQJVlUnGMEoyrScUU4VnGufg9AAhNhGHM0wucTlytbtsbda0Y4ma1yxY41uVziY4WGbE4csHIAqTATmD/YefsPSucWlFKxVUiGN1z4dccZPA58M4vhvGdXSMw3y8NICD/jxA/jxBOkcmsVNxu768568d53V8nSvAPK3qY3PHO985vLjw49IxgITvWh3cM0ZQgjATgnFNGVaQhBCcokoRhCMJwnGda8fS8CAhNhGZm1zZmzhqtwsWWRa0xuca1wyy41rXM1xMGuRzjxs2oApiG4P901+6bG+XPW8XwnhWMU1LtxrIg/4+Gv4+G+XPqjM7ZtaqjVcrqICGppSpg4CAhYGDg0CIGAIGBg4e3MCAITYQ3csmjdpjzLWmNthWtHOVotc4cTVa0YYcOHG5xtW7dmA=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4tHAOAgAQdBKQF1gQBELIZAndanpNOghiyPIloIIYDB0gQRP8BRTUFAzgLZBkgMgkAkJsDATfAHkUzCQCQggIB28UeRTgIAP4DAHuF0jQSTsCkP9MApD8KaB6D/iI2/iI3C+PLvw64543E1NMVfgdenTKF+Acb4Bxwx2DwkOCjwCZBPBTLTLLfBi6MfKCDedObRE5uLTMkpu958HyUACE2EMWOTI3c4mC3M5YsFrTHkzLcTbNlWucLZyyYuWrlm4xgCqUBOIT8Q4H4h5cGWkVUbq0nkZKZrZsFtVMGDBglSMpzrXHjy5dN9+HTjreWPJK2AIT8AHX4AP8UaTyWhkwZIaGaWCcY4cOXLpy5dOPPjz6c+HTfHGuTBi0asmrJazBipiCE5WiF/AMoShKMIRhOE4TTgITlKcIyjCMkYRE4RjGuvmwc4CE2ENW+Zq4YOHK1viaYVrRlkbrcLfCxWscjZw1bNMWNkzcgCpkBO4P+K5L+K5Wd1lnlvhPDWq1WqqYnbne758MxEYioqMRieExGW77465yAhPwDUfgGbozQzSyMEY3w58u3Ltw6azWtgxZsXChghReeOOnDprpw561rglohxGDQg/CzUVOYuNzaJiJJtcIQiJkIhEEmY2znx/JcgCE2EYW+ZhjZYWa1jiZYVrTDjxLXOTE0W48rBqxbssbFhmyACokBLoT8ZsX4zhbwy2w5K5I5rSzSzUtS0op4cMc8cuDPSMJSlLBh1Y0ghPwFmfgLRjmnmnijgSTnhw48uHHe8YUpgtitsjmjaEY4YaWG9YPxPG8e5G43GZmkIhFwVNZhmM1mJ58e/WfSITYQ4wt2DfLjZLcWZs0WtGrJitw4WLVa3yssWVtjbZceNyAKVxGE/GwR+NhmcI4o4K4sua+S9MSE/AcR+A1euGkrrwz22231AIXhjIz4fNoYUssME+BtwAAhNhGVxlyYmrFgtcY8jNa0YZW63Fhy5lrjNjY42GRrhcYXIApwHoT8d5n475YYcMcc8sMdoYsGLNowYM1LMGPNtveE/ACl+AEfBKmamTBkrirC8cc73vjrtcO22cyF00kkerhgihgRwQoyFGhjllvxskwhNhGRjmYNWmLMtcuGjla0asMS3DkYtVuFzlzYmLllmaNmoApXEIT8cZX44+bYpaMGrFoyYMGCOACD/gMw/gM76YnpxrjOetzzoIaMrIGhRMHCwKFj6WBWACE2ENnDZhhxOcK1hhcNVrTK2cLcThkxW5W+JtkaZmGLMzYACmMXhPyD4fkIPvhrCF6xwzmhglqjxMGLMIP+AMr+AK2pjk5VURFp548WOPHYhsQS8HA4JQCEgYEgIGDi4ONkY1bAITYRhZsHGZrhyrWTJkxWtHDnItxMGzha3YtmeLK0ZNGbBqAKgwEshPyJLfkSp2zz1uhG0cGKWDJipxIWpSKuG+O+eumOmNY0nqtmg/4DDP4DB51fRqNGY43l38DjURicTjOuPDnjiz1ePeeYhOFxo08HwhKRGMUZRCBGCEIQgrKsa48/FYAhNhGXLib4cebItxNsjJa0auci3DhaZFuPC1bY2zDCxbuGoApqGoT8kon5JUcufTXLe84UpizYs2q2yWiuaNSE/AKV+AS2ksGDBTBKUYzvPLXPh0335a6QhdpDBHs4USAjgghjglillyt8WMAhNhGLIya5suFitw5crFa0aN8y1www4lrJw3ZZHGFlhxOGgApZEoT8irH5Fa8kM1rYrUlHFjwVjYCD/gN4/gNn5ZhGW3OutXvQhpakgIDAMBAwEGhYGDh4uZWQITYRlxNXLZricrW7ZviWtGrBotcsMOJa2asGeFs2bt8zZsAKjAEvhPySafklfveN8U9FMGbBkwWlgjac6zvXHWdUKWtohmYK4sOS87CE/Aih+BDdC05ThWN6zxxw1rOMbSti0YMmCkoxx4dt9ePXXgxrhkCFw2Ygg1oRwwwhBDFCEEMEAjRwToYYI48uj1whNhDlo1wsWeTKtcYWrZa0bZsS3ExYsluFq4bM3DnNjauGwApiF4T8nFn5OSZ3iUgpkhsjshqjqYJAhfgGU+AVWqG6qSKOHAx4efHy42fI14G+sIXgKtHtUMEKVHBLJHPLbAygITYQ5cNGDli3brcbFu4WtMePItwssTFbkcts2JpjzOGDTCAKYhKG8oj3lERt4ChhpGKgoyQlpiQmpCCgQIbwDOeAXOCpIOeREBAQsTDz8bKzMqCF4Sz8MeBrphTxQx4nLywZYCE2EYszJy5wtWi3Iyy4VrTM4yrXDZjlWt8zRvhbuMrjG0YgCnoohPxAefiAlhihKcZrxzxzx0ssMtr2YLYs2bZi0WxTyYccQIP+Dhj+Di/Uzwco1jk5Xw48N4vF42zO545nnPWefGSE4WjqkCEBRBCcI1ThEEU54efePUAhNhGXCzzNM2ZmtatGzRa0ascy1w0c4VrLDjYtcrnDhyNmwAqgATSF+Iej4iP465Zp5k0lEUlVVmCuwmIwmEwV1E0UMlc9NOBweDxOFwOJtw98dMUNUWIwgIX4K9vgr5wE0OEiqmssssmokkhnvtwd+JxOJx+DxeDxNOBlnSVXYDCYrDYjDUXQ4CuIg/G9aPX43NrSRIAgiLhMxKJiVzN3x9lgITYRlaM2ORswzLXGZk2WtMuPCtxMmjNbkatmDPJlzZGzJuAKWhSD/irm/irtw8HhudxnWdRXSr4AhPwZhfgzh4iuxmjmngjFelc8AIXIYDQxRIhDDHDPHi8TDkghNhGZm3wt82ZktytGmZa0y4si3FhxNFrfFma5szhllYM2IAp5KIP+LK7+LMHjXPGIjEcm+Wo1qsIi5zxnPG7uE9tWg/4Niv4NXbq2543zy8eLzM04OWMaxiMRSXHOPBCFwmahg2ccEAQQwIYoYIUMBDBBDAQwy15mHBAhNhDZyzaZGjPCtyNGLJa0ZY2K1w2bOVuVljzZM2FnlYZXAAqEATKD/jQ8/jQ9O8s5zm9s8I5a4duHSuTEpu7znO88b6zxnMcHLwCD/gzC/gzDOsanVaxGGNrOPDnwzjMEQqETFs5c655AhNXSjLwLjhKAhARjGMZwSikgQQjCMEYqz068e4AhNhDBnib48WNstb5MzZa0yt2i3CwxslrfNjyN3LJtiasm4AqcATeD/jZq/jZr55u51FcKjhWq0wxm+N8euuuN9L5OThHCeTV1O3h569+ohPwaPfgzxjijabDHDPDWt63zssr4mLFg2R0TwTXnhvjrnvlx1vGOS+zFizCFx2QgbOGAhI4ISCFCQQQQSQQQQwwoUMCCCOKOCOOWe3KxwbIhNhDdnmZY2jRytc5mTla0btWi1ywaZVrfJlYsmrDMwatcIAppH4P+KqT+KqU48FTqaaYjhNVCpnhnGuaD/hXk/hXlPB1d5neebrGcRw1rhrlfTPDhAIXHYppY4SAiQxQwwRoUMKOXB4mXPCE2EOGrbDkctXC1hiY5VrRxlbLXGVmyW48zFgwYZHGZo4YgCoUBMYP+LzL+Lzeh4GaqKhV1txnjx4543mb1Go1jGNaxrHSPA58qg/4UpP4Ule4iYudtxzjOJxFOFdJ8COmtREXnOd73fg68EITJzod2ZCBBCEYIThGE4IiMIxEYRhGNb34eOAAhNhDNk4Y48jRytzZcrRa0ytMa3E5xtlrltmc42TZqzYt24AqDASuE/GnR+NOltxyzwwp2jgpgyYMltFsUpIzw3y1z1xzrW180KIT8KO34Uj92eVoZJZqYqWTneuHLfPjz4ctcaNLQyU0Nk9VIAITZzodWdYTRCcIwijAIRgRSmrO+Hj3yACE2EZXLZkwcNWS3EyxuFrTFkcrXDBpiW4czRyzxY3LBthaACm8eg/42hP42fd71nGcZxeGK1qNRiGenXFSAhPwrifhVxaZ56668PHpw6b47UpkwZrZI5r4LAIXKYqnLzwQo4kMEaFDDBCjhjnxOHgzwITYRhxsWmbM4YrXDhk5WtGjNytcuMeFbmb5GLbJky42TXKAKowE5hPx3kfjvJ0znPDLGqiYJYsWDNgyYMFKUhCNKq3w1y487myx1nCUsmLJDRgCF+FHb4Ud5UcUdEklVE10UEJPPXbbfg8Hg8LXg46YZKsBdhMNhsBnLMBgrLJII6WJnrwaE6WyXV1xlGIEIk5VpFGEowRhGE4IoRgnCMIk69PS4gCE2ENm+PGzx4261rkyNFrTIxYLXOFnhWtW2Vy1x5mblkzcgCn0khPx80fj4zpS9MbHPTPPPXHLOsZwhS1sWDFi0NV9WUIX4WJPhYpilphpXzWyS1Q3TYSjCYCqyiKGOefBx5WDKw42E4WzpxgkghCKM5wnCME5ThOGHDjwwcMAhNhDduwa42uHCtZtmbda0asG61yxwuFrVtjZM2jBrjysGoAp4JYP+Qfj+QftXXW9ZxTr0IiqxrGO2NcOFYY3nn1CE/Cwt+FdmODHLS1t7Lpy1z4caFKWtgwWwWtTRHBGAhORwuHlhWFYpwjGMJwjARgRhGNdfTrTqACE2ENGDNg2aYWq1y2x5lrTE3zLXGXE5W5MjTE0Z5W+bI4xACqUBRIP+Haj+HbXl21GtRpqeGYueOe+eueOZ4648N9s+AntVVU1mLnc8Y6u9eDHWM5Xi+kCD/h8K/h8LeLSV6zwnhHJjgiJi7jjXPHPhuXgbilMZ4TrfLjjjrrrjMznM9a7xYIP1OnwHM0oqEotIJZzmJiYrFJgiIVeJiYi4la7zvfh+OCE2EN2zPG4aMMS3GzxuVrRljxrcWZs2WtMjPM2bsGrbK1xgCr0BRoT8QFX4gN8XJwXnW9bryw2rJRa0slsmLJm0Zs2DNS2AMNKwrGc8OXHt15+Hn37dOXLlre0ZYIT8Nan4a7+Bw8ikKYpYrZqZLYLZJYqYKQpGOOuXDry78u3bl15dOPPjx4cOWt1bQwYsmLRkzZtkuFktkIThcaXgHDBCEYRohGMpoowjCcpwTgihGUEhEjFFCKEIwRK3z9GHMCE2EOcmZs4ZY2y1k1zZVrRm3aLcTZlkWucTNnlY4WmVrmcACl0VhPxaxfi1xpjtjpnlnphstaWqEcSF+Htz4et6JqKMEwEc1sGJnwOHnwuDpITdhghEQmjHDe+Xlx5QITYQ3bNcLfHiYLWbBjkWtMbRutwtsLha1asc2JtmbMWzBmAKTQuE/Fqh+LR+MuBmtmnGYIT8PEH4eHdNKq4qXzCHnEGgM9gcDhMNj8DnACE2EM2zTNhxtGa3K5xN1rRuyarcObLmW5MTls0cM8bRuxzAClYQhfizy+LQGyabDVYKCyW63BXzAIT8RBn4h99uLTCtMOCuC+DDYIaepDBKDgYOFiUCgIAhNhDfDhZYmTRsta5suRa0zY8a3Dha4lrFq5yZMmLEwY4cgAp8KIP+NAj+NCvfg48HV8L1WuGuHLhy1wqi7znjueMZ1ntUgIP+IUz+IUHV8nSOU8EZm758+PHrx8HPOczMYjlPZ4HIhMXIw4ZxjVWE4zgiQQIRRJwqvPLpy9QhNhDlyyYscOVwtzMMzVa0c42K3E2wuFrBq0c5MLXC0aMmgAplGYP+NO7+NN/u7cdZxeJxisVpw49t3QCE/Egl+I/3aw54555aznKlMmDRkjoggIayioa/BBoFAQcBBwELAxtPCwdwITYQ5cYc2JyyYrWmNnhWtMmJitcMmGZa3cOGThgxbuHLFkAKjwE1g/45nv45oeON4zpVRiODlOKiONdZ58+3Wp1HBqqqESzc99cboIT8Q7n4hv45JWQjOt74748OG+NNgwYsFONOkYVYa455b471vC9q5oWxAIR4IjDwHUCCATjGKMISglEREIwijGta8PbDwEAhNhGFo1atm7ditc5c2Ra0auMy3Eyx4VubGxZMsbFg2ytGAAqPATGD/kE8/kEx5vFvO543cRisdNdNdq1wVM3ec7viddThjDHIhPxDkfiHNk14JStgwYMVKRRvhvhvjx3yzx1QpTBg2N1MULTplwx1gIXGZSKXXwwhBDFDBDBHAQwIYo4o4o4oUMAhghhrytcOkCE2EOcrnJkcsmK1y4x41rTHkbLcLFqyWuGrRmyxOGTRplagCmweg/5CkP5Cj9zqKm+E3jPDPCq4ViNXrwcVxIT8Ryn4jWZZa4b48umeuOu+OOGKmSmjBsasEYXURT6GEiIIYCNCjIYY5cDk4coAITYQ5Z4mLNq2arcLhs5WtHGZwtcNsmRblw5WzjCxbYcLdkAKuAFAhPyP9fkgPywz4suTCpfFHQ1Ys2TBgtCUkU5xxzvWuGd55Z5cN64UcFtGbVm3aNGauKVwhfiHU+IdWeinBR4KayxZPNbDfXgb8HbgcHbfbPPXCkiuqwFl1ll112AwGGw2CwkFUsFdeDwdeHwuJwaE4nMm8LoUhSiSE5xjGBCMCMSMYRkgQihCMoyjKcYRjGeXp5YdACE2EOWGVrmas2K3DmaN1rTIwbrXDNxjWs8jhw5zZWjdozbACmQXhPyiEflEPpwZYYaYb6cOGuGulYYkgIX4d1Ph3Jrx0MGEhwUmIgwyqGKeeTBy0oXLTaVRNNBAhjjhQxxz5fHwRCE2EMGLVllyssS1lkcZVrTKwcrXORljWts2JswZ4W7JzmZACroBSIT8cdH441deTDhY2OGOFZQwYMWLNgxSpJGM7xx3x3vVfBHJhwbq2kRjjhlnlnedYGKui+ikAIT8UgX4pA0slsVMFLUyXxVhhjl04dOnLnz1xp2nkhipbFCmCuLHgxzw3rWtVZVpOylpZpaI4rRAhNnE7KEIQhGUycYpwRgCcYyrSMoQIRiIwIQhKMIwnCsJqxrPTx4d4CE2EM3DRnlcMci3JlZtFrRtlYrcTXK4W5MrBi3cOHDNkxygCqgBQIT8d9n48A8+SMqStS0MUsEKRpNGc8cMeXJpYVZXpeU5VTYYY4zVhRaeyvEjwo6ghPxWSfirvx4k0YxvfLhx58+OuOcJYsWDFsloxUzNDJWlZY2dhY5zrWuHDHLDXkz5MYCEzc534wlGE4QjBFCcLyjGEEJIyQhNAnCInAijFWs7xR18oCE2EYcLdnmx48i1hibY1rTDjyLcWVxjW5GjHHlxOczbMyzACqEBPYT8g2n5BzcMIQpCUZQlZjzShRSGKGKGCeKcarwrWd76a67574Z3hO0sGaXM08zQhPxYSfivbnRNWt648O9x8OvPhxzvKOKWimzBstowUwYLThNdnldddOdMNoiE8CUeCQnKMIwnCU05TCaKU5ISQQjKMEIVlFGKtZ4c/B1AITYQ5yuc2NhicrXGZkyWtHLXMtwssjVbkx5sTBzlc4ceXIAKgwEug/5HiP5Hpd9bIqq1rXTXLhyxWFznPOd54p2KrTwL6aCE/FTJ+KmnNgjalKQjK8K3rhy48d8N6whaWLBochSkpxrlplwghOtoeA5xIRRgjCMCEYTlGMowjABOs9PDw84hNhGJg5b5czbMtZ5sbFa0yt2S3C0ZtVrRxjyZMOZgwbsHAAqAAS6D/kwY/kw764663yvDUVFVWsYcJ1x11rMznHHh5NXnObrGgIT8VHn4qQYZJ5I4o2QTTnWKM7XwYcF5Tnj2bdWvdjlNCatgg/G9T2collNlolFzOUTEVGCUkE58+yE2EOcTTMwysmq3MzaYVrTHhyrXOFllW4mLJxicY8bhwyaACn8nhfk/8+UBmnAzy1wU0LIrLKMJNgIrIZp098OFpwdeHrwuDwNOLIP+Kf7+KgXljHJwnltd3N5xnWdZpet63rdZzeNghOlg7qFJQihWNZoqxhBCEsEowhFeefquACE2EZXDTIwaNcy3C3bYVrRxhyLcLdowW42jTK0csmblzkw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1VHAOAgAQdBNoKtgUBELIZAndanpNOghiyPIloIIYDB0gQRP8BRTUFAzgLZBkgMgkAkJsDATfAHkUzCQCQggIB28UeRTgIAP4DAHuF0jQSTsCkP9MApD8KcyOD/gwm/gwhy8Lw9bjjy44uJ1dITFxnF1xxqaCF+AeL4B1611+AwOKpsVSSRTRQQJ446Z7Y8PgsjZjYJ4P0usQtMmcpSuIlEzN5z4PGe/kAITYQ4yN2bbC2aLXLLLkWtGmFotcY8rZbhbscbTG4YtW+NyAKaR+D/g52/g53vNTet43reM4vEKVdWmIyhPwDTfgGn2I5IaK5p5L4McbzwzvhjnxY2+UMoISHScfDCiUE04pozRinO+/PHpAhNhDDK5cuWWNktyucmRa0bOW63EwxuFrdu2ZtHGNozbMmoApgGIT8HS34Ol+FlhSFp4p4qwjG92/BhyiD/gJs/gJtzioms64xaZKjwfAjAIXQRQ6FFEEMMMaGGPA4+WTNACE2EZcjVw1xt2K1g5YN1rTFkbLXLBk3W5GuNy2aMmznJkxACksLhPwcJfg4JxS0Q0TpSoCE/Aih+BDuONjxbYRmhraKgIPAsHFysuigITYQ1xOXGRw1crcjVk0WtMOTCtw4XGNa4aYWjZq1buXGJyAKaBqD/hVg/hVhXrjjcZxxxvU1ieHPwuvabIT8BNH4CadFcjNLRgyLQYb4dMeK158OsIXFYqHF0wxoYI0UcMcamW2GG2nWACE2EY3LlwzxsWy3KwxsFrRtjwrcOFrlWt8ORo0x4mDhriyACp8BRIP+FyT+Fx+8rlc2lNRUcufLo4RiqhUoq0Mtubje73vjPGZnFarhPgHkAIP+Au7+AuPlWuXDGIXPHfHju++M+HC5YmsRGIqF3e883OdpqdMY1WKjlz0ShPAUpV8DwjCMpwBFGCMEIynBGAEEBBGE4RhEjStMMNO3hxl2ACE2EN2LZs5xZWq1uwa5lrRnjyLXDdswWtMuVwzxZGGZuyyACr0BU4T8P+X4f1dOPiZ7bdWmN7cfFjheU5QhRRJJJCSUJISijVGcU6JyDRWlKSkivWufNnjDDg35sICE/AbJ+A2PDaqEtdsXB4HF0RotG0JQhKFo4IQpKEKqrzrGJOEYxjjwYQtjRinCMiFMeLXq4fC5OiaD9btfwCpQqZi6zWYu4us4zhMExMAhdTExdTEwRMSTC8Zq53vj3zbwgCE2EZGrJq2yOHK1pmYYVrTJkarcTPE4W5mLhs2yMMjnM4cAClsXhPw+gfh8zvXVr2XtHApCUawx0yxgg/4E9P4E+99O/bnwi9TV4szU84CE52SHVhMiiiinOePjxCE2EMMjTI4cuMS1w5xuFrTIwbrcWVyyW5MLVw4cY8mRjjcgClYUg/4hPv4hR+18OjhEYleOPLO6g/4EyP4Et+F5q6yupnF1HXCFi0iPNwwo0KFHTka4s4AhNhGRozaZMONmtaNmjha0c5Ga3Dkb5FrDNiyMMjLIxyNG4AplGIT8SF34kO4zVjOM63nhnKODBg4VuFKD/gR+/gR91jGNVqIwwnOd9d+HfcCGuoZA4DICAgYCBgIGAg4KDgYuxg1AITYQyZsnDDKwarWbZu4WtGThktc4cWRayc5crZtkYZGLNwAKvgFRg/4pWv4pW3Try59M3i9Xq9QiJZZnm5c5JmkVisVqKiasuU3Ntyzd5vM3SOU+U6dAhPwM1fgZrZ82fNvxXlhhjZY3nGUcVrYMGY3WxYqWTx4cunLpy4cdYxhSGC1MGDFbNgyZsGSlpI1vPLPbPPnygITZyJ9mcoQQEYREScIyiQRIwiEIoCMJyihGU6VQnKMJyjCKMLzv2Zw6ACE2EZsrli3Z5Ga3MyaYVrRo5brcTLE2Wt2+LIwaYczBjhcgCq0BSoP+M27+M2/yenJ16N6LhM0xitVrFaQuc75z4fTqVOLxE4zqdRGqxRnO759Z6748QIT8BcX4C417MOBlyM0LUzMUitceHDry5b3mlbBkxWxYKUhKc41rWeGeOOmue+O96oUnmwZLSITqYtPDjKqExGE4whERQjAjCMJwAAQjCAQnKaMBXH3Yo+CAITYQ1ZNmTZu5crWuXLkWtMLRgtxNsLRa4xZsmTLhaMnLZgAKbSWD/hW0/hW1Dp1xvhvlvVxMXGauLTMXwt4XGoT8Iv34Rfw0adV9UdC1EV4YaXRjOs6tLDhihMl4SlBJGVZ1TEYIxhERjPLv4MOUITYRiYtsuRi4arWbds0WtGjdgtcNXLZbla5szVs5Y42rZsAKZyGD/hd+/hd/ug5ZXHFLNUxhiEXrnFCE/CRN+EifPmMWPVHBHJHIpJCLHG9889sMuUCF1UEWzgECIgQkaEQwwxz4HHsgITYQ0aOWePCwyLXLTNiWtG2bGtw5s2NbkxOGDnK2wsMbfGAKWxiE/C9V+F6scCtrQlGk0ZxvHDl2bYP+Eh7+Eh8Zq4uOOsir6ZwAhoC4gIG9IJACBIGFg42PlV4AITYQzcs2znMybrcTBvlWtG7ZwtcOcLBbhYZGDBwyy5GzBiAKVhOD/hbQ/hbLz2xrVanUwinXQIP+E+b+E9nqpKLxlO5jjgCGkqaDsYGBgkFBkDAxdig74CE2EMMrLM5bN8K1q3ys1rTKxxLcLVtlW5G+ZvmYNMbRg0zACpMBLIfikuKToFBT6fk6naJROAwCDwaDwZA4EJdL41CYHBIBFZhMZ1O59P1SmsAAh/AEt4Al4bDEVihA4Emk1oVDp1PolFT6fik0isyCCwRNrPZqjUJrNELigIPhpMTUXGUXGZuLqYiSJSlMTmfF83jHYCE2ENXDhnjxuW63Lma5FrRvjbLcTdm1WtWuFhlZYXDHM4bgCpYBQIP879+ddy0TeZ43vPOOcXFRqqxrfjbjF1bLd5cW423OUxDWOnDXDACD/cefuOe+MTU0wxHC+CrZZubjr4nOpwjE8LhGY2zHON1uZnHftxuMgIToYIdOU4RnFAITmnK9KyIQjKMIwIEAEUUUZ1w8PSeAgCE2EN8ORnkYscS1zhaM1rRy5brcTRrhW5mGXLkYNWOJozaAClwYhPpZPpZc0aUxSwRhWGOd5683Dwa4VIP+ADT+ADXp1zSaC6mpxvtnFIXgK2CPZoQEMccss98c+WAhNhDNhiZ4mDJityY3OJa0c42a1yyY5VrHFjZtGDBk0aYmYApcFoT6eb6f/RKObHwr4JUlCmHBhhhriIP+AVr+AUvV8a6451zjML1x5Zzog+3ld+NoJmb4zle/JzyAITYQ2w5mDLC3xLW7ZsyWtHDPEtcYcTha5aM3GRnia42WNwAKXxqD/cxfuY11c1uOOOtZicXVOWFgg/3mH7zF0arVcHK+Ga23zjw76uqFw2MQ6WGKGZBFChSo5ZbcjDBpACE2EZWOLEzcMMK3K5cuVrRzhzLcWFqxWucTDDhYtXDJyyagCnolg/4AUv4AX95lGMY1iOURVQiGc748e/Pnx7zx4yCE+9m+8/pZkhCa9cN8eW+e+nDjw441hC2LBstxNGDIheAMDA28UMEUKGCGAgQRxQoUUcUsUtehRyAhNhGXC3cYcjfCtaN2OVa0x4sy3E2ZsluPDiZYXGZu3wuMYAqVATSG4pDikQjYxBwRAwEPDImIAhIWCgyEhYaHlJWgoaKjYGwOvL1SUoCH8GdHgzpCaTVUqnRKLRKLPJ6oVDApNIqNQrdasdirtcp9OodCm82SmUIRCVCoYIP4G8O73xubVdTBExJJMTCYupExNruc8ePg9iE2ENWDRs0aNMK1szxY1rRzjzLXDZgyW5MeNvma4WrZhjxACrYBQoflVOVVSmVQGQQ2HQWGQtAYHA4PAYTAIPAIOQCAIBAiKQeCQSBQSBkFgcLgMLg8Fg8BhKBwVAYFLK/XqnUp/PkPhPwW9fgt7c3Vo34IqSpaGSuKtIkJxjOOfJlwVhAlKEI2jIpGEysa59m2U9OhzYTV0kfAtUEIQhCMEIkUUYkYBBCKESU4IyiIwjKda5ePePOAITYRhauXOJqwbrcjnI3WtMzZotcOcbZblb5MuTLhyY8ThyAKXBOD/QPfoH+XPwrcHDOs1uuOaIP+DJT+DJXlz8LwZq11nF4m+ACGtIqChcCoGCgIGAg4GDgZGXg5gCE2EOWzhixb4cK3I2bt1rRxiZLcLjG2W4WWZq5xtcOZs0yAClsThPoNPoSdTZLNDJW2HBhlnwQygIP+Dnj+Dmvq3ud4zjOnC76dQIaslICDwLBoGAgSAgYGPmYGoCE2EYWLfHmbMcS1o2ytVrTLjyLXLdw0WsWrhplyMsTFi2bACokBNoP9WJ+rh6OmOmOEViYTdzec8853xcWY3SsVrpXgYxjGrrOudUCD/gze/gzbx3x1jMpi+Cta1XDGKmrxdZibu+LM8+FzKdxx4d7shOFykPBsIwQhGCMIggQCKCMEREjCsZ1y8uOQITYQ3YZW7PLiZrcOLGyWtHLFutxYWzRbjbZmOJu5ZuWbHMAKhgEvg/4Ahv4AhzjzxxkanGNY1qsREXHGM5uc3xnM7zPXHfrsg/4MeP4MeTwOfSOEdJ1UJu974555755743ziyMcOGPCrwOmAhNXQy553vOcIicIwjGEYIEownBGMEYThPH3ayzAhNhDVnlzZcbDMtyNWjda0x5Mi1wxbt1rRvjZZGjZziaYcYAqBAoQBg/46HP46Hbpdc+Xft4fheD4HXo58jGenXxuOIiJm85zvc5XicY5eD4F1SKwqLmevTvmdxnF6chXCsQiNxm+vTq65nK41GOnXpwVFRE28Hp4M7uZjbp1AhPwJIfgSRy5NtsnD4WfNnzYcF7L2y5MuTToz0olCUIQlPBNKcYwwxnKeXJvtCcko0lBqnC0IxmrPCNsoxihCkkLTkxQSQTqwwjjRnBKErR2RkhKsK3llg+3LjxzVQiSckwmLhBMXEoCJCYkACYCJhEkiQgCYTBMCSSYQRKJgQlx9XnPoACE2ENGrRkzbMG61mxYtFrRw5brXOZtiW42zVq2zZWjLDixgCnUlg/4fGP4fGQqzwvD1z5d+XOsptMKio4Z6de1ghPwj9fhH7DFjMWPjYck8kqRlCSE41vPPDh2vw7CFgzmdQRQQwRQIEMaOWCEQwQksc8uFwcOwITYQ1xuGOVgzyrWbBxhWtG+FmtxZmGZa1cYcbfFiyM8zDKAKaR6D/iE6/iE7eB4PLvjNbq5uJqcRGr1x7d9YhPwkkfhJJZs/Cx6K5JWUnKMJxnhZ5cPNw7wAg/S8OYkhlcTEotc3d3vv4vQhNhGLFibuG7fItxsmzNa0xOMi3Ezws1rVo5yZMWTCxatWgApZGIP+IUr+IUsjtGo1hUXMzueceGCD/hJ4/hJ5OfKS63EkEToAhcViINTDBAggQEMKWGOGvIyAITYQ1w5MLFu5ZrWWZq0WtGTZwtxMMbVa2y4mDHI4zY2bLKAKXBSD/iJC/iIzvlGo4RSZrdZquYCD/hQQ/hP551xxmN2zF5rN8OKGmKiBgMDwKCgIGAQMDCwsTPwtECE2EZW7lg4yMGa1xjbMVrRi5cLcWZg3Ws2mTKyyt2+VjhcACnAjg/4puv4pu+nXp1OnXd62us1UXUTEw1x8Di8Ag/4SUv4SUyJOHHxuPRwjlNTUzdrdceDjw3OFiy2XgkRIIYI4YxDDCQoUMcMs9uLawCE2EMsmJzhZsca1vjyNVrTFhZrcTXLmWsW7fG2zNsjbLmwgCmkfg/4rZP4rX8ulybxx1xxvG8ZrMIqem3hAg/4R8v4R5+bwLicNX0z0jUxMZc8z314rmITB1HN3wlCUEJRjGKaKE1Z4+DnkITYQ0zOMzZqzarW2NxmWtGjfCtxMHGFbkc5GTFwyzMG2HMAKWBSD/iuA/iuB6YnUaQVV1zT3g/4SOP4SOeuoxZMZq51d8MiGiLSBh7mBgIBAIBAxMPGysLcAITYQ0YN8mXHmyLXGZs5WtGjXKtwuWzBayZMsePDmZscLPKAKVRCE/Fc1+K5PBDBTFamHNrwZYTCD/hPE/hO51zm4tx4deXWdAIaYqjBcDAELCwsHDycwITYQwxs3DBk4cLcTLMyWtMrVitcMMzZaxyYWLBlixMG7jIAKayGD/jOU/jOVJi2OvLjrfK8SEzETw4+B4PYAhPwjufhHdNWviZcUcFckclbRhGt4xwxvDXwODOSD8Ck5lBFptaUwJuc8fL68gCE2EMMLVsxcOMq1kxb41rRs5crcOZi5W5GWHJlaZcrVu3ZACmAegv8ADKn+ABlV3iStltmykOd+DoCD/hHQ/hHRdOviZ04Tq9NZi5XfGuuPDIN8FPN8uLIipEplK88d740AITYQ0cN8mXLlyrcbNvkWtGGZwtcYXOZbjb5MrDGxct3ORkAKYBeE/GyZ+Nk3iYZFJ0ngvgmRllph1oP+Ei7+Ei+bibxnWaul448uvKCFw2Kg18UU0UMUMUscMMcs89uBxQAhNhGFwza4WrjMtyY8zVa0x5Wy3DjxMFrJmxxMcmRtly5mYApVEYT8bRX42i+ZnwQtMRlOebGAg/4Tpv4Tp9XCazC7uccwhrKIYHgoCAQUHBQEXJz8BaAhNhGHNhxYWeNktw4WmFa0asHC3FizMFuFpmZM3OXHmxYWIApcFoP+PdD+Pd3tMVut1uNiHK6AhPwiifhE5tghkjkYI4sMLxnjjj04wIXEYjLwkBBHDHChjnwuLjzwITYRicsmLNu5arW7Zq4WtMWFstxOW7la4xMGTjI3cNnDVmAKxAFjg/5BIP5BOfAzV6tkzU1MRcUnhNVfTr06+V1qrJldTBNzm5mairp4F1iKiLit1lczxjN3MXrr0dehz5CD/hDy/hDjuacLxNYvE6zjNbm8znny5zHft4ukRSoiIrU4iKmLteefgeC6dVze15u6ulYjEwHTw/CeD4BnAIS3ehHwTFCRAQmRCMCMCEQRgBGBGEYAAIwQIRgiAQiTjXXx7x8CACE2ENsmJu2YMXK3GybMVrTI5brXLJviWscmLG4ZM2OPMyYgCskBaoP+QJL+QInj4Xh9Ovgcy6ziYuLXnN80zEYioRF6nGsVyrFUVul6iYmZzN3GZTm9zm94mEQMt3m8pYnsxVCD/hDA/hC348OPTr5HOsVqsYwqU3Ns3dze54tszmbmLjEVqKqIiLiZm5u7u5ytmkXW8ETicVOKiaRGeXONyIS3ei8DxlCEYEERGJCKARRhGACMAjAAEIkIwBAjCIRgjAIwjFO/B5Z4GCE2EOG7Ry1yOMS1zkxZFrRtlwrXGNy4W5sLFs3bNmjnE3bACo8CtAGD/jpq/jpr8XxOvQN63rbU1E0m4mZQmJgi6KQiBNolGIiJheYXExMJiYIuEJq8WTcymEomVwIqYugAAA3oYzw49u/geD0663jIN6deni4mc1oAg/4EsP4EsYm6Dp18DwfM68Jpiaqp1nCoKuIWvUwqcbi53OYmrhcXc5TdTdSIRNZwTEZxKYhE4mambi5lNx18DweXMAAAOfJ37d+3g+B37denPlz5c+Tv2OfIVE1mccyD9Tl4O+OZsgRKQlNXV1eJRIlE1JNWE1cEwmAEXAAhdXUgAAIkAIlEkwCJBMAJgmAJTFwRLfr8594hNhDhvlxMHGFstb5ceJa0ytsa1wxx4luVy1cNMbFs3b5WQAqPAUCD/kk6/kk7XQdZnbcTUYrVRESMzJMxFKmoxns5RwprbjHXW92Ag/4R2P4R2XXo69HOqvE4YzqERVYmsTECVss3br43g1crWzHXU7qE6VurNKSEUpokYxijCMIwQnKIBCAQnCKMYk54+XWfeCE2EZsTZk2b42C1rjyZFrTKxYrXObGwWuWDVq0Z5nONvjwgCkUIhPyQWfkgPvmnkthAg/4Thv4TfecTiOaHmEGgVBhcZicOITYRlYOGjNuxbrXDRviWtMuZstcuMrNaycNcOVliwuWWXGAKWBOD/koy/kovnk6TwmojeONbzoCD/hO6/hOf3PBhM5jbnjneAIa+gYS9h4AQaBgYmDgZOPsgITYRjZt2Llo4cLXGNiwWtHOFgtcs8bhbkwuc2FrlZ4sLXMAKTg6D/kvI/kv1yTwrHRy5aIP+FDb+FCua1VJ5c+LmhqyWVMjCwELCys/EsCAhNhDnJlzZHDfItwtc2Za0auMS3E2aMluLEybMGjJi5ZtsoAqaAT+D/lEo/lEH744Xres4zEzc8Z5ua4pisa1DEom7u+fbvGYQIieF9M60hPwpdfhTBjlllhhllpeUZSxQyZHGgpJPHPLe+Os5zpKUqYpy4EaYJUSiTy5suGqD18AeH4uYi6lM3KCauJXExMTEwBEwESmJSzfh+vNAITYRiyM2OPM4YrXONy4WtMLVktw5MeRbicYsWTE5b5MbhgAKlAE8g/5awv5aw/B8Dauet4vVVrFaiIuNznN5Ouoqo0xOr0wqJvM848HhdoP+EqL+EqOr8S+kclXN3xvjnjOd5tUVrk4YqImNuM8573xzu4vlfgb8CpCDfA0e7Upla0xImJiamCYlNXSImCUrmZm74+Xz5CE2EYnLRm1YN3K1gzbOVrTCxZLXDNm0WscmFy3bscmHGyaACq0BSIP+Xpj+XpmJ3NzluNxfDeo4R0rlXDFRM3nO+N5m4nl4Pgb1WKrhGmLgm98ePXv4e/F8HmCD/hKY/hKZ8TxfARrWFRBtmMs3e+fHfXeczEVjhjGOnHh4U0xccZ453eb41xZXPLc6hOpmn4BnKEoxhGCESCMIokUYRhGACIgJTkjARhEjGM+Py4UAITYQxctMuHE1crWDFs0WtMeRgtxOMuJazbs8LZozYt2zNwAKzQLYAYP+JYT+JbPtN8s6nU45eD4HXp4eJ4zxnN3WUILiZRKGW01XDXbHaukcK4Y1yxw4Y4YjGsRWKmlqurzF3ec3K4JmcptNF3OZ3WbTm+M8ZzF4uazN5zxjdZTFze7vObm5RcXaW4lcXMZmZskyzLNZxMQuIjGI8CunAIL+fTv59LnjznZWyy7nws1ZcceM5njHGCPgTMmbyKZrzCrVvbu7evLt6ratZtlSWSyBNnV2aad27t+H15gp2dmry4vGFmJy5vLzcrAyyQlxjlZZJM5xnLJ8Pr4d8oN73rwiUrTUFWmZmBBKUxMTVxJMTCJSC9TUXEgiYmEolExMSJgiSJAlIvCFSmt6ukVmpZrMRNTE1MxIkAmrqZq4mJQTVwEwEwImJiQTnPk+bHhAITYQzYtWmZllZLczVozWtMuZytcOM2Na0YtmzBpkbOGWZuAKqwFSg/4gWP4gZ+gOjr5HPtPTGtaxiLzvjx58evHjx48ZtWscO2+HBqKiImbzec3mdpubmbubqNcK8ICD/gsQ/gsNsA43G444zCMU4Rio1EKXK8p34mcTpCLiyYzVxbLM3cpmr4ZzyIP2tc/ZhUUqSZmbAlEkxEolEokRMTBMAhNSiUxaYmfF9OOgITYQ0c5XDbHmcrWuFk3WtGbRutxM2+ZbmzOMThg4bNcuRkAKggEyg/4oQv4oV8bkIqunh+FvVX4E0TO53PFluc3OUsYx4XJ5gIP+C1j+C1nlmKmJJ3y58ufgeD4F0iRdZxnGYzGbMxG8V4/AhHah24RIowiIAjAlBKMCcYRIoxwzy8WPQCE2EMWmJg5Zt2q1xkc5lrTJlxrcLPC0WuXGXHjYM2TByycACmwhg/4q+v4q+wzOc7vjG6cq7a4dI5TrfDw9XzCD/goe/gofHZjGNaipq423mc73fN4crIW7PQNfDDAghkhghgjghI0KGGOm/EsoITYRjxMWGTMxcLWDfM2WtGjTItxZc2ZbhxsnOFtjY5GeHEAKXhSD/ilK/ilLmO0YrW8ZxxqUZ7CE/Bhh+DDHRppFO2XBhtelYQx4gIaMsIGCwDBwEDCwMCgICBgk3F0QITYQ1YYcjjK2zLcuRyyWtHDXItcsG2RaycZHDHC3YZW+LEAKigE3g/4rvv4rv27rjVzhVVHSdQqLXffwvD1MxURWKioqEzeXguOQg/4L4v4L43SeUcrxluefPp1ttM0rV142YxmLvjO7zNyRHDr04eCAg/A9bfo3MzMWmCJhKZEETExJCE1cXFzfh+uoITYQyaNm2Ro5arcbFw0WtGLlgtcOGrVaxYM3DDK3xY8ORkAKvQFUg/4tuP4tuc43rnE7ji41zq16nERjhjGNYxWrxMRCoVlnOeLjM714OJXCMYxwrg1nXHhz5eD2niCE/Bet+C9fXq37t+SakaRotGFChCEIypOKd4YY4V1YziihCUJZMuTFSGKUJIxXjGscsNsN9uDCucCD9zo9Py4REQiYuLiZiZiYmJiYIAExMEJiYuJTUzVwTE3d3a47+H5AITYRjYZGObMywrcmLLmWtGmFytcZGjFbmatWGRs5yOXObCAKbx6D/jDk/jDnnMrneZuprXDXLHK/A5+B17ZrkIT8Epn4JO5RrmzWlghGCsb1rWemHDlvhrwxhdBhIYNrLJHEIYIUEaWGeGOOKCvD5AAhNhDFg0cuMuHCtysnLda0aOGq1yxYs1rDDkYuWblyxcNXIApvIIT8ZdH4y85zvFOE4TpOiVMGDBknsw4teTTgnhCD/gk+/gklvlfStUlLNzmM5c68HHh8udTshOpslPwXCMIwRhGEYRRnhrWMIKSy4iE2EOcrFk1c5nC1ixzN1rTJjzLXLjE2WtG7DMwbssuXNiagCn0thPxptfjTb1aw4cMMLwhSmC2K1MFJShGNb1w4ct9OPPhvpnPKgv5wm/nCeUObM3m8vK8dxKxIJfObt89vwoXBZqGLZwIIIICFCjjghIEMUMAgIIYIVOhtgwQhNhDTHkct8rFgtbtczFa0ZtGq3E1bZFuVvmaMmrZqxyM3IArQAV6E/ENV+IavfuadAxwphlWUYEYRRmrIpDJfJKEIwy7scLSpgpSVIS1QjSs45+Drjrvlwo1jWadSFI4J5p6I4skwg/4R9P4R9e3dnA8TfBwjlfScCZ43nne7614/DdTGOW+mKqF5zxzz8Pec5rvPgb1J0isY1jGKjCp1nW+VzHeE43C58ZIznNGEYiJEhGEZRgIkRGCMCMAhGdw1VlSEUuDaCMEYIpkYxnj5sYdoITYRlYNGOJs0cLWjRjjWtGjZitw5cWNbkc4crRkybY2LHIAKwQFmg/4sKv4sK2tiJTGazW62mYClWms1CIqJoqIxFYnVUqcCJMxutxmc3xvjvjfG7WpiOE+Bx8Z4QIP+EZD+EZF16DwL4R0jWIYnF1leb453nOczd5ubuUYOF4nWK1jFGZ3xnjd3nK7zcWmGGIjFVVTq+3HTAIPp7Hm2mczKYmUxKYmJARMTEiQCEoTEwmARMESiYkRcBMWud9/J718BACE2EZnLDHhYM2C1k0xOVrRiwzLcLRlhWuWbLG2zYcuZrkwgCqsBU4P+NZ7+NZ8c+m4RdZibzd5tdOF8oxiqnleq1GK4MJauYRObvec3tbjXOee+fHjm+c758YP+EiD+EiER2dHCuW8TW44zuO87znM5jeM6vTGMRwmJuNzdzc3LbN3NiMIiojlvpiCD+BvDm98blITEwAkmLSTBBEwTBNSiYmJoTExZMC/N9U+CgCE2EOMbZi2zNcK1pkxNlrTE2brXDVg4WuW7BxlZt8rdg0cgCnUig/4f6P4f2+s8L1dbrnXFxrMIVTV8s8uPgKCE/EDp+IG+uSjFHFHFKzApGmNe9cc88tubiwvjhclipNPLBDBLFHEhijghhhhQwSo44578fBngITYQwxOXDPDlwrcOZs4WtG7hitxZWrhazbNG+Vg1w4mmLKAKbiCD/iMW/iMXa268IltmcxcQqocK4uHHAIT8Qdn4g7WbO3XxQxSyLTpOGGGOeG8d+ji4uDSFwmchi28CCFBAgII4IYUcMMctONtaACE2EOcmHMxx4XK1tkaMVrRy3aLXGZq2WtWuLIywsGmPJmyAClUUg/4ixP4isY5ckam9tzd8XUCC/sW7+xc1zbNzWyeKwIaonICDwLBhAQMFAwEfWwsDbCE2EY8mNwxa5XC3G0zNlrRxkYLXLPLhW5nLVm0y42rTMyZACkcKhPxEVfiILhmhkpoVg/4jav4jXeMOe1bAhoK6QGAYWFqYmAAhNhDNu5YNsjPCtzM2TNa0yuWy1w4ZtluHDmb5MrTG0YZmwAplGoT8U5H4p072z4M+LDScpwkpHFXNNonghPxDdfiGlasOyeauCcrxrWeGeOOdnrWEp2J4cd6xnGaMUYznGscO/HzgITYQwbMG7nK5yLWbjFlWtGWFgtw4XGJazctG7Fk2Y422RmAKZh2D/ixI/ixJ5c8Zmczud444umIjDlz5AIP+IRL+IRPkrDpPCeDV6uIne55vB6iF0kkGxhiiiIoISGFLBHDHHbh8CzwhNhGHCzauGzhitZucOJa0bOGS1xkysVrXC5bZGONhizNsoApYFIT8WFn4sLWjTxMNLSkgjDPGWsCD/iGy/iGzcOO4SmYi+GZ6bIaOsIOAv4GAAgYOHnZWCsAhNhGZmyct2TfMtaM3DBa0zMmC3CzbOFrfNmx4WGJk4xt2wApRDoT8Vv34rfY8CFGadq5LzIT8SBH4j9deLLKsq0w0jcCGnKKCg8CwMCQcTLycYCE2EZMjDLjcOGi1tmctFrRvlbLcLFi1Wtm7bGwxYcTdw3zACl4Xg/4zKv4zKaudVcTltcXGp6VAg/4hNP4hIYmq1itaqoqM5eDd+KCGjrBAYDgUEIKDgIFAwMPI1MBEACE2EMc2Vw5cOMS1o2aYlrTG4yrXLlziW5WmJuwbZXOHGzwgCmsgg/42HP42Hc1BM3ut1nSoqpq4Hjd1AIT8Qk34hJ+FjniwWhgYr4LwjOs74Y48o3wyxIWrSQxbGNFBBAQRo0MMJChjnytcWmAhNhGJgzc5MmVstbsmLZa0yNWS1ywxNluRy5atcrjHiZMMQApXFIP+Ngr+NfnwXhZrGqxiiObPUIP+IVb+IVcnExbMrnHPWACFqz0OFycUMBBChjlwOThxACE2EZcONpmxNsK1s3YuVrRvhyLXDJs1WuceZnhxsnDJg1xAClEQhPxrZfjWz2LYsGCy08F6zIP+I3j+I3nwu5cRaYi4h4xKIHAqLACAoHBZnAU6ITYRmzYcrRu5crWTfDjWtMeXMtctcrVazxZMrFw0asWrPCAKbSOD/j0U/j0VOnXlz1O9b1dTEpi4tV4vV9JAg/4gJP4gJSYq/ArfgT0rFYxRK+M53u++c9yEdDmwlRKMFU4zhOCcpwjFGFY4+rCgITYQ4yNMjVi3xLWLDI0WtMTLCtw427hbmwsGLRvlbsmDdoAKZx2D/kBs/kBt4camLXuN1uJiYiKnoPCAhPw/dfh+7yMFMWKGRgrirKKM55cOePFOKIXURNbDBEggQEcEcKGGGGOWvMrAITYRkZuczPLmZLcbVw4WtMznMtcNsrRa4YsmjFkybscmJgAKTg6E/IGN+QKeMs2BS8tMtNSD/iAi/iAn4pTw303yi4a2hoDAKBQsHAwMPOghNhDZhhxN2jFotZYcLFa0xM8K1w1YMFuFqzcNnGVo3Y4sQApSD4T8gNX5AXaZoaqYFpwyzsCD/iLm/iLX4spreM8p54CGqJqAgcDwMCQMLG1MFKAhNhDjDiauGjBotyMsbRa0Y42a3E5xtVuVzlZ4smRvjZtXAAplGYP+SAj+SBVUIuMzldXinaeHHxIAhfiBq+IFOmqaiSqSKiOKWGeWm2HI4jE4WACF1E0OrjgQEEMEKNLPPLDg79AAITYRka5cuFjmyrWLjEyWtMORgtct8rdblxOWrhyxaZGmXEAKswFRg/5Kav5Ka9xubu83uc4cKx0dCeE6jDSJZSKmogIjOLxdZrNbzvPXfe+eZVuazICD/iEo/iEVzycOFaqpZvjfXN8cneOMcazwzyjUcIxUYiYXd5zPNmdztm8piKYjFVyvwKxAhOF0IR8E3khGQhNGMU4CUUIowjAkhCKESMEIwjCMIwjCMIoynKIjfP25PAghNhDlq2aZcjVyta5sTha0x5MS1zmctFrfHhasMuHHkZMXAAp1KYP+SAr+SBXgdegi8Zq6vGcZrMyi6iIicZrr02CE/F+x+L83GSmN2XMxUwUxME7IQvGOFlvfG4OTlywgg+XvPT8GLgiUTCSUkwlMXN3fPx/BoCE2ENWbls4cM261rhyMFrTKwyrcTlw0W5meLG1a5mbRs1zACm8ig/5KTv5KTxUymMt1uLqWGGGM+F35TACE/GFZ+MK0bksFMzFHBOl1axwzw1xzy588b4SF1EkGrjgQIo4o4IYYUEaFDDDDBLXi7YNUITYQxYZMOXM0wrWmPFhWtGLFgtwuXGJa3Z5czfEyw4WLjCAKZB2E/JT5+Sn0DJl4WHJLBKSVYzuy214wg/4w/v4w/wOHHGazEzMrrfTr4FwAhdZFbmSGFBDAhQwwoYYYY68TiZM0ITYRlYNGuRo4brW7PG0WtMjRwtxNmOVa1bMWuPG0xYXDDKAKURCE/JR1+Sj+WKEMlslMUIyy44P+Myb+MxfvU3V1M1zxcoaQsICCwCEDBwtXNoAhNhDZqxY4mTJstbt2DRa0cNGa1wxaN1rfE3yZmWXMxZsWgA==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YpHAOAgAQdBKIIvAIBELIZAndanpNOghiyPIloIIYDB0gQRP8BRTUFAzgLZBkgMgkAkJsDATfAHkUzCQCQggIB28UeRTgIAP4DAHuF0jQSTsCkP9MApD8KoQFGg/4Rdv4Rd0zt1xxxnUY6NcKxWKYlM5zm7zczKreNmtKuZzm3GLSjPTn4DmCE/C1p+Fpu1MjJHBjllnlw8Fza473vSVMWDBiyZMWSVkJ3w30s+O90oYMWLNbBakqRmy03sNSDrxLnK4iYZtJIi4ACJAImARMTEkxmevXz58ohNhDXK0cs8bFotbssOZa0ZOMS1yzcM1rNy0xYmzNkzZN8YAqKATSD/hV2/hV3ieiGGJ1nG64xxnje74zubwxjhjljGqiYuN115bmD/hfE/hfF7d+kzhLM5zzc5zi8RwxyeE4cMVUy3ned5zfN4eM9QITrQ7pJCKUYQQEYRhGESMIwjGEUSMIoq3x7cuohNhGNyxZuMeJgtyuHONa0Z5nK1xlZYVuZvixZGTFjmx5GIAqNATyD/hfS/hfRxd1JFhFRwngiZnbjNzMwxMdGJxmrzeZmJT04vGCD/hee/hd9ntlxjneeZ4N3mZjGMcNY1iIrMca8Phx6zK9OmuWo0Z548l4og/gqvN8HilcIkJTExMCATEgQmBEyvj4PpuwhNhDHExYt8OJqtxs8bRa0Y4sK3E1aOVrTEwcMGDBplaZsIAqSATqD/hsM/hsH71nNZxnhelVjlGMRMbzvr06ipqlODTV4ztznnHXUd4T8KyX4VeYNjIohOeHDfDpx48s8NI4LbL6sULQlGOGOnDrx68Om8aytmwaKcDFsg9fBEd/XlNySi4GQQqIlMCEBK0rvfPzeNCE2EY8jJq2ZNMq1w5ys1rRtjbLcOTE5W5cjNk3zM8jVi2agCmgig/4R0v4R29deg30nE4YiKioQuJmY3EiE/Dl1+HKnTs2jHfDPDW8lIWhggowQxNSkgIPzOdplMIuLmRMCYuM9evgx4QAhNhDPEybM27RgtcuXOFa0zOMS3DmYNlubE1a5MWbLkx5GoAp6KYP+FAT+E/nn4kuE9N8Lm74z1nnfG8xeI1rWscmnbdUAg/4czv4cxeO44xud1aIVVTycI4axWJrM5nea57CEwdLpzhCCKaKNJwIwjGEYTgjGCMa5+m4gITYQxcN2bBq4xLWjDMzWtMWHCtxNG7ZbhbNsjFo0y4m+XIAKlgE5hPwvGfheNy5cGWl8UcEsDVGkpIrxre8MeLbkpCFITXveeGc5q2rirsbqAIT8Nq34bV+FHVPFWmeGeeu2nDWtZoUhglow4N0sVLSlJhhOdZ3re+PG00z0iIPxujfHMZjcZi4ESJiUTARMABMzfHwd5n0gITYQ2yZWLJpkYrcblrjWtMeFmtxYWDJa0xtGOZzkZ5sjZuAKkgE7g/4aDv4aD+rE1MyUxisawRm7u9jhmaRicNXgmJzjvrrw6vAAhPw1kfhrJtaVqWwStVhjlw48Oe+Gs1oYoajVSVII1ve+e+G97xrkjorwrMyE72B4HRglOSMYRRQmAhGBGU5RgEIic7zrWEb36gAhNhGHLiwuGbRgtxuGbNa0xZGC3E3YsVrFu1ZY2OHHjYNmIApbF4P+HDL+HDWO/aImGIrGI0nHOgCD/h1Q/h1B77znOczdTURWp8LOPACF1EkWxhIIUMAQxz014mwhNhDLCyY5mmLGtZMcrZa0b5W61ywctluFzkYZm2NnmYsHAApSEIT8PH34eP82fhRpIphpjjGD/hv4/hv5xmYtExeN1oCFw2Sg0daCCGGOOOvH4IAhNhDVuyYM8bJutyYcLFa0w5Wi3EzYuVrfKyYYmrVnlxY2YApRD4P+Hgb+Hgc8bPCKia2ghPw5yfhzP2s2mFZsOC6QhoC6gKGZgUBDwsTGxsHYACE2EYWrJq1YMcS3M1cNFrRrkcrcObG2W42LVqyb5GjFzkZgCnIlg/4g6P4g6etc8ZhhqMVVUiJXd53nc9cc+liD/hue/huf6cJ6OGazWZvLfHO+PPOd3N3E63w6AITkYp3z3mIok5RhGCMIwjGE4Vnp58OMITYRmZtnORk4crWLDCyWtHDfItc48jha2bssjnE1aZMLBoAKUxGE/Dr1+HWXbwp2hSMIxwwyy0iD/ha0/hazm4QiJ4c+G6yAhchhGnIIZUMMcKnBgCE2EMmuFg2Z4sK3KzwuFrRhizLXDZu2W4mGHGwYsmONg4cAClkTg/4d2P4d2c47aaqsTOdc+E7Ag/4YWv4YW/A8GOK2YzU43GuohrCKgr2BEGg4GBgYGFnYewAhNhGTK3atmLRotbNcTda0wsma1wyxZVrdhlYNXLDNlYZXAAp6KYP+IgD+IgvrxxUzwvWNMarGKqiJm7znnnrx68759QCD/hY2/hYjzw1XCOF8MzGc548+PHrnjeZzWazFTi+y9ITqYoeA4QjKcpogQBCJCE4TVrx+DLlAITYQ2cMm2Nu0YrXGJq1WtG7lktct2jJaya4WuNlhxNcWZoAKiwE6hPxbZfi2z16suTg4MbHLDSeBbBTBTFK0pSgVYV51w6MaMIpQSkyXyXpQg/4oOv4oOy6imKxWLxMWZve98eubulY4RwxHKqxEMtzl31zshO5TrzAjBEmRIwBGARgEIkIoozrHPxZ9QCE2EY8TVhjbNnK3JmbMVrRk4YLXGFhmWtHDRg3atGLDMzYgCpQBOoP+MQT+MSenGM6vlPCtY1WuWK01OM1cdZ43xvcz1tm5NMY1wz2vFIT8UHX4oPaUWhaVEkKxw48d9OXPjz4c870lgxZsmrFkxYM2rFmxYMU61vlw64Zc84P3vB48ZBaZVIggJi0kAiUxJK734fox5wAhNhDVhmZZMrhqtzZWWJa0wsmK1w4Ys1rNpixsMzhgyxscwAqgAUqD/jPE/jPRzCcZ1NMNRhiE0mCEBMru5zM3XHhnB11N3c5jEa1w5Y5T2qSD/ihy/ihnOE8N8E1M3Oc55888eOd3cXpGLwYajVYdvD8LnyPMrXbXLUG3HfHjnxZ48YPh8CT7PFNkxMSCYmJEExMLq6mJgmBKJCJBJvyfVjoAITYRjbZMOXCyaLXDZtiWtGzdytws8WRa0yOMrbE0xuGbVoAKswFBhPxlyfjLzxs98eHHhnhrecYQtLNo2bNWrdo0bMmTFgwUwRhBPDW+OufPhx6dOnbpz6cOOtJzsIT8SC34kJZUWlaGLBbFgyWySxQpGEY5Y4ct8evLl068unLlw3vGs0ZynRgwZsWTNkxaMENAhOdoeAZwghBGCMCKEYwnAIwRlFCKESMITRggQQnPDw9c/AghNhDHJmatczlmtx4czZa0b4mK3Fkc4Vrlw2xt2zDEwxuWwAq3AVGD/jSQ/jSFzwrVapicVwjlXTGqxMVKJTG7vd8c8d888+Oc3vGSJOvRx6MViMRBGY3ju5iD/ipc/io9vlGMKiri64xnO747zzved3uc3e13U4rXDhwrhy58jnyM4eJeMcIxi4i257678ciE6mSngmMEIwjCCEYIxRQjGCMEYIwIoRQECMokIwRhFGEYREJpxnl6MdAhNhDHI4x5mDZitx5MWFa0ZYWC1yxZNluXI2Zs2DFg5xMWIApPDoP+Qnj+Qo+43gvG+0dAg/4p+v4p/+czKp6ccYqGjrKAgcCoGBgYePn4OuAhNhGRiyctWmLMtZ48rVa0yMsy1xmcYVrJgyZtWGPHlytMQAqEATCD/kMI/kL/8HXg44ztzjNTwjlw1w1yxjCGd3xvrw4zCI1PbOtAg/4mZv4mb89PB6Z04T0qmJhu73vjnjcqjHLHSuEVi474zsCD8CZC4mJiTMyJqUTExMTCYlNuPfx+foAhNhGVnkxsGLFstzZMWRa0yOWq1wwctluFszcOcuVnkxs8wAqcATmD/kXY/kXbjy84TbNEYrXDhw6a4cKqlZned313vOa83hm8zEVXKu2qhPxNufib13bcikpZJYLQlGs74cuXLfPjyzxxnOCVrW0ZNmbnZtWrRihOeOvDrhyghJeBjwTEEYRhOUYRkjIjKcIxgRgjBGE4IynKau3pwzAhNhDViwbtmrDCtatMrZa0YsmS1wzZM1rhy5Yts2RyyZ5cIAqdAUGD/kg4/khZ1uZjEY1wxjVRSoTi6jMXm8znZi8xKaziYYiKjTg1nwt5hPxNnfibFzTtKlI2Qux4c+PbXTXOxxhG1Mls2DBkM1KUtRKacJymTjNlhpjhzoThcSffilGAEJRghCMYoowigQjAjCcpyiRhOE5ThFGt+bhsITYQ3zYs2RjkYrWORvmWtMjdktxZMLFawzM2zBuxcOW2FsAKgQEphPySqfklhx4suDGvlrlnnjljeM00MUsmjNu2cDNwqbqaIapghPxErfiJtx4l1IWtTBLBTFLNixasGKkozXjWc8LXHh14oISXgA8Go0ghSEYRhFGZGU4RCc54UUN4ITYRlbN8mFi0brW+LCwWtHLDEtcY8rJblyOMuLFhZ4mTdqAKWxKF+Rsb5GK5YaZb68LhcPgcPfgcHbAAhfioU+KnHBz1xzwTTSYKyzCVVYiE7XHRrOs0EkcvJw8YITYQ3wtMTbGyxLW7PHjWtGzJqtct2LRa0bsGDBo2xOMWZqAKqgFXg/5IdP5IaeW/Ano5RicMTGKVFQKhEJXHGN1LOZ3x3xzxbWmZWkROJVERUQVdc6iD/ipU/ioz4Z4ceHGpqYm6zmbuLLi85vLMymcxnOc54zE1hqsKjGMY5DtVYxWJqYXmOeuOwIPxqXN3O0ymBF1ImBMEwhExdWlCJhEzF0AmJCJDMzx995QhNhGRzkZMcLhgtysWWRa0c4WC1yzxuFuRq2Z42DTCyasMgApcE4T8r7X5X58WvVp0a7VnWNaTtgiAg/4pIP4pM/A48OPDREjjddSGirSBnZ+BQMBAoCBgYGNqYGwAITYRlYucLRmxbLc2PNjWtHGJgtxNsTFbkyuGbnDkwuGrZoAKggEtg/5X+v5YHeGagqYiqxqsarE1cXltvMT4OJYnk8Crg/4m5v4m9fA44isTwnE1czd5u83NpnE+F4PgcsVVK63rwYWbPQ6mCKIghhhhghglihBBDJHJDDAIY4J4L8vDpiE2EMcOFi2yuWq3Dhb5FrRi1ZLcLhi2WssTZq3zNmDVy4xACpkBOoP+WjD+WkPji5iYmqxrU+Y1EYRBETnjPWeuWd3va7VquHCO0+FIhPxOkfidJvClKYKSlOF57YbceHHjrWNYRSwYMGTBizNWLJizYMUE63y10ts644TuYJeB5xSnKcpyjBGUUYRlGdJwjAlMIhBErGt8vFr4ACE2EYmjFnkxNWi1ozx5lrRxjaLXDlmyW42zBtibtWOJniYACs8Ba4P+XMr+XMvxcRvG8catFRiuGK4ThCiUzmc3NzC6By5gCriJqcRGI4TUXN5y6t3lmJqEYlTDpz6Yg/4nVP4nVXGmKiOU8J1eNxnN53vN5WhU4U6d+zr0BnAA58vBq73nO+O5zDHCumOnhPK6cu3LlyuLzu+98561355Ag/I871+cxAmM4zEpEwIurgiauriUxKJqYmJiYmETExKYmJiUTEwEiYTBJMs9fdj0gCE2ENWLbMxb5WK1xlctlrRw0yLXDdwzWtMLdzhwssrXDiYACq0BSYT8uan5c/4ThhTVTXheKMbIQla2TBo0asmimaFpWWShaMIRphrhw58unPnx5768eXLlx321gIP+Iib+IjWIiDE1Gq5a4cOnDtjljUM3nN8b4xznnvjz8Hn4fHxd9dtpqIIZcZqYrhwjsIPyuM3nKoiBNxYQTMJLRNwE1E1FCYmU0hmJi08/bvzAITYQ0bMmjDKxwrWOHNkWtGDDKtctMzFa3Y48TlpmxtmzByAKpAFKg/4q2P4q2SrG9cbxzxmZq8Inhnp16c+W9KnGI1OKVcXczMspzNzturjWfAl4gIP+H2z+H205cx27+Z14TwQtNzm95id68fWbtmJIVGNcNY1jFUqkXEZnM968N1CD8bj1mKhCCZRMXFkTiamJmMxcXVwCYTAiYlFxKYu+PXr4PlAhNhGZrkzZcWLItY5WuRa0ZZsa3E2b5luTDjbs3LfJhyZMwAqJATKE/Fz9+LmvWN8a1rWMJSpkwZMGK2CUqRRYZzrhjjqwyw6N+7LsjUCD/h+O/h+b5DtWsY4VE5nM8dt3vec89zxriRVaxyjwt65anwSD9zwvT3O5vKYJqSYJhExNXUxImUzd78XwwCE2EZW2NzkcMsa1qzyt1rTLixLcTZu3W4sbXJizMWjJjhygCqUBQYP+McD+Mb3rmpuZmURUVWiOFYrGKiNQSTLCGOteDfffXwc+Pnx9+Hnr4O8ghPw9qfh69nizWyWhSd5466a31mXDhx48eG94oSwUyYMGSmK2SmSOKtE06VwVtGMmGwCE6mh3bxgjCMEIkIwiE5ThGEYIgRhCqcaSShKUUZxnl7MZACE2EYcrVuzY5HC1o5yslrRzjyrXOTKxW5mOXIyy5mLFtizACo4BP4P+DbL+DbO68HGXGuK4jDWMYxqsVGIhd3d8XG5u7i8xuc3KqxXSuXgSg/4p9P4qCdcvB4Z1vpONVUVabRcRNEJpNRdTJlbMMxKUxcVsg/O8b183ExJMWSSSqYQXU1IiauEgmJTOb5+bx8whNhGNq0ysMrXEtzM2zBa0bsca1xhYMluJsxZY3DRtjZYcYAqLATKD/g5e/g5N8Fy58yYvEYrXDGMVRN3POePHp1q6lUYxPTPCoIT8V0n4rqZIR4U8ULQRrXDfDlw1y1jeUKUxQ2adGS0oSkrPTDfe+UCE4nI497xnOMYkYIwRgQiEowIRRiRRvj4eOfgYITYQ2xMszFo0bLczhthWtGLJitcs3Lha2auMbjM5btnOZsAKhwEuhPwpEfhRthpppnphhrOMZUySwZKZMVqUlKCE1b4b58uXTj35cOWE/FA5+KEHRPdHiNVNGa0qQlOd8N9OPTn058+fLfHOaMLUpkcDRkCD8Ltc3d5ZuYEhdXUqmESiSU35PrvCITYRkYM8LRw5cLcjFhlWtGrFytc5sWZazZ4nGJk3Y42ORqA=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ZkHAOAgAQdBOYJ0gUBELIZAndanpNOghiyPIloIIYDB0gQRP8BRTUFAzgLZBkgMgkAkJsDATfAHkUzCQCQggIB28UeRTgIAP4DAHuF0jQSTsCkP9MApD8eD1OCgAAAAAAAHjyAAAAAAApvKoT4g74g8HH405EpynStrmjSAcHgDJlAh+5a7lsE+n82m9AoNIpNGo9Eos4nJPJ6ATOZCezwg/Sm7u5vMxNTF1KxFqEzV3N9fR4uQCE2EY8jHNibYXC1tjZtFrRqzyLcTHLjW5MWFq5b4m2ZmwaACq0BQIfhTOFNABCYRDIbCoXAoHAoHA4EgcCAQyGwaDwSCwyGxKJxyOyiUqNR5tN5tN1EoqSSVICH7uDu4QAT6fzye0Si0ym0ikz6fppNQE5nFLpVXq1ZrFVqlHo03mybzaIxCBQNKJSpFJUog+3LNzKZuc0xdXSJuEpiakiUyiLqYmZTExNXPHfm83gAITYQ2ZZm7dk0ZrcbbMxWtGLfMtwt3LVbhwscrdg1yY2OVmAK2AFLh+RS5FOdzoChUNTJjAoLDIPBoPBoWhMHhMJgsJjFDoU/n03mwi8kgEGgMEgcAgsBgsDgsHgsNjFDoVbrVptFhsFNpiZzIo1HtACG7q7ur6GgAqahTzEIhISChENAw0PDQcFAzNhY01POTorKOAgkEgIOEgyBgoWPnp+am4yNIWEUNAXd1XiE8LcGU/AcYQhKEYJhGEaRhGESMpwjCcpwnGCEUIQIRhGkYThErGM71z7Yy8AAITYRjcYm7NoxcLWjdmyWtGWVktwtWbRaxcM2jDHlZMXLNoAKVRWD/ObfnH+LhfS8XF3fFzOvQIP99d++lb5c8brjVzregIXTYOWGWWOFHDDHDLPbhUeoITYRhYOcLdi3cLcORtkWtG2Rmtw4nLdbiZsGGNvjxs2bPIAKUg+E+fE+fHhkhipRi04MYIT8AU34AldOjTCMsNMMrxkAhriEQN3BoOHiYGLg5GWAITYQzZtMbJvjaLcbBs2WtHGNmtcNMbZbla5WjnLiwssTNwAKYhiD/XRfro6zEzmd8bu5py1XDHhQhPuZPuZdVcErUpSFJywp44ab47YwhsLTJgOAgUEgIGAgYCAg4OLkZeBXgCE2EZW2No4yuGy1ozxYVrRy0ZLcTbNlW4sTBlhbN2+TFlwgCngog/2tn7Xu+JwnVa1jEYnUpqZvd9d778d9b61d0IT7wr7vfNO1KQRnWt74cePLHPHHVWNo2wYNFuBPValghPB14x8DxglEQJRghEEJwnKs76+HOPCAITYQ3a5srlowyLWLFm3WtGrjMtwuMjda2cOHDZm1ysM2JsAKYyCD/D0fh7aA8bx+nXlzxmrul0AAh/Bj54MsZkBRqPRKLVqvVKrRqPOp2nE5AIP2JvLPG7iYuMzFxKkLcfJ81gAhNhDjCybN8OLCtas8WJa0cMcS1w1ZOVuXEzZZMbnI1ysGwApzI4fh+uH7TWaAkMgIJBUikadTtPp+n0/TablAoICH8Gz3g2fRSKgoNAJvNlFoik0hL5chsMQSCkIhIITmXjTHOtUJxQF5TlGMIyTXx4ds+sAhNhGJpkysWmPEtYM2+Za0ctW63C5bYVrXG0xZmrBy3yMGIAq7AUSG5Hbkd1dXriXiIeMjYaNhI+Bg4uBh4WBg4WEQEBBRQlImCgIGEh4KBgYGBg4WBhYeBgYODgZy3tr28vbxgXAiSIX4LqvguraXSMrjI4okEUEUEUEyKFGlhlhlF1sSSCCKCCCCOaWKWKVDHfZaW2MbjGnAhNXQjDwHGKKCMISgIwmiRAhGAhGEYIRgQijGUU41rl5MY+CgITYQwyY2rlrhZLcbly0WtMeVmtctsrZa3Yt82RuyyY3DjEAKUBCD/OCfm63CNRG55zx7qIT8Gdn4M38tZRmrix5K0bCF0lEGTxcMMMc9NMqDLCE2EYWDVhmysnK1zmY5lrRhhcrcOPI2WtmWJziYZnORgyYgClASg/zxn55mOHCsVqarOueMyIP+DfD+Dd/PPhxi5llW2uKE2aq3w1TKzrnrvcQhNhDhk4YZnDJsta5GeNa0c4XC1w0YtFrBy3xZHDDDmZt2AAqBATCD/UPfqH3kRVanGcuOc5zebvOc5lMYrhjljh2dHLjy6tcQg/4L/P4L/U5q6YjFYqKikImpjJOZnbO5zvHfXGa4gIXGZI2aFAIEEEMEMEKOKOKFAQgQwwxx14HBtYAhNhGJrlY5MWXCtbuGbNa0zNnK3E2y4luZuxaNcbFgxYN2wAp9K4P91t+6t4+DnKTU6xjGtcOGKxEQy3nnx8Hv158/BnNyg/4MAv4MAZ8LDk5OE1O53nfHfHPPfe93xiUKrE9uVciFi1ETTwxoYIUcEMAQEAIYISCGGHD5uNmAITYQ2bMcOXK2wrWrZnjWtHOVotcscrhbic43OHK1aNHDFgAKbCCE/BZx+Czlix5s+S+WWOmW1bVslJCNK5MOhICD/gLE/gLFYycjlPaek8JgnM8b534O+PGE5mKPdQtKUbRhONUU4ThNWN8e+uAhNhDTC1cs3DnCtatMTha0aOMK3CwZ41rnMwaNWeNvlbuGQApoIIP+DXz+DX0Y41m454zWdTiIpCrxnguE/ASh+AlEbL4KStHJO15JznO87w15MuWGMITnZjwLGEoUQjCJNFGEYzjfDrywITYRmxNcLFqzYLczFu5WtGORmtcM8bdblZs8mXMzy5crNsAKXBSD/g1a/g1beFpjlGrjM8Z65dSD/gKY/gKJ79uaUpti+GXDiIa0iICDwHCQMBAoGAgIWDkZOJgKACE2EM2bRs3ZMmy3GzZZVrTJmxrcWXK5Wt8OFliZOMLVtjzACksKhfg0W+DROPKQ4KKiyUCE/AjR+BFHfoyq1hhAhrCOgIXAMTPycFDAITYQ5YsHGJzjZLXDJo2WtGznMtcOGLVaxbssbNgxb5GePKAKZhyE/Cu5+FfHVplk05IwjBC8pyQlPFhwXaiE/AYF+AwWGbHPRNijghghaMqzZab5a2WFqxk2bhIkCAhRo45a5ZWBn1AhNhDRmyaYsjRgtwsczla0cuXC3E0c4lrPCxa4cWNw4cMcoAqgAUGD/hcy/hcd8XwO/Djjc525xteqjlHSdMRGMViqqJuc7zxzfWOc8Zzm5nGK8Tk8AIP+Atj+Asvr5G+UajSpjNud8eee884zTGq4RVJi9zOZ41x1zxmJioqtT4FuQITwhhvDwajaEEJARimRSIIIwiEEJRhERnBGU4Xn25xoITYQ5bNGLHIycrcOPFhWtGONytxM2Lla3cMcLDCwZtGrPMAKjAE7g/4gFP4gFXLmZx4uOc8V1OKjVYjERBK4urqCnByxqtVnHh48HjaD/gO+/gO/c+R4fhddXDEYjDVTTV1EKuVzN2ymt1K08Y8Hh1yAg8fADfq3CYtMEXFxImCYATExNTCJld5z4fh34wAhNhGJvhbYWrjGtyZGuZa0c5Wy1w0asFrBuwbNsbRm2xMGYApGCYP+HqL+HoXPB4VTQIP+BZL+BYXq3U8cAIeURJBaPE4uhAAhNhGNuxYZmGVktyssjNa0bsGa1y3btFrVu2xtGjPIyw5WoAphF4P+Iab+IaO9ceW+E6jCqvHHHWa5gIT8CXn4ErZ5serDmx0jCc4zhlwaZxuAhcojRyzwxxwxo4p1NODth0whNhDdszZ4nDlstauG7la0bt3K3C3ytVrFi2Ysm+Vy1aYmAApeFYT8Rv34jl6sMS84TgtipwMmbUCD/gVg/gVTjE4qMKiJmu834NiGtoiChb9AwEDBQcBAoOBjauAg7QAhNhDly4zOWzbKtw5W+Va0aMMq1yzzMFrRviYYsrLCzcY2YAqdAUCD/inY/inB8HhvpnlOs4Ta7m74ozYqoqqxWGE5zPh+F4MTEwkRfbjy4IT8DW34Gv7yyw0wz1wxrClMGLBkticJSkpTreuHLPHe8I0lDJTZTJgwYJURnja4cPLlg/gLw05vbK5gkiYmJiSYCJiUTMBEwi0Wu+fHw++AITYRlbOcTJxlYrWjnE2WtGzbCtcNGTRayzM8ONu5a5sePGAKpgFEg/4znv4znzwfA58nFi4zV4YrhjGMaqsznOed89cUFIic+JvU8nKMXN75+TvxevWE/AYh+AxErTFLPwr4IWpKCMLxxxy4ceHDjJStgyYsEqShC8a105tNcNc88ca1wXzYcVJSg8OHTtx43Oc2SRdWBKYmphCYlNTCECYtKZ3Pg+rD2CE2EMGrJoxb43C1rkcMlrTC5crcLTM3Wt8eZuzbM8LVy3cACrgCwgGD/hHC/hHD69OvTjw56rvjGdZ1vGUzOM4vEzF1cTSIrr0ceA4cXgeD2lqeU4hE1Mxlmc569u+bWVDEIipiFFXGW43WSImgF0Hft3hluLuYRVYxyN6xE1MLlvNtrU0xFQeN4PS+GeWdYIP+AjL+AjPhx6denXwN8fG58N8r1OmLqIRKtpnNzbLv4niuXMdOrp1wuKkqZlEwSlPHh4/BlGU3d5va7MQxSoUqEKxOI5eD4DnyDOCatNTC6ugcufjXGqxFUQYmibznvfinXwceDjwcbzqC9ZdupnEWdeVRLKNzcWbm5ZcsqbLLEqxSVKBLLLKlZ3myxuUm4ubLm3NiUAAJSUlCypUC87co3izZVXvdslkvwCE2EYsWJg3xs2a3FixuVrTEzxrXLBwxWsm7hm1w5muNxkZACnIjg/4SsP4Speet3XGs451ldXrWnTGcZdYyzfgAhfgIC+AhO6urCUSYCTBKEtNNtuDwLBxV2RVQ5KGyamiD8TlO7uLuMruYiYSytBUX6efMITYRkcNmLfIxwrXDbNhWtMLlutcsseFa4YZszPE2YNmLHMAK9QLfAYP+HDT+HEfwPH8bvXLxeFxms1apqaMXU0QiaEpmrhEVGfC3OrpNTEYiMMXF5m7zPXxPFbjcTV6mMIqkVdFTEzGU5m0zGYzExcTEzcrta6vEYqvA69Dp17d/G54IuOd3u7gisTg1mIhERSrTOdnLjMpzcSwxU9p1YIP+AjT+Aj/hdUvUXUwxdYjGqwxjOLWmZtaWYnK4zM8+25mZmZENIidbrONxGZjvV22zO8743nNXjGtYjVTUzE0qEanF6RDF4mcRWsVrEROd5337dzejxIxjGoqNRERLO98ePHw3h9eO+u85VPDHbHbh4R6VeBy5cIbvvz68+fevBdSDr4CmvgWJRKJhMTMxdXF0Cauaki6BMAi4AiYkmrgiUAExIVcTVxKLpME1aJIkIkESRICYJhMJhV3VxMXUTU3UxdXCE1NXElxMTCIJgurJi6u/R8GPMCE2EOWbdxkyNMy1w1bslrRrhcrXONmwW4cuRzizY2LDE3zACtAC0QGD/iTw/iTxdOo6dcXU4uJXFriSEQq5q10Dt38DMRUYQmbu55unUGauLxeGImIiJgLiVxZKLBVvA8HhxOHHrF3zTMwiqjFdPD8IPC8PxOJcTGYu5nOYQqKhDUxCcWsm3hdYmLmZi4cprkCD/gJu/gJvb0OHHxt8mKqqhipi5uONcaZbtuZ59u7p1xupSIuirIkHh8OLjm87zO7SiGIisRWoqMKqOng+Adejny48Dr03URCI1cRcZicxIVfhMYrERWRERNSzneePV5sXxzumNVrXgMdNctdNcKxdca58ZIPzseuiqiIhllcTQmJLqU1apACJglEpgmpiYmCYiUSE1cSETVxNZgCJmExMTUokAiSJIuCUSiYJgZxcTExVwmJmAiRNShACLqbnPX2a5CE2EYsblqyc42K3IzytFrRhicLcTDEyWscrjM5buGTZizbgCvoC/gGD/i+S/i+TBdVdXGauLqcXAmLhEwipgq5i5Lq6DwPB8bjicUVKYu4mbnr265m8kpxcVeJhiIqKiImIstaRMTMTMEwAO/bxcTN2mZmojEY6DoiEu/gcbTF3N3M1MVGLwOFxCELqEi45+BxzExClTMZy6dYghnW5lN8Ag/4CFP4CFQdOvbv5GVYimNTV6urTE3C5TN3cyzNeD4Xh9u4ZxxxxrNZuJqYhVXEa8fUZWLjNcZymLipE1SoqIupmICppEVy79nXo69BMaRCKmJqbjLNiruria6Y5a4VyhcVRec8evPfV4NznizNxcRWKxwx0jty4a6Y1N3z31346+95vGNdO3Tty6Y3QgufBZY272WN4VSzYDcs3KgSpZUEpZQAspEJvNmwWAWbgubmpQm5QJQRYKALBYqWVFiVLm7lJszYssWLLLAJZvOy7zc7kpEssqiyd+H8JzCE2EMXOPE1y5cK3I2b5FrTMybLcLllkWs8Ldi4b4czlo1cgCmwng/4WFv4WF3bv06i6zi4mFyus1MSiU649gIP+Eab+EbXpnEwOkVrVVVKXE3ccbjOZeDIAhOdi6c5SQgnGcUJwiBEjBGKuXozsITYQxcuMrJszaLWjRtiWtGzbEtxOWmRbhY5MTLLkZZMzNuAKYBqD/hg4/hg741aUXV3UqqeEDhzAhPwjTfhGHrinSiEKVlNWeGc9uzazzIVrIIdXDBBBDBCgjQoY4Z68qxQhNhDdvkyY3LVgtzZsLZa0ZOWi1xmaY1rdoyx5cjXFmY5swApiGoT8MTH4YmYwGbPky5MuqMIKRhW1cMCD/hHA/hHB6dQYyXEbwvhx1F4AhoC4gF+QEFAEBAoGBgYGBhYufiVsITYQ4bMWbNmxZLc2TG1WtMbVitctMbRbhY482Nm1btmubEAKVROE/C/B+F9fDyMuZghKsE50vOiE/CYp+EwPTu1yimjErZhohpCuL2JQUDAIAhY+pgJAITYQ1zMGDDHhcLWbluxWtGbRitc4WLdbhw4suJnhy5HOXMAKXhiD/h+a/h+f1vHHHPHXhvF4OG+W+FiE/CPR+EdmEM1dF807VVQx0020y1iE3VQhFCcZzirGtb65xlzgITYQ2zMGOVrkcrczjC0WtGuRytxY8OJbmytcbnDmY5WeFsAKlAFGg/4hOv4hPdcdXjLO3FmJprHLr0xVYmIuEqhSkTKUzd3xnnO7ur1TwOvQg/4SPv4SLdRURVRcZrjXPMzncT3irNVUUhN2vMzczdrjNZwRiow6VYCD+Dke35MEKmkxKZlMSiSEwgmAIIJgAnM78H1XACE2EOceXE3ZMMy3Ixws1rTMzZLcWJpkWtMrByyZtmmJg2ygCpoBQoP+Krj+KrnwfA8nlus4zU4mlI1mrxkupiYiJTF4jeqvwJqmIjNca5x1np4NAIP+Egr+EgveufDOM4nF1EYrEYYEJQzW4tmZnr4Hg9OuspXa63W+HHwvFeIAg/O2XMzczIkmJE1KJRIQImJiUxImZTd58fwXwUAhNhDHCzcuMLXItbuWLZa0ZMsS1w1bt1uXM5bOGjNw5bs8wApbGIP+Kc7+Kc8O3fxuemr1cTddavaD/hOO/hOPC6hERhd454yzsIXAZCLRwxQxEEcKGOOWWGW+/QAhNhDNwxxN3LDEtcZcmZa0xZXC1y5b41rXI3cNXONs1x42gApSEYP+K7r+K6vv2YiaImNog/4TbP4TW/B6XiJxnEwvjwCGqI6CvSBgCDgIWJj5eUAhNhDlq2yY27VgtbuGzJa0xsmK3C3aMFrBo5w4nORpiat8oApbFYP+LVj+LWfMZtcyvCtPAnhog/4TbP4TWePC8TMTSYY48uO6hqCcgoHA8AgIBBQKBgYOHjaeAmAhNhGHNhxsmOXItaZMzFa0wssS3E1YMFrRk3YMmLJi3bYcIAqjAUaD/jKY/jKZifCzNXq9XyzwanG23Od3bMImsRqNMTVrzc3z6c1xnBpwvws6gIT8KHn4UPc+bTaa7GxxwyvSNpYrUxZJaKWlKM54b3w3vW85zlSFLYIcieKmC0JxVjjllvWE42jsxhRKMhKdYTTIRkCMJowAAhGAgIk0a5dPHhxgITYQyZNWzVi2yLW2RhmWtG7DEtw4XGVbjb5W7nFkbtW+NmAKnwFAg/49cP49cUwu+XPhnF4jE8M8CKmFzeevbvi0VFYjDE4nE4tud8b79+PEhPwjZfhGzYmPmZc0ckaVhhjjnjjjx3nOqFJS1ZcmqeCUoI1jhreeO+Gta3nGOKcKQIThauzSlIQinWEyaMIoRhFFCJAhEEIwgQEUUcfH4p4MITYQxYYcLFxhzLWeNs3WtGrXKtxZMuRbmaZGbhy1Y5MTbCAKqQKgAYP+Jfr+Jg/wnPkcOOt4yTF1MXWcZxnA3qamojCoRmevid7tmLmJcvH8bw/C79p1WoqIld1x59ut5u7RmoRETynhVVVBc3m9zm5lKKjl16RF+JzqefgeDy5ozLMXV9AAhPwHafgO1IRMWPJlyZdm3dv4HB1a9m3ZtyZcWMY8W3BNFGEIwpCUsEJUghGM4zx5Mphwb7JyrRCEKSlPdWUIRhdO8bzjWcUYQjSEqKShKEkpwjNWc05Zcm22TbmnSV7DZekaEMdNYIPhwnNzMkREJiVolExIEwmYkTCYCJiJImJRKYmYmJgTARMBMSExMTEomJhMEShMTCYmJJgTAATefP8mHwgAITYRhyNMuNpmbLWOZu4WtGzJitwscOZbmy42zfExZMWmHIAKsgShA4P+JzD+JzExm4jjFInE1dKmETJMXE1nWakSRdExMhMXUoQiYWXBNTBE0hKJJhMVeLqYlNkgCSaurqYTDOAF0zjOLres4b0RKrBrZrYAAAC6AqwdOp06irq6lF4zy59OvTq5c0SAmEwicZ4cdbNbO/bwaJmjp4PgeD4Hh+F4PgeP04ePy5eL4nfs58g6dfAuIip1Fxd28HwPBOXMeD4Hft4eOnj+N4vic+QN6JRMA79uvTv269PB8DwfA79vB8Bx4TSSYumt+Fz5OICD/gP4/gP5OnXpPPyvB1dQQIReLomETV4QUSi2MxCYi8TExK5m4ms0mJSIupRKatMlwTF1MRNSWlKJqYuGePheH278ubp1cuZ068ubt3dOvbv4Hg+J4vTq5czp1dOoOHE6dQAAAHLmBy5gqyJHXp16eDURM9PD8Lv269HHg58ng+B16denPk69Hft16denPkc+RV1MxMSiYkJgCJESHDjwCLq0ZhN1ZjI3rny71y8HwPB8DegcufheH4nHn27gid658uvTxfE79ufKYdu/icYiZc/A8Fy55zOOYIL5s23Yq2rNglSljcubKllSpUqKTcthYXNzcoFlhZNgLAsEVNyrAAlLlCwAASgsLJSwsAFiCUsoWWVFhYsSglEoWAlSgSgWFyoFiksoAE2BUoIsLAAQCgAUBAWAAJSxZRLLLLd+P8F36iE2ENW7Ri1aM2i1vhauFrTJibrcWLFiWtMrFuwZMMLNvhwgCnEng/4fgv4ff7Ik6dWJzjNZqUxYXE4zwJwAhPxCSfiE1zZ82fMXsxYK5o5oYJUWjSca1w1w6ZbW0ITjcDpzVRglCSMIqwmjCJEiXrl6bEAhNhDRhkZNGbJktxtsOJa0YMGi3EycuVuZs4bY8mFg4c42wApjG4P+Ikb+IkfwvDXFyuJuWamojoCE/EJp+ITWldk7WwWlSCEcML1vjhvM4IXBZ6CHaoIEEMBDBDBGhnjwuViwQCE2EOWzbJhb4Wi1w0a5FrRthxLcLdlkW4nGPMyxZWjnE2wgCl8Wg/4iSv4iS/G46jGMYmJubvjw3sCD/iHG/iHH7c5kuYuJq6zWM4CGoKKCg8DkFAoGAgYGAgYGJq4eBughNhGRvkzMnDfItxYmrRa0Z5sK1wwYZVrhjkx5mrlxjys3IApcEoT8RDH4iG7V5FcFMDFfBfFhhgCE/Ech+I4GeOV4XlhphyZcla4ghpCyQGCYBAwcHBwMDAQ9DB3QITYRiZ48OJpiaLXDJw4WtHDBwtcsWDBa2y48bVy2YtWGNgAKahyE/FMV+KZtKuji8Ti7seKdIwhCNIylPVhhQIT8RHn4iTbSnatLYGhmZp2jOM558G/LhITnYOqpaFJznOMYwjFFOeHXy4aAITYQ1yOGzhkwYrW7lw3WtMbVqtcZHDFa5Y4W2Vw4yZsbbKAKmgE/g/4r3P4r2Xgt3N3uJuqrlHLHbWODlFKiJjMZnebvd7ve+O887mdR0v0uPhCD/iJm/iJR5YxrWIri48eueu+t7uM1WI1GlImbueMbvjeZtNYrWtV2448DIISHgiMu3nQiEARTRgIRhGEYEZCCMIkYRIo1rl58YCE2EOG+bFhbYWy1xhY5FrRzkcrXGLCwW48rRllw5cTLI5cgCpcBPIT8axX41i8OPZydWWl4TjWU5QlKlISgThGKU4SQSjBshTBTBKMLxzw2wx1Ag/4ilv4il+c9PB6cdXSI1WlawxFRqUs3Od5nPXt3cMiZmbjjw5lghOVxI8/DKM5pokSERGEYREIwIRICESMIxnGuPm44dwAhNhDhmwcOMeVwtZ4nONa0ZZGS1xjzZlrBowZZW+PM4asG4ApODoT8ZrX4zWzgXzQyMV6Sg/4kUP4kUTplLPDe6IaQsoGAuY+Cg0XJzcHMACE2EMMTBgyctGS1xlbZFrRniwrXLdi0WsGOVg2xsHGbM5cAClYTg/42rP42weieThfCCtc6xxCD/iPs/iPfrV6irq08eXeY5oammFPGwsCQZCwsLOycBbAhNhDdljbsXOZmtZNGbNa0aMmC1xlcsFrDE1b5cmNk0ZMGQApbFYP+OBz+OCfjlubiUxUcp8Lhy6CD/iRe/iRLiqjDE4tW3dnjYIacpIKAwHBwBAoGBQcPF1qAwAAhNhGJhhc43OXEtbNMbVa0bsmS3Fmy5FrRk4ysXLTFhZZsIAqoAUaD/j2K/j2h5XnwiOUVWIxUREZvN7z37d2YhFYrWIwqOM8Xh8ueYqZVMRGo8hwwhPxJzfiTdVjEyzvPDW96wnKVMGDBgzOMtSEKzx1y48OGuGcJUwWyZMmKmCVp0vGeOOmWfDeEzdhDwTGEAhGE4RhOEQEIkJwQiIRCEYARRhFOOHk74bAhNhDRm2yNnLhmtctcjNa0bMsy3C0bMFuVthaZGOPHmYNWoAqXAT6D/keI/keJ58jjqJq6UxEVGqqoi7zneefDqRNRUarVajhTVs58mfH8MIT8Q/34h/72Nlc1sFMEYK465b4ceeuG8I2lgwYNULSlGGGGFOda5758+mudaOTRgITwJJ4FjCKCBEijABEAjAECCMIhGde3nhiAITYRhZtHDTE3xLWTNgzWtHORstw4WmRa1x48TBq4ZMG7JiAKqgPOAoL/AABB/gAAZ8+HL4ePPr3nm/H8Xx52VPPgPg+H6Ogvw/N8/xfGAAB69km5pubgEolSyrNywBBEbmlRLJublzZLVtq2yxIhrbmyIixYRCWnclpdloS83JEkvNk1c2W4xhNltlRmjSpUm4smiy5ubm87mygAAAAAAXqD/gQQ/gQn8Tw8a563jepw04cfI66zHfwPBDr08PFIjAVYAAHDj06+Jvr4m3XxvH8Lw/E8XwvD7d+nV06+F4ficYRMRCIiYmJhFTEKjNRCJhiYi6mrqYqZqFxVSTVs0i6momFImE1ZK7Sm4mLhBAuriTFibmt0nBF1aOcXFplFpi4iYVExCbmJi00mYm2Z5+J4vgeD4ni+F4fieL06gAAAAAAdQIP4Aj21QLmZETEkpiQmAACJESESQmEwmJiYmJCJIkAIkARcTExKrq6urgTUxJEgCYAiZq6mLqQTBMJqUZxcTVxEhEzABFwi4ImJRIRdSTBNXEXUgRdSBKJCAAAATAmABMAAmb6+/L4CITYQ4bNcWHI3crW2Vm1WtMzdmtxNnGZa5bZm+PLjcsW+HCAKrwLKAYP+MYz+MZnkADwfAARPK6iUTKZXNWVYAJjnNbmWZMTiq5d+x16CJqwmCiJi4vGR06gDdL1z5M4Dp1eF4fibDr4XhunXGcZxmJVdXEg79uPDOM4ES4cdb1twzF4nO4T8Sd34k65gAnIBjxa6ThGKMp0nSGLToMuQAGPFNKcEJRQjGU5TAGLHix6NOjTo06NOicIRhOGfNnFrgMODXgjHJp0MuQJySnovCKGPBhGPFnzZcmPEz5seLLkBOWTLo06NOjSxY2fNt2Z8zYo0QnGC+7Pt2xmRLDtsVZQsAFlEsWWVLKlAALLLKhKSrFRZYWEqLBYsosWLFhYWLBYAlllCyxZZZYA3v4F/Ac+gITYRmwtcmJm4xLWWFuwWtGeFutcOGuNbmw4sbZpmyuWDnCAKfiuD/iuo/ivD6XNXq+nj+N37c9VljOC6mM1dTETF6uYAhPxgyfjBbw2nbDgwxxY8mXMz8LHaNIWWUjKc5xrOOO2/RpCE5Gjo3hJCMAiJwiRhOEYThCJFOuXpxxAhNhDPG0YYmOPEtws2rZa0YM2y1xhwtluRs3w5mLjGzZNMQApjHYP+LDz+LD04cUpZIzSIjU4343GYhPxiTfjEnNWvUtLAwSRjGscNbtODbGqFk1EDVzwEEMUMUcAjQwyy4vEs8CE2EN2zdm4wtca1mwwslrRyxarcWJnhWtWeZq1bOGDTExYgClwWg/4s/P4s/XJz8jnETUTpON64gIP+MXD+MXFnU5nWcSkvh37XAIXCZaDRoUMMMMEMEcMtOBwNOGAhNhGbJhys82TItbNczBa0ZZsq1w1yuVuNnmZuWrXC4bNGYApPDoP+LJb+LH/hjhiqm45zYIP+MxL+Mwnd3GYXw44shrSIgr+DQECh4+bi5IAhNhDZziy42TNytZ48LJa0cNWy3CxyOVrBowYNHDJk2x4nAApdGIP+M/z+M/0InNca3EpVfLfQhPxivfjFfYsbJCmaGSVISrGOWGuu0IThcaPZvCUEZThGMU5zz7c8QCE2ENsOTKyYZWK1k5ZNFrRo2yrXLlq3WtWLNllwt27VhlagCpwBQoP+NUz+NU3hz3jNzu95iWNVy5Z7axjVMSTNTErnMbvM7znjxvnPErUeNfhag/4xbP4xbfGRwxynSZnjPXPHd95tasYw1EFzmc5vjc5uRU6qtR0vpF9AhHgqcPAdYRhEhCMIkSMIwjBGCMBCIgRlOQQnKaMZ5e2dgCE2EN8Tdy1asGq3IyYZVrRk3xLcTdnhW4nLFviZtMWZw0ygCpABOYP+Pvz+Pv3jw79vL7dccYXCdIqIVJCIwq+nXyNxjEViCby7r6iE/GL1+MXvbs16teTDadpQlglClEkI0RVjOsa59WvJeqcKwRhGUYY8F8iD870PJ8UtmZTMJRMXExMTAETARMxKU3vzfLjzgCE2ENWOFplc5mC1u3w5lrRm2ZrcLRjlWscTNgyaM8zZw4ZgCk4NhPx7Sfj2l0RzMUKY8GGog/4ywP4ywazmU659rIaCvIGAwDAoOLi42PlAITYRhbsWbhnjZrWuZwyWtMTjMtcsHOVbkZ42zJplYZW7hoAKWRSD/j/m/j/78LOJx0vhFIb4dViE/GSV+MjnTu38THZKcJwne2GcwIXIYyDO1oUMJCljtzMOCCE2ENsTPMzZYcq1zlxN1rRgzzLXGXE4Ws2+NhmxYmeZvkYAClISg/5A3P5A70xcrmc1PC+mAIP+Mqb+MpdCKnEUrfDc5IaUrkBgeAgRAoODja2AjCE2EMMuXJmyZGq3I2bZVrTM2yLcOTM5WuGjbHlaOWuXDkzACpoBP4P+Rwb+RwfxOuLxdZwwxEXObvny52QpqqqlRc3d9eHHOWYmKcJ8DOJAg/4zgv4zg/HmOuOtc2azVa1jhw1XhVPCYu83x3e83cNcMV6DljUJu955xu8ghPAEOXpjKCME4RjFOBCMEYIoRAIREBCKMJwrHH1au0AhNhDXK0zYXLhwtzMWbVa0Ytcy1w1aMVrnKwYZsORm0YucwApyJ4P+Ser+SdvhCkZnM5nM7bXWYVFRVRi+Xg+ZzIP+M3T+M3WcuLMxdXrPC9KrhGqwqYjNzXj9usiE7GB4DnJIhGBFCIjCMJwjCKccOXnsgCE2EMGONvlaNWC3G0ZZlrTCzcLXOHDhW43GPFjYt8THDmagCowBOoP+S9r+S+Xdc+F8FYHaawxa5z16datCcZeB4Pbu6dbjMXERh0iqg/4ydP4yVa4daze76jecxuoa1TxM0lnn27rrekx4iqq8bdceDPWE6mqnbxpwmihFCMIkYCEYRABCMEYIkZ338uWwITYQyZN2rFqzYLWjVo2WtGzVqtcNHLVawy43DNpjZNHDTGAKkQE/g/5Rtv5RtwTOsxnHHF4mmIwpBG1uLpzqcUioqKmpmcuNeDwzAIP+MNj+MNnv2HhZ4RwjpeM43fHPHfHjnObhwiuzWMVRueN8c8bzub1nhvWAg/O8NCJibkmLq0kkiUTEQCLgQTFpnM76+fPvACE2EZWzjNmYNMS1ric4VrTM1brcLBllW5szHM5cuWrlo1bACqUBTYL/AEph/gCUx1smm2rHGSQfJszJm55u7fLcOSTJLavW62y2617nnYP+MFb+MEeomtYrTU4zHG95zx68ubjnOZ4s4nhVVrlz5HgXMTM5zfFuNxnFqVeoxx6LhLeBEPBqKU5RgRjBGMIwihFCMUSUZQhKZGMZTggIRCMIoREY8nmwwCE2EZWbFw3xsmq3C5yMlrRw3bLXLlrjWuWbBs0YtmGVjkwgCjsEhPxJWfiSt1XAhPwikfhFJy4Agvo+vtAhNhGJhhyZmmZmtbN3GFa0bZMK3Czw5VrZg4y5sjfHiaZXAAptJ4P+JPj+JPk4cenXp17dzt3CYZwCJcOLhx5AhPwhofhDRIRCETFjYsbNnYsZkysWNo0sWOSD9Ly7mSCIpExZmLiYRMwub49/F5AhNhDLC0zY8zZitwtXGRa0aZG63EzaMFrVs4yssOZqza4moAr3A/kCg/4lvP4lvQBz5TF1uImLq4mEwmJlErVKJiahFXWt8ufbv4ni+N4/jcRi9XVUikzM5Zvr4Hgg79vF1EqIi6mJiYhNJq6uVZiImgACrCrIkAAdeng4si66eD4ABx4CYB27+JxwFuvbuHLm1ty5gG9TEElplaJRMEFU69M0i6qcKiEXW42urbxEpmWZmJpjXflNXE4vVxAty2urXUzQiSkxU1x8DwfA6rb05oP+EVL+EVMAcufbv43j+V3wiIiJxnExcRKJSylcLRfPxPF7d+XPGauriJhCUxeLQmIzBIPF8TwfA8npcxMzcXE2ImJwTEomFTNXEXUxV6dO/Z37OPB37HPkAAKuIRExOdbAOfLnydegImiSQBx4OvR37AHhbwjERiIilxsuccayzOeI7l3O2czJEYrWK8Dv2eROOHLFVNXvPWes+DvfHO98V4nVcNcPAa5cq4VSYc53xnwzwyaqOR40NVOI5oL8IfWvb22kRCyqJSUssqVLKlAsAAAuUAEsssqUllBKubLAFgAlAmwAlsFgSypUtgWFgJQWWWWFkoSiUsJVhYsWFzYASyy5ssVZZUsVLLLmwWWWWJUs2WWiyyVESyLKVZVkqWWVmzZvn6ft4CE2EMMjVzibZmy3M1b5lrRzjyrXLFlmWs27bCxZ48jLJjzACtcCigKD/jPM/jPNAAAKsRIurqYkmJKmAC6ABVgdu/bv2nr43EVMTV1MCBcImxbn4Xh+B4PicYHXxPF6dQ5cwDhxq4nGavhxwzSZBMSJq6umcF0AB37c+Xh0uMwurQVExCaXEQ5eH4XXpz5c+Xft37d+3Xo58gA7AIP+B0j+B0kAAA5cxy5u3flz8DwfC3ETBM8/E8Xt36deHHp16denXp15c+XPp1dOoHDjjMSiUwSIkRKAEwAF0KsAAPB8Dny79u/bv28PwvD1y8fld1a6uk1Dt4videjnyOfIACrq8JRaLq4uLqZiYi4TETExVmM1dXVxKrAAgsltCSYJttUiJU2bLCWWW5oBKEqVLAJRYKlCUJQAAS3Ny2AAiwsoASpRKBKEoCyxYEoAAALAAsACyyl7vn8A/HwhNhDds1YtWLTKtcOGeJa0yMGy3C4aNVuPK1xZmbNuwyt2AAplI4L/AAut/gAXXA7z369yaEs4SWblAIT8Dd34G7w0ac2fNn4GW0bRjJCMJwhOasM4g+2LmZuZmJiUXEokBlvyevoAITYQwcYmWZg4xLcLDG0WtHLjGtxOGzlbmxt8eVyybsWuNmAK1QFxg/40TP40Xe3h1FwVy69HgMVVLvLxfC8N1jiZwqujOPGusRE3eb6uOdzlEaquRwwipmN8+3dc5ic1KOnXpwqOF4txdTy65oP+B2z+B2XfhbiExnj27rvOSYYxrjwcMTSrXfF063czOcTVRh5nPhE44znN5eGXcRFY5b14mdUiZbeDw48b51uJquXA87KC+Dx57VFthLlJMyK1tEtLLKKkJCrFWKLKRJYlBbNNqsuMPf4DITYRmYOcTHDlzLWGNzkWtMzZitxY2mFbic48rRxicZMmFsAKnAK+AYP+M6j+M6kF1x4c6xMTEIgi4tnG9c+Rz5HLn0DSoREJVZFxbNbXPPp1ADW6iYqagTMZTKZiYM4A69Hg+B4vC5my7mJiYiohOJqHTwfA69Hg+B4fheP43i+J37OvR37eL4nj8JVy8fxuvQCD/jX0/jX1B4Xh9u/ldcXhWYlJmI7+J4vheH06nDiYzhdLq5q0SRNXETCYuJAAOfLw6mbm43S6QxEYdPB8A69AOPBMERKEhMJEwmAXS6mJgiWtunXwPB6Zi43w44yAgnoiGmtmyykpEJbNFgAEoAsAJUoWSospKLAEoAAlAALCwCVKAFKlkuU69/D+BcAhNhGJy5Yt2LfCtyNWGJa0cYnC3DlcNFuLMwZtGznHjb4sYApjJoP+NX7+NX8Ac+XGiLq4mJQQpVu3cIP+NfD+NfEAdOvhZxFUQXGYtm+fbu48AIP4A82WcymAklEgBLOfJ8PxgCE2EZm7Fu3c4W61u1cZFrRrmxLXGNqyWtmzhy2wt2rXC0ygCtQBYYT8bIX42YYXtfJHJgNiVFKwrWufJlyzjOMUaQloz5rSlKM4Z8mW9U4GbXqGScaVvo0sWeGGE5IWYsfIz4Kq58WXOqCD/jX0/jXjxOOMZnmc7yzEVPDGMZ8znwRK7vPGr71mLquW9ds8ri56+B4I8PhcOXXo6MTw48ONuvLn1Y48Go4RXQCDjwLqWbu7uVIQhUxBGYkmZIlNThEQRdzMyiaKiUEETKbtMxNTFTE8fT9IITYQwa5G+NmxaLcLNoyWtGzlwtxY8rBa0zYmDDDma5mzTKA=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2HAOAgAQdBNIJkgMBELIZAndanpNOghiyPIloIIYDB0gQRP8BRTUFAzgLZBkgMgkAkJsDATfAHkUzCQCQggIB28UeRTgIAP4DAHuF0jQSTsCkP9MApD8KThKH5FTkVVHoyh0JSaQT2eCH8RBHiIJT2eJfLkZjBD4cAIL5O72yIrfKzwAhNhDBphwuHGLEtZNsmZa0Y4sa1w1Z5FuVy0cZGjNvmaOMgAp0KYfjQOMLmoE8npPJ6o1Hp0dgkKQhBoCgcChcChcCicKiMIhMAgCD/iHA/iHR7AXRMKubjON1dSgiJ1vpN6CD7FXEzEpLE3ATSbi5m5vj8AxoITYQ0bMMrZg5xLWTNhhWtMzZmtwuWjJbhYt8uRrkwtMLnGAKYBiH4m7ibwE8nqpVO8ReJRSGQSFovKSF+Oib46JwGUyrFYuG2iuCSOBChZpoYoIIYIYIYYIYJ4YZa9fSxAAhNhGJniaZsbjGtaZmOVa0Y42C1y2atFrZjjcMGWNyyyY24Ap4J4T8QE34gJ0ImPFpwVpe17YaVlOUYQhJRa+7Loz6AIT8Nkn4bJWPEYMOycMEcU8EaTtOSM41rPDPPTbLbGKEl4Aj1cMEoRThERhGEURFOFY1rlz4YCE2EN2TfLkwssa1qzyZlrRixYrcLZy5WtWbdwxbsGGTK5ZACmceg/4iAP4iAUZXEzdc9XEVfCJ1eM9OqIP+GvL+GvN0RjVcJ1NZxxjcztxddb8XQIXQVSbGOJBBAghIYYUKWCWGfB49oCE2ENcbVuywsmK3K2bZlrRuzaLXDnJlWtcORoxytGePLibAClYTg/4iKP4iF9VrFYm3Oc58Xlzyg/4bBP4bB43EwmIROrzjoIaGvjAsGgIGBgIFBw8vMrYhNhDfLjw5W2PCtxMmuRa0x4WS3E3YsFrluxascrdlhwtswApMC4T8QVH4gmZbGaGjHaiD/h0K/hz/41ms6zegh4ROIBAaPA4DCZLCYkAhNhGTDkY5sblqtyZmTda0buMy3C2cMlrHGyZuXDdo4wsMgAphG4P+KNb+KNccufhcU5jccdZgq+3XkIP+G0b+G0cZxyxjlwxjU1lmc8eHg8cghdBc2KCGIghgIRHDHTfi6bghNhGFtkcMHDlstcOcTla0aMWy3E0YsFrRg1asGGJxjyY8IAqiAUKD/iwa/iwb55zvKxCsYx4DHgcNRyurXNzm4tMZqWY4uN88893atT4GfKdAg/4bSv4bL44Y1wiInO+OeOePN1niuGGtRqHBGWc78GPBcbSqeV9IxwdrrlKE3daEfB8YRlGCMIwijCMYxIRhCEEpwEIoEYIwjBCKMJxrfk8OnKAhNhDXM5aucmbEtat2LBa0ZMMS3E5YsFrJvhbM2GPHjbt2gAqSATqE/GjV+NGu9s+bbs4+S85plISpKEpJRlGE5ThCMC19k5UlKUZRlnxY8ICD/hwm/hwn79uPDjw69N8JxGmInARMVdStO43z8DwemcxMWnOu/Te6g9eQzubXMyTExcSRcEEwTCYRMTEpXN8/J8mPeCE2EYm+Zhjb5My1syzOFrRyxcLcTVwxWt3ORy1ZuW+LI4xgCkkKg/4zcP4zXc9I5XwnYIT8Ozn4dhd5CtI4QIa4hILAMPBxcbNxACE2EMMbXLjcZsi1k5Z5FrTE0yrcWNg4WuXGVizY4seVm5ZgClYTg/41sP41uel30rThMVuuOs9Qg/4deP4dadXEBO6zHOp6gIZgQv4WAQKBQMHBw9HExwAhNhGFk1Y4mbRgtws82Ja0a5mK3E5zN1ubLjcM2zhm5yt2AApYEYP+Nqj+Nsniu6iIrlfgajwAg/4d7P4dyXCr1MsvBZ8PQIeDUCAQCfwmBQNA4HB4fL4AowAhNhDJjjxNm2JstzMGOFa0wsWK3FhYZFrVrmy5WrRtjytcYAq9AVCD/jwq/jwr69HheH4ni9u+o69M8GpxU1MTMZcWbmZiKaitMQVmdzlOYzW6ztdzNYeJPbXQhPw8wfh5hlNe2fNv3cXNnllYbzmWhbFgtiyYsGS0ME43vhvnrhx3vWcFKWtgxUwYLWpakaRVqz025ceUhKdyLwilSloQlOE5xjEQnKMCMBGEYTghFCMEUJwEYIRQEoiau3qzh3ghNhGPJia5G7LKtyM8WJa0ctcS1y5bs1ubGxcOHGFhhcY2AAqhATyD/kei/ke5vPDNRFVqK4VquGOGKq75313x564xJicMVqcKmbuOePD1coT8N734bzaVySpCUJXVrhjlx1y3vGdIYqZLR4VaSlFWGOeW+WeOt6xjivsy5sUghOluj25zjFCMIynCcIxThOEZEoRlFKMEJ0jFOEU04Tvfg7Y9wCE2EMHGLM2zMMi3Fjb4lrRuybLcLlhiW5GLlllcY2WbE0bgCqcBS4P+S6L+S6NxhMzmOOM6zynhGKppiMQrN8b47ztmjXLeukVSri4yvc73nebzXgwAg/4cQP4cQXhceFVidb1x4cambZze745zdzJURSo01Dlz8Tdrzm9zmbLhE4cqvQCE0c54BrKEoSJRimnCcYAThFGU5SjAjCJGAgQjARjCIirn68dAITYQ3x4cLVk5YLXDnJlWtHLjItcsmrFbiZsGLlhhY4WjRkAKYRqD/io2/io1rhtEZZcY56zDEOmQg/4nXP4nUeV4phjPTNMZZ26x4vTqhrSKYDIBAIKAgYKDINBwcPMz8BSAITYQybs82VzkyrXDZq0WtMTFotxYsbha4cscuVizb4cLJwAKbR6D/iyc/iyd5c4lad1us43UTq9Xyl4XHQCE/E6Z+J03BhwYeJWVqWWrKM061ndtR11Ahc5gmbw8CGKGBFHBBHBDDDDDDLLhcO2AITYQ3yNcbBi0arcTZxlWtMWPGtw43ORbkaYWTFs5ws22JkAKVhGE/Flh+LKPLkwSpKNK0x21wiCD/ifk/iflXErrKM8MxoCGsoyAvYNAQMBBwMOlZWJnACE2EN2jds4bNGS1m2x5lrRu4crXGbHiWuMLRiyyNGDVm3ygClUQhPxZvfizvpgcaGJinbDoz0CD/ikq/ikRnffG6444648psIWDZQQ6XAo444445cXhACE2ENmWLG5bZcy1w0ZuFrTIxaLXGPK3W4cTBzkzZGLDDiYgCkISgv8ACIX+ABEMAACC/t/z+3/QAACD5SuJguc3O09gITYRiYZGeVqwbrcmLLiWtHDditw5mTBazbNXDJi1w5GjRqAKYh+D/jSK/jSLAmNzi4zjMWmYYcpdgIT8T4X4nwwM2fjYcDFHApWUaxwxz24KwIPzOsLm4mCJmYtMlzeevk784CE2EZHGNs5Z4nC1riYMVrRi0wrcOPM4WsMbjGxYZmDRvjcACpkBQYP+Np7+No/qvLM7i7mpxFV0nHSMYrFRKoiJi7neb473PHPGc7Zhynxo5diD/iei/ieRRy5Y1iCd53x47434LMzFYjEURNzNzm83GUlNNVrhvxsxQITmcSPT2iEZTlGEREjCKEYRhGCMAgQAjCKU0V78Xhx5gCE2EOW2LC5xNGy1xmasVrRjmbLXLhnhWs8rJq4c4WGFgwagCpUBP4P+QFD+QD3njvG9efw61zi0xTGKxjEYhFwym4iIjW/M3hiLZjcda8HDiIP+KIL+KI3fLn4Hh+F11nhnVYqMQiJhM0iJiImcrzLr24slrrfDn08PwvFwg+HhJtczczMTKUgBNXUkSgIkTK4uc58/wXwIITYRmwuWONswYLWbLExWtMWFktwsW2RbhzMczFwywt8eHMAKVBGD/j6g/j6hdOFcK0hceDWwhPxUEfin11wjGFYRjLDo02gAhdFZFrYYRHHDTLh8DEAhNhDhqxxNmbRmtyY8WJa0xNWy1y1bNlrbI2YtWrBq5x4nAApVFIP+QJz+QJ06ZwiIXrOt8tiE/FPR+KduGfhZZIopq0w2vcCE7WDh7UZxjFWE5xnj4ughNhDjE2btsuJwtbMsTNa0ZtWC1y3x4luJwwatcuHMzwtcoApkGYT8hIn5CReHaOGV5VhGBBRkrwr8iACD/ioq/iorzHbfS+l8EMZm7nrXWNiGjLKCnZsg0CgYFAoGBhYOJo4tgIAhNhDbMzbOHORstxt3DFa0xZGa1w5c4VrFk4aNXGHG4YZGYAqhAUaD/ka8/kav6+JMYIZxnhnBXFe56o3cIitVVRVRMTF3c559utxZKKdM+Fjgg/4qnP4qmburmWXFzjjO4vhWuGPAeJOqg3meOc54t3KIrhXLly4ctcIhnPOvHzvYhM3Sh3akIwkjKKKaKMowBEBCJCcoiCMIRhGE4Iznh6Od2CE2EYmuFwyZsca1xkaZFrTI0cLcWFwwWuWDhvjcNHDPLjbACo0BO4P+UQz+UP/q8LMgpUYcKF3nPGdyddRTU0oanUxFxmOswIP+KEr+KEHi8BrGMYhl1vrvnx48b2qOGtdnjRGKmb4zxz3db3les+BONITkcR4HglEhERQiiIwEIwjBEQjCARRjGca4erHkACE2EY2jDE5asXK3C0c41rRw0yrcWLKzWs8bNkwzN8rhizbACmQgg/41OP41OXh+F36ccY51i6urhKSJq+EghPxo9fjR7FqYcWfiYbQlaEKCK8bxz01gg/M4i1pm0zEpgJTfHv5sACE2EZGGZw1y4si1u0yMlrRuyZLXLNg2W5crJgzytm+Vu4bACmAbg/42ov42p3CaziV4443i0EVnp1CE/Gc9+M5FKFIUYI4L2rKsZ1hhjt4nFITrT58CEIwihOKMScK49PBsITYRhbsm+JxmaLczbMwWtGLbGtxZsjlbmZ5GOFxixN2LBsAKWxaE/G4l+NxNu35MuitoyhCCmG2OAIP+M9r+M9tMZxxa44zi4rfS2IWbQNHDBEgjgjQxwwx151iAITYRhc5HLVuzxLW7LDmWtMuVgtxZGGJa5w5MrNjiaNGbfKAKUQ+D/jbC/ja14VjhGExuM5CC/wAL7f4AF++885UTeZSGsoSjk4BAIGBg42tgKYAhNhDTKwZ5mblutbN8LJa0xOWS3CyyOVuLK1as8bfGycYm4AqEA4MCg/4lav4lX+fTry5jONwsmSpxMYulXV8ufbv279Orp1xnhxdu/bv4nOlXi0xMSgmefbuOXMAVdXw49OvTr4Hg8OPDjq5mJTExMQVMwiYmLiYlF4zrdWYyAdejw/C8fU5WGIrt4PgAAdemYQRNmZuM1LCuHPkq+S6nE0i8bXx8DwdcY3G6zrOMTwz4FwCD/ht2/huD5demcDxMxiqQhMxMpm2V8+3fp14ceXN069OvLm4cauphEExMrRITAAB16denh+F4/jeD4Hh+F37d+3h4TabhM1MBcJMXiFVfTv279uvQ58gDjwceG4gi4RMImAAKvwLrgqqmIuLi1zub69Orv28PXGNsricRwx03ryL4RwnFzd3xz1zz7oLkrMBfN3KSyypuUEpKlllllkUsoABIWKoJZZZQslJbmxYAACbmwAEAFlABKsFglFSyoBcqwtW7e4jjJKWSRCKVu71t+X6gITYQyctGrbFlxLWrNyyWtMzLEtwt2mFayyNXDBlmbYc2JwAKRAiD/ibK/ibb1nLj0IT8OPn4cU81JSx4AIaIrJ2NjZ2VpCE2EZcrhywcuWC1i5c5FrRpjyrXOVm0W4W7XHjxZcbhzmYACr8C2gGD/i+a/i+bBmrXjOJRE1MQRcXFwmIDGatVgcubp17d/CymrqSIlFxMFXEXfPt3a2ukSq6upSEJpKYuCEImLqZgiLvp14cQceHg4tc3G4jNQ0qOnXoADr051drmJqcKlEwjXPkYyIP+G5D+G5HwPB8bjSmM4upjNZq6uEphcXWavn279OvLm4cQOHEBCasiQBMJRMZw79nfs8HwHXp37eDEXcWuLiJiYmrQmEVCKmEo5eH4XPkDr0mJiJhE1dSiUzjIAMZ7TiMUqYuMrXM3HXxOPN27gINwlMVMExNzKLgiRNTMTF1ImpRKJiYmEolEgBEgRIIAkAESE1cTAACauCYTEwQExMSBMABMTExMQmEiSJCUCESb8ny7+BAhNhGNuzbuMWNmtZsmmVa0ZZGS3C3csluFuxZM82PCzauMoAqaAUmD/jDu/jDvHPG6zGYvGdTwnUT2vSko27+B1zcs4nE4xnwM4ms48PxPFdOq8t5WrQCD/htM/htNHgXFRASuZ69u9cbuLicVUdIxEQXeevheHOZvG9a58niZrTRC88CCziWL0RNltqwQLlJYoUdtWY5khsSvf4BoITYQyxsWGJtjxrW7ZtmWtG2VotcMWrZa5Y42TVs4ysm2PCAK8AGaAYP+ObL+Obe6zVzmETCouonDF+FdKgqYi4JiUzmXdw4zAiQirqEXCUrqU1ZVgB37eLjOc3aanlGMduvQeB4PiZmJTNzc3bdZpVNIlyCD/hts/htbcLxGprOM6zFpzlm+fLjJcTERE4mJiZrKZh4fheHqasmZubnLMzM1UYxWK7d+xz5AB37caihAkJgZwwxUaiKiKpcTO7jnXi+J4rwwgvwF8ezuiCNbmxUsssVKEoMBZbKTSUk3KSgCBUoSyliUSqBFgWJSULu+e33QITYRjwtW2TCzaLczDLlWtGrTCtc4czRa2xMGjZjhcM27ZkAKSAuD/jpG/jpLRms4jl1AhPw5afhyPhgYLpw3gIWyJDHDDPjcLlAhNhDfI3zNGzFstbZmmVa0ctWS1w2ZYVrdwzw5XGFg4cuHIArrAu0Bg/5DwP5DwXXpx4c+W6q6AuExNFXV1ZjOtu3ft38bnFTFTAhNXDMu/heGdOpjJjJrdXVxJExIiYiYRcTNXUkXE1YA58uvTw8Zm7mURVYjp37OfIAZxKUoXUSibiYmqrFavh37dcc8XCalFzHFrea3jOLqCKvlz6CD/hvA/hvBcufLn4Hg+Vx1PBCEEsszdzfHxPF8DwfA8Hp1cOMxdTAJmLhMEJqYOPA48Dr0PB8Dny8PCbucru5JVDgiMTi9Jrl4fhdeg48A69Ji6TAiYi4TEs4AHgeD411UVVKgFxnbec83XXh4646xm5rjitY4cOjl0cKxKZze73xuvVCC+rd60UWLJZSWiUCxEqWbKlSkoSxLlLKssqWWLO5ZuWAASglSgzc2UCVNzYSkoWLKSwAsLM2WV3zfeEznIWbHMjEt2qrW78f0/gwhNhDPDmyMWrBwtw5muJa0x43C3FhzNVrjIzatsWVtkaZGgApABoT8imH5FOaxwZyD/h1I/hz9xGO4h49Do/G5PEghNhGNqycMWDbMtYNGrJa0YYca3FiyYlrJtmyNm7Rywx4XIApiHYP+Paj+PcHxvB8Bx1VxcWmJlcXM432kg/4z7P4z++mcPE48oxXCdRGopN3nPh3xg/EmLWubiYTJKUZnfPzbITYQzZuMTPC5brWuVozWtG7dktcYXDZbmc5XDhu3ZMMrRiAKqwFKg/4/dP4/deXi6tmN1uLKisYjsjEQhi4mUxdQF5vi6xtxjjNxN1VRq9XwjACD/jP8/jP95MaxrhHCdXd73vnvnfHeWaisY1GlRE1dzu97223XHU4nWq4YjFTw69EghOpml4DnGUUIwijBGESMYRQigjAhOEEIpTlGAlFGEYRijCKM4338WPSAITYQ0x48WNyyZLcLDJhWtGDRotcuW+Ra2Z4muFk0a4WGFwAKbiiC/wAuyf4AXZe8bj36B3MhEFq2m/B3z4CE/Gll+NLPLkY8TPmBkjSGJaNJSlSMIzvW+WW/JlCD5YyRCVzKUoki6uIuJSvPXyevjCE2ENGrZg0ZMmy3M0yMlrTFmzLXGVplWuXOJy0b4mzhg3xgCqMBSIP+SXz+SX3q6eL4ni+J5vgZoVcxcpuYKqODCpE1bGXhb01GJxJm8zuOvLrGtoP+NFb+NFfrXDv258ueJpEViNaxWMKuJnMXcztme/geC6dXLjEzaSCITUz38DnyhO1nw4UYTRimjGEQIynKcAAQihGEYIwjCMIgmnOtdfBh4KAhNhDNk5Z5MTfEtZtXLJa0y5WC3CxYNluJq3aOMbjE2wt2AApcFIP+R/D+R/HtF8s8uPLfLdM652CE/Grh+NXHLsx5seLDgvKMFcF4xIWbOZWOKBClhhjhjnwuLjzQITYRjaN3LlqxaLWmJq3WtMLLMtcYcmNa0xsMzJriZNWrRmAKUhCD/kps/kpfqeGKTEz3xuSD/jXG/jW5q8VQzjri7Ia0jIG7gYGAg4CDg4ePoYGoITYRlZuWTFk4cLWWFhkWtHLPMtxYcmNbkbN2bFtkYM3OLEAKWRSD/kwW/kwxnMxETUxi+F+F18TAg/411P41w41OFRibjcccdZuGlq6Ag8BkDAQJBoWDiauBjiE2EZnLVszcNsS3Cyc4VrRjlZLcLBwxW4mWVuzcsWTNjhxACqYBRoP+UW7+UV/ny49OfCanCITc56+J3ZoRFMRitKRHFu9z17ZurxZaLmt9OuuIg/42+v43E3LweXfHGuskYrWuHJ01rEVczxzvjnjxzxlOMa4VwjwnDhrGNItdvB7eHfWD4e95c3ebmZi4uLpMJhMSmEwIupi6kRMTVxMTEkzfHxfTr1ghNhDfGxx5cmLKtbsmDBa0csMS1wxcZVrVqxzZmeRvixNWIApYKIL/ACsV/gBWLAAAAAAAgv6w4/rDkAAAAAD4PhCEZIxihGKEYQjGEYk4RQjCKEYq1vr19oAhNhGXKyb4W+TItb4smJa0YuGS1xhwtFrZy2y5cWZxjysMoAqIA6UCgv8AKwX+AFYP4/iBJuAsm5LKJ3nnmyJcLc7LO80SpslNlXLElS0s2QgoWXLE2Wy3AlLFiJRNlgllqUCyzZZuT368+O8sWNypYJSwsBLLm5qWw3AM0zc2UAAAAAcuWW82zvr3zvO0hPw4kfhxJtc0ad2OSkaVpJCSiQjJGUUoJSipOBFCKZGFUE5RnKMYEYRhFIEYThOEIzQQqQhMIzThWE5TiThGEJygiRjCcJVlGFZRiRhEjj2bdWvRp0adWvVdBPDu36tejTgwtGlo06r49mHHs26tezbq15s+TKyZc2fNn0ac2fFjaNOjTky5s5gwmjTky5MubPixmTKAAAAM+bfScUIyhKObfu37suTOgvo3V2wpVlwm5stllhLFsUlywstllSlzYEpLLFllEsssEtlmwCUCUEsq5ssslABKCUlFzYJQXNygALABLuWWbzZKAAlLAAsLEoBLNylbfPz/gl+AACE2ENMTNzky5sa3G2csVrTEwbLXLJw1Ws8OVnhYZm7HC3xgClYUg/5GKv5GK3XpMZx11uZ251ewhPxp9fjT7XtlyZcm+14zqy2ghKYkLI1jeM4xnPfx58whNhDFs2y5WDbKtY5mjha0YscK3Fmb5lrDHkxZMWZwxbt3IA==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U4HAOAgAQdBO4KkAcBELIZAndanpNOghiyPIloIIYCEQdIEET/AUU1CEgQRP//A0U1BQM4C2QZIDIJAJCbAwE3wB5FMwkAkIICAdvFHkU4CAD+AwB7hdI0Ek7ApD/TAKQ/HgkrgoAABKAAAAAKPQiC/gnj+CeQAIL+vgv6+DAAhoKsh7GFhUaAITYQxYsWWJi1xrWzZy4WtM2VytcNXLFa2c4XGRm5ZsGuPCAKdCWF8WB4sEnmAGDwWLxWPx2TwlmHw2BwEsiKMIfw7GeHY0ms0AE+n9CodYrNml83sllrFZoFBTabgITmcB241lGEYIyrCcEUYRRhFONb5+S4wCE2EOWGbE3zOWa1riYNlrRg3arcTFy1WsW2HI2xuWjLIzyACsABPYfivOLzmhP58nM4UWiSmUSWKQCBQJAoBAIFAIFAENkEhkUjUqlzab0iRwGBQNBYHAYPCYLCYLDpvNqzWLfNIECH8N+nhwDhgIlE0+n8+n9ak8IgECgUBgUAgaCwOAzuvV+eT1CoXJZJUYxA4ihaDwRCIFDIJOKjUJTKInHoAIPxELmZmbSiUxZMTCYmprMETE4mpuCSYvPPwfTeICE2EZWjLI1aOXC3E0ytlrTFlaLXLVtjWs8LNmyzNcbHDkxACqwBOYfgXOBdm82ABRqPNpvNpvOJzKpXIJDDIbB4NIZBNZpN5snc6BTKbTKbSqXSKSp1PmyH8R6HiPRgUDABPZ5F4tB4NFovNpvTqfWKzVqvUqnQKDNJqmUzBGo2QeDQGAIzGI2AhYNYk1cE6CGCmKOKGGBJDFHAgjijggIYIYI0IIIYUMdt+Zgg2wAhNhDVljZZmmXCtysWLda0YNsa1zjcsFrFpkytWWVyzY4WYArIATiH4nLic6jUK7XKrVKnUq/XrTLoLAIBBoBDoNDIRDIVCIZCIVAINB0FhM3rFZnkhg8FgsJgsHgsFgceodCodCns8IfxDSeIaWFwqFQuDQeNRubTeqSWBQSBIEgUEQKAwOBwGFweDwmFwuCpHIqXFITDYDCUCgUKhE6o9Gg0HmExhbs8g2JBDBDBHFFHEhghjghIIYIY4IEESCGGFKICGfC5WCDXACE2EOGeTGzyNMa1u2wt1rRi4bLXOPHiW4WjBtjyMMubFjagCswBRofgEuATRGIIZDUqlalUukUmpVOqVWlUuaTWLReAwCNxpN5sJ7PBDIbFovIJDIJDHo/FIqhEJE/n09nlLpVNpk/nwIfxaKeLRVOZwnM4TWaIzGITCIFA4pFZVK59P6NR6JRZ1O06nYlEpFIpM4nNCodOp9QqNAoKjUcSiUwGAROJR+PSmUCDjzu9zBlEzMXExcZiBEwhKYTMwiYmYmEThExZc5z5PhvggCE2EYmeJs1cNGK1tmaM1rRw4yLXGFtkWuXGRw2x5sOTMwZACsABOofikOKRodCptMrdascmgMDQCAQKDQqCQyDQyDQaEQSDQaDQRBBAIOgqCwWEweDwmFwuDweDweVWOxWezV2G8VSHiqRh4aEhaKjvo+IiIyIjoaGgoaBg4WHi42JjY2JjY2LjYuTiYuLjYeNQcLAwUJCR0FGRGAMN4anZyICE2dSMPBMYIoRUnOSMIVgQRlWQTQRjCMiBGVY4eDx47iE2EMXDFq4Ytma3C1bYVrTHiYLXLVu3WtMmFw2bMGeTNkzACpUBJ4bhdOF3gCTkoGAi4qbhoGDgIGEgo6PjpCRurvD1HCQkBAwUTBRMRBw4h/GxJ415Z+TyezKZ0ym2KSwCBQCCwKEzmuV2hUOUSmJReBQmCQeAQKDwqBw+CIW7QRxbNDAQQwQBDFDDBDFDAQToZZ8jbDpAITYRhyNMThg1bLczJjmWtHLFqtcOMbZbjaNG+Vg1ws8OTKAKYBSE+S6+Tn6WvVjlBGMoyhFaeYCH8bj3jbhntGo9gkMOgkOQ6GwaGwOGwmi1AIaqjlnBoFAECg4GLl5uCuAhNhDjHhYNcWJmtaNs2Va0bYmC3DmyM1rLC1xY8eZqzxMmIArbAUGH4xrjW59Q6FR6NSaRTaZS5JAUGg0ChUIg0Ig0EgUEgEIgEEgMEgEAgcEgMKg0HiEPiUTg0bgcNh8HicNhMLiMBiMBhaCwxSq+hvGhd40ZbSfnoWElpe6u8UUMVIRktETEBKIODmYWjhZ+HmYeTiZGTkZmNoYedg5mAiYaAhoiMlIaOhpCAioqAkIGIlpUhO5DpzTijROEYIzjOMYRpKNp0nC8ITpeE5TlGFpQQnIrCcazjr4ce0AhNhDhkzcMs2ZitasczVa0aZXK1xhzOVrNk5aM2LhwxxtcIAkBCowBO4P+K9r+K/Fcc9ccb1x4IxjWNcKwhrcSuMzPXlzOdTEMRquEavlPMIP+HnD+HnGM8OfTjyzyaVjOLnM3ueObcaup1Pbv2PCzilTa2Y68u+bAg+UFITM3dxYJhEwAmESiRImJZ49fVegAITYRhYOMTJozxrXLFk0WtMTVmtc4ceFa4cM2eJniaYmzhmAKowE5g/4sNP4sQ+N651mZu5tMVjHDwI8LXbHbHDUpzueOc3njnvx69887u+C+AIT8OWX4cx4sE8ELSwYsGLFa1KSRjO9cOHLhz1x48eHLhw5cdZp0poyZs2q3CxUxAIS3gCHVjedUYRQjCKEYThGEYIwjBCMIRhGEYooRhFHDzdLwECE2EN82PG2aY2y3Hmy4lrRhiwrXGFuzWs8bPJkzZMrXCxZACowBPoP+Kxz+Kx079gZx4Orus1ERVVWI1Clsts3bNbqY4eH4XXoeD4AAg/4oAP4oATnyB4Hg+ZvUYxiksr3vO73OZ3FsxcTOIjXLwfAmDOAAg+nserK4mLtJKYlEgJgiYQEkomUzN5zz578gITYQ5bOWbDKzZrXGXE1WtM2JutxZWrda0YssLbC1aM2zbCAKnwE+g/4sSv4sWe6Zlcxdir5Yxwxp2jhrXDVVErbi73PfPfPg55to3w64gIT8S4H4l18OK0bMUrYLUwWtalqWhacazx3vjrnx48OnDprpjnrlXKYMmbBotwo5sFiEt1nXnEITlOEYRRijAlGSE4RlGBCMoxQjAEYXvj5eOPggITYRlZYszJg3yLcjFuwWtMzRktcsmuJa0y42bdo4wtWOFuAKey6D/iwY/iwZDv28nhms63hCC4uZRGOHLh01wjheuevBq4P+MtT+MtXnyPB8Dx+m6mr4TGFYrWsVgickzmucdcePVoPzucXOZtEETK0kwCJRJNzmV9/H9QAhNhGNq5ysGTLCtyY8bVa0yYcK1w2c5lrXJmyYmrVi2x5moAq1AUqD/iyo/iy7zUzdTMzMxtcXSI1jGOFdMa7Y6Ry4VSlTM3O9748et+Lnw+Pfj348e++s+HF7g/4v2P4v6bilRieDWo4Vw1XCsYqqguc3u874zz48efHj168ePHnfWONZreKquXDp05eBXha5AIR4Ah0cpGIhGEIwhNEjCMZIkIhGBGEEYIQghKJOE4RimrXm6YdoITYQyxNW+NqyyrcjdwwWtMmJqtxM2rNblb48uPGycsm2NiAJAAplJoP+MKL+MKMPB8AOvS4mYgqYrNJi6sQAg/3r3718MZDGeUKwiJmJuVx38TxR3IN8BV4vi4Qm4ytcSJCUznO/D8mKITYQ0cN2+JzhxLWDBowWtHOPKtcOMzBaxaOGuXIwwsWDXMAKogFMg/4w3P4w6+dOPDfDeJwqaghCkQqcKxVVjFRVxbd3xTxvM8XG93m5hOL7Zu+Ig/3On7m3dY58rxOFMREVEQiJRNze53O5vMzNszM5ja4mr0pV4nFRwvhjSoTicKk+qRVhNGKcpynAlOUQEIhCJCJCMBCJCE4RlWk5sfgWFbdYITYQ3Z5mbBnmZLcjVsyWtGGRstxZm7Vbhc5GrZgyw5cLLGAKkwFPg/432v432wceDwfAA7XCpmTn4ni+F4fheH043w44XgiJiIRUEEmZ7+B4ICrAg/4BWP4BWQTCJAtMSVNLq63rvXLxfE8fUTMCakUgVaIxx4AOfICC9SjYKq1CLKEcpKtpUoFk3KlhYq7vw/H+Ac9AITYQ2xsMLduwwrW7RxhWtGLPMtcM3OZaybMW2JrlaZGbluAKrAE/hPx8Cfj4fjhljtjwYZRjGqcUqWyWxYsGS2bJa2SlIRnGeWWWOWOWuPHtw58+vLfTXHnAhPqIvqSbV2Y9E8kMmLFmpkpgsSgXrhrnnjnhneuG+OuXDlw5cuOeWMYYKZsXEpipbACE8AXzxvOdYxiThGE4RhGESMIwQjAQECEYRRlGMJp5eyjDvCE2EYmbhyxxZnC3EzZOVrRjlyLXGZpjWsmLTLlbuG2PG5cACrkCe4fjLuMvBKpWjEZiUTi0XjkdkUjkklk0nj0fjUbAE4nMchKAIFA4BAUBgcBhsMhsLgcOl8uo9GrMugcsqdSptMm82TebAVKp1aRwKCQAQNBYTA4TCYHD0PgsFhMFg8Hg8BhcCQCAQaFTSu1yczgAh/Esp4llQTebKXSqDQKbTKrVK/XrLZK/XqnUp7PABRqPapbBoGgMFgsBg8JgsJh8MhsTRKezyr1azy5NrHYqzWKDQE1mgE6ncmjMFgcDg8Bg8BgaAQCAQRCkJiEAg0GgEKgkAgkEQCBwCAzmyWWjUcCD9zrM5zuZiQTVwJiBCUlxMZmAnCJiYmIi4lVyi6lMShMETMxMTE4kRJFwTUTFwXOfB9+69QAhNhGVvjatWjlgtZMmrBa0zN2y3E2cN1uTM4bsGLPNhyZcwApRDoP+L4b+L2vwMa6VqGY6gIP+AZL+AbtjrrrW83HOgIailoWpgoOBg4WNqYGBqCE2EYcuPC5Y5GK1zhcNVrRo1yrXGTIwW4m7RyxbssrVywaACukBe4T8eGX48Q823FeldHJ5HF4mvUAxY+BjtOUYQhFBOl4RlFGacYzjOM4zVlGE0KwihGkYIEZQxadC9hFAZs/Cx0hKMkEIRhFCrPDOAIP9nl+0D7deExnhz5ZxdAN660uEXicI1OKiC9bqoppiYiZm7ubm5m5myJITDw/C8fhMRy79nXpMRDExUwQi4rLr06iD8CapcxCZmbubgRKJRdXExdWiYmLqJCJiUSIkiYmExNXdCYmJq4JhMTCYTElXC6us38A8Yn3gITYQ5xuGrdliyLcTNqzWtMLnEtctGLla1cZMrdxmZZnGXKAKOAOC/wBbef4AtvSC/kGD+QYQgvi+uCE2EMWjNnia5sy3G4c5lrTI1yLXOZk3WsmLfM1btGLlywygCsMBXoT8vBH5eCWLHkytWsMsLXhPJvxRQxadDHiwYc0RCePRpE5bbRnBCWLXqGq8owjl2bcGFa6c4zjGMYQw4s+CoIP+ABz+AB1x4XSYOXPwNxNZ324pmRz5eD4Hh4RU4reh06+BuJmJu8Zdenh4q2NceA8DwfG5xElrjry73diD+APFuM3NxJJMpJhJEiYACJRKJATBMABEwmExMzefB9GXqCE2EMczXIwasMK1jicMVrRphcrXLHGyWsceNjib5czTI4aACqwBToP+Wkb+Wk/S6KvoajDE1cZnM553vjnbeJxWNdOvR4WYiau7zOb4znObzMwrFdr8DXLQg/2nH7UvwOd9vD8Lw/C8Phc1MNTrTV6nWaRN1leV55c3aWlRFbWuZm05Zle+HgxedoPh63e5nczK5JJRcEwCYkEolExNXV1MTVwzjNXUxG47+j3V8AAhNhDHFlYuXONgtZZMeNa0cssK3ExaY1rjI0b5seTDjaMWwAqdAT+D/luM/lu11xzW43GVxGK1XSuFcNY1rhrWqpUrrNStzzx5+H38HwevffWt8auE+pg+ptyYYYp6r5oYpYKWha0qKq3y4cd8d8Ncsr1jG8MLHfGxzjBitgyYtkKSAIPp6jHvhczNWRMTIETERIInExMSm4mJJz4vqpwAITYQxzYmrZvmbrWrZswWtMuVytctcLVa0zOMzJy1xOXGVyAKmwJxhuR45HkAKanTU3OTtVKoSBgUDBoOBh4CFQEDAwEBBQEJBQkHAQUPAwMLDoGLiYWJiYODglpiHEF/fLm4C4kYqIiIKCQEDEwsDFw8PFwsel4WRhZGHi4mDg4KFiICMiIYh/Fx94uPwAnc6UmkVerW+WQGBwOBIJBoJCIRDIBDkUhkMg0MhUGgEBg8FhcHhcLhMJhqIwWCw2DwkgUCmlVqkvlyTyYIvFIFA4FASBwCBkDgCAwKCILDIJBoBDINCIRCoBAoZBYPCYiAg3wB5txCLZSuLksmJiaggJJRIBCSJiJiYmLTEwmFxMTExAIkBNTUxM+D8DzfnCE2EMW+HDiaY8a3HhY4VrRm1ZrcWXIxWt8Thy3aZmrZtiYACoEBM4P+Swr+Swsujr054mREKRE0vlz7SxFMJSmd4z38DwSD/gts/gttO/YxnwE6RCZrMzMzz6ddZuJmYSVeOPTMc+SE4WCsZzjVWKZCcIwiIwQjCEYIwiiIxjXfy4R8CCE2EY2DZu5b5sy1zkwt1rTDkaLXDHFiWtcuNlibY8LFu2YgCmIcg/5MkP5MqdTHK9TUxKUzMSjfLOu4g/4K3P4K0+UZ4XqcMMTERLduMcfD8wCE6WaPVrCMUIohGE4Tjfh648QhNhDVm5YZGzditysGjla0Zs2K3E4a4lrlxmauW7NvlbYcwAqiAUKD/kvG/kvr6a58u/DdbrMSVVcK1rUVUVGmK1MLtudzuduM7vd5ze6zpiCD/go2/gpV1rjrPgb8CemuWNYxFRE1mYvnd7zvc747zve98b43zTWuGOXDlUa69JrAhLdTkwQmumjNGMIwjAjBGU0owjCKEUIwBCKE4Ik45+vCPSAhNhGTI5yY8LZitYNGTVa0yOMq1w4w4lrPI4xYcebHkzY8IApfFoT8ksH5JT62virkjmhupktZNhy4QIT8HPH4Ogb4MeTLHDXTXXXHhrjlSlCF0GJiRpYY0MKFHLfn5YMgITYQyw5mWRvmyrceRw1WtGbNotcs2zdazcYnORu1c4WzDIAJAQqwAVyD/hT+/hT/AA58vDqNxN1aYlCIpWIxVYxEYIiZq5m2cze66xdymMXyjFRVNTqem+EZg/1Hn6j0ADjw4xi+F4xGIamrrNTK43Gbm7XuLtdwupxGOnfwq4RyazVm2cZZnnrvN8yD5YqIld5u0TAEzExIEXUpqZgRKaurialCYTExdTF4zVl1cZXx4+LPkCE2EMGrJpkcNmC1uzysFrRhjbLcOTJlW5W2Jq0cMWTNjiaACjcDhPwsYfhZVzCD/ShfpQdgg+3m8iE2EZMLdwyZt2a1q3xMFrTDmxLcWZw2WucrJhkwuWrTCwwgCqgBVYP+Fab+FbeVXi4vXHW6zE5hZUxMEzSoxWK4RWoxFYiohViZbbvnPO+N7znd5z1jfWyD/SZfpNV1cXiSBRUVEVVdOPacJZi2E0M3uN3neZ47njHG8uNbuXHlOq1jpya5V4SD7CZmRMzCYVJJMiYmJq4mJRcESRKCJgiYggmLXM54+yjygCE2EZsTjKwcZXK1u4ZN1rRw0bLcTnK0Wtm7JtlaOWebK3ygCrcBYoP+IAr+IBHHTrE1a6A79nh+F1ipi0XU3ETE4ukREMRGFRV4JiVzOWUzM3OV3aIhpy48HhbrAIP86J+dR5c+Xg+B16O/YDW3geD4mVQQMRC6tmJmYKzUznOcztmYiU4uIQVMUikRMWmOessgg/I8TPl4hM2uRJMxZMTBEhMTEwCYJiYJgiQiUShMJiYkJm7z183daCE2EMWTPJhcOGi3DkzNFrRk4xrcTPE2W5mOFnkbtWzDC5YgCq4BT4P+IRT+ITfh3qM8Li8TU1nV6ukYmqjU6YVTERiqqpirtuczmed8Z6zm+MXMo41VxkCD/MPfmLYrOLpEaYrUYxXCtOCrZxm8xub43ueM7znM9Z45nbM7rdZxHLGtcMVhywxYhOpgjyZwTnOcIhCcpiKEUIoRhGCMBGAIwIRhGU6EIwRjFO+XpzlHuCE2EMMLFwzws8K3GyyZVrRg1yrcLnHkW42WPI4aZczFnmcACo4DrQKD/iQm/iQnAPD5c4zF4mIxMUjBwmKC24mRUxdWAdenPk79jr0AA4cenXxONFEJSksOfbv06uXN278ufDiAA4cauImJrNTKSERUxMXMriAxdJLi4ugAF1nGcHftz5eHi5suBSGKiogExMXSYACYhFwtdXECJlKEREwTHHptOYP9Lx+l5c+QHLfBWsYrSIyRNImG8ZRlmNzN3fXt3AKvOGcF0Adehz5b1xqLSTFwTdShHLwfA48G9N6zjOAAHPl16eLi7uNpzNSRekxKaMRE4kITNREI6d+3Pkdegdu/Ln06nLnnHOlkpBUxdXFkIjl37dejnyADlz8bNTUIESiEyIyxEahOuvDd3kCD8jwp9eMVEkNyuJmYmJi6lIiVSBExMTCYTAmJiYkAExMTEwJgAATAAJiJAETEokCLqRVxJEgiQABExIAmEwmBEomJiYlVkSRMTAkAAIkEwmJqxEougmEwmCUznfu5ivgYITYQ5yuWLLE5crcTPCyWtHOZktxMnLNawxs2bfHmyNGmRiAK6AFfhPxIafiQluwTxVwVwVkjVGMYzlVG+zHKMoTSjKUIQgXjW9748ePLlveaGTFkyZNmTRoxasGaNK1x5c+m/HlxdPF28Hj69unGhPxXPfiupvjhlZ4a4Z44akMEM1NGLFi0ZNG7JmyYLXXw303z3w4cOO+PHhvjnGFqYrYrYJUShKMqwuvC6UZW4GDNo3cLFxsFsACEp2IdlSEIxjOsEUIwiRBGU5RjCMIoRhGCEYIwjCcooRhGEYiESIIISIwnCMdfZQ8CACE2EOMLnI4aYmC1szZZlrRs3yrXOFq4Wt2GZs4Ysm2bI1yACpIBOYT8c0n45pVK5s+7DAlGkZE0649Gm14ThhlWF6TlPNr1Zchgw6NO7furegCD/gu0/gu1denXp4fBBdSVMRTGfGzpqZlttPHhxiTny48N678M0ISWSc5xhFCcCEUIxRQhAITlOEQiIkSc8O/XDwIAITYQybOceVtizLWuXMwWtGeXMtctM2ZbjaZWLbLhbOcLVmAKkgE/g/47Lv47K458utbrdZZidZ06eDymLkXCIiIqIVCmIrFRrON1x1xuwIP+DGL+DHet458N8N6umJ1ngjtOKrE4tNWmpXE3N3dszmXHHXXHG5iD+AvLRdzdxYmJJJmJgCYi4mrq4IlEpWmc+X49eYAhNhDFk2a4suZgtc5GeJa0YNWi1ywcOVrNjlbs2DdnmzZGgAqgAUCD/juw/jvT4c6tm44xNTiMRiKYqMY5VWsYxjGKxvFudbnjHg3z313u548OeKCD/gnA/gnV4b5b4VWnS+Tg4VqoxEyu28xvbnfHffj4O+u93zqZVWOmu2vK1rkAhOtB4FlKFJEITRiinCIBCMIwjCCCEEYRiRjBNGs8vNjgITYQ4YYc2VwycLW7FkxWtMbNwtcNMeZbiaMGrLKwwtsTNwAKWRSE/HJd+OR2eC+KOSOaGaWLBgySrgCD/g4U/g4h41z1znO+N9954270hM0kSKsIxijHl755gCE2EN3LdqyxtGC1xhbYlrRjmYLcWVkzWtsrVrkxZsWNs5Y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U8HAOAgAQdBPwJoAcBELIZAndanpNOghiyPIloIIYDB0gQRP8BRTUFAzgLZBkgMgkAkJsDATfAHkUzCQCQggIB28UeRTgIAP4DAHuF0jQSTsCkP9MApD8eCTCCgAAAlAAAAAplHYP+C7j+C7m5xx1dZ1dZxaZyInpMAIT8PnH4fOd2PFPExRtKy0aITnPDXO05QIToaUZznGCcJowjGEYThe+fjx5gITYQ1asmLLIwyrcuJxjWtG7fItcYnGNa4xNHOHM4xY8WbKAKYhmD/g3w/g3r5kzcZjeM4zqI1fTLsIT8P1X4fjUMEsEckcFcGGGOGPC0w3rghcBlp9DFIgghQwwo0MMtNuTYwCE2ENmjnGwxZsa1rhyuFrTE2wrXLlsyW4muHM1YZMeJlhxgCloSg/4N+v4N7eCuXDhi8cY4z4OYg/4gEP4gD44rZq9cel8JnoCGgsAQMBgWBgEDCwMHAwMLNxNwITYRly48zVtkyrWGbHkWtGmFgtxM8jVbkZsHOHHkzMmDFgAKTQ2E/B1V+DsPRSOjNbFDJKaD/iIC/iHxeD262nOGwIa4hF/AwECg4uRlwCE2EZWOXLlxtma1jkbsVrTDjZLcWRxiWuXDfDlzOGDHLjbACmEag/4V7v4V7zlmYzrnw54645xN6zy34UiE/EAx+IBkwUZJaGSmJSMWOO9wZ6SE5mLrwhBKEScUZxjWeGM9diE2EZWWZsxaMMS1rjctlrRw3YrXDJvkW4mzjExyY8TXG0ZgCqMBQYT8Lp34XQaRwyuvXLHHLHKtJQwU1X0YMVLQtSSVJyrGs8Nb4cd8t8eHDG8Z0hDJXiUxAIP+IUj+ISvl2ntOs4zXV1jwXW+NvBhmauIqUWvN5ubuYuanWo5V2jGt411Ag+nsevNpmYIiUkzMSmJiYiYmJiUTE1dXVwJIud8/dighNhDho4YNM2PGtZOXDVa0btsS3FlatFrTEyc5cTlmzwsWIAqQATuD/iDY/iDZ5c8c8eHru4xxicOEaxiqioiJq0zN1eFRquDVUOOPBmyD/iEC/iED69PB1w69N9r4RwYnV1ERERVzcWTmbm8zmZm5yuY59uNwg+m8NTV1c3mLiZTFwTAImYJq6mpRJM3e+Pp79AAhNhDRo0asc2LEtbMHLBa0aZma1wwwsFrVphb48LfHjzYWAApHCYT8P3H4fqc1qKZsYIP+I0r+I1HGY4xw4oecQRQ4bDY7AZwAITYRjxN2bdyxYLWzNg2WtM2VmtxMcLBa4asmTNtia5mjHGAKUBCD/iMi/iMbueU8nBqrqeaD/iMY/iMBxnhnhdE5qfBAhN3K5d4VjGqs8OPhgCE2EZGTBszY4nK1rjYMFrTNhxrXLjE3Wt82HJiYtnLXNiyAClMRg/4kev4kl2UyTieDwsCD/iPO/iO74XVKulu+t+CAhoq4gYLAMKQEDAwsHEzsfAAhNhDVhkaY2TBwtbZHLNa0Z5MS3CxZtlrRlhx5W2LHlYtGoAqZAUKD/ipG/ipHNceW+GeF6amqiYzNzubmxFRWGsTEXHFOYtNZiSsXywCE/Efp+I/UzoZYYWOeNWNlsVsGbNbJbBK061vfLhy4b4YxlSmDNkyZM1MEoRnPG3sucIP2M8c3NZlmLTEhNSRKExIBNSIEExad8e/px5AhNhGJzlx48WFqtZuMzRa0YMWy1wyY41rJi5ZuMOJswZMWAAqsAUqD/jQu/jRF1069Dr0565648s0qcKqIwwpExm53G71uKVFUqF1K4ubm811xncCE/EFt+IM/NbXqDUap6oYp0jGNb3vfHjy48uG90rUyZsmbBa1kJ1vPHfLfPjw5b3jGVsENFqYghIdDwPLJihJKSE5zjWInKcAIoVlOAgEIhBCKEYRRJr35+eHWITYQzbOGLDCxcLW7RgzWtMebKtctcrha5YY8TnDmw5WbJiAKsAFFhfYAewNjijini4D3EEqNDDJPVHVDRNFFFEkgikqgskimiklipgpVxyxzz0y204GmmGeOqmSqUIP+HWT+HWtlGceL6mmK4YxwjWoxeETKeM8d7557vBdb453OeMtpi+CIxjHKeHhQhJWlOCEOF1USEZRIRjKcEUYCEIylFGCKM6TlFCMJyjMix8HXHuAhNhDNvjZZsLPItytWLla0Z4sy1ywYM1rNhka5m2VzhZNMgArMAXOD/ZBfseeLlURUxcbtGaKFSoohExMVU1etwJq5WzMxMSzGbm0iZiV1rwfA58g3wIKqcMRMTjd6g/4inP4ik+LlNRwqtRyw1Wq1cYurlFXWdccTE70Zi8XMozFxUzMbnjm8zNxcJuZ3ErdfE8Xt3DvGbvcZjKZQnhE9AIPp6HrzNkxNTUwJTEzV1KCJJiYsIlAEwVMxImCEiJCJImExMJgTEiMz4Pmz8BAhNhDNizcNXLbMtYt8Lda0YtGK3E4w4VubNkYMnLbK5Yt3AAphGIP+AXz+AYvpvjrdbjMcU8atepnghPxtWfjbD2a4ww0wozhGFaRwYdVZWIVqmdhhhgjhhgjgIYJY8PjYckAhNhGZrjytmWFmtbucjJa0b5WC1w1a5FuJpmbMMrBjjx5mgAqtAUiE/AWN+AsfFjY8W2l71nhVThFOFUI5LYs2jFqyUpihSklowrOOGOGGON8NcOWuW98t610yrMCD/jYy/jYz48Hg+BxqFRVRjhjhXTXga4Ygzeerd5vvnfHr178+PHnxvi3eYNTyrWK6X25ag/I6Z3m73KUwTAAmEomLqYlEriEIQuEoETM76+m9oCE2EM2WXIwZuca1tlYZVrRi2yLcOZswWsXDNizaNWzNqwaACmQyg/4WaP4WaQDr0denXp37d+xz5AAAAIP+K4D+K5Htx4A48HDjjNWAAAAAg4wmEzMzMKjCJWuSYmEEwkmJL6+b0CE2EMsOZticMGa1w0cYVrRpjYrcLFm4WtGmLJjbZGDRljzACmIgg/4WIP4WISYq0XGcccZ4cdbxcSTrfDCD/itU/itVOXPlDVarlfBjMZkvM7c/B8CDUiExcKhCYu1yZTvPoyAhNhGTFjaMGTFwtZ4WmNa0b5m61zlb5VrZuwYNGeXI4zN2YApZF4P+GID+GIHny3FZq6zw3iZKzoCE/FdF+K6PVr4VcELMEJRlOE5zw4SD9jz7EImLJXdzz82AITYQzyZcuXJjxLXGZviWtGjbItxMsTZa4bs3DZpmYOHLZoAKTw+D/hj4/hjd3HJrOJuOMSCD/iuK/iuNjcXjNROpjgCFajB42GCFHLLHTicEITYQ1xscmJzkxrWeFtkWtGLZgtwscuZbmyYXDHE5bsMLLMAKUQ6E/DF9+GLue5a0o4MuTKCD/i2S/i2F68Nlb4ce24CGtoSCv4OAgUXAw8LJwQAhNhDbMybZGLhitc48eFa0bMG63E5yMVuRtlw4W7Nu2Y5MoApXFoP+IV7+IWk1vGazW63UsZ5bwIP+N0b+NzOZ5V0npOmLTl1rr3CEt1uHpiRlFEnGd2fjxCE2EMcrTLjbN2i1hhYt1rRnlcLcLTDmW48TVq2btmLnHmcACmAYg/4gzP4gzcXNbrdccc6zMxEcjQCE/FgR+LAnFSGaeZirkjSMKzaZa8echcBksfekQIpUMqGFLPj8HHogITYRmx5WeTLhcrczTKzWtGLfCtw5mTBa3cZXDVoxyuGmLGAKowFGg/4i3v4i4W53OcxxZxOo1Xic+XSOFYxhUSqYm0za02njO874755vaZxPgXHIg/4suP4sk9ViNVdIzfHe+PHvV+XUWnhGMRFKuLu95zm93c3mJhrGsa4Tw3yTQITqZoeBYyjBGUUIicIkYRgjAjKcEYRhGAhGBACJFGuXrxj4ICE2EN2TNnjZsmq3Hhc41rRriZrXLnLhW5GbFs4xZHDNs4ZgCqABSYP+LIj+LIWw79uPDw8XluUyqIiqvCDFgymiNNRPjTrGMRVyyy4663xAg/4r+v4r6+4ceHPl4upTERVRhprGMctY1FF3c7zvO8zx49u/bjcXK5i4q43y41aE2dLbtjOacUxGEYRhGEYRACEYwjKcAIRhGCMEQRjXHzcsO4AhNhDVkwxM8LlwtaYm7Ra0x4si3EwaMFrFvhx5MzZgyb5W4ApVEIT8VMH4qYeJhpglgglXFlrMg/4vFP4vFeE7bxuI59sohrSKgLmFgYBAwcHEzMvA2gAhNhDNg3xsmLRwtxMcTha0ytW61w5ZNlrXEyaN8zJnjyuMQAqdAUGD/jUA/jUBmOUtZ0pqcETGbvizO4zUXURfkZxikxxu85ZxnF0jG/AugIT8Xj34vH9+7i4rwvG8cMbxmkySzYMGjFkpgSjet8uVnw1vCULWxZMGDBbBSE6VZaZ7gIPt6nrymlzK4mYkTCAiYsRJEpgQITFxec8/F8OgITYQxZM8bDGxwrWTdzkWtMrnEtcscThbhyYmeTK2ZuHLBmAKrQFJg/5AtP5AtevTry54zW6yzjNNRjFcKjV6TNxxi7hBqYgiZq6uJlmrszjwcMiD/isI/isJ5c+lcfC32js6MTG74548d8+PPebtXCuGuGNMRGTjO75zxzt1ZmURiO3HhECE3TjKMJxmqjAjCKM5VpWSMJynCcIEowjCKE5RghCdKyrKYijevNzw8AAhNhDBg3xOGjHMta4suVa0zZmS3DjzOFuNm3btMbVjmcNsgArnA+oCg/4wkP4wkTlzHTqJLRMomBCaupmpqUBKJTF4uImJiYmJiYmBy59Ovbv4W4hURNTaLEELq7nn27nbv068ufLmHLmiamSLq4JhJU1NXExKamLxMBFxK8ZxkAHftz5eLwu6m4Qi4hXLw/C69Hh+Fx4OvRz5OvTr0denXERdZqUzE1MTSERMVbpzoRcEpiRJi5hJFlwmkPAtV3W4uphC89OcWLpUz2uCMnF0znFZxx3wg/4gxv4gxzlzHDi8DwfEu9XhSYQIsuZsTiYhUxKSbkmJRM117d+XMcOJdXEWq4lVxMICE1YC6upgDeng+B4urm2ZmxarRExCoipiLJKmMTSp6eH4XHgAC6mONLQkoKmi6AFW1vW3heH43HEYVioIuZzM3K7denVvd3m7TMTSq1GuR52OGunCqi53e+fPn16vHzvnnd5iaquXLh25eJw5cNYtnrvj5OvFzxucVrwHkcta4MXPAILJpJCy1VgixU1LKlAJbCwAJQBLLBYWUSgBLLAssqM2AqwJRQubALlsubLAAAsSpZSUAACwAsALFhYAAspYlglssubE2WLlRbLLKRYtqWXEollhZUJZZUksG98/L+B4ITYQ4ZY2GVs2cLWbfIyWtGzlytwuMuFa0bNm7JplcYXLlmAKcySE/Ei9+JG3Jv3adGnFWF4XlWlaQgohJJCFMOTLiIP+N3b+N2/fDj06+BmNTrFTicUQm5zuedeH278whNnI59yKMYIIIwnCaMIoop3rv08QITYQ4YsXLJi1xLWmNgxWtHDZgtc5MzZbjxuMrlq3Z5m+bIAKVxWE/Ef5+I/PC0adU1oQlBFWFdqC/wAPsf4AH2QO5qpc78FAhdFJmbYYICGBDDBLDPi8HkAhNhDhxja5nLLCtasMLZa0yY2y1xiZN1uNlhZYmGFkxYuMIApKC4P+JCD+JCHtHLhGuTKD/jke/jkf5cYtmpyAhrCOg72Ag0bTw8sAITYQ3y5ceNlhaLXDbK0WtHDXEtctszlazytmuJmwcs8rJsAKSQ2D/ioW/iodupxNHQCD/jgY/jfvxVIm+OM8wIawiLODEGk5eNrAITYQ1x5MLVixZrcjFs4WtMTNgtcZsjBa3aNmWNg1aZsrRqAKmAFAg/4slv4sl0pXmeOc5IdK4dGOGMaqFUiIhc5njfGON7c7zvOZuM8MaIP+N6D+N6Hwsx2xyxwirzneed8d7d7TLThFIuZ3O644563GUxmp1GOXPyr0hPBEc/VmQjASihFEiBCMCMBCMCU5RlWUYwiTjXbz3KAhNhDJm2cMsebKtw4WzVa0Y5MK1wwyYVuFgzy5G2PIwaNHIApmIoP+NTL+NTNx4Ac+CbWtcKRhwvlz7IT8b6X4302nQBwJQtS0oyjGMZ1rO8dvA4Mwg+HteP1tYWuE1dXVotN3vv5fICE2EMcjfLmzNsa3Gxx5lrRk2yLcOVxmWuMTFvjZN2LXNmZACuYBgAGE/G85+N7Xdjhg27N+K8LyrCKFISya9QGHA16mPEMeLPm22jCMpwQYtOjHiMOBe1YEZIQiRmRIRkSjClWbPixsmVgw5i0LSlCROOGW2GGD/jfc/jfXzjjWcbqYERE1KasDGUSqxMCCJhGaurqzlzeB4Pmc8VUVVyi1plOUz18DweXN278OLp1du/DMxYtEzXHp4fCwg8fAj4DzCYJiYkiUhMRMRMSEkSRIAEwEwExF1dXVoAEwmAAIlEglN9fD8noAITYQ5at2TDLmbrW7Vi3WtGLFitxNXLda5YMGjhlmxNGrdsAKTRCD/jVE/jVFOzEcL1Gt6kCD/jlw/jlxOOE0q9b4WIWzPQ6eFCjQyzz10CE2EMWjbDhatmi1k5asVrTKyaLcORg2WtszLE1c5mjbM2ZACkwNhPxvtfjfbxY9V8EZSw2AhPxyvfjlf2bdlYK4MciE5lcN6xjOt8u/hCE2ENmuTCyZtmC1uwctVrRvmaLcLPC0WsmbFy3atGGNuwxAClESg/45pv45v53UylaKnxHAg/45uv45s5iMYiqiIcdb2IaOroG3gyBEChYejibAITYQxaZMOLI2YrWrRiyWtMjBotwtsrBa4yYsLduzYNMznIAK9wGOAYP+PjD+Pj/o79gAADt38TJC3XxvH7d+nU5c2M8JQEChFxcTz7d+nV4Hg9u/Lm7dzhmIhCUruJq4nkiqxCsxbjGefgeD0zMIXicZxQCD/jna/jnj048AAADjw76uETiufLjwzg58ng+B4/K4vNXc3CpqoqFcOvTnydenHhvTejwDFTrMTJVzcz34cd545nMojGqrpx4eM1wrQzjwa4iD8LlnjxzMkKEJEwCJTCYJgiYmEyJq4iUSVYF0Vd63QFXExIJgJgiYmJhMJRJEkSSzz9PPiCE2EM27fM2ws8i1s1atVrRk2yrXDbE0Wt2TluwyNGOHC3YgCpIBOoP+SRL+SSXdxicVFYqtRWOF8Lptu7vryu4TEUnhfCNRSXGfD14PEIP+N0D+Ny2MY4UwjN7453xvrO7KqscHZSpM3cdb4zz43uc116bkhOlqj4DiQnKJCcghOE5VlGEZJyjCcpyQgEYVjGNc+nfIITYRjxZG+RvmyLXGFg3WtHLlwtc4seZa1ZM8LhqxY4m+XIAKrgPDAoP+MiL+MiMdu/geD06jhxJiJqUTWYJkkiVAQQxeJjK5mYQiYmYyiSriJQVdTCphQTGYsi4iUTF63ret4zVzDemcJgAETVgianG/A8HxNriOvheH4Xh9Ort3AAAAA69O9XFzEzCkEXEkRy8HwHPkC6ROIlERdCJmJnfLnw4gGt3ESmJLiarjwuiIpUYi5IP+Iwz+Iw3nyeH4XHhdAO04jlfBEUjEYxFUqZTMRMo3WZhEVcTGZzMXFzDMExMxMSmUSlEziZLbqUxJdso7+F4fheH4Xh+B4Pbv06vA8F27uXMAHPl4OJmYmIg5eL4nj8lIxx4ZxMLoAAAAAuLi0TNRMRKlXELa2qwcubwvD8LKIIlJNXcc/A8HlzAOvTw9WtaamKeB4Pgdeh2nEVPLdoL18DfO6SyZYsbWyylgTYWLCUlJuUlLmywCWyyywlJubmpublgAAsFiUAlyybLVQSpRYBYLC5ULFWUliVKEssWKlShZYsAFhZYFgAFgLCxYAsLEoLFl38A/gV+GgCE2EMcbbE1Zs3K1m1aM1rTG1arXOJoyW43DdziZNmzfC4ygCoYChwGE/Lxh+Xj/I16jHiNCtp0rKpl0aWTKw4NNrpxgShmz5k5ZEqIQivHPmyznOc4XghGkZZMuQwYdV8erXmz0rWMK1lWUIYs+a1LQSrGuXFnnOMYRhGk8WHJHTKqD/gEG/gER4O/Y58jweVpxeJxdRLhxeJ4vgc6mblMTEw69O9SMMVF+NlTabu13E679vD8LwfA78Mb1rfjc4VcyuYzMePUxNRXCOkIxLMXG8c+nfhxyg/CqUTM3KUrhKRMJgTEgRMSiSYAESCYlExMATCJhNSmJAmJiUBEwmJiUpnN+b5NT8HAhNhGbM4xM2uJotytHDFa0YYsa3FhauVrNxjZ5cbVo1y48gAqjBMoDg/4ikP4ikYkdejr069OdQTV1NTEqKJWmyaImERKBCUSCYlFqzi6AAAADp18DwfC3z8Lw/E8XwvD8DwfG5xEJxmJmYnn5Hk+N14+B4PTr27+B4Pbv27jlzADnyOPDOMxBAVcJi4mJgJhCIRMXFzEzAAAABdXEkl1jr079ufJz5AAAAADhsi6mL5c+F3MJJiYTAAGcAAADr0d+zv258u/bw9RmpDOrg6d+3PlvW9ceG9ZxMLoAQRMXEzJF1FxczMxfKcCD/R5fo8+fIDxPF8DwfE3EKiJ1NQIyWZxlSE1K5SmYuripiIkuZSR18Dwe3cAAAALouIzjjw69OvTw+UkwRCYit63VZxvXHhx4b1nAugAujv269PF4TmJslMlTTU1M1mrq4RdSSiaR08PwnPkAAOvR16deneCZiJrl4vieH4XPk69AAAAAOfJ4fDNXCY6eL4nj8piYkIcu/YADnyAAAEwBElwlMWlMlcPD8Lv279u/bv28XxOvTr0c+QB2lWKVEIvEVJFxxreONXnfMIL8Da87u2LLVLBZVlJZYFs3KQWAAAAlJUqVAUCwsAAE2AAAAAuUJYLCykoALM2XNlssLAublAAXNkoAShKCUJQALFiwAsAlEqUm5uUAJS5sigWSgWSrCVLZLZLFSpQAAAAWFlixSVLFlSo3v4X8y/hIITYQ3cYcjRyxzLWzbCwWtHOPKtcMGDRbhzM8LNu0w5GzFiAKsgPJAoP+Xqj+Xp3n2m8TE4zVxcbrdAmWUxMLnOZ453dzO2bnjN3MzCInGYyuRmIuMzCrhUJq4vFoSiVZiZZiVxMLxJqaRCIlCZiSEwm6sIhFXE4tEzUKRVYYYqMRVMUiripYpUUmF1GL4RGKiKUxDChNZm5nNWmUxvj4Hg9Orp1AAAA3p4fheLiUxaYkmoVHTv2AFXy59OvYg/4Apv4AufA8npxrbMbca3OWY23q4naEIns1EVqYiIhqcVMSktcTSaiojMRMTdRmIJiF6uppGJmpImInGaiYlC4m0ygiCSUwmEIKiUTSVXUXURMESImETCcTjOomEpm4mJipiLZiUrq0ri9XGcJTG8TaImcWhN8OOttbAAAA5c3DjyyIqYKZhMznWwB37denXp1Agvwt+A17dsjJudlNlS2VLuWLLlAWWLKjcos3mzcJZZY3KM2UlqbgAMu5RZKE2Lm5sNyosssFhYLmwJbLLNkELncq5sALLCwWWCwssWALLFgAAlSygE2ASkpKAAWWW73z8v32fhAhNhGHCzcOG7hgtzZG7Za0ytW63EwzMVrdhkws8TBljc4WoApoHYT8RQn4ihVaZcl7Y45OLkxywyvKcELTrC6E+kY+kZadGPFlyZ6YOLux2vS8oxjOKrGAhchgjSkSCKGKEhRwRkuhrQ4YITYRjYZMmVy3xLWbTM5WtGbXKtcNGWFawx48LPMyc4mLHEAKYB+D/iIM/iINc+Q69DnyEwDt3cufTqCD/gGs/gGtcuYiTnyHXoC6VeMghOpCPXjKCEIwhCsIookYxy6c7kAhNhGNi2YZM2TEtxMWLFa0ZNsa1ziyOFuJtlbMWebE2yYsIAqAA/cBg/4ixP4i0+gAAdemcWqZhNZqSk1NXw48ufDjy54zVxMTjNXVl1nF0Vd0ZxnF0VeMxIAAAeB4PheH4VoiaiZjK+fbu4cQBz5PB8Dr048HPk8HwOfLv279vD8LxcVmpkvWcX4Hk+R4/jeL4ng+B16AA69AA8DMQiETFrnn06r59OoAhPwD+fgHxxgABnzadHBxIk4IRlGDJrti27N+7Xq27NerPmx4seLPmz5tuzbs06NOjPm06NOjLkz5suTHiy5MeLPm16tOjHiAAADJlzZ9mOEBCcoxnLHkysWMADLkw4MuRlyL2rQnKMJyJRlGU4RldCJOVaAAAAMNITRiijJKNq0aM+acZIL18T3thjJq220tiypSKSlglAJuWWUlXKzebnedlLC5QLLALBYSyy7nebmzKACUUqWWSru7rHjJ4mbVglWFU2UISyyrLKSxY53nedzu72+/l+mfgAAhNhDDE2zMGjBitY5XLda0btW63CyauFrBhmxtnLHNkytmQA==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ODARwDgIAEHQSQCoQHARCyGQJ3Wp6TToIYsjyJaCCGAhIHSBBE/wFFNQlIEESAgPwHRTUFAzgLZBkgMgkAkJsDATfAHkUzCQCQggIB28UeRTgIAP4DAHuF0jQSTsCkP9MApD8eFoUBgoAAAAAAAAAAAAAAAAePIAAAAAAKgAEsg/5HqP5HqZjv2zrjq5lc3Nza4VOsVwxjhWsRrepshPpAvpA8eLPm34qpwra+CuBbBK2LBSWCkaYZxvjw4558uO8QhLdSXFhe84pwiEJwiQnCMJwRgjCbP0ZngYAhNhGXHjbMMmZitzNm7da0cMGq1y3cs1rfE0b42zhk4y5sIAqAAS6D/klk/klV7xdxvOeNs4jk7aeZfCKmZzfOeM8WSeUxgIT5vb5vGWC1LZqUnSsMd9McuVvYZVwQtkwWpkotFHDDHfTkhOxKle3FCKMoBGCMYRgigIRhEjO/H2wjzCE2EOMzDLhYNGC3C0yYVrTIxyrcWRwzWtMjJo1ZscrhkwbgCn8sg/5KGP5KB+G65Zxustx3x1rw443mc1FcsctcuHDGp7ddLsCE+rQ+rJpPKxq1J2nirs4OyGLFSWCScLzreM53pppGIITRyp8crGYhGAinCIIwnKspwrPDr3xp2iE2EY2ebG4xOcy3G4bYVrTEyxLcLTIwWuWObNlbN2DfK1xgCmofg/5NRP5NRSY79vBq2YRGKrhjWOFaziJAhPrIPrITbsy5L4IYIUlJKE1a42eOPDHKhKd6MuXlnGcYRQijCMUYTYcvDrDmACE2EMmGLNib5mC1niw4VrRiywrXLVsxW5WjLJkauWzVswYACloUg/5QCv5QGa3VbwtbOuPKL7CE+ge+gNzQhgpDElGlcWubTECGroyChbGBg0DAwKFRMTQwMBZAITYQ0zY2DDFjarWGPDiWtM2RstcOWjZa4bY2Llw4aOGznCAKSQuD/lAQ/k/x5U4Vc48Eg/1fX6ymI66YvwLAhqqQg5eLj5Gpg4GQITYQ1ZOGDLIwaLWjTC5WtGjJmtxZGmJa1bZmOVhly482XGAKSAuD/lDU/lDj1PTWo1wkg/1dH6rHE84Z5x4YhrKIhZGlRtTAqIAhNhDFk3a4mrRwtcZseZa0xNcy3C0ZYlrRs1xNsmRhja5cYAqPAT+D/lV2/lV33Ga51vG9XhWJ0QxMUpiqjCIuNzud73nfGeJMcp8CenbQg/19n6+3kcq4NXy3M8Z69zx73lxulU06RjWKxURExi4xlM7vHg1eQIP1OmfFcbTJZJABdJgJImJiaurJi03vn18N2CE2EYcLXM1yMcy3DhZsFrTFhxrXLNvmWtsuRiyaNcrho2ygCpcBO4P+WDr+WDvw5zeV4ajhjFdoisJXbw+nXW11cTG6y3G3GbvHPlnpXYCE+vK+vLhCVLWjSMJxwzy4sdb1jFCEs2HBwK5IaoZowhHDHPXLPHOuVnZZ3qCD8ryqv2bm4uLTExMCBEomCauJrKLiauC5jw/XuMAhNhDbG1xtsuZktaY3GJa0xZMa1yyyOVrjFmaMceNozaMHAAqXAT+E/LRN+WjdmOIwUtGEZ4b4748N63nCMKSwZjiTtBFOc73rjnjnWsZGKeyGLACD/S7fpZ+OTXOrqqY5RWIgyzObuefbvyziI1iahMbi4mdr514ut5CD+DpifgWUiSYTCUSRdXV1cAmJq8XETFxM3O+fo7jgITYQzwt8bJizcLcLjDkWtMrVitxNczZa2x4cTVi2yOMbluAKkAE2hPy9Ffl6Lz4ccscbyjKVLWyYsWSmCVCccM73xzjwZRrCCkoWxNVdiViE+p6+p73ZMvAw6K2nCcKwreFa4a4cdcM4yjKVsmHFiWlJFWGXFwaY73CD+CkeL3zuMzKZETAETARKLiSZJvfXycugITYRjyuHGJozxLWDBzhWtHDfKtw5HDlbjZtceXE3YuWmJoAKlQE4g/5hKP5hO4zz4dcccTUajhwrhrhWKmpu83nN3ncbuc3NrxMdN+BFUIT6sT6tvBCequyeaVIQhGNccb3x4cNa3nOFpWxZtWLJkxWlgiXjhb2XHtCE5HAU6qc4xnK8pxhERpFKIEYFKymIxRjWfN1xhyghNhDPK5bOcbXGtxNsuNa0wt8K1zmxMVuFkwc5mObG3w4XAAqlAUuD/g/m/g/XmphhTE6uFm5uc8+3O4zFxExDhx8rjwYnGYyu5tczcZjjjML4cfAyg/4cWP4ca5WzHGbvjrdVWK5NYrHTg6MJznN+H27+PG95znGMYxrhw1wxwxynURcZ548Wb8WDjgkTEolKZXV1NBVzJMEImJEgiYQmFxMWvfP2Z8whNhDVqybM3LFytcM8OFa0asmC3C5Y5VuJy0YuMbjDhZZmYAp5LYP+FCb+FBGMMMXSbu97zuPJq5lFVjGManURGddeV7CD/hwi/hwry2y3jJpicY5d+0arTpOpplm8zxdcuICEyYFaxnCMRAigiihGEYREUJpzvn4s/AAhNhDTE2zY2mTGtbMsuRa0w4mq3E4ZNVrli4zOcbfC2btswAqdAUOD/he2/he9xmYmqmHBOKqBOZ69ueUxMxTGfGzGETdp7+F1rMWtF8MuloT8Nkn4bD4WrG88eTK30jG5CVpSs2RhKUU6xz5s+OsKwnKGCWCvCvSEEozYZbV8IITwA6dZwJkpowjCMYCCMEIgjAhERhFABFGc8PD2x8CAITYQxb48eJq1brWDlplWtMWHMtctmeJbkaZmeVvkwsmmVwAKZR2D/h16/h2BcY4xzjjHHGcXUVE43rfLj04Ag/4ZQP4ZN9b6RhyvV6uEzNcY3XOu+YCD9Tw6XaVyTKLm5uZm+Pi+YCE2EY8mLHhyY3K3LlZNlrTGyxLXOVzmWsMeFw0aY8OTM4bgCpUBPYP+HyD+Hx28zdbq6VFKnpOIqkzlnny3E1GKjDV6zVzK85mc2iSE/DMJ+GXfLyp2tDBWmGc71vrya7441KStkhqhC0ZYYYY5cOPDjres5UYKYocJlyCD8L1I93mqrhaV1KCYmQQmpKmCJiSUpm99/VeEITYQ5ZscmTK1zLWTRszWtMWJmtcZMzda3aYsrDEyat82FqAKpwFTg/4kSv4kSwdTcbXieDTFRiMKxMJmZzbMzFomjW/C3FBM3N7vM7mZnUPE8fxnQIP+GWb+GWccOPhTyntPScWuZzne873z3vOZtUVFUwio6eH4XPlupTKJuJZi4moqmrqYYIN2VMSXNkpklJEoCYlE1dTEyhMARMTETEolEpLvnvy+fhAhNhDZqwZZGuFgty4mTla0b5HC3CxyYVuVrmZ4nLNu0xt24ApQEYP+Ji7+Ji/lzYvNZxdXQIT8OEH4cIRojGk4NOrWAIXJYDOwyCFTPLTg78oAITYQxZNMLfNiaLcWLM5WtGeTItxNMTdayyNGrJswx5MuVgAKmwFAg/4ojP4omeXHG6zWdZ1NK1d+B4Pkc6uLi534m2mpwiZW3E5mZlmt08LMgIP+Gaj+GaflPK/Ank1MXu+O89+HHwyyMR0z0qqiGd56773znnEVWuEdr8JWIIP2PLRCZllcSTARKUkSiYRKpqYmEymYubvPXwfB8oAhNhDJw2yZsTlqtaY2OVa0aOGq1y4Y5FubKzzNMmTNiys2QAqTAUCD/i3c/i3d6eHjny8fXOdtxemMYqMThE1EwJurhCMZ8S6w1NJma8PlvICD/hnI/hnJ558DwfA69JqNTwamF1NyiFTCYRN1lmevheHqcxKUzXHh4dVkg9fAHp5mJuMwBMriUwmAAJghMCSVzx7+m8ghNhDBm4ys2OJitaNW2Va0Ytcy1yzbNVrXC3xOcTZmzZM2YApKC4P+K+7+K+/pOuUcF6CD/htG/htHhdSx4fSHl0MT+CwKBQuWwORAITYQ0w5MbbEyxLWLbHkWtGzdmtcYWjZayZucrBy2cNW+HMAKmQE9hPxoufjRd12xadHB4HFyY4VpWU6QpKUqUlKUpShBBWN43w4sbHJCNoUpJiwwsIT8Nzn4bnccMGnRp0bckaKQxMUJShGM6zre963jeMIQs1ZcjhRhSSM7xz003IPwJRcylKBK0kxKBEwTEwhEzEpTFrvn4fj6ITYQwy5meLC3YrWzZjiWtGuJgtw4muVbkwscbly5xNMzDIAKey6D/jX8/jYP4cdIVEHTOprEUxczN7bZXVzicX4Hg+NQg/4bqv4bjdWuc5nqTxvM5ROmMVquTUUXOcx3xnrghOxmj4FnAjCMBBGU4RIRQIRhEijOOHLlz8AhNhDHFkc5WDDEtzY8TBa0xOXK1y4wslrVqwcZmWXK3assIAqiATyE/HLp+OZFTPKcJ4GCVrWwSlLASSpGCFZ1vXDXCz1vOs4ylkwZt2bhYuJK1IT8Nvn4baa5I5p2nTDDGw1w3xzx4cNZ3vGdaQtbFkxYNTlW0aNWTBCMcOHLl07c+ffchOVS+OsU4xjGJGUSEYRhGCICEYRQjCMpyjBErh784d4hNhDnK2ZNWDfKtcMWeFa0xZmC1y4xuVrdxlZMWrjG2atGgAqwAVKD/kM4/kM558g78N454vWdMIdMxEYiFImbZnNzcXNRdcqrWKqc3nO7yuLiL4TjflddUIT8Nun4bdZyDBSWSOSdsa9ceMz1vWs6ySpbBbFitakCd5682e9bznBKFrYMVMFpULq3nv1cPDWDr0vBzMrImFxK4lBMSkTEkJgRJEomJiSYBBKYzOevXw7+ACE2EYWmJllbNWy1swYsFrTExxLXLjJmWt8rRjhxOMeTLkYgCmQYhPySvfklRyzvWtb4Z4Z1naFsWSXCAIT8M634Zz74rSwSxYLQtGF64ctduMCFy2Kiy+LjQIIYIUEcEccuBzMOMCE2ENnDVszzY8a1m1yuFrTNkZLcOVniWt2jVxkass2Vy5bACqYBT4P+RsT+RsXp1OnV06ngeD27+NmqqKRa7txTmZudszMzGYRcRhqtarhjVdMQjjPOPBxuwIP+HJz+HJ2JBrZjJuImbmYzN1mEzgjERGK1jhquVQud3m7m1szNs1x111vig/G8r4B4xiohETEymJkkBMExMTEkSiSCYJETAmZXd8fB8WAhNhDFg4w4seNutzM8LNa0yMnC1y3bsVrfFibOMrRk0zY24AqiAUSD/kqk/kqz1m6kiFY3p428VqLqc3e87ncoRWHkXwqMTd3u7uZm63rfDLwAg/4bvP4bp+kTUrneZ79OrxV7m5xiOmOHTWMKvO8909d3c1HCunDXKOE1O47678yE4HMh4BiRIowEYEYTlOAQjCMIwihGEYRhFGAEIwmnh08mPMAhNhGVowyM3GFstxtcbFa0bYmK3DiyN1uJw3ZMsebM5Zt24AphFoP+UEL+UDHwd3N5ve87zMRweJw0hPw1Efhp7y8DLgta2SkpQXnXTjaQhoS+gYLA8DAICBgCBgEDBydXAxAhNhDBrhbscjHKtZZWuFa0zMmi3C0cMVubNmy5nDVzkyOWYAqeAT6D/lDw/lD5jnVyQprFX5m+TURGbzeZ4zFxMRq+E6nV1bK8uOOvLrSE/Dcl+G4fRkhLBSEMsMs8OHXbffLW9YLYMmDJgtihKEZxrW9dLPXLPDGK0s0d1MSE0dZr7MFARlNGCcJwijBBCMowhGU5RQnKcIk4TTYdPJj0gCE2EY27ZlkyYsi1ixYOVrRwyzLcWFzkWsWzJtiytWmbFjzACk8MhPyoVflQrac0YQnLFjCG8OpHh0vmZyHQCDk5qbCHlEUgE9g8AgcBiMjTYCE2EYm7HCzctHC1uxYNVrTDmcrcLTDhW5WzPJiZ5sblk1bACpQBPYP+Vvb+VvdBVxEUxHBwjEVNzfHPG+fHjvjO4zwjhHKtarEVGJqcc8R1g/4dsv4ds3g4uc3d5m9zmr5OHDXbXThwrFTObzPONzOGsVioi43Mcbrqg/Mvve6upiamIJiYmYmYmCaIRMWJSCJZz4vm59whNhDVowbNmbFytaZWOFa0y48y1wxxuFrRxiaY3DZpmzMmgAqlAUKD/lok/lol79vDxETTFYisRSoqYlc3mc2u5rniURMQmlMYrFcN8u9R1IP+HVT+HVXw/CvWNY1DF5znjvnz3vnnPG5MVw6cOHTljlwrpWsVidXOc8758883hp2AhOFyIeBYoQjSspwmQIRRgiEEZTlNCcIwjKMEIkIoxjOd9fHh4EAhNhDjFiw5cjXGtYscrNa0YY8y1w5xMluXHmYtsTnNic4mQApUE4P+XIj+XHvU9M9HBF1e3fcAg/4c0v4c1dZjjrjAVfKZ0IXOYeWBDHHDCjTrcfToACE2ENMrNw0bZWq1xjcuVrRkzcLcORpmWtsmLNjcMcbBxlygClMUg/5c5P5c4beJnThnBaZxPUCD/h4A/h3v8FiYsWXXPWeohcVkmrhIkaEjhnw+JmAhNhGPDiZN2LjEtbYceRa0ZOWi1xhzNFrVzib4m7ltjZsGYApkG4P+X0D+X0E8OI547441vWdTwaw5b4cAg/4biv4bizxN6jlPK+U8N4zE3fGu9yCE3R5MrYoQgTiTjCac54ePpyAhNhGNu1aOGLlgtcNGmNa0zOGC1w0a4VrPHmw4WDlo4YZmwAqGAS6D/mCq/mCr8PG4nnXHG9NY1rhjhjWqiJTnPNxznc85z3vPcIP+HAj+HAmKxXSelcp4Wmc3xnjfWefPPOeOZtM1GsdM9OyFyV2vgokmghQQxwwwoUMAghIQQIYIYJZ8Pk4dACE2EN2+Fu3wsWy3MzaNlrRtkZrcLBm4Ws3DPI0x5MTBtmyACpoBOoP+B1b+B2/dca563W6i8ajXDXKuVaxNXrMS2znfPlxuFTqGHDn26oCD/iJC/iJRnDhfKOVa1qoS3nfHfPfWerqIrhrh26cOXCsYzec88+HHXwZAhNGKsYzmRmjGEUYThGEZRSnKcIxgRlGCMpwRhNWOHbvj4GAhNhDJrja5MWRutbOWDBa0a4cS1zlcN1rhhmcNXLluzzN3AAqDAS6D/gkA/gkP1xqJiVa58o1GKrEXTNSlNznNzcxes1CD/iLi/iKt1m5znPG/B4cfNrc8YutVWsYxiNYxjEYmXNx8PoCEl4CnxeHGEYRhGU0IwnKIRhGCckpwRhNjz7cPWCE2ENsubK5ZuXK3M1xuFrTNlcLcTJkyW4sOFm2yN2OFi0zACp4BPoP+C7r+C8263rfC+DUanEUiqqFKlNt3ud5jqyzNtNcOHDXThrlU6IT8Rdn4iz6ZFIywq1wxw1rXDhnhrhjjmnWSWCWaWK2q+jRg0W0WtGDLXHhy4cOXPMCE5W7ppxThGaIgEIowjCIQnKMIwRhGE5RjKMIwjCc9vRbAITYRixY82RswYLXLFwzWtGbjItctmOVbjasMjFnkYuGDVoAKZB2D/hKM/hKNc74cYzjjjOsxSoioazy58oT8Q734hz8/Ax4GSOJgjJCqc6zvjpvzZwCD8rjCJuVzJMpiVp3nze/IITYRjxtcuZtkbLczTFmWtGbfCtcMM2Vayc5sbNu1YOGzNoAKowFFg/4UgP4Uf+a08Y3FricRqOHA1rFYioiFITN5njOdzmeLbacTio6d+3bv2IP+IdD+Ib+dcOGsYqpx4LrfPPHOTxeGYmriaURGYzN5ZZrcXU4qMaquG9du/QCExdKPfQlCEYEJwnCMYxIwEIwRlOUwIQhGUUJwRIwjGM8PB3vAgCE2EMWOFo2c5Ga1o2ysFrRs2aLXDTK5Wt8ebLlascbVy0agCmMYhPw0DfhoHcHJlhllllllWE6QwYI5NACE/ERR+IjXFn1TyQwSxMC04wrDLeOEhdBfh4ICOCGFChQxx04vDtIAITYQwyNXGJuyaLWzDDiWtMThotcM2Lha1yNnDnFicZm+JgAKjQE4g/4c/v4dBc1mOOOeOdcdZKhUKUpi9KVMX27+ZnhWqis1z14NyIP+Ipb+IqPON8M63030vhWK1WqjE1G2ZvN7nK+PbvrMpm4vHPhPPACE5WToyghOE4opiIEYRgRgQjAhCKKcYxnPTyXOITYRkxucTRs3cLWDVrmWtMrTEtxNnLda5yOHLVvkYtmTJoAKUA+E/DSJ+GlHFixQzRyVxYbZZIP+JHj+JHea3cTicb4ccoaEujA6HQcDBwaHmCE2EN2jPFhysm61w4aM1rRyywrXOJk1WtGrjDlcsGLLJiaACmcbg/4eAP4eEe0TjPgXpqcRUCOOu+t7hPxFafiKrw6NOTLwMuStI4JpTlW2HBlnDKCFi0kGbnIoUMEcJHBHHDLLbkYdUCE2EY8mVrkYYma1zkyYVrRm1YrXOZgwW5WblxkZYmmXLjbACmYeg/4gzv4g0YdYmMuNcXGN1mJxTTwGOACD/iJm/iJ58Bx4ViOE8HJiIrGYbjjGesCFx2Ia1BNDBBBCCFGhRx035NlAITYQ2YYsLHDjZrW+TJjWtHOLGtxN27Zawc4XLJvmyt8rnCAKdCqD/iMM/iMN1vr0OvTrCbiuXg+ArURCb59u9bmcovOAg/4lSv4lS+HGrKvtuky3jLvUwYiqvouk6ncAhMHec3XCKMYxQiIoRIRQigIIx19VuCE2EY2LHI3w5Mq1k0yZlrRi4xLXLhy0Ws2LlmxyucjjMzYACqMBUoL+1tv7W3bned5SElyZMyScsW3vXvdu7d7OkcmcznM8TkjYrZs7OfH450CD/iW2/iXL8LxdZjbN7bztxiIjhjXDWMcMY4RwrAtMzuLnMbq6jFVrGIhE3F3M7uedeHE8QIPwomZyuQJgmJmJEwmBCJIkASEJiYkRITc8/H8V8FAhNhDbIyY5WLPItctmORa0ZMGK3E3x4lrFo4bY2uHFkxZcwAqXAUOD/ine/int58O/Try3VqI1WuTlHCdEVM3Oc3nbIyhNTpjEViKpW4rYg/4kTP4kV7w4TwjkxWkQTeeM8efV1nnGaRiOGO3h+E8KK4Vq6nMcZu9zvHhlgIPxosuZvcSJiJAiYkmJTV1JEokiYkiROd+b4s+0ITYQ5btMWHNlaLWLFllWtHDbMtc4mGRa4cMsjlg2xYWLbIAKXxqE/F55+L0nEaq4I5I4lEIxvG+GG/Jhg/4kAv4kAxjNKzFxK4K3030khc9Rm444IYEEJGQoY4acLiY88CE2EYseTM3cucK1lmcM1rRoxaLXDJviW5sbBowaNG7du4yACl4Zg/4vXP4vZ89jxHCtYcETMxx1vdCD/iW6/iWr7jVxdTC5TdcaddCGppaAsY2BQCAgQQMDAwcTMyrAACE2EY2DVi4YYsq3DhYuVrTCxyLXLLDiW5WOFqwaNmrDLkZACl0ZhPxoWfjQ5xE5Zs/Ex4I4p2QhNjlHOIP+JCT+JCmjp1xkWJGs6xaFzkmdSIIYo40aFDDDHPTja8cAITYQ0zZsrlq4yLcWVtjWtGbVmtwtWzFbjcuWWLHiyNXOZkAKXxeD/jRu/jRv8brwvlfCeE6iIrN13uCD/iYA/iYBpM43rjrcTcTWeVqAhdBFoY4pIIIYIYYY0KGWvNxwACE2EZWTBm5ZtGy1w0a5lrTK1cLcLJm3WuWuVw2YtMbdwzbgCqUBS4P+OPD+OPHlz4LqeG+GdTrMo2vNnLuUajWMarCEzm5zOZzc2mVwmKNb1HGD/ibw/ibx79vFxbjPFzjiVVcMcMeAeVGIpnN9d8ee+LNoxiNRyrlrXCNYRMs3e46o7oPwsWzKZusiYmYlEzAmEwmEShMSiUxEoIuJiYuF3x8fxb+BgCE2ENmTnJiasGK3LkZZVrTFiYLXGRxhW48bnI3c42DBo5yACn0wg/49dP49dXibxFRECZ3d7znLisYhitYrhisVfLnOAIP+Jib+JidxiMxM3Fxms1OL1PByjlGsTS5jize55r5whNXG5uGMhFBOEQSQijCMYwjAiIxjfXwZ8wAhNhGLI2btcObKtatseNa0xZsa1xhzY1rNviasXLfFmx5G4AqlAUWD/kAK/kAdquPDfDPQ4ajUNXG2ZnPPXHMZiIxjPiTGIgm23GtxNwi4nhxcLIT8S034li1sMscMOE0wrGqMJLQtSUeNhhKcKzz5MuWV4VhGyVMErSlCEKyvemvVrZaghLdTj3jKaM4RnCcIxhOUSBACMEYRhGEQgIRgnCKKs76eG7whNhGLCwaZGDLItaNcrFa0aMsy3DixNluNjlbsmrlzjcMcoApaFYP+ROr+RPW64441xrdXEVq+0UCE/Ec1+I4mOSOa+aNp2vGOGGVXaITncWFoTinCsYpsOffnzCE2EN2OFrjcZma1yzxtVrTK0aLcTbG0WsWLbDmcYmuRhjZgCqIBQIP+RaL+RaXrAKVjGK4ViKxmucd665vrWanF8HC+meDhPCMQm75zxd6shPxIyfiRJngwSwTgjOOHDPHhvjwxy0w5L5JYMldjJG04zndlZWWuGNSMoYI5q03AhOduj4HQghGEQIwrXLGcpUlgwYIQnWEU4RIRIoxRiTnl5ON4ECE2EN3DlhkYYcy1wzZuVrTIwbrXOJy4WuGrTE3yY2mFnlbACrUBT4P+ShL+Sg3vTdc64458JwxrGMVwnDG6vM8Z3PPGacOvR4GcUwqFxnO98eOeOZlUVWI6TPaD/iRI/iQ3zHKekacM4zGb26zzzm+N3bMXV4Yarp16MSXc3ubmZIikYYpp0vpGeACE4HC370EIE4TjGE4EYEYThOKMIyjKAhEjCEZRhGEYRiIRhGCMUYzvn4dfAQAhNhGVuwy4mDZqtY48bVa0Yt8y3Czx5luXC1aOcbPDiaNGwApTEIT8lZH5KyWrXSs1DBWvCIX4mWviZbXX4bD5LByKZI7ZAIWrETwywxpZ5ZcPjYdAITYQwxYcLNxiwrczbE1WtG7jCtctWuJaxbt8OZxhbsWjVqAKmAFCg/5NkP5Nn+nXWM6vU4nERE4YVEXGZze7zc7vLMXUxFRjHCuWKxVXjjjniYP+Jwr+JwPfG+nl6y3e8zN5jEVjWMdI5cOGtYVc7njN2GkVERMXF458O8UAg/e8fnRNym4sESRcSmETCCJiYSESRZMzm+PPyeAhNhDdpiyOMLhgtaY3GZa0ctWC1wyZ5VuVuwaNGmVo1xOMQAqdAUGD/lD6/lD364443N3dxeGMVrGKxWo1FQiDMbc525pl14ZqcVy106cu2piD/ibe/ibt3E1Gorg4NMRK5u+d74zzvjO83dycNa4cOnR5XDXLh0iF3xjrzyCE8AWh4NjBCMIQIRJwrKcowIRhEnCMIwjCBAhFABG+nstQITYQ3YZmjTDlYLXLdw0WtMblotwuG2VbhcYWjdy3YNGLFiAKlQE6g/4IOP4IL9ZzHGOrq4rumscq4a1jWI1VxN73x3vnnju83O6meWfEnxOgg/46LP46O96zV+F4fiTwrhGMJq7TcxeImp1C4TMbrMZm13V4zOSE6mLi6YpTIxThFCMJwiEIwjCMpynKBGU5TiJr12759gAhNhGJg4cZsLRytwtXORa0atGi1y2Zt1uJllaYszNtmZuGQAr/AXqD/gtA/gtB6565zOauo4Y4a6cuHDEVLbOczc7OFoqKqNZ6c+XPhxibxuM14vieHXWtkI0Y1GK1NZjO27tFuHHxt1FTMze5m5mcZ5W6AIP+PF7+PF/fKOFdOGq1mt3z3vfPjnPG5uODGnQ8jjEUzO3Ouc7jabxFVyx0xwcLxzcc9Tnx4zup4Y5Y5cIxM5jv069ZuLxGOmNY1OJmbjj4fICD8b1s/ANyiJiYlJMTEwmJRMJglExcXN3MxEVhBU4vFXjK4u4SmJlMTF6qYRdWkurq6vFXE1cZvff0b8whNhDFq3yMnLNwtbZGTJa0xMmK3C3ZMVrNvkb5nGRnlxYswAqFASiG8IIXhAjhIeKg4AQsDCwsLEw8SkYKHhImGQ0FEQ0NGQ0VDRV3jK1gwIT8fJ34+VYVTjWM4zlOEKStDNDRTBDBG0a1qy307ODhhONO86zmRhOCEJRklWCaMIwnFGd+DxXMITYQww4szFq3arWjVnmWtG+VitxNsrla0xOGGNizaZnOJyAKXheD/hnQ/hnn3uuOueLiYYrhUeBvUIT8daH464TBDJTJTY0TxThes65bgIXMYLPxwRiFDBHFCjnvzLBAITYQzZ5GzFy2YLWeJvkWtG2Zmtw4mLZbmx5W7Jo1Z5mLJqAKSAqE/CzR+Fmlqta2RECC/wAcJf4AOE3Nl8bQhqiSkaWFg4eTl4QhNhDFpiYOWjTItx4cTVa0b4sa3Ewa5VuJribsG7fGzZZmIApvIYP+GhD+GhHzenGRiOFYquE4RMxm5zHXhx0AhPx69fj17w5q6IYJYIyTvXDfDjvhreM7V0X2T1CD9jt6O7uYuLTF1IiYuMzuee+PhCE2EZMTnLmwtW61vkcuFrTK1arcOTLlW5sWFzic5MbVs5wgCmIYhPw3CfhuTyN+7HZBSFLUwUxMUaxAhfj72+Pr3UrLcWjthjRyJKJosATAhrKQXcHBoGBgECEDAQcLNzsFgAAhNhDFzmbOG2Jkty5G7Va0aY2y3CybY1uVo5atm2JtlZZcwAqnAUSD/iIU/iIV3HGNxzxmr5XrGo4RhSriczObkPEnWMREzec73ve93eYVHS+GgIX47dvjt3wiK6HDR4CuimSeOefN6zOz311zyzwxwQ1SSSUYJDdDBHDLPPTHPKjghiTQTRSRYKOiAIP0vPiFREJMrtMSExdZQImkSRIQmJq4mJSvv7r1ACE2EY3LTDlasG61yxaZlrRgyZrcLFniW4W+RszwucrFo4ZACQEKpQFPg/4Gpv4Gp+HHWwHDacTMzcZqYVF0FUqsVWMRUpvOc5zM5WlEohrPDj4U4IT8Wt34tb9+7LkAbqylSFEE4q1wsuLGGWMbzrWNYRpLBDJiwYLYJWlCEJwY4XndweFw7xqAg/Q51MzMZmblMxMAIuEkSiREgExMETCYkE3OZ6+D4r4KITYQwbZs2FvlbrcTdpkWtMjbGtxNsWFbkcN2DVi2assjRgAKiwEzg/4MWP4MSedvFheUpqeEY1jHSOGMUi15zvOb4xm4vp4PgYz4gIP+Lpr+LqlHLw+mMdsaxrF1u7nne+O7655zldwrEYrhiOnXp279AISngaMPAuGCMIwQQiIkBCIiIRhETrHDx9Mu4CE2ENmDjM0Z5Gq3HjbuVrTKzwrXDdu2WuG2TC4xZHLJmzwgCnUng/4R9v4R93Dy3ONuOMxMMYjVcMa1WMRVRvHOuPGD/iuu/iuveN16RjGo5XyYlMzObnN7znfO+uPBxNiE7GaHgUjBCMIookQjBFFGN65+HHnAITYQ4aOGWJkwYrWLXK1WtGLhmtcY8OJbhxucWRq2xYWjdgAKXBaD/g7y/g7/5HiTjGsYjCKzMXKD/i5Y/i5J7kxTV0rNOvCbAIaSsIGAwDAwMBBQMBAoEh4+1goG4CE2EMG7jCwatmy1y3ZYlrTE4zLXLZzmWs2DPHlZtGmFg4YgCpgBNoP9kN+yH8WIzM8c74xx5Z8CPC105cOHLhiMW3nnvjndvBqbiIiuW+WAhPxZGfiyN35EYUpTJizUyRwVZ75cOPTlx48dcMIWpiwYNjdgzYMFrTrDbe+0hNHMdmsooEKTgimiiJTgRgjKcIwjCKEU44+XphzAITYQ0x4mbDJibrWblqzWtM2LGtcNmmJaywtmzLMxY482JyAKdyaD/dZfut+PPjrPLPSe3PtWOFaiJi95u7JTrO/Ig/4tdP4tSeVcddZ5z1614O83cVrWtcsajURM8ceH1gCE5XGhzdtYE4TgjCcpwAhOU4RjfTzY2CE2EOWTXI4YMWC1q5YsFrRuzYrcOXJjWsGDhzixYcORsyygCqQBQYP+Aaj+AZ3mzjwU7zmLRwjXLGsVqcRCkVaMxlm8zz1zy2tUcsdOnLxuVdiE/Fvd+Ld/OyZdFbSxMS0U6xx1w4b666b563y1mnKWDRi0YtGjJsxaNGbFBWenDn1xx6cYhMHcPAs0iMowRE4RQEIwjCJCcEUIoRgQIESMcPJ4MOIAITYQzZYmmNxlbLWmLDlWtG2FwtcZGDlazc5c2LKyyOc2ZiAKXxiC/rJb+sj/Pa1b2dmysnwScIT8VvH4rhcWy+KWK2qOalIJ1w576dechpqeW8HAQCCQcFBwJBoOJnZFfCE2EN8zHE0wssa3GwyYlrRqzyrcLBs4WtcuJuxwtWLPC4ZgCqsBR4P+Hyr+HxnwbzudzuczMqRjGta4cuGOWo4aVqcRc7vjPWe88b58eOc8dzvExqODxr6cgIP+LBD+K/ueHga7Y5Rq5vfPnz7778+O82VWKxSEzN5zu+t8b4zmVYxy5cPA1w5RwnwrmoPp7z2+OcWkTE1KUxIiYmJIkghUkTEzCUTMXFzOe/qvMCE2EYmGTIwatGS1kzwsVrRuzyLcLnLhW4mzJhkYtGOFxjYgCmAZhPxN2fibtN8I4Y4442GMUIZJapWzAIP+K6D+K6E8Cda6Y5axirZzx63x77CFq0DH4eWBACEhhU4PHw5QITYQybsHLNg4wrXGFy5WtMbJktwuMbZa5y42LRliasmTLCAKigE3g/4p6v4p3erwb63xnnF1OtY10xjSpmZu5lNTqeDpVarUa3w545yAg/4sTP4sW+jjhpwdI4TUlzOppcS3C4u268HwPBXNzG9c6WCE0c6HdnCECMZTIiKKEYBCMCMAhGME41vr4c+cITYQxyssjDI3xLXORg3WtGmTItwtsLFaxYsMzRg5c42WVmAKSguE/E5x+JzmtOFPRfRchPxdMfi6Z1a06ZcF4IaEukDfwsPGx8bCACE2EOceVtjbuMy1tjc5VrRoxYrXDTDiWuGuFm3cMnLnEzYgClYSg/4pkP4pn+WI4VyrEQcazkCD/i4e/i4F51NITE3rrU5Ahoa6L2FgYCBgIFBwsfSwE4AhNhDDC0ZtsbLMtbY8bha0auMS1zmaslrlviZ5mThpjcMcQApbFoP+K97+K/G7u2WVonDpfiYgg/4t3v4t2WE6VGEITPXhu4aQsICBv4OAICDgIOChYCFg4mvgIwAhNhGFs3y4sONuta4WDNa0asnK3FiZNFuNk1y48mTLiaYmIApfHIT8W7n4t3ceIA16s+bTo06MeKtCU4T8XxH4viceIAlPBhyZcWPFjyZTJlCD7YmUylGZmZErnPHv4fhAITYQxb5W7PLiaLcjDGzWtGeZqtxZGTRblZ5WONi4bMG7fIAKlAE9g/4wZP4wX8grK4sTqcYxXCMDi59fC8PGaiIpUQ4XU4ynjrvVgIT8Wk34tN82fMONOmClKTXneuWeXDhrG8lJbMODdO06TjdhnhjljljWcJ6J2oCD9TxclTK0JvGYsiYmJEXUiLiamEQJhlufF9G/CCE2EZMrBgwa42q3EzaYlrRpjbLcWRnkW4czXFjytczXE0ZACoIBM4P+Ng7+Ngvjmbzm93kliuGNVwqKRMJqojWNVUGb4x5vbuCD/i0w/i07zOnCtVyjDWVzNrgq0xbK25mbL1x7T37AhONxI9ucIwjBGUUYThMjCcowQjAgIwjFNWuHqsghNhGJrjaYmjTMtzZMWJa0ZtWS3C4xYlrDI5yM2zjI1xYcQApSEoP+NAz+NA3WnTGo1MM1xoCD/i7y/i7z7dbq4lML4XaGhriAgMAwcAEHAwcbWowhNhDjE3cucOJwtb48uZa0YYWa1zmws1rHNmctnLJq5btMwAqCAS+D/jyu/jyv65jccW63i9K4Ry1yxyxGIjc8b3PXW5mKvtnFAIP+Lwr+LwvnNTwcHae14zE5zPOc8c5ymKxXR40RFV1je9iE5W7j45zhOBGE0UQEIwjCIQjCJfD07vAgITYQ5a48uVq2aLXLdhmWtHDNqtctGWNa3ctMeVmxyscLTMAKdSiD/j4G/j4HxfGLiUVTVVwngiLnN3e5WOG+GoP+L2j+L1fhV4zGZzni753m5iOFcscK5RiFXnXhxYCEh4AdHDCMqkYRRCMYEYQjCMIpzz8fHAAhNhDXJlctGDPKtx4m+Fa0yYsi1zhyN1rLJkcZMeXFkwuGgAqSATuD/kEO/kEh3NXiIjEYrGMYpiYRE1Zud3ebl3jM3dMa4ctdI4Usg/4vtP4vr9b4TpgSu+O98b453O5u04jXKunDk9DPLlwqrjbe78GuN7CE8CQ18tFEiRhFCKEUIowRhOUZRQECdJwiijW/fjDwMCE2EMMLNpmc48q1swyuFrRo5ZrcOXEzWtMrbDmzOMzTFicACpIBO4T8lCn5KFW/dt2cfJhjdONaRolKikIQRjCMK2jCSUMFeBO1qSSQw00qgIP+LhD+LhF4Pgc+XPCppTE8JjGKioqkQZXu93l16cbhN1vXPlzjIIPXwF4fipu5mJTCRMXV1aJqYkiYmCCYlMsz391wITYQ0wt2TbM2yrceVm1WtGeFutctHORazZtGDDG1zZcWJsAKUBCE/I9J+R6U2QtghghPJngAgv8AAEn+AACUmzZI9ecghcxhGpjIIYY5ab8TICE2EYW7Fy2ZNWq1iyctFrRg3ZLXDBtkWssTfGxxsczVkwygCk8Ng/5Knv5KleHSa1GOtR1Ag/4wHP4wB6Ui65sdQIecQSBUGAwFAYTFYzAZsCE2ENczdvkatHK3NiYN1rTCzxrXLFgxW5mzbE4w5nDPG5cgCk4Pg/5L5v5MD65caiIrWeXCgIP+MCb+MAuoxdRk6w6ghr6CXsKEHCzM3B1QITYRlytGmVnlxrXOFxmWtGLRgtc5W2RblZsG7Fu2yNsuXIAKWxSD/lBY/lBb8Fvjnc5TGK4X25QAg/4uMv4uI98OTlrlXLOGXPd8wIaUpoCvj4QQEDAoGFh62JYAITYQ0Y43GZs3crWzjKyWtMjlutcZMzVazytmuJowZOWmVoAKmAE9g/5PJP5PE/B8ZNYxilXF53ed7zNoiMcMa1pEuOeN8c5m4zCIVnlmdIP+MaD+MZPr3znnvje7isY5dOHTlw4VCr3e9885zaKxrly6dNdNRDjN761159yEp4EPBM0EIwnKJGCMCMIRAQiQQRlETginG+now3AhNhDBm0yOcORmta5MuNa0ZM8a1zmZMluLM1YNWmFliwuGYApWFYT8qR35Uj+DwM+a9gDBh0YYgIT8ZCH4yEduzToy5ADRp3VqhOhrlNWacYwmjOuXi49gITYQ3YtcWTMzxLcWFtlWtGLVutwt82FayyOG+Rw4zY8uZoAKmwFEg/5V0v5V02M8OPa843w3CjCoKmkpi13mc3tu7mYRWKqoiEQrjoCD/jHe/jHfdeni+J5fTjGZzO52teoxWMY4Yxy1wxiozHNznMymMYjVYikRONzPEITR0I92MJRpWU0ScpwihOU4EUCMBCKCEQRhEESePn4Z+BghNhGXE2Y4XLBitYZsbNa0zYWS1xlYOVrjGzxY2rhhjbM8oAqUATqD/lhw/lhxiefLv28HwOvJTSNJ0RBFxeWctsZTFzCaNZ6FAIT8Yr34xX8+bLkrSldVZJVleM8d8c8+HDeKEMlsWDBoYsFMGKFlEZ45a5bcd4S3edmcE4xTRhGU4RkjCMIwnBGCMBCMAJwjGt+Hvh4KITYRlxuGDVw1ZrWzlowWtMuVktxOGTBa2b4W2Ni3y4mWNwAKUA+C/wBXYf4Arl7MzKuzzsCD/i/Y/i/R4osiY1x4YIagoF+gIGBgYGFiZWXhACE2ENXLjM1cYsy1s1yMFrTCwxrcLdlkW43Dhg5ytGDXM3YAClkThPy2ufltNZ+VhxRwTknLHLTKoIP+MUj+MTvnK9ZiSazjcyCGoJ6CvYFAQZAwMDAw8TSw8sAhNhDbDlcNcznGtbt8zFa0zOMi1wyx41rVq2xuGThvmxscIApiHIP+Xbj+XbkdOvO63e7zE5qIanlfLACE/F4Z+Lw0WvsrmYLUhCUpRTjjwb54QITsOfCUEZxqIwjCaKc8vVZAITYRlaM2LNq5arcbNm2WtMTPEtcY3OFbjc5cOJm5zOGzlqAKgwEvg/5fmP5fmXXp4OLccXEYcGqxjVTUQTcZ3eee87cenXEghPxfffi+/YcGhbBbBKlJxVjeuHDhy58OfDhvecI0hamCmBsWwITB3o9+EZTVgRIiKAQRgjAjCMJxrl68eMAhNhGVi4b4W+VstzMcuNa0YuWC1y3xslrfK1bMszbMwYOMQAqTATqD/hem/hfBxvG8cYzjNTppitVjGo1ETVzecz17d2YSiIiMZ7eH4ni+EIP+Mrr+MsXhnU4jEaarUVad7vrx3vjO7RWo1269HkTWmIu8x4OvFxnIhLYIRmnEREYxCEokJwijCKBCKE4Iidazz8G/gYAhNhDlhmc4sOXEtbOWrda0ys261y0bY1uZvhYM2bdjkzZHIApyKYP+GGT+GGnnw68uOojB0RiKioSm27y2mYvEgIP+M/L+M9u/A464xznqeCvK1NVjGNVqNTV064zYhOVecLxujGMIoRhFFGABAjOevlz5gCE2EZsLBhmw5ca1pmYY1rRq4zLcLlk2WsMbLE4a4suLKyygCpYBQIP+G37+G39zZm16nFYxjFMRMVdYukTGZ2znZO7i2HCtVqtInhuQg/4z+P4z+XLDFVEKzOZzve753fNnNwqdVwxquh6V8scKmM3edr3PWMiEzdaPJ3zhCMIwinCMIwhOk5TlOCJCKBCMEROAjCInPD2WwCE2ENcLZqwxZcS3K4a5lrTNixrXLhhmWssjltmy4sjZrmYgClMSg/4hdv4hf51vhuMyiZ1uuACD/jNg/jNLrDU4amNzPdKFyl2fhiQxRoYU8eJw+AAhNhDnCyzN2zNstYsMOVa0ZN2i1yzb5VuNtla4seZm1wsG4AqWAUSD/iPq/iPf57jLOdzxnNNaxy6NcK04XpiYVdXMZbjq3nM87zz4szeIrk7NAIP+Myz+MxW+GK1eqxeMuOeueu3i4uGlRFxtczcozGYyvExFNRDFVi/AuoPwPYfBaAmEEXFxcyImEBExOLhQCwiSc3nw/LohNhDBnha5MuFktxZcLVa0Y5cK1zlYNFuZlmatG+Fg0zNsgApnHYP+KZL+KZPp1bZrjO3Od3MyqNR2jGCD/jKG/jKHHgZvhOmp1epi5jM8eXfYhclZmY4kEMEcCCWCFDBCjgljxOPizwAhNhGRo5xsGDlstcM2jZa0bZGa3C3zZVrdwyysMjPG4aY24AqIATeD/ix6/ixv8Fjw63PGOdZjNTClNVFYxUVVVUYjhjVYiay6677sg/4zlP4zo5dvF5MThwvhGKqoxON1O4za8pWm4uSYuuPTvViEl3o9W6EYIREYTEQjCMIwjCAhERJpxvt4cfBAITYQxxtWrJpiaLXOJo0WtMbnGtwt2jFa2ZssLlyyZsmLFwAKWhOF+Kkj4qSWGw+CweCweIxOIpggjkSAgv8ACfn+ABP1KFly8+HxKIXCRxwQQI0MsMsM9+TjzQAhNhDPLlxNMbDGtxsMuRa0xNMa1ziyOFrDG1yMMLNgwx5mAApREIP+Lb7+Lb/p18a6qimZoIT8aiH41EcmXhZYSRTlWsCGkKZYxaCgYAg4Wli7ACE2EZWzBtjwuWa1gyY5lrTE3xrXLRmwWtMLDFjw5sWRvlzAClgXg/4vav4vh4u4tcXU1U6nV9s9AIP+NPr+NPGFMRhESGa58Ofchc1hoc/g0EMACGGOfD4eYCE2ENG7NxmZ4WK1y5bZlrRpjbLcOHFiWtmWNowwsWjhtmxgClUWg/4xYv4xYwDrDcTOM9L5AIP+NXr+NXsA8TeFTMcanqCFi1EGhlQQxwRwQoUMtubY4CE2EYXLBw3aMnK1ziZtFrTC1xrXDNs4WuWDhljx42zBm1ZgCp4BRIP+Mx7+Mx8del648ufLNXgphq2LmLTWbne85zdzeFNYxjGNRqqqeXfUyIP+Nf7+Nf8eD4Hk8ueOtda4t3OaquGsdNa1jGq4CVzut4yYVDUTCYnHfWcghONs7s5USlGU5VVRIwnKIjCEUYEYEIwIRCMIokIp4eTrh4AAITYQ4yOcuTFlZrW2bLjWtGDRmtc5suZaxxNMbBy1cucjduAKhAEzg/43LP43N9zjcWmJwqtRqq1EVMXLc9fA8E1mKjFVDl15bIP+NbL+Ncc4X2vkxGGIiJuePHfHc5mqrt4fhHZTS5neOc8QhIeBI9kRjGJGMERGEIkIoRgjCMIhGFZ5evDcITYRiaMmbPMyZrWmFhhWtGmbItxZMzBaww4W7NhmYN27BmAKXReE/HYt+OyXJjxboywLQwKRVnPXHeCD/jVS/jVJ463EXWYmLiM6vXPlkIXVQRbFBDAgIUEaOenD4WQhNhDJu5yZsuNotwuG7Fa0bOMa3CwyN1rFo4aYnLNqxbssQApfGoP+Op7+Op9yajUREFVEwrfDw42Ag/42jv42hePTqVvhvF1MTE3XXpxnYIVskOzRIIISCMhQw015uHDAITYRlZ5XDRhmYLW7RiwWtGrLCtcsMTla3cMMTnHiYtMTnKAKZxuD/j2O/j2XymXG+cdc83GIqMcK8TPSAIP+M1r+M0/OJxUanhPKeW8IlHft3niAhcVjodXBBEkjgIY4IUcEsM+FybLAITYQ2x5WjDDlyrW+NzkWtMrTKtwt8rRa1Z5GTFw4yNWbFuAKngE/g/5EjP5Eje/ZxrG9b1z5ePqZuZtdWmQrFY4TpSr8COGuXDliom+N+PXi7IT8aRX40i8OBllg16uDwODwNOKEpWkpSULStCSc51vO8YzjLPwMsooxjWGGmGWOlYCD8D1PbiImZzMwRcJlEkXAETEwETCYlKZmePP158YhNhDfJmxssmVitYuGGNa0cuXK1y0a5VuTK0YNGbPI5bMMoApRD4P+Qu7+Qu9yrhw1quXHlxuD/jYW/jYXduNRWL115WCGiraAYFQMAhYeLqYCaCE2EZmjbC3a4mK1owb4VrTE3wrXLJxmWsmTBzmyYs2NxmcgClIPg/5Fvv5Ft4cq1iMT04oAg/43Av4264zwmMl8usZAhqyQgL2BgIGAg4WFj6GBqiE2EMGTZqwcZMS1jky5FrRyzYLXLLJjWtcTZlhzMWuZk3xgClgVg/5IQP5IablETNTNK08KeXaD/jck/jcTUmkYQmY4478+QIbAUBAW8eICBEDAwMTJz8BRACE2EMWzNs5Zs8i1q0ws1rRu0xrcTPCxW4mWZzkytMeTHiZgClgWhPyZYfkyzw3hhZYZVY1lKmJuZIP+NU7+NT+56Z7XqOGdRa3PXWCFw2WaUQwRiNDDLbn0QCE2EOGOZm5ZtGi3JjZMVrRs5brXOJlkW5W7Vk3xtWrXLkaACpkBP4P+S/z+S+8xfDfDOppELbu+/TnmZhUVflTprFzO95zvOZuLjGdb5biwg/44iP44l24txrm5zvU1rljprHgVioM5z3dc3uGox0xw5Y4YxEXGXfl4bmCE7UO3CEkIwminCcIwRgIoTgEIgjCEYRgIoTjevD2u0CE2EY8LhhhwssK1ljzY1rTG5YrcTZy5WtGLFo4Z4WblzicgCnUog/5PwP5PrYrVai7jrHeec8Z43mbpUa1XCsVrfgcQg/440v44zZ2cV2leLqcVHCsajhVTCWXet5CF00zXkEMEMRBDBChQwQoCGCEhhjhtz8GEITYRkyMnORowaLcTRw3WtMuJstcssWZazbM2jBpkZtmbdmAKrgFOg/5StP5StTW7445444RFcLp4UxqGDM3m+vTrMpxdOk4qIjLM9e3eJq4mYXSdZ1vohPxwgfjhBMmXZXFPFel1b48mVplVGcoyhKUqMGHdhMujSxaYoxradKQhHgZcEaRklFGMuLs2gIP1K9WKiEl3FwkmJhMTF1cJq4RJExIi4EBFxKYlGZ3x92vOITYRmcZmmZy5YLWTTDkWtGDFutxYWeFbjY5sbNrlbtcjRgAKWhGD/lYU/lYVLrjw66xx4XUShfjkA+OQEqruvwVNOGw+EwtloIamnIG1h4GAg4GBg4OFl5mBwAAhNhGVrly5cjnEtx5cLVa0zNMK3FhxZluNmxYZcOTC2zYnIAqWATmD/ldc/lddxx7c+m+U4VjEVikXeeN9b48c8c7jjE4jhGMcMY1jVacO/LKD/jle/jl313jvrwa653F1jHLpw7a4csa1iKZbvM7TEYitYukrrnXMhOZi5MYE6xnCMIwhGEYookIIRkgRhGKKE4Iwmrh7bYAhNhDls2cscTButaucWRa0yNXC3Dlb4VuVq3btWOHDmbtcIAqXATmD/luw/lu3ZzEmUzURjWq5VrFajGIq4zPHjx3nqnNonhXDh0vxLIT8cTn44sZXIYLYMVKShKrDWt8OHPW+Gc5zJQxWyYNjnUwYsWIgtjZcIIVto4NrHBAgghghgjilijgIIYIYCEBBDAhgQoIYYIZdih2AITYQ1yM27TLhxLcrFkxWtGDHItwssmRbjyMsLjE2cs2uTMA=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1IHAOAgAQdBM4K/AcBELIZAndanpNOghiyPIloIIYCEQdIEET/AUU1CEgQRP//A0U1BQM4C2QZIDIJAJCbAwE3wB5FMwkAkIICAdvFHkU4CAD+AwB7hdI0Ek7ApD/TAKQ/Cn01g/4Mev4Me+nV27gABMdenWiYkKlAxPDPLPDQg/4jRP4jRcZVYAAcufLn42cVw1PCqJhnOc848vHh8diE4G7r1hJRCEIkYzRIwjCMEYAEZTRhWOPDhx5fAwAhNhDLCxZMcrPCtY5sOFa0xtGy1wzbtVuVs0ZsWjDJhzZGgAppIIP+Dob+Dn3iNzVt1dZpU4Ypw5+R4PTnQIT8RV34ivcg4lcVsWTBG1YXXw1vfDPXk4dts4P3uO+ObXEiJSlMxcze+PXnICE2EY2DBw0aNmy1qxxslrTNjwrXLDI4W42+bHhxuczPI1aAClIPg/4O/v4O7c1jlGqjOOsyg/4i+P4i98zExtXPpnGghrSMX8HAQMBBw8TExsnRACE2EMWjjDhYt3C1qxxNFrRticLcTDG3Ws27LJkc43DZzmZgClYQhPweifg9b1SjzJ4IQtWl52CE/EjB+JEuUOHwNKtWO15whoi4gZ+VhYFAwcHHx8nE2wAhNhDdywY5MWTKtauGuZa0xtcK1yyYM1rPLly5MLZvjbMmAApbF4P+FVD+FVdwnAu+tbi2HK8AhPxFqfiKxx4LSwUwKLVlhvHXHLwwhpSkW8CgCCQIg4GHi5mNhbwhNhGRwzYsWGbMta5GDla0YZsS1zlw41rPCwYNXOJm2wscwAqoAUmD/heU/hd98WYMzmdxczjOoanGDPCKqoxiaiYiERNXlxcXOed9c3vM3GJ8KOHIg/4kGv4j+++MVVVnV4vExa953nqeHmcyaa1qo4TqWc3zvjnm4zlONY1y4cOE+BMYhOpml4FnGEIyhGBGE0UYTgBBGBGEIiEUEIyIwiRRhFGMcPN1ukAhNhDNkwYOGONotzY8jJa0ZZmS1xlzOVrjJmyZGmbMya43AAqFATGD/iKM/iKNc+Xj1Ob4zdzdRqtVwxWKxDUxiqrhjgis14M77oP+JCr+JCtE7iorhw1WNTGZnLOMzCJm4zO52vdZx11WQIR4MnTwTUQTlGEYRQiRgjBCKCEYRhGMVa6+XHiAITYQ4w5cTlzlaLcrFsyWtMrZutcOHOVawx5nDFrlwsGWHKAKSwqE/EFx+ILm2LJm1YI5AIT8S9X4l69GecZMcIebQqATuFweOxmAzAAhNhGNxkcNmeZytxsG+Va0xN2i3E1atFrNxlZZMTNqwyNmQAqjAT+D/ijU/ijh5IiKioxiq4RUp43vO9zd1NRw1VRCdzeefbvjdXidVXSfAxwAhPxPgfifFk2yxxw3wxrGMZUpbJbVg1WwUSxzvhy3x3vW8oUpi0ZNGrFkxUunhw6b3ziEp2qd+MBFFFOUSMpwRlGEUIwihGEUIwjScowEUY1jv6bEITYQzc4WTHC0arWTlm1WtGGJstwsGDZazxY2WFyxY5m2VyAKnAE7hPxpxfjTjIQIVhOU8EbQwSwRsjS871rPLa6CUpMjFCzBNXDXguHwd4CE/EkF+JINkyUtgxJRXY8OPDly4c96zrmjqtolzFqIXnlnprnw6a5bznSerNo2AITB3G/mxJICE4RijCacIowhCECBOk5BCcLwrPP0avBAITYQ0xN2eNphaLcWZwwWtGePItc4ceZayZt2bPCxxOGGVgAKZR6D/hbY/hbLbxMc+3fWcb1cQmamaNRYhPxmYfjM9hWk7UrTUyNTFCwTvXPTThCE5mrq1ilGUUoxThGKMJwrPHxc9iE2EYWTdgzasGS1wzb5VrTKxcLcWZqzWtGzJzkaOcmLMwYgCl4Xg/4amv4ah+Oueudc8d8cYzjODluAhPxl/fjL5jkrohmhmjmnCs73vrpruIS3Eres4kU4TRjWN+PrACE2ENG7XEyb5sq3LmyYVrRhmxLcLJq5WsGuVgxytMjhhiagClIPg/4a2P4awVYjllXXXgzIg/4zVv4zW73rjUxjfa60hoa4gauLQcHCw8HFyMbeACE2EOcblw2as261mxYZVrRy1YLcLNoyW5crNiwy5M2JmwxgClEPg/4bWP4bWa1jpjhir4dwg/40Pv40Lb50tuOPLrighpaqgJmpgUChYWPlY+iAITYQ1zZGDjE4YrWORs2WtHDZstxYW+Ra1YuHLFhlwuGGJgAKXBWD/iG+/iG/c/Azi05mck8N8MCE/GYV+MwtiwUzYsGLBClbsrg3yoXTUZPAxxwRxQxwQoYZ7cTfkiE2EOWONu3assq1jhxuVrTIyZLcLRxmWsMTJi5zNmDhy2ZACpsBPoP+IzL+IyfjcbnnHXHXF1EcHDkeBHDhWOERVy3ebznOb53zznO6uqjhPjdegIP+NAr+M+ng4RSpjjXGeOd7zt4uMyqYrNZm7ytNXV1MRERjWHDj0mCE8BR6t5wSjKMEU04wjCMIyEIoRCEYRlOURCIjGN+TteBAITYRiZNmDhkwYLWzhthWtGmHMtcZGzdbictczDM4Ys2jFqAKfTCD/i2k/i29uczUCURDhOMSImJ1NVFcNa5Vyms147iAg/4zNv4zO74dYVjWNaxqoi4lMzCbuZu5vN5vO559PF4AhMncZ+2EIwIwjCJOUSEYCEYCJOd8+vTzgCE2EMW+Ro5Ys2q3M4yZlrRk1arcOPKwWsceZq5xtmGVzmZACksLhPxY/fixzpTdkxZo2gCD/jUY/jUJvOczOd4Ahq6SgL2FgYGRrUsAITYQ1yuMLVk3crWzRo5WtGmHGtc42eFa5b5G7LFlbOceNsAKnAE/g/4zpP4zmYw4VqdVpcbbzvc8Z41mpjTWIxFRE2zmdzsiWMVHTPjRgIT8bTX42rcNMs8cMrKjKVsmTJm1YsWKVIzvXHfDhrhwzrONLUxZsGTFaloRhWGGOmmeoITtZOTthGKKMUQBCIIwRgIRICEYRRIoznl68uEAITYRixOcOHFlyLXGPFjWtMrTMtcssrFa0yuGrPM4y5sjJkAKqQFCg/4/Sv4/S/A8Fw4txbZMxVVWtYxiOEszxnfPHGIqK1UYmrhFVVVdc9eDx4iE/GYR+MwnToatfOx5rYJShLDDDHHhx1w6cN8NZwwSwYsWyloWjDDO98dceHHXPPHeMKR1M2KE43A5eOCMpznCJCIjCIRhGMpyjKKBGEUIwIBCcJxnXn7XUCE2EMmuVzhaOMS1uzZYlrRzkcLXObG0WtmmFxmYOGGRgxcACoED5QGD/iay/iavu0ZqZms1NXwziaurhKJgB06+FuqiMTCLq4gmNs+D4Xe7rcFXi6TExCCC6tKJJgCYXXHh3TmczNyhiNVjpx4Dhx6denXp14bmZi7BFTClX0uKqcTExKZXd54ccWWZTV4o8C74Zja7XGaRqNiE/Eeh+I8PLxL0lSUIUjKMSM6wvGcaxjlzZwGDDFKMIwhGCaCKMqymlllg4PA4eJOl1V4zqnKNlKJSQgnZk16seIMuRnzZ82vIQhCSiU5TjFWUxnzYcGHBCPCnS0oUUhInPDhvhz4scY3jetb3nGsoStLM3Z82yjRalEa4cOPDncWWOFbMGDI4VoWpNLCAg/K4k3NzMTETEkpiU1cTEwIETEpiUSETEomImpi6uJkiSJRKJIlExMTEiJIuAiSYTCYJgmJhMAmJiYmATV1dXExKJgmCauJiYTFwmCJqYkSi5mJREVBF3x+A48whNhGVkzct8WbEta5Wzda0zM2q3E3yuFrJqzZsXLnHiY5WAAr9Ao0Cg/4oNP4oNYuJrOLxmpogxdTF1aazi4mJmsxZacZpEImrSkhdEpq4RMTUxMTViYmEwAACJAAdOrwvD8LdKulzVplx8DwenXW8ZYyOvTw8NrnMKYjEcvD8LwfA8HwPD8Lv2DnyAMZ1NJqIlEzLjraJHHh3oi9Tq6q3Tr06+NxCWuOgg/4lnP4lnfAvk4RidE4zUkWoiYmsxeJlmolZMRZMRmJqZmspzUiEIWu0zcXE1MufgeC6dQAAdOoADjweD4Hi8LmYzUwiIhy8fxvD8Lv258nXoM4tE3EomJpE1vXHhnHHhdBdAHgeD43HE4hBbK+vbu5cx4PgeXwXE0qOXg+A58tb8LdKuJjawIL4qWaUqzc3Fm5sQlLUsLBuWblEssssspZZYSyyyyypQASyygAsWWAJQFzYAEqWLLLLLm5uUqW5uULCxKAbllSwALLFlixZZUAlK+H8PsAhNhDbLlb5sTRutx5HLla0yuXC3C3zNVrDC4YNmTBk2xY2gAriAo4Cg/4ihP4ihTny8HwPD4Ti9XU1NXU1MTKLiYAXSYlEwmCYAAAA5c+XPwMoQJq+vieL424qcca3z7dwAAAA4caJJEEpmJIETMTEkJQRdEwETjNXVgAAAF079vB8Dx+UJxMRMXFxPDw/C69HXo69OvTr0MiD/UlfqSyJxnoz0ng4Z4XSrq4ibmomrTFxmplc5uMy6+F4fbv06unV06gAB4Pgdenh8F1KLo4eL4nk9LgVGt6AAAADvTLdymy8TNYvURFMwurREIvGcTEcvF8TwfA8HwO/bxfE8PwvD8Lr0AAAAOfJx4c+Xh6mauJhdSiOXh+FvS6BMHeC+xqy7dVqWFDcqLFll3KTcASgEsllllWLKSgCxKLKCWTYWAABBm5ss0ShKlSkBc2yyywEoACUAACVLKSgWASiy2LLfh/CtYAhNhDhkxx5mDDGtxNmmNa0YM2C1zjasVrLE5xM2zBi3ZMWgAqjBLADg/43zP43zeXPtPXxvH8bx+3cxl4fhc+TjwAdenXo69A6dTr0ceAF0ZwA7d+nXwPB8bKikzWYhnWUXMTdSIJSRM1ERE3W4zCJQlKYuLha4ylcTBLMZjKRMwTExZOc1ncyXE1K7ibq2ritzGZTeMwuatEMKjEViGJlayRFriJxNVDE0VERhGGIhiaiJiIiaTCJqWJRCpgSTMSS5+F4fbPHwPB8LO8c/C8PwPB5c3TqAAAAAADjw69PH5SJSTE1Dp4PgO/YIng4+FmD/gPC/gPD79u/KuvTeg7d3Trw4unUAZwzgAxlVgdOpy5nLmOXPGYnJcbqUXBdZTFxF1MxK4lWYuZlYiIizNyQwqJlCJQTMWqE0qYuJicTTELhMSRCIKiYidXCBM0tE0KibxcTJW6XCM43iSBCEVGGJxNXF1YkIiUXC5xeLqauBEquatMWszjdJEXUsb118DwfAvr4Hg+BxjN63jOMtbAAAAAABy563yuImonGUXDLfbu4cQ8PwvB1w8vsgvox3d2pZElW2rZYlRqUhEqiywllLFgASk2TYBllm5aSyyyyyyyyWWWXcspKIsWNyypUoSpYsKgWUALALCwWTYLC5QLJQlAFgFlliyWUqWVBYWBYWBYllm5QAs3NzcFhYFyiWVFACyyywllSykolLmwAKWu3vv6/c/AwITYQ4YuGbNizYLczNlkWtHDBqtcsXORbmZt2LlrjaMGzFoAKVhOE/EPN+IefPTBp0Zcl5VjON5bQhPsxvsx5xpe3DphYbkc1cgCE0SlKMJ1rWM4R09FHMCE2EYWDhliZMcq1i2YMFrRk2yLXLRhiW4mzVuwcscjNs2yACQEKpgE8huMq4ysBY2ELCRMRDw0HBQMAAnp+Sk6KjqKmur66vXl6VlbBQcHBRcVGxkXFQ8MAh/H+t4/1wFKpdIpNgsNisdQqM0moCfz6n06v16v16p1KczhF4sTqdzqd0Kh0ik0aj0ikzabgg/M857fFMxKJgmUkIkRcSRdSAiSYm74+L58eQCE2EMMTdi0csWa3KzzNFrRowxLcTPC3WsGLljkxt3ObFiYgCpcBNoflLuUvECgYUGgSWSSORRuNQWCE2m6lUuaTWXS+SSVIJCCGQ2EwiBwKCwQAh/IFx5AuRN5sBNpvUKjVqvQKCRSKpvNp3OqDQJ7PE9ngKZTaBQaFQ5pNQITB4CjDwPOEUESJGAEUIkEpwEYRhFFGuHPxa8YhNhDdk0YZszfMtxZcuNa0y5Ga3EzaZVuJi0YucTdw3aY8gAp8LIbm3ObjhJuak5JLywBMTKenwFtboyNhYSNjJGQAh/IF15AfZ7Pp/Npunk9AJ3Ok5nACWS1UKjQqHSKTOp2AhO1kl4BrGBEhEjCMYTgjCMIwBFOefi5YdYAhNhGHFhb4m+Vgtx4cmZa0b4cy3DkcMFrlnmZMWTHE2xs24AqnATuG5+bnv6cAu7qVlI+OhYQLKzsrO6m4CDgYKBgIGBhYKHg4eFI+Gg4CBgkDAQcZBwEUh/IOV5CAZoARqNzqd0ajzabgUGgVmPQOAwOAwWBQCBQSEQiDRSEFakcIhEGgcEgqDwGCz+vAg+3wA9XraZskTQQlcRmriGaTEShUhF3vyfRrxiE2EMczJw3wsmK1k1c5VrRvlyrXDdu2W4czBm2ZtmDlllygCo4BNobr9uv3CLikFBoOCABAwEJCw0PFRcZGyUnKSs1Nl1dra3Wlqpqch/IOp5B1QoVDUKhptNwATmcT2eU+nVerVmsVutVGoT2eErlSNRtPJ6oVDIPlibjMTMEhESqUzK4mYmpTUkkl34Pqz5ghNhDbE1xZm7Rktb5MuZa0wuMq3CxbY1rVo2bM2LBwxaY3AAqIATiH7oLugwAClUtQKCoFBTicgEUiqVyqXy6azSdzqezybzaXy6RyIIfx/keP8kAAkMgRmMIvFkJhABPJ6q1Xp1PrldsVjrldqFRo1Hmk1IPlEwlKZEkpi6uAgqUxIJqUl54+T4egITYQ3ZuWONuwcrcbRkyWtG7Fitctczda3bssLJg0ZY8bNgAKWRaH7ejt6UYjITick8nqfT9QqGCG8goHkFBW1uE/PEHBJCRSkqCFzWCamVDFBHAI4Y5b8DfmgCE2EMmbbLicOGi3Dkws1rRm3ZLcLDCxW5nOJyyzZcTDFmxACnEfh++U75UlktEGg8Gg8EgsBgETiUjkSczgo9GTWaCH8g8XkHjJxOU6nc6nc+n9KpdIpM+n84nKeT0hEJSWSIPxLJXcpBcTV4Rdz183xcAhNhDLJhxZnLhitaYs2Va0cOGa3C5aM1uVw1b5sThtkZ4mQAqHATGH8A0ngGlAhsMR2OJDICGwwESiYgUDjEZkklmExm03UiklGo4Ah/ILh5BcQKBQVCoagUEnE5BOZwqNQotEqNQo9Gn8+lMoRuNEgkIAg/W7zd5uZRMJIKIlMWuiRVyZz16+L4ghNhGFzjZ4mrhqtbtGmJa0xNGi1y3ysVrDMwbN2zlw2xMGQAp3IofwHdeA5OTkfjyPx6Hw6FwpBYIRKJlAoKiUVPJ6ToCH8fvHj85n5QqGpFJnE5m03USik8npFouhMIRmME3AhKczhxihGc0UIoSmIwinG+HDj19YITYQ5y5cjRqzwrWWVvjWtGLJitctWjhbmcsGrHG0xuHGFmAKaBaG8CbngTdLKzELCSMNBwMDISspHx0Ih/H9t4/tyaTVPp/SqXZpfBoCntms9QqM2IailI2ngUBAwEBCwUBBkLExNHC2wCE2EOWGVw3xtm63NjzOFrTCxcLXOFzjWtsrPIxyN8rJriZACmseh/AsB4FgRBoOgkFgsEhcKR+PFDoSh0JPZ4CH8hFHkIpFAoKfT+bTecTlRqOTKZohEUEgoITVxunhjKkEICcJpwiirfHvz8ghNhGXLibYmDJqty5WjZa0yY3K1wyyMVrVljbZWGPIzY4cQAqBATGG8DdngbtAQ0OCFhAJuaiYiLioGAgoOOj1JSl1dltbgIfyDueQd0BTKbRqPPJ6oVDAo9Gp9OrNYqtUp9OnM4UGgEVihGIyAITJaM6xRiCCBCZEiIhEThONb1x6e8AhNhDBs5x4WGRmtbssLZa0auGa3EzxZlrXHlatWTFgzaNsoApgGYT8EIn4IRQHI5NaYaVRhCeLHiCH8f23j+3AVar1Sq3CbwKAIDAILOa5XQCElwIzjOM5RnGMxNeunjx7ACE2ENmuTG1cs2a1k1y41rTKzwrXLfK2W5mTDCxxtGjHI4YACvoBUofwI0eBIeAQNBYFB0FgkHgUBgUBllNlECQKAQGCQCCQSCQSBQaDQCAQaBwSS1is1Kp1yu1ar1Co0ql0SQwOCQCBINA4EgMHgMJgsJhMLgsLgcFgsFgsBhsEhcFAh/HrJ49a0CgcEgiDQCEQOHQWDQKV16PwODIJA4JAYHAEEg8GgsCgaDwGe2Sy0SixyOweDSORU2mW2XQdB4JAYAgkFgAgBBIDBoDBIBCIDCoBCIIAg+WLvcGJqamcxMpImYmJBLCSEXERUzEzFrqZhKJhMSRmfB9d6gAhNhDFg1bYcOFgtctnLVa0xN2S1w2YtVrFwyzMWzJs0a4mQApwIIbxBUeIKm5uAELCQcFGwUHAkdOzkrKEvLCH8gcnkDlkEhATSa0ik2qWwKBwGBzetVudTsnU7IXHZRqYZRHEQQwQwQoY0MFMN+BwrYAhNhGFjlatnONqtc427Fa0yOca3C0btFrTFja4nLFw0c4coAppGYX4iPPiI9hgY3GV1X3YOCSNdh8NTQCH8gL3kBfolFTiczye1Kp2KUwGAQOa1qt0SigAhctioNjCQwQIoSCOGGWm3Jy4YCE2ENGeHJiyt8q1tlYuVrTHizLXOJm3W5W+NgxbuMjHCwYgClYRh/EZx4jORNpuoVDnU7mk1TqdgIT8gEn5AJRmziMLXatYhriGgr+FgECg4GDh4Obj6QAhNhDTE3Y5srLGtauc2Fa0bt2S1zlct1rdllbMmDFo5x5W4ApXD4fxEmeIkuAqdT6xIYDNbVa7JZashfkF6+QUPTrLUKCWSSWkhrSMgsAwqAgYGBg4mhjYwCE2EOWGVi0y4mS1k0ZZFrRm5arXDnM1WscLFjibNMWXNhxACmkWhvFO14p24qLQsJHwkLBwMHAk1X1yVlCH8gUnkClnU7VSq1iRwKAIFBYBA5vUqmm03IaSqoG3hUEQCBgIOAg4GJm5eBuAITYRjbNmGVu0bLcjRqxWtMuXEtxMsmJbjaOGeJo4wscjZqAK0QE+h/FcV4ri5xOYJB4DB4TB4PAYXAIDMq7XKDQCQyCOR2aTWiUWoVGvSmDQSAQSCwCCwOe2CwzqdxKJxGITebVOpWm0WezUGgCH8gK3kBXqVTqUdg0EgkAgEDgMFhM3qFRkEhKHQpzOJzOJHIoTCIFAYDA4HBYLB4LBZNV6tWaxXa5WaxW61U6lQaBKZRCYQITpbo+B4oRghAQjKMaownEkQjAQEEQiCcJ4ePw4dwAhNhDFoyzYmuTItZYWzla0yYWK3DiYtVrNvicsXDFhiyN8wAqgATSH8ad3jTvT2eABNZpJZJMZhL5dL5dKZRG40jMYQKBlQqNOp9gsNms9ardIpJLgh/IEB5AgUWi4AUym1Co2Kx2az1qt0ql0CgqRSU0mpMJjDofAoHB4NC4VC4UTsIXOYaDWxwhDAQiEIIYoYIUU8kcEMUcCEhhjjtz8MO8AITYRlxZc2XJjxrWjLM5WtGjRytxZmjFbkZsMLZvjb5m7DMAKUA2H8aXHjTDhAqFRoFBplNpwhvIRV5B87cRUXCwkTER4h4pNEBpKBwWCw2VpACE2EZsrNtjyMcy1rkYuFrRlicrXLNk1W5W+RzhZ5nOVq1agClAOh/GlV40qyhUNUqnPJ7QKDOiE/IEp+QJU4HBRhGE5XIammIK9hSDRcrNwN0AhNhDBo5ysm+TItbZcbNa0x42K3E3y4VuFhkZ4m2Nm5YuMgAqwAT6H8e7Xj3bAKFQ5NJ5dE4FAYJAIBJ6NR51OycTmFQuFQsTyeqBQZRKRPJ7DIbDoCgEGgMKkM+n9CIfyF0eQukAodCqdStMogMDgkBhU0qdSkciKZTaRSaFQxHo+o9Gms0EhkFGo9olMEgMFgcFmdWq8wIN8GR6/GLhN2mSYmLq4TEARKEokgCU5nv7rkCE2EOMLdphaNmS1y0x5VrRi5xLcOVhhWtceVo5ytMWHM5xgCsUBP4fyRUeSL+KRmMRWKQmEQOBEKhcOh8ajaeT2YTGXS+SSWLRcCTSdNpuplNnE5oVDolFpUpgMFgsFg8HgMRg0LgqH8fpnj7/ptAoNUqtardisdgsNms9kstGo6HQ+bzas1is1ifz4CiUVRKKlUrgkFj8eo9GtcqQOAQIg0AhEChSE8DSy8+sYxRhGU0IwEYzTgglCEBGAQQiRRRjFOfL4cOEAITYQybZMzlm4arWjBnkWtG7Rstc5mGNa4asczVs4cZm7FoAKhAK3AYP+MEr+MEsAA44jNZQQqYiZqYmA1vwEVioJiZIGZzc9Qa3JK4RCIiYlCFRJM5xkBz5eDjd3NzEsTSoio6d+xz5B14Zu7lDFYrDEwi65+F4fDiia3wCD/iQq/iQrAAO0ang1NXESu7znfHp1DlzwJRMhOLq4kupBz5eDWbzG7tuckRWKwpTGHbnyAESq7iUkwTETjejOA8Ca1jWFUi7u7veW469OuMvD8LxWgILPwF33q2tLZKALLKlABLLKJRKJcsllUCxQAKSwAAsEoACxKKAzcqypRNmyy2+e/P9P4GAhNhDJmxbZWzRgtZMmLZa0aYcy1wzZ5VrnM3x5G2Npkys2gAqiAUGD/jFC/jFD8nlmavWeG+FxFRVYxGmM1md9ze83iY4Y1jhFYuNtzzjiyZxohPxHofiPR4uKMJLSyQwShaatcOGeGs4xhgnoONO0KTheeOt8N7wnCUrU0MUKUjhwAIPwu3wDVa1ipXm5uJiYmCZuEwioQlcylERFUhMTc8d+rwAhNhGbE5YsmGHKtzOGbJa0ZOWS3FiaN1rJvjw4W+NuwYtcoAreArYBhPxlGfjKNZcgy5KRURhCMpppxrK9r0jAJ0rStpwQRQjFIQijOMYoSjZKEISEIrwrCcIowTgnScIRJwnBGUq0lOU5TpVSpgwlKjJlAAAd7vnC4bqdXodHpdN2u2AAh/Eld4kr0Gg4h0PikHgiCQCCQCDQCCQCDQSCwSBwSCwSBwJAEEgsEg8EgsEgsCgMAQCBwCAiAwCAQCBwSBwKBwSBwCCoDAUDQBBEAQGCwaBwGBoBAIFBYFASAwCEwCAwGAIHAoHAoDAoDAIHAU1s1nq1Xo1Hn0/nE5UajlCoZNpuJpNQAAEtlhP58ptMms0nc6T+fACDKqpiS7mJImJiUQgRMyIImEriYlEwSE1MRdXMJRMEXUk1dXESAhEolMTEppJExIiQTEwmJiYupiYISiZgRdSJmM59PwZ+CCE2ENm2HDjatsi3M1Y4VrTK1crXDVxhW4mTjG4yYWDFzhbAClcPh/GQN4yB07nUrlUph0AgUFhUFIfyBceQLlKZRQ6FXZNA4DAYNB4AhcVlGbwYhhjlx+DgITYQ0Y5mWNu0brWWRhmWtMTNotc5GzRaxxuGWVphyMszRuAKmQFChPy6vfl1tyDZXBGjBfBeV2NpwaZznGc5RJLQyZchky7LoK0nj1a7Xvbh4scKXIP+Ahj+AhuBziM1mGL5Z4TWfE41IzFsiYzg69NxFKhnt37d/C8Pwp4wsIP4S9tOczMCYlMTJMJiQmCJCJImJIklF3x9HvHYITYRmbuMuPIwZrcLfNiWtGLjGtcM2DJayyssOXNjZN8LPKAK7gPyAoP+XoT+XnW+fjeP4HXhvheGM1a21zc8XOed5m0zFxaZmZmZkSmbZiYhwmkLlM2i6yW3O4myKusxG4uZiJgiSbhUxE1C4uYVOpicTdXMRKLmiJicWImqrGEYnEK1WsVjTU0qYiJpBEJEIhV4ut6uIImESiJYTSiIlV1KanC6mUzcJhCJMufbu8DweXPwvD7d+3fwPB8jji8XVkkxJNQi0z16dQHGJu5yTEKhCHTxfE79h07x02CD/gJE/gJHhvXOcZrdcatmrjcbjbdZXW8TBcGJjGKiImJRdTSazESImpRKIFTBNIqUl2mFUYmJmE0qJq8SupiKRVwXImJRcImipUqGLqJhSIqFReJmZlKELxlbKM1MRQmM5Tz8Txe3fxuKIYzq0XU0VFkzmZLrRCInMzWZmplEyuMxMSq4mrxmr4ceUyhM1cTNxMkwmroAeF4fhWmhcTMZxuE3OMg3fLjYgvi/An4FZZW63LKKpDBTbNkqVGxNzc2AEubLLLCxQAm5uVYRUWWVKmxLZYLBSLC5sWLLJuUALLmxcs3NyhKqUlhuFlllgBYLAsASyyyku5ubmyCUAEoAlsAAACwsAJQlSygsWavnd97sX4ghNhDfGzzNszDGtzZWTZa0y5mi3E5cZFrZs3aZHORizb48oAplF4T8Qp34hT8meEIseLPgxxwzzr4cc9qF90B7pPAX3YOarD4bJ4LBzVpaUkclYIaEpEJZwUJEQBBwMDAwqHu0HAVAITYQ3y5m2HI1YrWjPFhWtMzDItwsmjFblb4WLJxjxNmLlmA=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Y3HAOAgAQdBIwJzgEBELIZAndanpNOghiyPIloIIYDB0gQRP8BRTUFAzgLZBkgMgkAkJsDATfAHkUzCQCQggIB28UeRTgIAP4DAHuF0jQSTsCkP9MApD8KkQE+g/4WXv4WhfAnOuNbxtdTURUVE4m4mJimIwqEVOmKxFEbjrjvrvqwg/4cFv4cF+Os1es8M6YnDDU6rGMTGLtmc5m9tzbMWmS1cenfh1nAg4+BPT5oItM1cwlKYiYiYSi4lEwRMSEyvOd734fjACE2ENczRi0aNMS1xiaYlrRrlcLcONmxWssmZu5wsGObIwcgClMSg/4UJP4UMeQeA4MavW75AIP+Hgr+Hh/wg1dKiInfQIWTRQaWOOCBBDBGtwuJxgAhNhDJplzOG7VwtaNmORa0Y5Mi1w1aZlrJwzbOMbJpma5cYApYFIP+F47+F3nxfE3iNRUQgzq+YIP+HdT+HcfrWGIqcXMZjcOohrSMYDgUAgIGAgSBh4uXkZAhNhDfNmb5GrfMtbMceFa0ZNGK1w1ZuFuVrjaMMOXG5as24ApbGIP+G2T+G3W80nLOeM7sjHK/EiiD/h1C/h1HioqMNarUYleY7467hdRRBtYYIIYgIYYY6a8HgZAhNhGNy4ZY2zDEtcNmORa0ctWa1xjZ4VrRu4YMHLNu4xt2oApeF4P+IHT+IHU8HXGec944zmJip8CohPw1IfhqROBGWC2CWCEoQjGueFdYhdJNn5YI4EIjghgjjlnyNtAhNhDXI2zN2OVmta4XLFa0zZsS3C3xY1rVtlZOczJkzbs2wAqtAUaD/h3Y/h3Z8jMYxTF1jSozN9c8Z4pnCqrFYRBNzOdz4Phd7tN3MzCHLPaJ0IT8P5H4fycOPDPLHTGs51syWzZNGjFipRCtb3vjvhw3vGMbStTBgwasmDFixWhC8K1w1rnhjyzAhOxmeC4KRhOEUYRAQiQnAhGEYITgRhGEYAjAjCcJxrh5eWHgYCE2ENmzBhhaZmq1q1x4lrRxmZLXLLI0W5mzTLkcY3LVvlbACnopg/4liv4lebqOk4pbOd8eued9YzE6jljWuHSOjpuo2IP+Hyz+HyHwVuba80qI5RyrlXbHBouc8Z7x4e76gITha0pQjOMYzhGESUpwjBGKKJGM8fD1u8AhNhGZvjbZmmJmtb5G+Ra0Y5Wa1xiw4lrBlmass2PE3w4cIAqXATyD/iiW/iiT8Wcb5Z1reuFUxWJXN5vOc1MRE+NnVRc5vvw53N1cU1z4a2CE/D2d+Hp/CwZ2GOvFj2xrO8UsFqWyYISijPLix6V4TUhkpwIYKWknHLi13jpAhHgR14oTTTAiAhGESMAEIwQRhGE1a5eXefhAITYQzbYcjJoxxrcbZmyWtG7TCtcOWrBaycOXLRsyZOG7BwAKRwuD/ixO/ixJ403oAIP+H/j+H+Xcde3cAIeLSoo8LhMTicBoACE2EZWLlkyyM8a1tlZ4VrTLiwrcLBozWssrJnlxMmLRllxgCpoBPIP+LoL+LoM3jjWU1eoxitVwrDFxu93mZhGIrSqLjinc8a59O9aAhPw3kfhvJNiWqmC1psOHDj048+PLO8oWyYsmDNglKEa1x49N9tdM8dYxyQ1T3YI7gITgUVnea8iJFGEUScIwjKUYIEQghFGE4pxjfPx59wAhNhDPM4ZMWzHKtx5cOJa0cuG61zja41rDIwzZMLhwyZtGoAqMATiD/jaS/jaB8NxvPHfO+LNY1w4a6YilbiVzF0iMRyjljGIS3HeM9YP+G2b+G2/KpxGK4Y1VRi62m5hFVTEbbud8W73G5u6vh31jiITlcJ38MoyIQRhNFFGBCMCMEYRgQihFFFOc9PPZgCE2EMsLVw4YOGC3C1Z41rRqxarXLTNkWuWmNs1zNWLllhbgCkoNhPxoffjQ/OBDFTBSc6CC/rYL+tgzZLMecIbAUDCYDhYAg5GvgpIhNhDFq5yOcjRstx5M2Ja0xtMq1y5bYVrbDjy482Rw5yYWIAqKATiD/j72/j73q/Hxxzd8WYuHCNY5YxquGMaqmM3vOc8y7ThWngXVAIP+HQ7+HQ/r03RFVVYjDU1abzO97zzvdoxWscniRwjVI3xrn3mD9TqnOblEqmaTFpSETC4mJq6IJTWb34vpvIAhNhGVy2aMnORqtcsmDVa0cYcS1xhzMVuXG4bt8jLJkw4mIAp3JYP+P7j+P8feuOM8L1w58unDhrVRXG+Oc5ztaL1GwIT8O334dj4UvbOwz4Obh3yzw3gpipgyYqYKSUjjpXCAg/Yzvc3MymJmZLiYvBV1dZ3z9HjgITYQ0zMcLVq2xrWjRmxWtGGTMtctXGVa5ysmrhi0x5MTjCAKoQE7hPyFGfkKjwoxlVOU7QtgwaMGbBkhSk4xrGcbxreuGuOHDTvFKlMWLFstxpWohPw7vfh3FvKUZQwKIRVw4cefLpx5cN6xnCc1qYsmbNmycLBoyZMFKVnW+HXhx76ghdNY2MMUMCERwQkMEMEMEIghEUMBCBDJCghQwz601AAhNhDPLhzNGDVstyt8TVa0cuWq1w4YMVuVmybuW7DLjauXIAq5AWCD/kse/ksz8LzfA54zWRdNPA8PwnXoAOPDjw4xZa5ubUioRVxMRCOHfs48A4cfGzrFcmLjc83gudCD/hvO/hvj8LyfA59OPK6YvExMxKrAGM8ufibhiYwxURBN2mc1mZZ5+F4blzDt35ZlE2uN8OvLrPgeaIPysZu7ubSASEolMAAIurgImrq4SAEwETCSZXm76+e+DiE2EMcmJm1aM2q3JhbZVrRvkYrXLbHhWtcuNpmzZXGHI1cAClQRg/5H0v5H3+TpjpHCKnXXDmCD/h3I/h3Hl061MRF63VcwhrSOgLGXEDAoWHiZeLtAITYRhzMcWTK1yrcjHG1WtHOHItxZm+Za5yZsLHEwcYmDVqAKWBOD/krg/krh5c/GmtVRE1uncIT8PAn4eBdGnZe0cEYUjFhpPKCGppaAvYVACDhomARMnOyQITYQ3cOMjJwzcLXDdvkWtMeLEtcNsOVa1a4m+Ry2yNcLLEAKYRaE/JlF+TKM16ttK3jGcIyjiw5IXIP+HkD+HkE4cfEzpqcE5rnE9YamloDAMHAQUFAwCBgIODhYOLh42TtgITYQ4cZGeZs4arcuRg5WtGTNgtcMsWRbmw4XLNy5wtGrfIAKUhGD/lAK/lAjbjnFzeLxqa7Ag/4cLv4cHel9HKNTi7jnmITmY0Z1jGsJxrj28HIAITYQ3YtWWNnlcrcWLG2WtHLHKtcNWThbibMsuFtjytnOViAKnwFAg/5OnP5OnaiNXwnTU4jETOc53fO9wmGInxrjFRObnfPp4NcZyucNX4VghPxAFfiAhowsMs8McbzjOFqYrZsGbJilShe9deDbe9ZxpSWDJbFmpitaSN6b6ZdYhOpk7M0EEYTnCYjCBCJCYjAjCESEZThCIhFFWuHh7XgoITYQ1ZsHGJs4YrczbFiWtMLJstxZW+VblZOG7NlkYYsTJwAKgAErg/5Ruv5Rn+PLPbPCatvOePHO87jIiKiKqNVwdOPDHECD/h+e/h+Z8Hl4fLwdc6mahSIiaqMcK4VwiIibvjjxeLwwhPAHJgrGs0ZkYRgEIwjCJGMpwjCsc/JyvBghNhDbG1zZmmVytzN8mRa0cNcy1zkxsVrnE1zYmLNjmZsGAAqdAT+D/lPq/lP7vjw3wY5delYwxEREzMzc9dbzMIxPaIwi5u+vTjut1N449GcAg/4evv4ek7vHOuc+H4Xh9ZudyiojFYjE+EnEm+vLvm7mpjHCuWsVWLjrU9ZAhM3W4uOsZxmRhEjCKMEYAhGEUIgjAgIRhGMY1w8fXDwYITYQ0aM2jHNjxLXDlg0WtGrhwtw4mrJbjZMsOZkxyNmGRmAKRwmD/lWo/lW15InTYIX4geviBzowOEwti0CHnUCUeEwuMweZACE2EY2eXJjYZMa1jjxNFrTFlZLXGPCyWtXDlywZM22Vs3ZACq4BUoP+VwT+VwU58nWOXXF1MTSoitRqtRSpXK53G7zd8b5zusoqIqlRWOka1WCVzzx4/buAg/4f6P4f6S6c56en04zxbu7y5rpiq7Rw4cK6a4cOWKqpvM54zmbXiaqsRwqNJM25xzryeXODrUwhBK1i4kTEXEokiZiUShMImJiYmLqSIurgtcszz4+X2CE2EOGjZsyy5mS1m4btVrTKxaLXLNoxW5MbJnly4nDPLiZACpcBP4P+Wkb+Wkcm5vLjjnUxwrhrlyrlFUtKyU3u952vc7mJVXCsaeJYhPw++fh+fFmSWSWRgpKMpzvXbh031zwzrFVGkMlsmDVk0ZM2LNkpigje+Ou++POAg/gh8B5qIETaYmLqUTCSSSJQESIJgmY34fn9eQAhNhDPG3xsnDdmtzMmWJa0zOWy3ExbsFrZm5bsnOFi0ct8oApPEoP+XXb+XXc8iKxiFTaHhoL+uyP67JOyFTccz2CFx2Mv0cEEECGAhjw+PsAhNhDPJlys8jBktx4mWVa0YtXK3C0bNVrLC5zYW2Rlmc5GQApTEoP+XTj+XUns8THDhVIlPWCD/iAE/h//117ZnG6tcxzzAIaqmF/BiAg0ChYedl4oITYQ3YYWuJsyYrWrVy0WtGjlwtw4sbNblYNmWXE1ZsGWRoAKbSSD/mEM/mENJjw8ZjnG6zFkXSIQ1es+Bz8Ig/4dFv4dFzt37I1Opwxnlx5TqJmIu+dd8d+4hMnWj4DJQoRhFUIwjCZNOddO/LyAITYRiyuGeLNhaLcuRvlWtMbBwtwsnGJa0ct2LNrlbMsTTIAKjgExhPzD1fmH7zcGScaxnLHRKmbBoxZM1LRVhhneuGuHDfDjnhw476cNboT8PQ34emdGfBgZoZJYoUhKEkJxw1y5c+XHnvhw3recKSxYqZrJWuCEh3JeA4QpAimjATIxRggIRQjCKU0a6ezLYCE2EZsjJzkw5HC3KzYM1rRtiyrXDDE1W5MWTHlyM2WNqzcACkMJg/4I9v4JD+sVE6qD/idK/idj71NTjkCGlpa1ELFxQCE2EM3DJrkwuWa1i5YY1rTI1ZrXOFu3W5mzFyxa48jBu4cgCqABR4P+CJb+CJdy5uvTwfA83lttsyxNVEYYquEaxrGsVU1M7Z3m8zsRMTUYnpPZIIP+Joj+JokPB8Dv28Xtx4WnExWKxjWKiIlm7ved873nNzCsRjXIeZnFUm3Wr5iDrys7tRHGZmSYBNWmBMXi4mKuJiYSiLhMTMTEzN8fb3ohNhGNw5Zsm2TItzZMTla0c5cK3ExbsVrHG5xsWbVkyctsgApzJoP+CuT+CvnN4iMU4GOjHCKY3HG95zna4z0Ag/4mZv4mN+NRnOc56nk1xu5itVy5cuHDVajNdcx3hdVI1saBDAhgQwQghgIIYIUEceBzrFAhNhDBu3xtsjXItxsM2Za0yNmi3C4ZuVrNhmyMGrRw3xNWAAqhAT6D/g2e/g2t6zhiOEcNaqKiy4ETExmtzOZ24ZzGW2eE8q8DHbly4YwkhPxN9fibjrglKUZVhhnjvfHjx3w1w3nW6Mmi2bJkxZnAtTVTdDQtVe9cN8M8+XLlhcxhoteRxRwRwRwCGKEEMMEMEKBFDBBDAQQwIISOCMhlr0psACE2EY2jnK4yMGq3Mwx4lrRq1aLcWJoxWtWrNgxcY2eXNmyACqsBSYP+FSr+FTWeXg+B4PLOMxK8zncccXprEeF37YrhGNMVEcKY3Gc53x3m+M8c7zm7RHB4VYCD/iV0/iWDdOvSuGumuWuFInLjvefB3x3Xl8LIiIisKSneee73dzNKnUcKrlHavCoAg+3revmJi0yRZOLgSlKJImJgTCYmImromJmLiYmWc+X4sCE2EMWGRg4xYsS3KxatFrTGyZrXDNqzWs2jLFkxOHDFnlZgCnIjhPw33fhvvx4sOAZcmWV2GOOOG953rCsJYKaoYtSD/iSY/iSZ6dQYzwqeV9HCsYqoibzvrHfvIITF0sfTIRhCMoyjATlNGEZwmvn5c+kAITYQ5xsWOPG3brcOJhiWtMLjCtxMczVbky5cjZo1zZMuFqAKgwEyg/4hEP4hJ+8btmRVRGqw0qIiFTqcb8zPSOGKXHfHkxvug/4k9P4k7+c9rxUYqNRisVOEzm7nebub6+J4NbjMrjNddXaExdqPdrCEUphEijCMIynIQEIkYxjGtdfHdoAhNhDRowa5nOJytYs8bBa0asMy3EwctlrBi3aNcmPNhZ4sQApRD4P+Hob+HodvXSq1quG4gIP+J17+J19w44mYmdZvAIaGsoKpjyBgYGLkZmDpgCE2EMWuLE0cOci1s4yNVrTHjYLcTFs4W5crlnlcuWONnizAClQQg/4hEP4hB+PiZxisIjcLg/4nQv4nMfB7RqIi5cZx3IaItICXq4CBgIFCwMjQwN4AITYRkas8mVtkyrWeJziWtGbZmtw5mLlawbOGWTM4Z48mbEAKWRWD/iOw/iPhxziLyyliuGq8TGiD/iZA/iYx5ZxiYgi4uXGJ8MCF01UWhxcECBBHFCljtx9OECE2EZsbnE3yMXC1iwYZlrRk0zLXLVziW48LlyzZM2bhxkZACkIHhPxKLfiUT05MeKSF+KHb4oaa4bLcMIeCTBO4fGYCITYQxZucrTI4ZrXOHM4WtGeLKtcNnDhblZNMThoyZssWVuAKkQE7g/4obP4obc7xnG+GcRrGo6YxjFy3nO+s99743uN8Jiq1HDhXTGtY1PDnw5iD/ig4/ig557c3NvPO7zeHDXLl05cOGOFRCMpnMFcK4ViKZjbjXfXEg+HvfAKsRmZmyQlMSBNIQEgi6uLu+fPjuyE2EYWTbK0ZscK1wwysFrTCxZLXGRnlWsG7dhkb5HObI5ZACo0BMYP+LPT+LPGOuvDTznwa5xnhHTh25dOnDhGkpvN5za4mqjF4riCD/ido/id9w6ePyqeF+BPKuF0jd3x4557zmIxXLXbly4axhE8884XSSY3GxyRIIhHBPBCjghCCGCCGCGKOKNBCFerNYCE2EZGjRvmY4sS3C1c5lrRs5bLXLVviWuM2FjibNnOHGyaACmAdhPxiNfjEbx4jNn4WPJO1KKQgRuwyz1CD/iXW/iXXqzW43rdLiZheLxnpuuCD8iZTM3EzMyklK5zvxfDgITYQwzYWuFxlaLceHE1WtHDFytc4WWFbmzYXLFxix5mjLEAKWxaE/GLR+MXG2fiQxMTBGEE4MamMg/4nfP4nbe9VvhmJxuplbM46gIVqIs/DDFDDDGjQwKcPkYsgITYQyZ5mmZliarcuRoyWtMLdmtxZsjha5ZN2+ZpkyuWDXIAKYxqD/jZu/jZv8TjSBes8mGpiN8vDWIP+JfT+JfVVTMZ1z4bjNXjcVvpaAIXJYDG4mBIgihgilhRwwwyx4XGw5QAhNhDRnkYtc2ZutatczFa0ZNcK1ywx4luZsyYM2zZthb43IAphGIP+NzL+NzGfAnWMUxWJ1epjXPUWg/4nsP4noe8IXWa3WamJcNzjYIaaoIO1g4JAQEDAIGBgoVAoulk4CwAhNhDDG3y4cTHKtYuGLVa0bYsa3CxxN1rPNiy4sjNiwaZXAAqpAUuD/kCy/kCz3rOOfLr079vF8TxfE8fhMXBNXiSUxmJzE4zTgqNXWqrGNRgi2W4545wyg/4k8v4k8+fLv258uvTny48N646QiqVWIxiNTqahKdx1njOevieL0zaJtK4Wus13qOKD87NzmZlMolKJTEokESRIiYmJqZgETEzEpmJuZ3z9OPgYITYRmYMHDdm1YrW+PK3WtGmNgtcsGONazzOGDdy2w4mzZsAKVxGE/H5p+PzXRp4U7RtWkYwvOgCD/iao/iap6dZYzq8ROI49AIaelqmFgBAwcLAwsXOxNkAhNhGVo4c5MTDMtaY3DZa0atGi1xkZuFrZljx48jBw0xMGoApaFYP+QXj+QXHfRiqwibjeOeudQIP+Jsb+JrXwcViIqImFz11z44CGuoSAv4OBQCBINCoeFjZW4CE2EOXLRq3csWa1u2b5lrTGwbLcLfM2WtmrLEywtXObE4YAClgSg/5DiP5Dk+t1usxnEuXHtGCD/iau/ialmOjVamq3jrV5hqKcgreBg0DAwELAwsTLzMDXACE2EMmDbM2xtcK3E5ZMlrTNjyrXOFriWt3LZk1y4cLloxzACpIBPIP+RED+REHxOcQpU1BV1cTdTExExcXmZnj278OPLnretlWDW5CE/FHZ+KO3PLDLGrW8azjBSFJUlBQQSQhCGLToz5tOjPmx4jHiBo07AITicZ4BihCMAjCKJEhOU4EIoIwRhGESEYCcZ4eDx5dAITYQywsmjBg3zLcbnFiWtGDNutcYXONa2xYW+RjmzNGDPIAKlQE7g/5HiP5Hi+08J4TwzwuE5cZz17ccwjDFYrVYpN3vfPjuea0NTyvFAIT8UBn4oLZY4Y6Y6Y5VtG0MGCmS1MVJQLxx3vlresVpZsWbdbRLJCM51y214biD+APTqakuZm4slEokiUwJgiUESJi5zx7+q9QhNhGXJhbMW+Zsta4cTFa0ZNMK1w0Y5lrDK4YYcbfI4zZcgAp9KoP+TEj+TDfFZxWL5b1Mbjec9d8eed3upxGNY1w4T4kxQIP+J8j+J8WMcddcd65x3ZSqnTWuHDhrURUrzHer52CFwGUycsCGGCGNCjijCGACCGFCjhvy9cG2ITYQ2YsnGRsyyLWDNziWtGbFutcM2TRbmcuMbnLhYtXLfEAKoAE/g/5PJv5PM5nnE6vXbny8KdVqaubvOevbvNzMRFVfmbxqpjLN5vdlqvUwhPxPFfidttKMrscduTLw6VvGMaMEMEsEI7KyIzy6NN6xjElalsGKFqIVhrpW4ITnboeA4xkRhFETkjCMIymhFGVZRIEpwIyjGEYRhNOufpx1ACE2EMMbhvjxNmy1iyzMVrRw4aLcOHLhWs8rVi0cZG7bFicAClAOg/5TMv5TMzOO9RvtvhSF+KLj4ouS6/EVzT1U34KGsJBgGFgIGBgYWLmYu2AhNhDdu3YYcuHEtZZXLJa0xYWS1xha4VuNo0xs8jBqxYMsQAqXAT2D/lWC/lWD8HwOeghUUxiNRUREzed3njxvO7lEVUaxGsVjFRjPTNwAg/4o7P4o7d68vV5vjeeNzaMY1rhw4ctaxyqohdd13lM6rWIxCN14PTveQISHgqMPBsUCUYRlOESIRhGBGU5CEYREScoicce/huwAITYQ2xt8mRi1YLWrDLiWtHLVstxYseNa0Y42rhjlyt2bHGAKmAE1hPyyBflkDxzVTYaVtHAySwWpalKYEpRjKuOtcN648t1Z2pq4HQ0ZMACF+KEb4oR8PNJHQogskimghRx100030210z0xwqJLqsBhKs5ZhsBddRBgbacPehctimvBAQkKGGBDBAQxIUMBDAQIYIYUEcuzhj0AhNhDhszbNGzbMtaZmDZa0ZOGi3Dhws1rjNixt2WZg2xYsYA==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s6HAOAgAQdBIgJkgYBELIZAndanpNOghiyPIloIIYDB0gQRP8BRTUFAzgLZBkgMgkAkJsDATfAHkUzCQCQggIB28UeRTgIAP4DAHuF0jQSTsCkP9MApD8eCjSCgAAAAEoAAAAKfSqD/iH6/iIBxvXGtxxjdbq4zExcEVeIxFajU8uvheHohPxNUfia3yb93D0ZaYaVtG0MUs1MmDJiwSpJOOOtct89eDgw8MCD8TUZvMzkBJMomakBc3nr5vHygCE2ENcWHFhy42K1u5asFrRs2ZrcOTM4WuGrlsxYNGLZg4agClEPhPw8tfh5bzZ+NfBKVp4LykCE/FI9+KR/VrwVThOtrrCFyGKydcqCVTLXbh8gITYQ3YZcubLlyLWbBywWtG7nGtwscrZaxcsG2FyzzYmThwAKdCaD/iJ+/iJ5z4eO8c8ZqMY1jlrGIpMbm7ubus9IAIP+KMr+KNno6Z8Ce0YVm29zzzx3njnNxaq4Z6YAg/Oxuc7m1xcTJNXUwRcJmZzx8fx9ACE2EZWmNq2YOGK1o5yMVrTKwcrcWZmwWtG+JribMszfKxYACmQbg/4jzv4j3eE4ziL1emmlIreubGyE/FVN+Ko2GHTky6bstaxMDFglLNOWSICFwGcjz8cEcEMBKQkKGGvC4uHUACE2EZGznEwyOG63LkyZFrRkyzLXOJyxWuWjTJiYY8jFlkagCtcBfIP+Jsr+Jsu6d+3h128vpnF4np4PgHPkABdROM4zrerpNIleenUImVkqRFRFQiJRBUlzfPpxmaRSIqEKgRziwIP+Kcz+Kc3xfEdelzhjeLi4CYAA69OvTv279vB8Dw9LSMOXfsHKGI1qIRLmzu9zmdzubm8RGq6b8LFRiI3O7vnm+Obnr268sIPzvE9PwUREIIuZJJiQklEwiYBEkSiYESi4kRICYAAExMTAJqRAlfHv4PfkITYRmcOWbXLiZrWjZpjWtMzhgtcuGLZaxcuW+VyxcZWTPCAKdSmD/irY/ir5rMxE6qNViNVWIqY2nc3ZNIxnhiSD/ikA/ikBrDhGKVM53PHjnjm7KxquXXp0Ynp11OSF2Br4SCOKOBDBDAAEEMEMEMEcdOFxbTAhNhDNxixNnDZstx4cjBa0cMWy3DhcYVrjKxzZcbRm5x5swApoIIP+K3j+K3njhVWxDF4hETCSb14vmc7Ag/4qnP4qgdznny5vBx3jrne5VWscq5OUX0qE7zn5UoIQRTjEiIwinhz8mPMAITYRiZtGLXDhyrWWXC0WtMmNqtxM2LhayZscuZi2x5WGRsAKlAE3g/4twP4t0ZnON8N8L6TrGKxjE4qpwia4t553znnvd7hrHDp24NVkhPxR/fij7hghghingnC7HfDfLjy1z1w4awulbJiyZsGzdo2Zs2TBCeHHlnvnPSCDYisQWnM3FxMBNXAmETEwTMxMJhvwfbjxACE2EY3DjMxx4sK3I4YN1rTMxxrXLbNjW42TNw4bMmbZu0ZACoABNIP+JHj+JIvwAWmYvE1FMVNVNVMXN3ObcOMYnEVir6Zsg/4t2P4t6ewPAnhqtE5zne87zxu+MXqNYjo8zelI3t4OM8SD9bjMzmc3MxYJgmAmAq6lMTMSvPg+bnzAITYRkaNGbBg2yLcuZwwWtGeTMtcOcrZbicMXOLNmZZcmVmAKdyyD/idO/idR60zEXEMaM8tNVDFxMq3M5lxV17bAg/4uOv4uF8uF1uNzuepz3nd3EYxWuWuGNVSM3PV1AITB2HVwiESIjCIhEhGCcoynCMY32758YCE2EOcWVu1xsmC3I3Z5lrTCwwrcLZy0W4sOFk3aYmTVi0bgClgVgv7mO/uY/3yUW7lnJuOAhPxcffi4jTwKRtekY1rPfwODpmCFuzjK4GGFFHAhQzz24ufOACE2EYW7nMxcM8a1xmct1rRrjbLXDnM2WsMbPEwZMWeJpjzACkAGhfioS+KhPBYNhIP+LS7+LS/lzaCHj0QhNHjMYCE2EMmmbFiYZmK1xlzZVrTK2xLcLPMyW5GThwzcYsrnMxzACmUZhPxZrfizTwy2210z0nSGKGDFTFHFXBeIhPxYGfiwBlojqhixWjSrHPPlnljxcmvGhOtk5s4xqijFFGMZxrh075AhNhGXE3wtMjPGtxY8zBa0c4mK3CwbtVrPHkbs27lyxcMm4ApYEYT8Ve34q880M2SWRJWuGOHOhPxbzfi3FlgywrPLeedrnHKAhrKKgr1BwEGgYOBgZGfg6YAhNhGVo5ZYWzRwtZMsbFa0wssK3DhZZlrXC0ZMMLhrlatGgAr9AYoBg/4lIv4li9s42mVXUVVVw6cOXbt4HTp04cuHTWuHLVcFYupYRmNrzxm8zdzmZnO7vM7vK5u5nMZi4RcLm83lld5zd7zm9szMzDc3vd3M1nsqAIP+I5z+I6WtODWK5cNcunLtwrheJWhM7u88Z2Z3ve+M87bvN8Z58bviuE2u5zlNRFRRm8szMKqriYTGIqtMXUxcRerxUVicKhiJ5Z7TAIPysTx3myYurgnFxNWJEoJqyaupgExM1METVxKLghExMSTEwRKJRMASTBIiREpiYmJlefH9WPKAITYQ2xZWrNm1wrXLlriWtHOJmtw5GuJa1ZNszNnlZZHDfIAKpwFYg/4Vxv4VtZYVnG8Z1nhnhOIhEwpE4sXN2uQLjMyFuvheHjbOLhUKlEzJOOPJkIP+IJj+IJHMxNTiKvV6nF6vEKTggmM1lNzMkxdTMzK5m5OZK0i8y3Nodt8OHYCD8D0vb3U1MJqSJkmYkTExMTEzE1cTSUSiQCBCYkSImLjMcfB9W+ghNhDfDmZsWjlmtZs8OJa0ZYXK1wzyNFrZi2xN8LhrlatsQAqjAVCD/hYG/hYH69Dp18BvtnlOoxNQiZiYm5nMcVpJSmefgeC7dxnNyzicOTEQTjfDjWCD/iZs/iZtmCr4YnThnhmLjNSYzUyjKY3rcXFpmb1tEjw8ZnaS8XMS1PDfgZjAg8e16e5RECYmJzFxIgCYmEwmJESEIlEkgmJVbM+D5/HoITYRmZMsLZkyYLXGJrlWtGLdytwtW7BazYtsLVk1x5WOJoAKVA+E/DWR+Gue844YZZzxw148YIP+KYb+KXfjz4ZhEX0uOQCGppyCu4NAwMDAwcvWoQAhNhDLI4YMsWTKty4sONa0ZMMK3ExcsVrHM2b4crdyyxsmAArmAYUBg/43sv43w+OsT069A8S61GIqiC644mVTETutzN5ubm1zOWb3ebzOZuZuJyuZiWcTJManFVURN4RGq1jGMcvB8AAceDp1dJ5xgIP+IvD+IuXmxlVhx6b1eGIYiqjFYqsYpERCJqlIq8WmskzMsxuc5md3m83xm85XC4mcrmVxEQhhEcu/YAdejvXLw+mO8IPxvSj4FuUwqYEkyiSJmAmImLBExCUTEoCauJhMLqYmJiYkARNXE1YAJgJgklN54+3HkCE2EYXLbC3y5si1myaY1rTDiwrXDdozWsmDBy4Z4crTG2YgCpsCqwGD/jko/jkpOvQ8HwCJ8rOOFcq5VEKZTcNsznM5zG03NrmMyvOZ3vO56471znbjLcTcZgzibqaiqVDE1VaxrGsYqIYlNIilcvD6SuLQ5eD4AXR0VrGq0Jmk54ddc7CD/hyk/hylLoDwvD8bOo1TTGMRrFcMaxWIxMTBFRERdTMxmLZnc7vc5ZbZnOdzxze7m8zM3ebzeZkmIBV4IqIxNREKx4eGUxER079g58iqVCpiUid8PF4cQIPzPK+BVUTa0WKlNXC6upiYSi4mriUTExEwurqUTETATEpiYkJRMTEwARME1cTNXAIkAARITCYAAmE3OePtz5ghNhGVyxaNcTVwtytMbha0w5WS1w2bNVrJlhzMGWVu1zOGAApZFIP+LJz+LLHFb1nHHG4uDlvwAIP+Mhz+MhOuG+l8J1dXWeMdeoCFszGRjhjhhjgRkM9uRnyQITYRjbtWThnhaLW7Vm2WtGuHCtcYWzBayauWjPKxbMXGXIAKWxiD/i/a/i/j0PGzpERMIur3jj4Ig/4wKv4wG+4mbi7iV4msb7WAhbsxDpUKCGJAQQwwx1x4XB1AITYQyZ4crdyyYrcbRw3WtMWTKtcNHGZa3aM8LRtlYN2eNqAKVBKD/i+S/i+T71y8HlK4ua3hYIP+MGb+MGesx0qOEcml4vKFg1EGhQxSwwwp47cPfhAhNhGVjkZ5GrdutY5HDRa0ct2a1yzbMlrDHjaNXLjIwcsmQAqUA8ICg/5Q5v5Q2epyjr5GaqqioimLgmUwyMxcrzXFeZu8xNxc5nc7veZ3e853eW244uOePG+N3czFIyhaZIiJ1jGK4VwqaioiIxWI1GKqsVWsajVYiikIMTrr058uvTxfE8fhMkzCUFJiYEKQhChCLRMSAAAAAAAAAAAAA6dek1Wq4VTGMxmt3HXHh8OvUIP+JAj+JAeevTelqzi9XEVFVUYUCqiKqNRFOFUxVMMViIxMSTMzFrudzmeNbxvGZzLO5u5m0szea43N5nd3xucxM3ExmE3EwpURERBqLUVE6mp6eD4Hft16d+3h8CRcJiU5ibmEReLqauphi4K5eD4HXoAAAAAAAAAAAAAutQxWKhUSu27vjrw+F0CC+b8CfhO5ZKWyWWLauUmbLLNzSxUhYsUZsssW4EpZRNygJZc2Wyyw2VYvKgSkqWXNgLKSiVKEoAAJZZQACwAABYBcosLFgCUAAAABYWC5uUAVb79/g3fwICE2EY8TLCzauca3G4YNVrTK2yLcLLE4WtWrfE3YtW+XLhcACksNg/4lrP4l2YnhpUOUgIP+M6b+M4tioieXfhewhriGYBQMCiYuhgaoITYRmyucbRpiYLcrVxiWtGDVytcOMeZbiZZc2XFmy5W+LIAK+gLpAYP+UyL+UzfVYi6xnlz7RnlPCO0cMcMMTiImhd3PGNznM53nO+N8d8d5vjPGczxzfG873xzvOeNzc3ms3mbubpFIqZWzBGoxrFVVRiNRBEDGNRyjGkRBTF1DEYqtMRiojFVFQiBEhKJgmKmIyxkHTr0vSqiqwiIStz4dcoP+Hg7+Hi3lNdvH8bwfA69OvCcVVRGlRWMRjDTWnKuVcsa1iscnCHC6zV1mLi7ZvOYzO4m43M3zzvnxzzzdzbN3uecXMzMr41xmZlMSuZyyzGbrbMJicIICphUF1M1NRGKhRiURERVOnXod+3g4mHLwfABrfjcaiKqIilzOXGuvTvCD8LzPgGaUVcJgVmM1kEXV1MExFouIuIkq4ETMTEzCYCJgiYmEkwTEwTMJIlExMTC6mJiYAkLqYTEETEgIuIkExF1MTEgCLgARJEokTUgmrq4TN3x8XyYAITYRmwsMLTG2arc2VlmWtMLfMtxZcrhbmYsWjfGywtmjHMAKUA6E/EN5+IdthnWeGt8OuueD/jK0/jK14RqMRwjhVcCGjK5Ry8BAwEGja2BlACE2EYsbXKwbMsq1xlYs1rRm5bLXDZtmW43GJzjbNcjHHmbACvwCqQKC/teb+153xfGA9ew+D4TlhJbYlJUMW63WtzstmyDKQiWcqFratk3KVsEjEM3N5uWSSIzYbK7NzRzsqUASym558fCWrZ3Ozy2q5nic+L4fgAAADc2JZcsIWWlnebllgAAzfXeXwyS81758/r5+fD8Ag/4jgP4jgW9AM4DOHh6zd8Z4xllN5XcFCpm5rMZWXiaiIazBCJvEVMTgUiqziJhcTKZmZWiYVNXV0uKUUiEVVaqOnftz5OvTr0c+Rx4HXo69OvTw/C8PwvF8TxeESTUwhE4RCYiUgAAAd+3ikzJUVcQuphEdPD8Lr08HwPD8Lv258gAeB4PgZwhVxtlxrnw58u/Ygvm/BT8QiWSyTIK7SwubCVLFWEsSxSgiJZTc1KSpULLDcblBKubASzYmxc3NygAAAAEozZc7zZQBKLLLAAuUllJQAAlEtgACxYsLApu987sy/X9QITYQ4xtGjBrkYrcLBw3WtGbhotxZHLla2Z5cmFoxyMGLDGAKUxKD/iJo/iJ78DxarKZmpiIvAIP+BBL+BA+/C3U1BOLqN8CE4W7PxUEIwjGs9vFjmCE2ENcjnHicNsa3JiZY1rRsywrXOVthWsseJzmYYmjfDmbgCoACpAGD/iJm/iJn58nPlms1mriSwFMKmExEQRK7tIpEQEwREIiVxaxN4zV4zUTAMTi8ZxlNzF0DeiYut63rOAAHheH41xUVMTc8Y7+N44CD/iLm/iLnxl37eTrfHOd54zvNzcIjEIQmy4uIiIjE0ilamopqZqcROIYUhEquSESiYtExK8b1aI6eH4XXoDr0OPDr08HwOvTnyAARPZpipTO8x3CD9THj5mZi5LTESRMxMTF0pJEoziZiYmJRdSRIiUwACJCJIkACJi6mJAARMTEokBMSiYTETF1cSmePuzAhNhDNhkaN27RstysXGNa0ZuGK3FlY5lrZu5w5WTnHkbtswApQDYX4hbviFhthgxMNttN+HlCF+D1T4PUY7LcRLdNdYwSGhLgwDAQMFEy87ATAITYQxw5sbnM3yLXGRxlWtGTTEtcMsONbjysGubHiyYnDVuAKdy6D/gRQ/gRljWanE4nA8bricIhMxKbWy3Watwt2g/4niv4nc8dJqLvd73zZ6t1cRwqOVViKqiplndeK8ACDr3vP5zKREQRMxmYuARMTCUWnr4fj0CE2EZsrVrhytcS1wxcMlrRviyLXOLKwWuGeJjjZZMbhljcgCoABMYP+BsT+BsXzarNZhhXBrW/I46zi4yu5zjKUUxOr5b4ccWCD/ijU/ijVqcViNRETOWfB6d75xuZiOE9ufJ4mYqYzO4768HGwg9fAT4FsEhMQgRMwIlMWlLc85TMAITYRiYMGmVm4xrcrTM1WtMLBytc5MzVa4xuc2HEycsWzJkAKjQE7g/4HUv4HU3bv4F4anV1cZZbjry5sZ4xuczczhqq1WMajUVLM868GgIP+KML+KMNw41cXVxmrxKEJq3Ln4lxUVNTF5rM2mazDdbjjivDAg+3LNza4lKSUxMTEwiSJExMXATBa5vj5Pg+cITYQ1ZNW+bG5yLWTfLkWtGbPMtcZGDla1aOWTDI1cNmebIAKVBGE/A8h+B3/TwsMqSQnScsMKIP+KhD+KgPrcXE7q6utxoCGmqCAuYOBEGgYOHk5OgAhNhDVvjbY2GTMtzOMjRa0zNMy1xjxOFrJs4bucOHHkyuWgAp6K4P+Cjj+Ck3DdZrOL4TjER4E4pS7nPXwPBxuLqFZ6dewhPxSTfikrYK5p4FpwnGcc9sNZzmjJLJnzZIUkhGe3Ztig+mskpSvMXBFwkmFETExtvr18X1gITYQwc5HLbMwZLWOTC4WtGOZstcucLJa0YtsLLMxYYmbhwAKaSCD/gr0/gr7nPK4qrajOrxMRAhC+Gcgg/4pxv4pp95jdd+HF4/DrXNmrxNa01qekyCEzczk3nOEIwJRijGKKMIozw8HbAAhNhGVxmwssjfKtxZmbJa0btWK3E5xY1rRjjaNcjJwzxsmAAqJATOD/gyi/gyv5eHoYqKxiKikTF5nc5zdyXV4qtY4Y4OW9ceog/4pAv4o/78DeqnUzd72654zub3UzTWuHbl08DHSMZrrOedc4cyE6Wp4HjCckpoRgCMYThCKBKKCE5RRijWd+Pn0ACE2EZnORzkxMMS1xlzYlrTJkzLXGbFiWs8zFqzcMmTPHmbACqABQ4P+BWr+BX3wPLwTLMrlOK1WuGsVERE1NRiKhN53m+pPO5mYrhrHCtZ5ZyCD/i3O/i3r8rw8TVVprGK0qa3ec3fHjeeN8edzm6jHDhw1roeNw4dqxU53xvnXhxnIhO9R4BnFACCCKEYxQIIIwRIoRQjAIwnKcownBeuPosAhNhDfDkZuHOJotYMGbda0cucy1zla41rVnkZs8LfE3bNmQAp4KoP+Bor+Bnu+fkccZ1utrjiXOPBpKKngxiMIrPTcAIP+LlL+Lk+MxcbrjjjG4ukR4HPtwxVRRaZvdd747ITdwObOMIQjAijGKKIITlEjCMJzx9GdACE2ENG+HE2zMMq1jkcslrRm2crXOJjiW48zllixNm7ZjkxACmMXg/4KWP4Kc552lVRjhjhrVcM8s2CD/itm/itH4VHatQZzzvrvfHwc3xCGYCgYTAKDgIGAg4CDgIFAwcPE06YAITYRlysGzFgzaLWOJthWtMLHCtxMHGVawa5W+FhmYMWrBgAKRQmE/BDt+CHvJmYqWxiD/i2O/i1354tLmIaogJ+DgYeXl44hNhGHFlx5WLNitzN2Lha0cOGi3DlbMluNo0Y4XGbG1yuGAAp9LIP+CnL+CmHweHHp1eF4eMsTKbnHh6lCIpERUTU669LAhPxcUfi4ZzwjCKEc7Nxcl6Roya80qUpCiEIwirS9saMQhOJo5c4SkRjGM4zhGMpwAAijHDfPvj2gITYQzysMWNw0yrcuPG5WtGmJstcuWLdawzMcjbG5Z5seJqAKZxyD/gva/gvVjeM714/DdXhWMYxVaY3jAIT8XSX4upY6uLxMuSFpYI0hKssMY3ndlvWExcbLG8ZpzThGE4TgjCc78/DIITYQ0YuWGPFkbrc2RzmWtMbHMtcN2LZaxbZGzhlhZ5MjZyAKXxaD/g5A/g5Nu+OuPDOK1jGp4XreAIT8Vzn4re8mSequCMaxxzrjrnjpx4yFyWKg0MpBLDDCjQxyy5GmwCE2EY8TZzjzNnC1i2wuFrRviyLXDRpmW4XOJy4yt2bJg3xgClYPhPwaWfg0pwWpamCMs8Nsc4CE/FqF+LR2LLaMcNs+TLgihpiogIHAcDAwMHDwcXEwsMAhNhDhzjcYs2LCtZNcrha0yOMa1ywZOFuNrjY482TNjw4XIAp7MIP+BY7+BY9EjNXEavpOlTE2yzOTlxxNIpUXw54kg/4yLv4yL3hXwjleJnN8547454szFVrHQ8acYmnGdueO64P3K92VIRcTEzEkkkwmImCatN3nn379ACE2ENMrFqwxuWK1g2cNVrRu1crXGNtjWs2LFhiw4WDJtkcgCoABLYT8ENn4IbZyx4MuC9p2gMkFIQnCsc+jTSsIyQhCmfjcfjabAIT8ZQH4ygdFq4qynO8cY10milKUpWvwL2jGU4Y6adGljmCDx8AeXmZu8koTExKQRMTCTM5vae+wITYQ3YZW+TCyxrWzdvkWtHORutxMnDNa3w4WOPC2zOG7FoAKWxiD/gt2/gt1nnjMJus4vE1iA4CD/jIy/jIZZ4TSLxcbi8z38LwygITqYuXWsYowjBFGM43x8uPGITYQ5YtmeZmyyrczXKwWtGzlytcNMTZa2atm7Bg2zZGmNoAKaBmE/Bzh+DmuuedM9M9seKuKFsFLMm3gXqCE/GIp+MQnHwJ4maurLkx2uneOFw8mu4CFxWFSQQRQwQxUo44YY44578THpiE2EOGrRw2Y5sy1vlasVrRs5crcLbC5Wt2zVgzcZMjbM5ZAClQQg/4M8P4M5+HSeFYRHHHUg/4y3P4ywYnccW83zrrvIIawioK3hYGBQMHAwcLQxc8AITYQ0YuMTPE4Zrczlm2WtGmPGtxYceRbjYt8jNgxzZmGJkAK2gFchPwXTfgvrrGFYTqjVWN1axlOUs0M0MVs1sWDVi1ZtWLJiyWxStLNKSUJ3neeG+HDjvny3y4b44444458OWufDhjCNsNJ54T8SJ34kd6IYJStbBTFgwZMGjNmzYMkqLKQhK0Izjhw4c+HDnx58OXHpw6cOfLh15cuPHl0zz3w4a1gtG0qSowYLYM2jJxKatWog64c5pAmEyTUzUKlMSlJE3C9XE1ITEiJkJiFQJiZXRF5nPX2Y9AhNhDjIzYN2DXGtyuMjFa0YuXK3DkaM1uZs4ytmuXDlx4WoA==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lcHAOAgAQdBLYK6AMBELIZAndanpNOghiyPIloIIYCGwdIEET/AUU1CUgQRICA/AdFNQhIEET//wNFNQUDOAtkGSAyCQCQmwMBN8AeRTMJAJCCAgHbxR5FOAgA/gMAe4XSNBJOwKQ/0wCkPx4SWYKAAAAB69gAB8XxgAAAAAAACmEYg/4Miv4Mi4zy68uOuespqYqdceW9AIT8Q734h39UM0NjVKimGtcd9cuGx6yE0WjGKE5zRijGdZ5cOfT1ACE2ENm7hzmxZWy1tjyMlrTE3bLcLjG1W5mWbNkbMMLZzlYACmscg/4O+P4O/andJmcri8TisRGM9t1AhPxDafiGlySxUwYpZoUwwxzz5ct8OfJx6Z8tQIXMYSDWwoIEEEJHBLBDDHDHPgcfDoAhNhDNjmcMGTDCtZtceRa0YNGK1w2cMFrRxibYW2XDmy42AApUD4T8Hp34PN4SzYMFJyz211qAg/4iPP4iPdpzMb4b6XWghrSOgMAwaBg4mHgYeHmbwCE2EM3LRg2aOMK3HkY5lrTGxcLcTBrjWsG7VtlbZcmNi3bACkwLhPwftfg/hngyUtmhLICE/Ecp+I3HLt2ZcK+WQIaQrICdoYOBk6WBoCE2EMm+LJlZscS1izzNVrTI1YrXGLC0WtGbJhlZsMLPI2xgClIQg/4V8v4WA6zEKjfDjw48pIP+IlD+IhflHCotzrrffPGGsI6BvxAwcTBwqDiZgCE2ENnLXKya5Ma1gzxslrRziZLcWZxmWtGDRkxZYWLdq2zACpEBOoP+F7j+F7frcZmYuLuScX0x04dNcMcMTWpqLm873z3349evPnva+DwumIP+IzT+IvlrhDc747453vebzubhSqiJZzeeN3lN0isVw5V4E9NShPAVIeCYkIwihFCKMIkIwjAhEhFAARhFGM8/VcQhNhDBg1Z42uPCtxZmTNa0xMmq3DlZZVrFyxyOG2PG1YuGQAp8LoP+Ii7+Iluut1nCFIrEcKxWHCaainCOFVCNvBjvvYCD/iJm/iJp7TWp5OCKidbmLmbTMrTN3eZzO9eH045ghNXOh28MIQhGcIoTlEjAQQiESac61274+AghNhDLLias8jZqtxOWWFa0w5Gi3CxyMlrfExzZm+Ftibt2QApDB4T8Psn4fS64qSzAg/4lVP4lS9zvPQCHhkshM1h8jhQhNhDdk2aYmzBqtwtceZa0wtWy1y4at1rLNjyZM2RnmysmAApTEIP+ImD+ImnhOtcL7b5Z1tiD/iUG/iTz1ZF6543jnfKGopyCs5GBhUKgIGBjZmmAITYQ3y4ceRoyZrWDTK0WtGjbGtcucWRbhYMcbBuzYN8ObMAKkgE1g/4qBv4p7e8UxfDOpiM2zdzeJiqqKqaJuc269N1VYdKvgIT8S6X4l64554ZXhMpTBbFq1asGKko49OPTnz3x3jGWKmLFbjQpgpKsZ5YAhKdjPx4wQjFNCcowCMYRjKcowRgihGEYEYxw8/LHwMAhNhDDE2cZnLZstYYnORa0y5Gq1w0YslrJu5w4nOZu1YMW4AqUATiD/jPg/jPj4so1GKxUcoxWJqbW3ec9enOYiKxGq4R0jlEXLyd9/FCE/ERR+IfuOJSUqxjGda5b5cd9d61rRmwYNDRSUpXleONtrprnvW9K0xYghN3WjDwXeCBGEIwjCMSEyEYEAIQgghGKcZ4ejrhuITYQ0ysmbBm0arcWLC3WtGmRmtxMGWVbjwt2jdhhbsm7DEAKcyWD/hX4/hX569Dlz6de3fWzF0hEzlmWdb7TfYCD/izA/izBqzr0urrpWOHDXCNKszm9878GvB6ghHgaPNxznGKEYIRlGMIoowiTjetcunoAITYRmbs2uNi1zLcLVjmWtGWJqtcNsjNblcss2Fo5buWbVmAKZhqD/hhQ/hhF59+kprjrjjdXUMOW3hdQhPxZcfiy3jshgwYMFLTwVhhjhrXPHhpcEIXAZZoY4YIECERwRwwy04PDw6whNhDTG3as8LHMtaN2bha0xNWy1zjy4lrNq4cMG7Fo5ctsIApKC4P+GEj+GDHtrWNZxnmAg/4s7P4s862vHPkghrCMXsHBxMbHx9UAITYQxws82TK4wrWrBhkWtMbRwtcN8uJa1cYXOLC4x48LPKAKTQyE/DHZ+GPeFqZsmC2aEIT8XS34udcO/Vjux2rEhqKagKOdQMHE0MXAACE2EMcTRrjcNm63K5YNVrTDjYLXDli5WtGeFjiyZMeXFjZgClwXg/4gKv4gKzv4W9ccca3rdK04AIT8Wv34tfyWaOymiGqMoxy1nrnlzoThbuiQRihGKcJxw4eLj1AhNhGNmzYsnLNwtyY8uFa0atGa1ziaNVuNy1ZsGbVmyzNWoAqWAT6D/iG0/iGZ8vOJuXGLnOLiqjpz6Y1VY4TVTS4gmM7jvnnfW+d2xfK/MYCD/i2Q/i1xcu2OU1Mcb3fW+d89us8WYvEYisWzfO+O03hE4aa4Ojg8IIPXwBHu8ZhMRMSTEzEkkSiYmAiYmKkiSZi748fN69ghNhGVw5c42bVitw4szha0aY8y1y4x5lrLNkZscuNs1w5cYAqJATWD/i1c/i1v7xm8zN1nEarUY1FImSbiaYjlHLXDWMYuZ614eeqD/i1S/i1T3dXF4mr4XUVjHLhjpXComLnjfO+O83czOV5rry4phOFxoduspwEYRRIwiIynAhGAEYRhFNO+fmw4ACE2ENsrhi5aMGq1tmy41rTK3xLcOZrkWsnGFpjZ5GzNu4zACkgKg/4qqP4qlc610jhUgIP+L3z+L3e044xWQIedQBPYHA4nIUoAITYRmY4XDZtlbLWLdm4WtGbRstw4nDFbkctsrNzjZs27hoAKUA6D/i2k/i2dxesYjWdZkIP+L6T+L5VwueG8Z4c5gIaEtoGNr0DAQsLDz8HYACE2EM2LJi1yOWS1i0buFrRlixLXDTLmW5MLPIwaYnLZu2zAClcRg/4vjP4vr5zubu8Ycq8TXICD/i/6/i/1rpnpGoistxuQhoi4gIC9hYGCg4CDg4ONsYGEITYQxcMM2JkxYLWGHHmWtGOVgtcuGzlazYtmmRowYNmGZgAKlAE9g/4z7v4z7weFLhPCcTEZMtzvn053MFVUYqqoleWZjfCa1FaAhPxhlfjDLGHBw7YZ52NhiWYsGDBopyoSxJYb4cOHDnveNYStkyZtWLJTBO8M+O6D8BmbiaQWtJMXUquCLJiYRVxMXBF1dXO+/sx4wCE2EM2TDCxc4sq1lhctVrTHjxrXLbKzW5MuJo5YMsrfG0bgCpsBO4P+PvL+PvXjjeFXo1Go04RExnN3nv4XWEIqKjTpOojDM3t4Nd+ewIT8WVn4sj5YJZLShGdZ5cOXLnvprhhCWC2imS0KQhFWMb3rjnlvjvec5yrqnkwAhPAFJeA7xjScpyigBFGESEUIwJRhGSMEUUUY1vh6sOQAITYQ4zMGuNu1YLWTbK5WtGjHGtcMGbJa0YtcTZrkYNm+XCAKTxCD/h8C/h8J5ceF4tFr1vCE/HGh+OMPJTBbNKlsCDDpg/CjMZZm5nN77+AAITYQxyMWDlvhcrXOJmwWtG7bGtws82Ra2Y4nDjCyYssuXGAKWxOD/iGa/iGhm8ZrOLxbV8s6AIT8c6n45t8kc2LNPJG2GmHCx6cohrCIr4cgoWCgIFCwcLG0cHbAITYRix5mGPFhxrW+LNlWtMTditwsGGVa0YM2zDHiytmTHCAKTQ6D/iGa/iGLR0jkjHHh4MiD/jmc/jmfndbxdRXbfACE5HA5ekVnWd9dwCE2ENGOTK1YN8q1hmx5FrRhiYrcWLDlWsWDdo0YNGThwyxgCkcKhPxEvfiJpwOApqSAg/47av47W+7ji6bAhpKogbOFg4efkZQhNhGZjlcZWLTGtzNsTNa0xM2a1wyyYlrNpizZMLRlhaNm4ApZE4P+Kuj+Kulmrq4kiZ5bqoT8c5345z808lMFslMUbRTvrwiGppCvg0HAQcFAwULAIWPo4O4AITYQ5ZZHOHI1cLWWZw3WtGLNotctWbVa0wuMrBk2Ytc2ZwAKrAE/hPxZGfiyFxxhVeGFGMZcLs8ZaWCOiGCFpUSjKEpIXhjnphwY6WuOOeGsp5I7o8DIhfjpk+Ojeaq6aqGqujBy4OXU67U4OfAr5KcFHdFZDRHDFKpVwyx1wSxSwQzQwSRVQXR4iOaQhNHK4+1JCKBFGKMyMpyQEIwQipWiSEK0nGaKaN74eXHwUCE2EOMrbG0cuWi1s4Z5FrRnkbLcWPC0Wt8rjHkZMWeVplbgCo8BPYP+NxD+NyEmrqYzV1a6mZkuURU4nEoVFYrGOlcMYqo3eXg68PaD/jk0/jlDhKImIqaisVHKuWuUYi5jIiZznOc8U5ZTm8zOY53ugITwBih4LnScooTgiihOBGEJwCMoIwEQIwiijOunqz0AITYRjbZWbNmwarXDdq4WtMuNytw48jhblbssWbI0Y5XOXIAKVA+D/jTe/jTfeFnhVYnWeW6AhPx24fjtxZsckITxY9GGIIaykIDAMHAoGBgYeJk5meAhNhDRrjYuMzfEty42GJa0ct3C1w2ZY1rLG3c4cTdy2cN24ApWE4P+N3z+N307Z1UViEb7c4uD/jwU/jwVPE46jAuOPDnOwIashI2Lh4mDgSBgUDDzcyugITYQzb5sjRi3YrW+HFkWtGrFgtw5MbdbmYsm2Ro0wsmbjIAKXhWE/HMt+OZfi5s9scrynRHAxV4UMQCE/Hj1+PHvbsrkYI4o2QnCGVeohdVVnZ4Y4YYyGCGGePA5ePEAITYQzZZMLLLjYrW7nEzWtMjDMtxN2rhblw4mmNjlb4WTHEAKnAE6g/4/Hv4/H+uNaxiKjU4mpi2bu7uYvE1iqipZnM3OYuoxUdN8sUCE/Hlt+PLe2u+G974azrKFLYM2TRizYKSK1w3w473wxQpgzZtmbBTBGOPDPPfHUITwUl4NjCMIwjCMIkIwjCMIoTlEQjCJCMIwhOUUU44ebrdgITYQyYs2+XM1crcTFzmWtHOVotxM8bNblyucuTI0aNmDZgAKlAE4g/5J1v5J7yWJpVYrXCtcMUq873vw+ng5hGKxwxquGKMzx478G+vchPxzWfjmtlTBgxUxQlFeuHDjvrw4cMZUhmyYMVoQgvG977b6cuHDhjJgy5mYhOtqdnPGUSEYRIRESMJwIIRgIRgCcJwnXX1UACE2EOGrJnjwtnC1xizOVrTC0yLXLls5W482NrkxtcbVk1ZACjACDUbyNYAOZS2UgAJAITYQybYsjluywrWjhxiWtGWVotw5mmVa0xsGOLJiZtWjlkAKowFJg/4AVv4Aa/C79vB8Dr08XhM3NxvHHWaVGtYxhwnF4nEMZxcTGcNTipXvjvn148eObjOo2IP+IVj+IWHXPlvW9IqNNViNVHCImJmeNzE3G28748ec9Y5uOOMXYhFVWMNRrluDaiJi5mYJJiZgCSQIgwQQtFxMpTE1KLnd+D4/mCE2EZcbLC2aZMK1sxzYlrRu1brcLJi2W4mrVw2aOW2Jo4bgCroBW4P+AFT+AGvHby/K69OvTjjK4uU3M2zFxM1dRnV1NTjF4qIVERNJmJi8XS6HhbjFVqkRvHOPB5X4oIP+IKL+IKPjw48OfLx9TdzMXDF0qIRERClQ4TVRiFRMXmGUll8/A8Fy5ibldrmazwvV64SAg/KZi5zMzKJIuLi6uCYJhNXSYkJiYmJgCJiUSRImpSTOYzGfN6/AQCE2EZMOLKwYZGK1lkc5FrTCyZLcOXI4W42jfC0x4WrlhhygClERg/1n360vk61nd3cGOHGD/iDe/iDr5eKZhMTq8drAhctho8/LDDDBChlpyc9wITYQwzYs2FvlYrWjTMzWtG2ZktcN8WJbjbucbVthcucORsAKwgFbg/2lH7S/hEpm6c+Xj6nMcazjjWbubXhwnWK4RDhqeE8p5RFMVEIqudda3XOJJznfHjnnm5jn4HfhoIP+Iab+IbuZpjp37Jip1eJxeLxcFIiGIrDVYRcTGUzxc763z473zz1nm5xmJvEVrXDXDhXZ4Ge3AIPxPB4zhiqqErSi0ykkRMTjON4zDOM63iYi6kgTQIlMxMSiSWZ5+H5c+oAhNhGZq2aY3ORwtY5HGFa0a5Mi3FjbNFrFk2YucrBswbZnAArKAW+D/YbfsRehFTSsYnhnExcXALiYmZym7i6mhCCF1nfbu7d3Tqa2By58ufgeD06unUYlEkzEzWcbwIP+JZD+JZvgctTrGowiKnF6zjNTNzc3cxZKJuETMwXK5vn27u3d27nLmB06+B4Pbvy5qseLrd7u8xNVwvwM+ICD+CPNmbudkzFxJNTBEiUJhMSIkAi6upABEoki4mJRNJhEphdXExa75+b3n4KAITYQyYNWONlkyLcTlo1WtGjZmtcOMbdbjy5W7RywZuWjnEAKVxSE+/c+/1lCsq0vScoqV3cfRkCD/i2S/i2b68OeuPTjyvV4Z4VYhO5Pg1JxmjNOt8PNrsAhNhGZlhYtsbRutYuGeFa0aYWa3FkyNFrZphysmrbC2Z5MQAq3AVOE/ALN+AW2+Tbs4fC5OzDa9KyijGJOE4QolKikZSWhaVKShJJCU4RRjGs4VrjvPLXLe95441llxUqAg/4uUv4uZZ8Ly/K8XxPD6XUxOmKqsRVVOGppNWZqU3Obzxzvec7nN7nK7m5qEVHCqqu2+HCAg+EVhEzLM2mYmYEkXCYmrgmExIETBBNTFomAhMrnn7u3wMAhNhDJw4YMseXItZNMmNa0cYW61zlzN1uXEywtmjfExYOMQAkBCp4BPoT7FD7Gndx806xwqxhOl8U8UcUsWDBgtmZoUhSMcNb3vrhphhTjGMawwwrbHayD/iwi/iwpx2jFajUYxWmInlMTEznfOeu95455989d9Y7xxrjhFaxrpHhcfA5Ug/gTxd73dkELExMRcSiSEkRFNJTNzMzEpnj39OfGITYRhY5HOZgyxrW2Zi4WtGWPGtxMmTBawxNseNnjc5cObIAKqgFZg/2c37PPkDhEaaxHSqwqkjEzM3c8Zyta6yiaRMZZue/TqANxK1IrDHHpcoP+MnT+MoPoDpOqxyrDUqmCamUTMyuZmYzE3EomU3N5y3jIDr08vW555vN5ie2fExqD8D2HwDeV1MCEwmJlExKESTUpiakESRdSVFTExMyTExcTEzGXPwfReUAhNhDBuzb5szlgtZsmTBa0Zt3C1ziZuVrlo1yucrPE4assQApjGoT8DU34Gp3D4XDxY4Y43XqjOUGKuaVghPxz4fjoBzadGXBe07TtGSEBgz4oxIWDVR5mEhjhQoYYISGGvB49lCE2EN8LFpmxs3K1q0ZN1rTE4yLcTdo0WtmeXHiyMHONnkbgCqoBRYT8D+n4IC7RRRheNZznetZXlGiUqUpSmLBbFktmtbFK0CFZXhhvjw6cefHn059OPbXixuCD/jrK/jq/43i6spE0pqMaxjVdo5amqvO9+Dfg8+fg8efPjvnd5vjF1eIrUdJ8iuXQhMnUj2UUYRRRgEYREAQTQihNAhBGESM5IRhGEZwrh7aQITYQ1yMmTPK2yLWTFozWtGeNstxMcbBbhbY8TLJkxNmLjGAJAgqXAS+H4H7gfwicSQSCwGAQuFQ2GQ2GAQaDwyGxqNyqV0Cg0ql0ym0SizyeqJRQh/DeV4bywm03TSazye0ym1CozqdgTudU+nWGwV+vV2uU+nTGYRuNQeDIpFSE5mjj5UIwjFAgrKZFGU5VgjCMIwjEvHHydstgITYQzc5nLNmwbrWzZu3WtMLBotc4nDda1yZm7hw1ctGzjEAKZx6E+Os+OtAteMMODTo35qywY8WHAACH8NE3honAmk1nE5olFrFZtk1gUDm9gsNGo4CFxWOgz8MIhhBCglRxyx24e1sgITYQ2xMczfC1wrWGJxkWtGOXGtwssTVa2cZWbFs3b5MTNmAKWROH5CLkIwo1HnURgsIg8ChMGhsAgICD/hxS/hxTDevD0moz0ueQhZNNFBqYYUcMMMMNOBrvuCE2ENmrls2yM8i1vmYt1rRuxarXOZrlW5mLFq0YsczXJhxgCmgXhuVa5VtgPARASkFFQcVAwELARMJFwUBAgIbw5beHLdZWZVUsDAoGBgYNFxUjAQEOhqSiMAw6DQEDAQMBAoGJjY2Rg7IhNhDlnhyMnLZutbN3LFa0aM2K3E0ws1rLK0zNnLdgyYYcgApZF4P9C9+hfEXNbqUxEVfKOflAg/4bUP4bUR4StYxOtxd56xPfAIXSUQaGeGGBCQwwSp58XgWWITYQwaOWubHlxLW7DM5WtMTDMtxZszVa3ws8bJwyYtWDnEAKeymD/Tcfpx5mrwisMVVarWsRW3PfXfPe92ueSeyD/hs+/hstOUacrrM3e743zz348d5uaYmlYvXC8IXJYifOyTxSxSwQwwRyRyQwwQQwiCFDFLBDHPoZ2aAhNhDjFkYYm7nKtzM2DRa0ytMq1yybt1rbCwyOMjjIyxMsIAkACpsBLYfgDuAPoNAJnMonEoPBoBAYJBUEgoQiEwiExSKyiUzSaz6f1Co1ar1ar06n0Sigh/FDl4oc4JBSeT2cTmlUupVOlUtOp2FDoVJpFhsFfr1RqE9nkhkEVikFgkIhMWi4g69rjfFdzmZmEIErJiYmMkTM5z5Pj57AITYRlx42+HK0xLXLFuwWtGmNgtwuWGVaxzYW+XHmzNmeZsAKaBmF8XB4uEGGw+IxOKxeCvjSwRYHAW2Ah/E5t4nNwTKZ0Kh1yu2iWoDAILNbJZaBQQCF0U0GrQxIIYEMUcEKWG/F4GPMACE2EMMOHGxx5My1g0wslrRo0zLcTFtiWtMWXNkY42mVk5bAClURh+M+4z9Op2pFJrkjgkHgULQuCoX4o9Pij1ZjMqaKUlNE9SWGnKRAYDCJg4eLhYWXqiE2EZmbJzmcMsy3E1bNlrTJiYLXDjJmWt8TLMwasWzFyyZgCloVhuTY5SHAwVkFCRkHCQ8FGo+Gh4GF+KWb4pOc6GSyc6VLJTVbNJSAhdJgDawpYoYyNFLXh66AITYQzZZXDPI0ZrW7duxWtMTRitcZnDBa3xsMORi5YZmGJqAKhQE1g/z635+/xvB8AcoVFXiZTOZvN7bWhVdOfJ42cMTG+ng6jICD/ihQ/ihJ3jI68s1NRWo5VjEQuZ41tuNxz7d3LmmbjfLvE7CFk1UDYwQwQkMCGAIYAEEIhIYAQwpb8fbDqCE2EY8OFw1wsWi1u3xtlrRy1xrcONhhW4WTRqzaZWrlpkagCnkrg/1cn6u/jXWdZxWGK1VarpVVcZnq6xu7mcxngcCD/iik/iiXz03rVIRcZTbc8d8b65zd2IlrfCpghYNhDFrZyCGCEQxRxQwEAgjghgjghhT16OKPZCE2EZWDlo3wt2K3C4auVrRuxyLcLds3Wt2jNk5btcjDLiZACQEKnwFOh+G+4b8nc6CNxqBwIEFggAAAACJxJEIjEonHo/JpOn0/USiqdT5tN1CoYIfxq5eNXMhkNCiUWcTmhUOgUFQKCAAAAAm82UWiT+fUOhTebJXKkGg6VSuVStTqeIPp43HeZyImLkmBUwJi4mAJTMAiYTExMSmQTCc9fbjAITYQ2ct2uVtlZLXLXHhWtGrXKtctWblazzYmmTHkxZcePIAKcBmG5ZLliYkICDgYCAlZSZioWEg5CnpqGglQh/GfZ4z/YcEMQyAR2pVO0TOAIDNbFY6dT50AhrSKrYWAg4GBg0HCIOCg4KFgI2NpYNgIITYRlxM2TXC5bLWTfJmWtHOXCtcsHOZbias3OLJiwtnLBwAKVxOD/N0fm3YcI1iIiZzXXh1kg/412P412dcaSuJvGdbxriCGvoCCwDBoCBgEDAQMHCxNShghNhGXC2aZMmTGtxY27Ba0aMGi3Flx4VrBxkxMmDLG3cucQApZFIP8/V+frmPCVpGM1bOON8CD/jak/jal7d6zEpi0Qq5ohoa2gIG9gYCAgYCFgoVAwcfRwMsAITYQxa4XLPG3yLWThgyWtMOLKtxMW7Va0aNXLZqyx5cmRgAKURKD/XRfrn93jdbrZeM9EoP+NWT+NU9PSeE1UzMdazxAhcNkmhQRxoUcMtONrsAhNhGTM3ZN8eFmtx4c2Na0bMGK3E2cMluLKxxY8LFw2Z42oAp6L4P9jp+xf8Uibna6UxWM+RmKG4yzOW87vcx34Z6dwIP+NfT+Nf/geBFVqDLObnr03ExFVUampca43vjXh9vH4dSD8zzJ+AZtEgTExMXEiBAQlnn4NzGAITYQ2bOcLdpmxLXOHFkWtMOJqtwscuNa0cucuZgwc4smVqAKWRGE+ym+yXZ82fNXDwsODBDFSYCC/wALWf4AFrc3c7k8rl3Nh4JOiewOAQOBQGAQGDzuBQOfACE2EOGLJxlZ5m61lmYuVrTM5aLcWNi3WsnLlmyzOMbLGwwgCQAKzwPJAoP+Jpb+JpWQXUxdM4AF0icZxMTGcZAItEwtFkTFxCYSTAIhMCauphMTFpiYzU1MKXQXQmLozi6LoqzW3bv4m6VCpqYzEXC4XN14PgeD27unUDhxcufCwialBNXUplMWiYmamasiR4PgeHw3N7y43YaxjWNdOvQ7d/E4xMXN3vN3Co1iKZ6cYmqvExEQxnFpmUpubTOqzwCD/iKY/iKp7OfLv269OvTnydeh37OfI69Hg+B4eJmpxw8HwADwrqKiITCLq4JmRFiWYJiaupSnr4ni+F4fjbVCEpksnn4Xh9u/Di6de3fp17d+XM5czlzOXNE3F1mJhJUpwTQKurYyB16OvTx9Xec53nObuYhhpEVVYnUYxEdPB8A58hdTUrompwi6i0rDhx8RrXTpjVcIXmeOePXfHn1rxefHjz45TqMY7Vyxy106dOnThqGePWePgoL8CfT5kjIrZdWxYs1KAlhZZbLAE3KEoS2FgAubmwCUCwAlBYblllQLFiwEoS5ssoAFypYWWVCpU2SgFzYASglAWBYAWLLLBNzcpYUAlAEoBm5Uu9/Af238OCE2EOWWNu4ZOcK1m3xMFrTG2yrcTnE4WsGOZwxZsMzRq4YACtcBhQGD/igY/igZ69M4ziIi6is1NTV1vHHhxxmrgmLqYRdF1nEiLi5JhMQupgRNXUpImJAAYy1NTjCcTVxcrnn06phxoIP+JBr+JBur7d/I44xFRVKibxcTCJZiZuUF1JFwsRnG6RlEEzCauItczKXPxvH8DweHE6dQB16PD1mcrROpikVWuvR16O0ggvm7Z1sCUWXLCpsssFlmwsSyihLKlSkpKEoSoBYolABZStt9/L9Pv8EAITYRmc5m+XDlcrcrZpiWtG7TItcN8rJa3b4XGLLic4WuLGAKYxiE/FJN+KTPEb92nBjpeVZThFKsY1CE/FvN+LeWJv3cvNhlGUZUnSODHGMwhpxBwCAh4WDgYGDQKBIOTsUBgIAhNhGVkzYOWuVwtbMcLBa0b4nC3EwZOFuVs0cNmrdg3xOGwAkBCoYD9wGD/jDE/jDFKubxvW6uLq8TiYGYtcSqKiIhE51vGYnW/AmtIqUEXUrkm0rvn27t444yRURREWTERdSlIOfI69O8Tm83ObJRGqxjHbr0Dt35c+nGJReIhCc3tmUQ1eAYqKilC0ruZbdN3WYmYuIxnwERCbu+Lp1q4wvAg/4sCv4sCzp18LjqeF6nTV6vCJomLTcxxWzbLr4ni9u/bvy56zms1MIipRKZFWInOeXo9Od7zxud3KIqI4VFYxUVqung+ALo1vFySmEQiJqVxYHDjrfhTjHLXCuCIza7mbmb243nv27vHje874zzvaVctduXTxnDl4GOHKpvPHj18m+/g73Lhjp5DzOHTFYc8oP0uu7mCZiQJJmJiUxCUSCYRKLgRdBKJmJiYmCYEGLiYusiLiJiYkBEkTCYTEgiQBMBMSCE1IRdSEwmJq4BMTExMSJiYQEXAEJCQJiYmIiJiY38Gy+DACE2EM27VszZuMa3C3ysFrTM3xLcONpkW4meVu4c4cTLHhzACs8BeYP+Ml7+Ml8a21upxes4mpKkTMrXVlxMSiCUTJMShEUhMXIKlUyEkTjLwvD6dem8ZqcXSMTialx14/bug/4vaP4vdeR16OnXzN4aYnF0KlKJm6RcEbqZiCokjNZmUSsZuUpTEpiJXEdfA8Hlza3MeHU3O2SZmmK1vzF0g9Ui4mJmLiUxcSRN1cAiUTAJAVcEwmJRKJrNXVxMCJESAhMJiYTExMXE3nfk+O+EgCE2EZWjfDjbNGq1hkZM1rTKzxLcTRlkWtMbTC0bM27DM3bgCr8BcoP+M4r+M4sHPlz5eLqLmVxdTU1OHTw/CdegACrDwPB8K4qpipJRKIgm8z4PLm8WpnczMREVjEajFRqMNceFgIP+Oar+OasExvXOKtd1uJQimNc+TegAHXoG9UqLXbO5kqa0pAFoJiaVCI4TBVDlM5CD8LxL55m8kymJmri6mJBEzBMARIEwAESmATEhEwmJBEwTExJEwzn4HjzAITYQzxZW+Ri5brWbdi5WtGuFmtwsGDFa1Z4WrnG2xuceXEAJAgrnAv4Bg/4wXP4wW5XC6mUbi4kiIqIikJLxd626denXt38DLCoxEwzGYXi05de3ciU0SldSqohU2m5jeJiaMZxnW6tVgHPl4uLubym6nDVYjp37OfIAHLmxlVjeuPCYIkmGamrXExMkSRDBvlcKYvhMRUwuYysuslxvDiCD/iH2/iHnvn5W6rEYVKJmMrc6nMEwXbny5uXPW+XPhuBJKrIIuEgdengxObjc3cylM8CKamMTUREdPD8Lv258ufJ37AF1i6mcSImZiYtEgAGtvA8F06vA8Hp18TxfG8fwPB6dThxdrxw1yrlhN5u+Oczu+p4McbvOYuRDU8I6Y7dOnDlGo5748+vOwILx8W3VNKKlKAzQACVKlSkpKlhgK0AllllAASgLlAAALAEqxZQSyy2VLCWUBBYsTYAG2WWXKJYhKAlKd78e+iE2ENnOJo3ys8i1mzxsFrTI4brXLds2Ws8LZtjxYWDJk3zACkAIg/4w0v4w16qKrgCD/iQC/iPrtpHAg+lcdzPOQCE2EMHLLMwyZcy1q1cOVrTG0yLXOPHiW4mDVy3atWLhu1xACuQBjQGC/wAErf4ACXeWNw534O8SGVIkLLtLJcrbrbGpJy85c857ed23c2XKLCSSZUuta2bLNxJOXAB8Xx/Vs9b63nN9XoCD/iRG/iRX7c+Tr0OnXxuOGEROFVOJVF4uKIkqSUWERMRJF1vGUiiourrMZQuIi6ynJKEAy4uN8QBE+a4zxudU4VCD4ct5mUpmauIkgIkRYTCJiJImExMETBdzMxDEVMJTBF1ZGalF1JEkxMTU0C4mYmBExNQiYzHHj7OfaCE2EZnOLFmYNHC1viYM1rRjjzLcLJrmWuMmTLmaOGzXM1YAClcQhfjN8+M4/AYvFY/ASxRzRRWQQIX42DvjYlwmJxGLopjtlptjlhCF0GJgglnhjRwwy6kAITYQyYMGTHC3arWbdu2WtMLfCtc4srdazZYnDhwwaOM2ZoAKnQFHg/41uv41z+VwnV0qoxVcGKianLeZbm2eHFVxFxMzeZnjjdbxmrIRjPhUg/4eQv4eQ/AnU6jVVW9c48Oe+eOeM7XMKxHCu3fs8a+WtVpMuLjFs2nM7ze664sAg+HrevmZiJhEwiYklKasiRMF1VoKImJSSJTPHn68gCE2EYmjdzlbZGq3Jiwt1rRlhxLXDVphW48zVgwyY2zjC0agCnUqg/44Jv44H9+ExUE3O45xu5zabpFViNcManlzxHGD/h/E/h+z8G4uZbrccakppqsYxwnFQjMccdcu4IXGYpq0EEBBBDBDBDCQkIAI5acHiYdIITYRkxNMbTKxYrcTHI2WtGrNytwtmWJbjwsHLjG0zOcjbGAKWhWD/jxW/jxlTmZiZxGK4Y5OWuKE/Dpp+HSfVCVISQnGM2Vtjh3ghdFZFr44YoSFDBHHLPg8PgAhNhDBzlaYnDTMtcYWmNa0cYcy1xkwt1uLCzY4mbdjhysG4ApaE4T8ern49YcM7Y7YbVwSwSpqpPEAhPw6ofh01yYdEcl7TRne7DnqhcZkMrSglgljgjS043Ds8CE2EY2Thq3xYWK1hkaMVrRs3YrcLTE0W5mOPG0Zt8jLIxYACm8kg/4/Rv4/V8XaFVWsVWEXG3FxvM3Ot+J4fhCD/h9A/h8v1U0reOLN5nd3e5zmScVp4ng+AITrZngOMIwiiQIIRhGJGE4Rrjw8HHmAITYQzxYs2PM5wrXLjJhWtGzjKtw4cLda4ZM2bdlmzY3DNuAKggExg/5AVP5AYZq9TqqxhiYtd3x6dYKYnVVWJiZu7246u4P+H2r+H0eeWY43xzve93mEVrpz5eJeCM3u93xnNri+XPlghPAkOnOMbxRhGEYRIoRghGCMIRgCMUYzvl57kCE2EMMzVi3bNMS1w4yNlrRo2wrcTbC4WsGOPI5ZM22Jm4ygClYSg/5GMP5GMUTm6442i+W8aIT8PhH4fCWTLysuauKsJxhjrACFwmQy8MEMEaOFLLXj75ghNhGHDjxuHDZstyt8jRa0aNMq3E4a4luHMyxY8bhg5zN24AqCAS+D/khW/khJ69PPjm5xcYxWta4YxUDc5njV8Zyu0Tyz4W+Qg/4epv4etejfa+Uawq5zOVzSYiyOvieL4nXGYuY3jrw5yITJ3I9mMYznCcIwmQiIAQCEYRRnPHr4ce4AITYQ1YuMOLDhZrWrduyWtMrLItcM3GFbhZMcbHGwYt2ThqAKhQEyg/5LLP5LMeuJRNThpwxWp1Lc3LdKVVRURdZnOZ68N5CD/h4S/h31vlqsQ3PW++evHnNzVa1y1rGmJud5656898bvGeHKAITsZo+CYKRITgjEjCYhCEYBGECMCcZ3y9FwACE2EMmTLHmb4cS3Lhb4VrRtkaLcWPEwW4mjhnha5WbFo1bgCosBOoP+T6r+T6vnWIXq8RiMRCBdzObzu5ysMKcq1jFYReO/CbCD/iAK/iALz3nnPOs0qdRqNVrXCMQiLlKZSlVU1OLq5zjwYzmE5nAeAyEooxIxRhOUUpyjCKEYRgCESKE4Izjj5OefgAAhNhDRpjyYXLXMtyOMbVa0bYsi3DkwsVrhy5c5sTbJlY5GYAp5KYT8pk35TJ9erg5JqkaRtbBTFaFITjet51vGqMJ5tOgAhPw9Jfh6TrTAtCkrUURnW+e+m+W9Z1hGEJWaq8I4gIXAaKBuYIYCABBCQQhDBChhRy159QAhNhDZlja4WzVktws2mZa0Y5sy1w5cOFrRpkb42bRo2ytGQAqGATGD/lQy/lQnzyqaiUXjNZracsymp1euflddZqauJJ5c9QCE/EFN+IKnThnhnGc6TyMkMlrYsFrUkXrfDrwa8OdlnOFKYIbKMACE1cyXdwwhCNEUJkUYRhEQQIBGKKc66+fHYCE2EY2eFzic5ma1uxa4VrRvjwrXOJi5Ws8ORm3bsGjDHiygCowBOYP+WqD+WrXDeu9bjjjOFRyjGsYjTETURvG6tM2teb3u+e751ViD/h68/h7X5RfK+19L6NThMWjMTNxu5ztubmZlIxONYxrHN3CFy1WhiiigQQxxxoUMEJBCIAEIIYII4oRBHBTsYGwAITYRjZsWTTHkZLWzDG0WtGzJytcMMTRblzYsLbE3ZNmjdsA=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QiHAOAgAQdBKYHrAMBELIZAndanpNOghiyPIloIIYDCEgQRP//A0U1BQM4C2QZIDIJAJCbAwE3wB5FMwkAkIICAdvFHkU4CAD+AwB7hdI0Ek7ApD/TAKQ/Hgokg4AHjeOAAAAACm4jg/4L+v4L+3fsLVNXrjU3mueJVFRWe3GtAIT8P8H4f4WHAM0bUxUzQyRxQhGC9c+HHXXDPpgAg+noZ63nNymJiasSTEyvOd+f34AhNhDFphytceRgtZsGWZa0auWS1zhYtlrLHjY5MLBjmZZWoApiGYP+DmT+Dlndd6tdXWUSiGt+BmCE/EAt+IB3VSFsmDBkZqUjG98OuvHnwdKF11EOtlhghgIYISGGGWe3D2yAITYRmcssbRxmZrWTfI0WtGTbCtxOcjFazzZWrRyxxMmbdoAKUhCD/g62/g6r5YdKqEZd8yCD/iBg/iBpnhz5b1MVfbLghdVNjcPLBDDHDLLXk58MITYRkzN2GRywwrWeZpjWtMOZstcuMTVa5yN22VjlZZMbJyAKSAqD/g7m/g7t10rljhqAg/4inP4ihc7uOcRsh4tMEDo8DictQYAhNhGNrlauczZotyMcrha0zMMy1yzaZVuHCzc5m2LGzbMG4ApYE4P+FiD+Fi/iyuExbF8M8tCE/EF5+IKOmC2K2a0oJxxt+fKAhoy2gGBxAQMFBwcDCxdPCxwhNhGbNkxuWWPKtzN2LRa0YtHK3FmbNVubM1auMrHNjYZsIAqcATuE/C8t+F23TeWWeGeWeFeUZWpbVj1Wpgpgha0qLVqvW+PDhvnjnvW8b2vonbEAhPxDXfiGZhLJbFLEwXhnjnrnw5Y8OE60jgpgpJCt54742tWN0cVJYrZm6dKAhOlk6s4CVU0UIiKMIoEIghGkZRgijFGE057+nCwhNhGVuzYZmrhstYt2DBa0Y4Wa3E2wt1ubDjxsm7LE4yZWYAqGATSD/iIY/iIN5kx16eXrczKVQxGmMAhpjWMcsYROZ8eOvECD/iGY/iGR2eD4HHhvTGtY4aqpTmZm4JjbdcZu12nPDw+E8YTjcqPXwxgijFGESEQIRlGMpwIyRgjGca48fRlxgCE2EMGrdkzZt2C1platFrRrjwrXLVpkWs27jFjw4WzBq0bgCksLhPxCZfiFHtiyZsGakMSD/iOS/iOPmeV76ZzQhoy0QF7Dw8rVwkkAITYQwY5s2Js5xrWjljmWtMLJwtw4mGZblaMGjTHmZscOFyAKmAE5g/4prv4pr54TrhPS9VFojbbN827kingYqsKzc5cdZqMVjpUcAIT8STX4km88b5ZbWtNS2DBmzWzWzSxSQrfDh14teO8YxtDFi0YskrSjXHDLjqCE5W7o65ZJQrec4wCBGCME5RQIwjKaCEIwRhWFb8XkyxAhNhDfJjZ5cuJitbMmjZa0ZtWy3EyYs1rVm2x5XGZnmyuMIAqaATyD/jXG/jXX7d41x5b4MYqoqqiohF3vPHnrrGcXiKcI1Wo1XC8TddeHhsiE/EMp+IaHFGmamS2CFIxw4cOXDnvjw1QpLJgtwI4JQhO8cMcs87Pe+Ot1bR2UwZiE71svRhCKcSKMIhGU0IoBACBBGEUU061382GwITYRhzYc2FkzYLWeLE2WtMrVwtcYsjdawY4WLVpibNWzlyAKZhuD/hXg/hXPvhxrwe3gxxjcbjaamsT4E0CE/FYl+KyOFI4GJmhohmlgjSq9b755coCE427pxhAiRhVGMIxjOufosQAhNhDRyzascTNotcY8Lla0ZZGq3Fmw5luXDkyNcOTE3xtWwAphF4P+F8b+F8c5eDU3GYzNGI5XioT8VM34qZzhVzWxYLSpGMcLXDXpxoaCvkDcwcDAwCBgIGBgIVBw8jOwNoAhNhDbE3w5GrdmtxZWuJa0xssi1xlyY1uXMxzMW7FpjYYsgApUEoT8L934X/chutDMwXleGeMwg/4qiv4qixrZMZ1et1yAhsAQC/gyBgEHBwMLBxc/GCE2EMnDhthbuMa1jjzMVrTNiZrcOJw3WuMjNq2cZszdnkbACkoLg/4YNv4YM+mMcOFYxkCD/iwm/iwXjivHGOFgh4NPChwOCyWKpMAhNhDJo4btHDhstxNmTNa0bsG63C2xOVrBvhaucbHE3yNWQAo8BYT8QIX4gNcrIIL/AAUx/gAKbgCD8709tCE2EOcjBg3cZm61s4Y41rTJhxLXLVk0Wt2DVkxYYsmFw2agCkAJg/4gcP4gcQ1vYIT8ZPX4yewy5M6E0TRnXDwbACE2EZGjRo4aYmK1njbMFrRw5YrXGJuyWuMuFw2zN8OXFlagCmEXg/4gRP4gRevTnqJmruZtc1Pa+ACE/GPN+MeeMLWtkxYMmKUpxnjrw4bdIIXJY6DTywxkMEKCGFHHhcfDkiE2ENmbVkxb5sy1vlxtVrTKwZrXDVllW42+Vrjx4meRw3yACmAZg/4iXv4iX+3fNWzF2hEVFaz2mYT8ZBX4yC2aGKWKWKkownG9b448XJvqhcdkINDWhQkEMEJGljpyN+CAITYQ3Ys2DZzhcLcjNu5WtMOPGtw5MLBaywt2+Vy2YNMTNoAKWBKD/iJw/iJhrGtaxEzme8eHz5CE/GOd+MdGM5wjGUcE6MV58QCGvoRfw8AQMGg4ODh5OPqgITYQxwsWTfIyZrXDNw4WtM2Jytwt8uZblYOc2PK1yZGOZmAKUA+E/ETB+ImukslsGDJSmasZgIP+M4r+M3e+/gdW43Ygh5xCE/CAwGFzWAwGiCE2EZcjJsybMWK1uyasFrRqxwrXGJplW42eTHmYt27HM5wgCmwfhPxU1fipjxbcmMrScE4VhhhUhCOJuz8CYIT8c4n453d2nZM2SxUwWlSKsJzVwzztuXGAhNHCre851jGKKEUYRQirHHr5cO4AITYQzzY8rHDhYrWeLCwWtMzVgtc5GGRa3aucrhm1yNWjZwAKaRqE/FoJ+LO/Lg04M9MdMMKp0jSUMWHZnwQAhPxzVfjm1w8K/ErqZIUgjG863rpprx5Qhc9TbHDChjjhgjghIY45ab8W1gAhNhDBgxY48eVutzNmLRa0aNmS3C3aMluNk5aZsjPCzaOWAApKCoP+Llj+LjeIxjjjPMCD/jlk/jlpjOI49IqHl0Wg87gcHjsfgU6AITYRiyZmubJhyLcLFs0WtGuXGtxZW7RbjzNm7BswYZGjVyAKSAuD/i4O/i4DqNdK6Xyogv8AFk3+ACxuhPNoh5pDlDgMBQuaowAhNhDdjly5W2FqtYs2zBa0bNcK3E0YMFrbDmcOczFw4ytsoApTEoP+M4j+M4k5Zzi5Zm2Y4IT8dAH46AThShqjolaactOMhoqorYAIOBgUHAQtTF0gITYRlaY3GJhjbrWzRnlWtG7NytxYWzFa3wtMzHG1ZNsmNqAKnAE9hPxrafjWpntyYYYYYU4kpUpiOFOVmKNlkKRTjO+GeeuXDnvnrjRpDBocjCCD/jnM/jm76a6VyrU4m856769fBPLxmJicKQW43eb4t43DDhrXCvCuvECE0dZ4BRThGCEYRIxRjGEYTlGUIwQjAgQjCITlNOefrx1AITYQ4zM2OJy3brc2VozWtGzdqtct8rBbly42uZxiaNXDHEAKgQExg/5BZv5BZ8471d22ysRiMYajFKqmIxjVYqkx4Ou9gIP+OxT+OxXr08nlerxWqxiMIqFSZLuM1c3OXOHHhzxmgITjcqXVzxjCcIxIhCcCMEYEIRlOUUYxmvzeDDjAITYQxaucOJqzYLWjhmzWtGLlmtwsnGZa3a5WeRxkZN27fEAKRgqE/IDR+QG+myOZipKD/jxe/jxN8Gs1cSCHh00KPBYrJ0WAITYQxbtM2Jm4bLWbBgyWtGuHMtwtsblblZMXDHMww48LFkAKmAFAg/5IwP5IwbpV4vU6zyvE1EFxlmdkFMRqmKm7vec7LpThfhZ5AIP+PaD+PaHrWbm7cW20Xhyrh04dsdIxmt3xvOdzuydVw1010jhEZtzvnviAhM3Qh2bo0jaspwjGKIhGEYIwjCICERCMEIwjCcIzjl7Z4IAhNhGXMyZtmLfMtcNmzBa0ctHC1y0zMlrFvjaNHLRzhzY2IAqKATaD/lIo/lI7lhqKxpwxiqqJvO88erG94RWp4RpwnFVvE3Hg45iD/jqQ/jpzqsVqY4t74757zm0Z6Y08ia1LM83XjzvvnO5mc8ufaeCE7WR4HITlGE5RCMYhBCUUAhGCInCateDy5cAhNhDBnlx4WbHCtcZmjFa0yN8S3C0Z5lubC5bMWTBg2Z5MoArjAYIBg/40Zv40Z+PBz5OvQ3VTV1mJTE1erqdb8TOo1DE6VHCqom7zzve8zu05i0k1KIqamJsOtzm93nbjd3cLxNY4V04cNdJ6c/M79M9mQIP+Jlj+JlmYdegOzhGsanEzLM8Z4317d83NiKiamRMQhKVxaYzdzxvLNTFVqOTlyDGs6mrTEpoiSU3ExOel8em446vYg+ntR8B5mJhCISlMxdTUomJRIJAATAiVXi4JJIuAmAgmCSJATAEytaUuPj9fQCE2ENm7jE1ZZsq3DlbMlrTG1brXDhnkWsXDlqwyscbLNiyACm8hg/42Hv42MfAVfLn4Hg+BuazqYuks1vHPls2AhPxLPfiWvli06M+atMFGKmRRCFYXjjlnlvNIhONu4O2cSSEIQnCcYozVTjjvWE+IITYQ4xOMrPG1brcLBzkWtMeFmtcMMWRbkzZczBnjZOGLJqAKyAFWg/42Gv42G7rcLjNynDHA1wnES23l4N3mUVqu3PlyaVEZlvnHPjebqeVdnmZ5ZrPV4/Dz+XOoq4T8SvX4le82flYbSlCMZ4WNlN9KxvRK0MjNS0JI4Z1y2vnTijCFJYG5Kgwxx4XBnO9FMVMWLFKUsmeE3cTmxjOcYRlGEYJowjGMJ0jCCBGE4RhFGERCMCMIRIREYxjOeG7BixUtbFGuXT248wAhNhGVw3cZMbHMtcZXGNa0YMcK3DmbsFrbK0btGeHLkZZHAArDAoIBh/GiZ40TQEbjULhUJhEJhEJhEDgSIREoFBUikzab0Si06n1yu2qXwCAQFBU3rFZn0/TSagJBIUajcUisWi8Wh6BQGAQCCwCAwGCwSCojAoDB4HA0FgMFgMDgMFIBAIBAoNAYBBoBBoBBIdDYYgcCgcCgsEQWCACH8fxnj+NAUik0ym2Cw2Sy16v0ikp5PSIxBJ5NIZBI5FIZBGYxEYdAkAgEDgkHgEBEDgQCfz5U6lSaRU6lWZVAYHAIFAINAINCoZC4UhCAQCAwCAQGCoCgEFgEDgEAgcAIBA4FA4BAIHCISiUTiERhULQyGgCD8TaExmbXEwJiJhEzEyARKJRICETUwkmLhJMTExMRMSiYlNSAAmpmExcTAgzfm+W9YCE2ENmTDNjYN2i1wzbNVrRjjZrcTLI2WtsTZy3a4Wjdq0wgCmsbhfjcQ+NxFbZXUMTiJ5qaLYKsHgsHgrbJ5ofx9dePrtB4NBYIKZTalU7JZbNMZrZLLWq3TqfQqGCE5m7pplYoxCMIk65de0AhNhGZqwx5XDLKtyYWONa0xYsK1w1xMVrRhjzZcWXFkbM3IAq7AUWH8cDHjgnhECh8AQeBRBTaYmcyBPI7AkDgMHgMTEPh0vl07nSl0oCeT1TKaTicoPBovFo3GozGERiAh/H3l4/BYBDoKg0AhENSCQpBIQRCNwCEwaBwRBhNJrNpvOp2oFBAkciSGQEmk6kUmeT2eT2dTtRqOIPzPHRSJiZiZuLi5ImJiamICYmZmZi0UiIRCFxM3fi+rPvAITYQ2xt8jjJmcLcTJxiWtMjXMtxYXDNbmaOWGVhhYZmWRgA=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EHAOAgAQdBKgKyAIBELIZAndanpNOghiyPIloIIYDCEgQRP//A0U1BQM4C2QZIDIJAJCbAwE3wB5FMwkAkIICAdvFHkU4CAD+AwB7hdI0Ek7ApD/TAKQ/CrUDggKD/cOfuO0c+XGJZnjvnnnnd85cc1nTs7YxhjWtcOmOXKsa1WMVwrVcHbHDpHgPAdL1rlyjtrXDhU4xeKnCNcL5VWtGLxNXWo4QS4zapE5zm+Mcbzx575748d76899efPj1vrx69evXv359efPrnfG+M8b48evPffjvjm87udzMo1cTN3m8xxiZ245452zuMwm4mYveLVPRicWnM1Ewxms7yIP+KtL+Kv/r2663q9OThrlrhXLVaxVVU4RjFRhNSVhqqvG5jebZTCJu5u9xmOONsxnNJrNTq6rMJzF8U5vObznM7m7zOc3fOc3EzipxM5jjG7m03M3mZlGIqsREzUxKMVHDEcMcK1UYwqqUmspmZi5uauIqMVPBGKpiIJmazU3m+O+O+M7qdTisYxynpwqgg/a8L2W5mwSlCQiQLiUQmExMicXBdTMSRCZiJTFXUlXNIkmLiSpEoTBCYkRcImYExcTEwVMXAESgExMxJETUxJKUoCpQmCYJgRKYmLgkiRExEwCLiUTV0TEzE54/BMvWITYRlZYmbZhicLWjHGyWtGeJwtcNmzBayxYsObM1y5WjhyA=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4cA4CABB0DygJuARCyGQJ3Wp6TToIYsjyJaCCGAwdIEET/AUU1BQILZBkUMggAgBQCdoziQTMIAMAMAkrz4kESq6rTQamq00EKNASH4DLgNcTw4IfhVuGLw5h8ITYQ5aY8zfDlyLWeTDiWtMTfKtxYmDJa2cNnORgxcNs2FoA=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o8HAOAgAQdBIoEogUBELIZAndanpNOghiyPIloIIYCGwhIEET//wNFNQdIEET/AUU1CUgQRICA/AdFNQUDOAtkGSAyCQCQmwMBN8AeRTMJAJCCAgHbxR5FOAgA/gMAe4XSNBJOwKQ/0wCkPwrCAWSD/g6I/g6Tnl4/jeX2zFpu5teYubrJComtNacNVwrhjhjhjtVVipkldxO7m7ZzneePW+u+N7nLbeeO95jccoP+F27+F4Gunj+N4/CYuIiKqMVisVGMKipipiIVcRbK7vN8c53m7uZiUzd3dzMrjLM5q0MRWMY5Y6OHhIL5stO3WrKRVllEsubCypblJUWALlCWWRLLLUos2dvfl/AuACE2EY8LJg2c42y3DlYuFrRjkxLcLdzmW4mGPJhyNMzLKwagCpgBRIP+Bqb+BplSp1NVNTUTEspuJmMFXVzO1s8fA8Hp15bpE0mJJBPQg/4s6v4tOcxmbnMbvO7vjm8wrhw1jWuERWscuEdHSPA8HwLrxr1qq5MYqMZvfHnx60CDjpO4TcygEomYIELq4JqREITUylMSSmZ5+b7QITYQxcYmeJxkbrW+XFjWtGLXItxZG2JbhctG2FuwY4W2JuAKVhGD/grs/gsZnhus5vjm7zqAg/4c2P4cyc8JxEcqxjtPDpxAhriBr0DAoGBQMHAxM/E3ACE2EMG+XFmaZm61i5cMlrRi2arXOZxiWsWuNgxcOHGVo5aACokBNoP+B+D+B+G6y3XOs3cZqcYxGNOU8morFXjjU5zec3ud2vFzwIP+Lvb+Lut0xy5cOWtVccb758PfPPV4NszdNVrWNa4VwjFQttz47IPl0uczmZImImJiyUxMJgmCJgVYnPi+jPtAITYRmc4WWbKwbLW+VwwWtGDLGtwtWGZa1ZsGGXFhcOHObEAKdSeD/gua/gubPDq8yTqscK4RqYjNcYuc2zq+F45Ag/4ybP4ybThjlw5a4RM3vnvjfHjx633vjeb1jlHbGuCEzdSfZmREQjCMIEoowiijGeXl14whNhDPC4xuWDDEtYsWuRa0Y48i1w3a41rlw3bsmjBtmcOWAAptKIL+dlP52T9+/DOOZySbmyzVrvXNjJM5wIP+MlL+Mi9wrEZZvjnjvjnnnjcqrGvCeNqsVDnN84TkcR35xIohAQIoARhNXXyY8wAhNhGbHjYtsLFqtx5nLla0bssy3FmZtVuRgzyMGrduzY5MQApgF4P+EK7+EK/hxc+3HSNODUVPDrighPxpJfjST3b3DtjjlwzjKkKZpaKQoIXCZbKyieOGOCOCGCNLfk48sCE2ENcbBgxc5HK1q1buFrRzkcLXGFqxW5G+bK0b5mOXK0bACnYqg/4U7P4U7Xmxu5zMVjWNa5V0ngiY4p3d28NdzeCD/jJW/jJXaqqrUYmYzFxmELLmYuXXwPBZ8E4ghLeAI8PlwjCKEUYTgnCEYICBKcoo328lziE2EZMmRk0aY2K1hkbuFrRtjbLcLnHlW5seRtmy4WzXKxygCogBMoP+G2z+G5m+Nr1PLHbhw5Y4QiUzmeM9Z43cRVcuDwK4cOEdN4iD/jJ2/jJH7OEVXFnPOeueO+vHnnwW14nUcK1iuDDCp1OM0ISnYh34yQihOFYECEqwjCcpoRgRCMIwiw9WuAAhNhGNm2xY2DdktatXLda0aOHC3DixsVrLDjYsmbnC2c4sIAq1AVmC/sVj+xXbkFzzxuB3xm+ExMsRt1u9ebtvbqrJnHp6Xx4eJgbb2eXls9bghPxmLfjMDpKEKrrwy5Moaa3w48OO85xlO1MFLZLYMGTZi0ZMWTBRCc6zw4c+PLh1t9b1qtLJgyYslqSpBGOVfKCD97XwDlCIQSWkmrqQRIARMTCYlElXEomJTExMTBEkSzz93PnAITYQ2yM2TBg1YrWuVy2WtGeJqtcNnGZaxxscmJs3ZMG7bGAKbCOD/iSO/iSD5uc81y1VcsYrBAZTtvW6g/4zyP4z1+jXKOkaqLvO7453vjnnd3mo4PEvwISXgJ16xnGMIoThFGRKcpwRijh18OAhNhGLJja5czRota5GrJa0cNsi1w3bZlrlqyaZmDlrmYZmoAp8LIP+Jkb+JlluoqIxURWfAlWI1MTM7m7ZTFovXPUAg/4zzv4zqaxVL23xzvnjvzzu+MZxrGNctcuGtcIwzjwY4oTrZngWJGESMkpwjKcJymgIIwIxXx6duYAhNhGVm1YNmzdytYt3DBa0zMG61zlws1uXNhaY27PE3Y48gApWFIP+KEr+KEXMTRpVVTGeHECF+NOT4098BkchiaJUccMRMwSghORxufecbxRIwrOuHkwAITYRkbsHDPC4ZLcWbDmWtGzNstxZsTBa5xucrVljxZcrFoAKeyiE/FoJ+LQXDeV44Z3lOzBamStNVZUhBCc71vlvnzz264P+M7b+M7fhcYqMXi2ZuOvieL4GWJpUKupTxxxyhMHYeAUCEYQnGE4TRgjKMIwjKMI0nO/ZjuAhNhGJxia5WjTCtx5srla0ctsy1xizMlrbC4cM2WVw0yMXAAqCAS2D/gjU/gjVOfJxTd1nUdNcOFaTG63G253njebidb7QhPxxyfjjlJTbp6LWwRthaY6a4b4742OdYVlG0sVJZIaq5LCE4m7rxRjGMJIIRJxhGEIQQIynOE4ThhrfPt4AITYRmxZMuFk1xrcLZyxWtGGRgtxZsrBbmcYWmJvicY8jRuAKYhiE/B9x+D6m+22NlhhnhhWCFmiupICE/G49+NzWN82O0sWTZkyaMUrSnDLXDcCFwWehy9McqMIRHHTgcXDjgCE2EYmbllkx4sK1ywbNFrRi1yLXDJvmW5MzVmwaY22VtmygCksMg/4MwP4MsarlWOE9ONCD/jmm/jmjRFROem4AhqCcg7lAoeLkY+KAITYQ2ZZHLdpjbrcOVkyWtMLDItxOG7ZawaYseJnkcNGDBkAKkwEyg/4XEP4XJeed5vM3UYrpjpy7ctdsYxFYmLznnvvvvz554zNQ4cKAhPx0AfjoRxwlamjJbNDBWWWc8ePHfHh148tcs0LYtlt27NwNmLRSTDC+MITN1K98gkJVTThGMoyjCMITlGCRGESMYz4PJjzgITYRkZMsuXK5ZrWjNvhWtGmbCtc4cWRawyY2zTDjysMTNkAKeiaE/DCd+GAu0C9cs9d9suTTWvBSVMkMWClskskNGHBIhPx2qfjtvwzrNCOSuqvCx8CGSlqUnK8p1jhjhjrlrnjAhNl7ojAkhOE6zRIwjCcIowwzy8uPYCE2EYm7JyzbMGC3DhZsFrRtlZrcWNq5W5XLnG5c4W2RgyygCnopg/4fkv4fpePHc5iaRjhqumMcIqJttuc3KtOvmXyAhPxtwfjbBlohmhglghG974cuHTfHXDW9Z1hOkqUtmQ2VgITZ0HfrJWBGCcAIEIoRIxnGeHg6eAAhNhGRo4csszJitYsnGVa0yMMi3E4w41rFqyYMXLhwybtmYAp0KIP+IMz+IOek00rGMVGJpEzc7ZlxxFOE+BPTIIT8dFH46EWJSUYywrzyxy48dcKNJYsGZqlK06Z6Z5aQg/A9jPu2TEzFwhOM1KYJhJc7689gITYRmbZcrZq3zLWWFnjWtGGbEtc5czJa2Z4cTNllbZsrBkAKngE9g/4kAP4j2/Fx4seG67zm6cK6cOHSOGCCbZZ5+BvMTN3vO3Obm8xmuPhXoIT8daX4668OTHmvqhkxZMGCUJ3vfDhx5Z454YTpDFDRDgStihaJLCnGc8N61rjnGoCD9LiublmyRKYlMImEwmBEwmETV1cTMze/B8+/gAAhNhDJw3ZNmWPCtZZG7la0aNsK1y2w5FrRq1yYmOJhkZtGwAqfAT+D/ifC/ifD8WeHOucbbpjGta1wqqqsJxxXm7XFxN3e8855ztYxfTPbgIP+OlL+OlPvXCeFcq7OEzN5zvOeu954t4rhrXSu1ctco4VU1tnje+PPPfju/B3YhHgiPXmnGKKKEUYREIkYoEiCE5QjCMoyjOUYwmrG+3lz5AAhNhDjDhx4cebCtwuHDJa0zNsa3E3xOFuZk1c5mGRs5bs2YApSEIP+KrD+KqPfHM5zudq3yoCD/jqO/jqDxVajhWNmeOyGmKhZxsAQMBBwMTYwsYAhNhDVu4cM2bZytYOMmVa0xNGy3FjzYlrFhjZtGzPHla42IApqI4P+LBD+LA9tmZlOHTr0quE1Epvci+W6g/47Dv467atFtuN5vw445iWta5Y6acJY6yCE4HOeAbiUYwIoRRghGCMEZ35O/IAhNhDXLkxuGDNwtZNMLla0xsmS3DmyMFrHEyxNGjVkwzNsYAqaAUGD/i/O/i/P8HvEzcThwjWqxWmIwirmZu1ptlm7nbnnjx49+vXw/B8HwevNmtCD/jta/jtbq9VqtNXFzeZzed5zc5pUcmsYxXKuTUVEWu5vectxcOOdgITkciHgmMAThFEjAQjAjBGUQhAghGE0YRIwiRnx+fDcITYQ4Y4cuVy5crcuNtlWtG7ditxN3DVaybt8jFuxwuGuVsAKkwFDg/4PLP4PLQTLNcYmaMUqJq+0zqFTWau5vM8Zy4zczGYhEanxvH8qaIP+F+z+F+0PAzGMRVVCbneZzz6dcZCMMRVQuJrji0zeZzNxdZ6ej4WeoIPyIm7zm5CJIlMJhMAESQianEymYuLiTLjnn4vYITYRkbMcTFs4crcuJtiWtMWLEtcuMzda2ZMsrZjja5cLPMAKUxKE/B61+D2nJlyGCkMDBKymkIP+GEL+GEeromYmY2npxIXMXzxwywwwwQQIadDHkiE2ENGGFvix4WK1qwYZFrRrmaLcLPI4W43LTM5ZuGORg3cACoQBOYP+H2b+H2fxfEBmEzM3ExURh2NCJmVrXbc7nbMTPKLAg/4k7P4k7QHhXwxXDE1meOc58HlzuIMVGIpw2mbnbKd11zHMhORo7KECBFEnKcJwRgACEYTlO1YEIozw4ejDtCE2EMs2LC1zMWa1iwcMVrRo4brXDhqzW5m2FmyZY2+NkzaACl0UhPw+pfh9Ty5NeSmPRgpgwUlGmGsAhPxJNfiSbw4MjLwMsqwrWeGU60CF0GFQy0wwxoUEMs9OVj0wITYRky4cTFw0crcjLJmWtGbLGtxNsTFazYOcmLKwbNm7loAKgwKrAYP+EU7+EVGETRE4RGJisTEYvGYtMyirxKJWlNERdTMpmE4ESm0zEokmpXU3XfwvD7d+nXlzdOo5cwADp16dfAyoImpxcWvr27mcePyuYzqYiENc+QCD/hwW/hwJ6unXtM0phhhi8XF1dJiUspjMLXOYySiyF4uoQIuYTE1cEzi4mpR18TxfC8Pt36dWtjWwADt34ce3GauE1EESnN62deni4ublNTwnWfA8HwCCznmsRE2KWKm5pKSs1c2VYSglAlSpRKJQlSyyyyiUBLBYoCwEolSwlFFgW3z7/APzwCE2EZsWZw3xOMy1yxb5VrRywZLcWNnlW5MuJq3ZYXGFhiwgCl4YhPw0efhpRpk37uDa87xrC8FEclcGIIT8SKH4kRdNNOjfmra+BRJKE8F5YIP4C8/aVxNKyXLO+PXywCE2EMcWJrjbsHC1ozaMVrTNkYLXOJm2WtGbFixa5XLbDibgCtoBggGD/hrg/hr/zGYyu5ZxeHCarEaw5ViuDk5RwqsRFLJiFTUEzdWmZm8zebucpm3GLzNyi4jJu7vdZlO8Zcbzm8zlDExThPHkgv7Rs/tG/cScnq/BvwPgeJmS5bNTtdq9s83b29tdm2a7berss3nTbs6tzWzbOyzkuW8OTPGZyOFzs2WSZfid+ACD6JtaJggklZMTEoETEgTBEgACJRcEwRJF1KJiauJAmpiYEJRIrNTFr4+f4r4QITYQ3ZsmORs4YrceJi3WtHLnKtcNmTFbkcsGDVm4yNnLFiAKywFxg/4Owv4O06443jcXcxuLubXE3SkwxGI4cMarVVEYVU6YpwRRCYTSVzEpidxnnO953fGebnebzdzFSw4T03w5AIP+C1b+C2vW6nF0xfDOmIqI0rCKpFpi5onCFyllabjNSu15u5vMZjLcZZuJmJnWeFwWlNNYxiOl+BdcgIL8Cebu7aSlqypU3KJubLFlhQuXNzcrNCUEtzYlkSwstlXNitbd8/gH5QAhNhGPC5yY2WFytaNcLBa0cNHK1y4Z5VrdziytWLNmybN8QAr8AZABhPwiGfhERtOlbXZMoyZdGnZeSMJQjKMo0rRGEJiMpwiTnFOE4RlPHs26NOLHky5MujTo05MrNnDFj0VQy6teTKzZ9V8e7fs25s4JTASva9picCMpyXsAg/4QPv4QU9cvD8Lr0degOHHwMwRMTi0F0mExC4TMZgEE8/G8ft36denXp16deXPlzYyFXyyZ5c8Zcuervhxq6sHg+B4uru26zi6iKhEK5eH4Tv2AgsnZYggWLNzc1KssqVFiyywCyyhKE2CUJbAAAQ4qVVuWWUKC229+f8A9/AghNhDTEyytXGVmtbOGGZa0xt8i1zkbZFrDM2ZY8WFqxwtGQApnHoT8LMH4WddXByYaYaVRRhFGCdK0vgw5qVCD/hL0/hLt3id8MxNXGYlmriIidceFbITVKE41TJxRhGMIwijNhvv08wAhNhGXNmcZsWZutws3OZa0bZmS1xmYuFuTLjxOWGZg1cOcYArUAXuD/hp2/hp38PROYmZTFxnGYuLgmV1mJTUwhRicTFRhTURSkGIiNRiMYiKVCKVCS5vMr3G9uOed9c745yzeXfnIg/4Ryv4Ry7ipVat63WaRerqEKvF1MERE1dTWYTFTERMTVwRMTiaurlMzCUzlnbObyzNzNzbeuPTjCrqcRXCOWL6Ag/EvOZmaQiCZSmQmBMAEwTESJiRExME1cJiYmBEokIkESVNCJLiYurlnn7ryACE2ENMbdzhcYWa3Jkx5lrRg1yrcLBm1W4XONkwyMcLVswYgClAXg/4OYP4OY4XTOHXoAHOD/hH8/hIN7O/Zz5OfIAJAhEoyhKMIwnGaIR28HjAhNhDLFjzY8uNstZZWeJa0bMWS1w2YsFrBtkcY3LHHjcM2AAkBCscBYoP+D1z+D2G6zjizHHHOtzeczvM3JMEwxHLHDlw6a6a1wxw1wxw1jEIlElzd897zffPHjx31vwb3nd5nKnLPLkCD/hJM/hJv1jMXKs6zwzrFVVVUYVjFRUYlUzVwJSu85ndt0zVyvdzu7zObyyzWcWnhiOFdq7RXIIPh7Xr3JNSiUzMWRIESmriUTBNTMJiYlEwXrerRMTAiamJRJKYld318/johNhDRuyZMcjTItxtsjha0YNcS1xhb5Vrlk3zYmDTJjxMGAAqBArYBg/4RKP4RKUcIqKYmoqoxOp1vhmoxaiMzc3GZRMZJm5iSIimGJhmVxGYWze43M8+3d06uXM7dwDp1cuYAqwAAB16c+XHh16d6XbKViowx079nHhjW/AwAg/4UrP4UrXhcaRNTUXFTE1eOOuetxMylNTCKuouLq4vGaCpiaWWSiYhmEpi4zw4sZVZjIAAAdOoAAHTq6ddbxnGcXETEJqJhMrmatz5c+HONAIKfhT8H+UsSwERZVsti43LFs3NgJQTYAABYAAEssqWwAWBLFAJsFhKlEoEpKq7b23374CE2EOMuNszY4my1hhbOFrRi3crXObCyWtMrFq1Y42OVswygClsVg/4ggP4gib3w44zV4zicJ5Y40IT8Mnn4ZSV6YaVjWVcE4Ujs12xAhaMtTPXKlQoUMctONwcOwCE2EOWrNw3zZGS1szcZFrRo5YrXOHEyWtGWZg2wsXOLE4bgCsIBYoP+Joj+Jr2q4zM5ucomcIpE6vWOHLhrtjGIiIio1hwrVYRgi0TlmLmZub3Od5vjzzx59767znMZmJqWgIP+F2r+F39iIMRGIqNMYqcIiLipjF0lGZqYgxN1uNzd3ueOd7zx3zjjObzM2lEQzUNRXDhqfAX0g/Y8D35ysImYmCYIQmEriUSQmrgETF4zUoRMTCZRJCJETKJhLLwfTz5AITYQzyNsWVqwarXDDGyWtMeTMtcZcOVaxZuWuTC5YYmmFoAJAgq8AV+D/haI/ha1RcXjfDOJqIxGsVrWNVqNYxGqqFZTKM1LcbjjjjiUzd7487554zmMss3nczcRjGNR0vtiwIP+GI7+GHOGdXF4mIpF1MxJEpTMySmatN3O56zmdzlmZmy1b1dThCqqOEaqsVU4vhz1PECDdLTJMTFxNxIIBF1cBExMIupiESiZTMTETiYmFkkxMSFze+PHvz+DACE2ENW7fFlY42S1o2aMlrRo4YrcTFxlWsWLhs1y4s2XM1YgCoABQYL+nHv6cfAd4Fss3N4WWWbm4FhuAAD4fgWE/CzR+FmkBo07sMoQhCNJxjOeXVrxY82fJlxY2bOxYzFjAAEYMoCD8S5i5u5XETExeM1KakRJEhEiEJgkEr34/k8AITYQ2zOcrXG0xLWzlziWtGjPMtcYcrJaxwsWTbKwY42LLGAKzQF5g/4Sdv4Sd83w8HwPF8Tv28HWdcdXqdMRTERURSYqUWi0xMSSutxK5m4ZqYmkwImDn4XhunUA5ZlMTCpqYhcxtEiD/hBO/hBP744ZwHSYw1VVURwzFZTaU0mBcTMrmZupmpiUTMTEmYm4TAl18DwXLmAeDjjrrdzmblEYxjhPid+wgvujt67HZZs2NhZZYLm5sAJuUlubmyyblAAAABCWLNiyi3vfP4F9+iE2ENWTDNixYmy1s0c5lrRy4ZrcTVq0W4crds5yN8jZw5xgClwShfhXM+Fc22G7B4LH0Wy0104GG/AghPwyNfhkbYcGPFvyXlOlJYMkAIaOsFjBwcAgYGBQsDG2aGAhNhDTLjcsWzNktbMnOFa0YuMy3CwYM1rJm1Y5cmHLlb4mIAkBCsUBbYP+EMT+ELW8MVVb1NTBVkLiZmF4ukSmZymZus1lWd9u/LmxnW8Z1sHLmAATNZi5Sk6eX5XfsIP+FXL+FVveIxGrYKisIikTE2m9xcSmbjNyuJibhbwfE8XwPBdOvTr069OoOHEA8HwPDxcs1mCIhi/A8nyPD8IAg/AtMsySEwESiYhEoXEpCExMCUJgiYlMIQJSuIlAmJRJEi5znnvPg+sAITYRkZt8OLMwYrWjHM2WtHOZstxZWDZazcsmjhyxYuGbfEAKVROD/hca/hcnza6543EqvlnUAIP+Hnz+Hn1xq43iZqorluughc9ZpYCBHDHDDDLPXk5gITYRlbt8zHCxcrWzBhiWtGTTMtxY2+Ra5zNmGRhlcMGWVsAKuwFig/4YPP4YTedtzm7nK8XFRimMYrGta1yxjlHKNYjCIlNwzadspzM3d8c8bvnGVrnOd53fHN5znOd3jjKD/h3G/h3JlisRpq+E1eJxEYaFzLK0zu5ubSnM3OZuZmbubZiriLbiUmi1lRw4cOWu161Yg69z34hECYtKUgTV1IAiRE1cExMJhMTAKuCLiYmYmJiYmLi54/BcQCE2EY3LhzjbN2i3NjytVrTFiZLXLHLhWtsuFziYsW2Ry5ZACQIKhgKcAYP+E0j+E0W11V4gw1MYnSIjUQxJWbqyJiomLq43FlpSSLiYtMRcCcbqxa4vNS5+F4fLm5cw48HPlnCYIlMN6mJiJu62uZImqnW+l1qD/g94/g9r6uXPt38jjUVUKnEzE1EKhVTOJiovFQ1dVdbq43O6mcxMzM3OZm7rNJi8bq5FouYmOfTr06sZDr0eD4HPk58jr0dejr058ufLny8PS8szFxMQ4b8jyfI7gIL8GfPb53aSyyyiLLKLmyWXNikSxeeSw3M2WUSyyxZZZZSUEsQii0CwlAEpKFlL3z7/Avw/cCE2EMW7Ji3bM2S3MzzYlrTM4arcTDK3W42WRxjwt2LXM2cgCmQdg/4gov4gp+bMudccc8cauLIqqnwr10CD/h6E/h5x41N441vhx4Z1PDOiJjn25yCF0DSoopkARxwRiGFLPfl2KCE2ENcuHJmaOci3CybZVrRpjbrcLJizWscrhs5bYmrdu3bACsQBUoT8RGn4iW82MnOMZxrKclo4oQwQwSpiwYM2LFgwYJYqStSUME51rfDfLfTfTXfXbh03y3x48OXDjw48ONlwVrgAg/4eUP4eS9TTFRFVFMRqammImYzM8VszOc8ePHe+OeK7m7zW3NxrcXw5a8DXgcuWta5V06TwhOZm7c0IQEIwIok4RgjCMIoRhGEYARkjASKREYxRihGEUJwvXwCj4QAhNhDdi2cOW7ZktauGrBa0ZZsK3C3cYVrNswasMTPIwx5cIA==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2699</TotalTime>
  <Words>2073</Words>
  <Application>Microsoft Office PowerPoint</Application>
  <PresentationFormat>On-screen Show (4:3)</PresentationFormat>
  <Paragraphs>675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Dark 3410</vt:lpstr>
      <vt:lpstr>Pipeline Hazards</vt:lpstr>
      <vt:lpstr>Pipelined Processor</vt:lpstr>
      <vt:lpstr>PowerPoint Presentation</vt:lpstr>
      <vt:lpstr>Goals for Today</vt:lpstr>
      <vt:lpstr>Broken Example</vt:lpstr>
      <vt:lpstr>What Can Go Wrong?</vt:lpstr>
      <vt:lpstr>Detecting Data Hazards</vt:lpstr>
      <vt:lpstr>Resolving Data Hazards</vt:lpstr>
      <vt:lpstr>Stalling</vt:lpstr>
      <vt:lpstr>Stalling</vt:lpstr>
      <vt:lpstr>Stalling</vt:lpstr>
      <vt:lpstr>Forwarding</vt:lpstr>
      <vt:lpstr>Forwarding</vt:lpstr>
      <vt:lpstr>Forwarding</vt:lpstr>
      <vt:lpstr>Forwarding Path 1</vt:lpstr>
      <vt:lpstr>WB to EX Bypass</vt:lpstr>
      <vt:lpstr>Forwarding Path 2</vt:lpstr>
      <vt:lpstr>MEM to EX Bypass</vt:lpstr>
      <vt:lpstr>Forwarding Datapath</vt:lpstr>
      <vt:lpstr>Tricky Example</vt:lpstr>
      <vt:lpstr>More Data Hazards</vt:lpstr>
      <vt:lpstr>Register File Bypass</vt:lpstr>
      <vt:lpstr>Administrivia</vt:lpstr>
      <vt:lpstr>Administrivia</vt:lpstr>
      <vt:lpstr>Administrivia</vt:lpstr>
      <vt:lpstr>Collaboration, Late, Re-grading Policies</vt:lpstr>
      <vt:lpstr>Quiz</vt:lpstr>
      <vt:lpstr>Memory Load Data Hazard</vt:lpstr>
      <vt:lpstr>Resolving Memory Load Hazard</vt:lpstr>
      <vt:lpstr>Quiz 2</vt:lpstr>
      <vt:lpstr>Data Hazard Recap</vt:lpstr>
      <vt:lpstr>More Hazards</vt:lpstr>
      <vt:lpstr>Control Hazards</vt:lpstr>
      <vt:lpstr>Delay Slot</vt:lpstr>
      <vt:lpstr>Control Hazards: Speculative Execution</vt:lpstr>
      <vt:lpstr>Loops</vt:lpstr>
      <vt:lpstr>Branch Prediction</vt:lpstr>
      <vt:lpstr>Pipelining: What Could Possibly Go Wrong?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9: Pipeline Hazards</dc:title>
  <dc:creator>Hakim Weatherspoon</dc:creator>
  <cp:lastModifiedBy>Hakim Weatherspoon</cp:lastModifiedBy>
  <cp:revision>255</cp:revision>
  <cp:lastPrinted>2012-02-23T15:40:56Z</cp:lastPrinted>
  <dcterms:created xsi:type="dcterms:W3CDTF">2006-08-16T00:00:00Z</dcterms:created>
  <dcterms:modified xsi:type="dcterms:W3CDTF">2012-02-23T20:03:00Z</dcterms:modified>
</cp:coreProperties>
</file>