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heme/theme2.xml" ContentType="application/vnd.openxmlformats-officedocument.theme+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tags/tag28.xml" ContentType="application/vnd.openxmlformats-officedocument.presentationml.tags+xml"/>
  <Override PartName="/ppt/tags/tag29.xml" ContentType="application/vnd.openxmlformats-officedocument.presentationml.tags+xml"/>
  <Override PartName="/ppt/tags/tag30.xml" ContentType="application/vnd.openxmlformats-officedocument.presentationml.tags+xml"/>
  <Override PartName="/ppt/tags/tag31.xml" ContentType="application/vnd.openxmlformats-officedocument.presentationml.tags+xml"/>
  <Override PartName="/ppt/tags/tag32.xml" ContentType="application/vnd.openxmlformats-officedocument.presentationml.tags+xml"/>
  <Override PartName="/ppt/tags/tag33.xml" ContentType="application/vnd.openxmlformats-officedocument.presentationml.tags+xml"/>
  <Override PartName="/ppt/notesSlides/notesSlide1.xml" ContentType="application/vnd.openxmlformats-officedocument.presentationml.notesSlide+xml"/>
  <Override PartName="/ppt/tags/tag34.xml" ContentType="application/vnd.openxmlformats-officedocument.presentationml.tags+xml"/>
  <Override PartName="/ppt/tags/tag35.xml" ContentType="application/vnd.openxmlformats-officedocument.presentationml.tags+xml"/>
  <Override PartName="/ppt/tags/tag36.xml" ContentType="application/vnd.openxmlformats-officedocument.presentationml.tags+xml"/>
  <Override PartName="/ppt/tags/tag37.xml" ContentType="application/vnd.openxmlformats-officedocument.presentationml.tags+xml"/>
  <Override PartName="/ppt/tags/tag38.xml" ContentType="application/vnd.openxmlformats-officedocument.presentationml.tags+xml"/>
  <Override PartName="/ppt/tags/tag39.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2.xml" ContentType="application/vnd.openxmlformats-officedocument.presentationml.tags+xml"/>
  <Override PartName="/ppt/notesSlides/notesSlide2.xml" ContentType="application/vnd.openxmlformats-officedocument.presentationml.notesSlide+xml"/>
  <Override PartName="/ppt/tags/tag43.xml" ContentType="application/vnd.openxmlformats-officedocument.presentationml.tags+xml"/>
  <Override PartName="/ppt/tags/tag44.xml" ContentType="application/vnd.openxmlformats-officedocument.presentationml.tags+xml"/>
  <Override PartName="/ppt/notesSlides/notesSlide3.xml" ContentType="application/vnd.openxmlformats-officedocument.presentationml.notesSlide+xml"/>
  <Override PartName="/ppt/tags/tag45.xml" ContentType="application/vnd.openxmlformats-officedocument.presentationml.tags+xml"/>
  <Override PartName="/ppt/tags/tag4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50.xml" ContentType="application/vnd.openxmlformats-officedocument.presentationml.tags+xml"/>
  <Override PartName="/ppt/tags/tag51.xml" ContentType="application/vnd.openxmlformats-officedocument.presentationml.tags+xml"/>
  <Override PartName="/ppt/tags/tag52.xml" ContentType="application/vnd.openxmlformats-officedocument.presentationml.tags+xml"/>
  <Override PartName="/ppt/tags/tag53.xml" ContentType="application/vnd.openxmlformats-officedocument.presentationml.tags+xml"/>
  <Override PartName="/ppt/tags/tag54.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57.xml" ContentType="application/vnd.openxmlformats-officedocument.presentationml.tags+xml"/>
  <Override PartName="/ppt/tags/tag58.xml" ContentType="application/vnd.openxmlformats-officedocument.presentationml.tags+xml"/>
  <Override PartName="/ppt/tags/tag59.xml" ContentType="application/vnd.openxmlformats-officedocument.presentationml.tags+xml"/>
  <Override PartName="/ppt/tags/tag60.xml" ContentType="application/vnd.openxmlformats-officedocument.presentationml.tags+xml"/>
  <Override PartName="/ppt/tags/tag61.xml" ContentType="application/vnd.openxmlformats-officedocument.presentationml.tags+xml"/>
  <Override PartName="/ppt/tags/tag62.xml" ContentType="application/vnd.openxmlformats-officedocument.presentationml.tags+xml"/>
  <Override PartName="/ppt/tags/tag63.xml" ContentType="application/vnd.openxmlformats-officedocument.presentationml.tags+xml"/>
  <Override PartName="/ppt/tags/tag64.xml" ContentType="application/vnd.openxmlformats-officedocument.presentationml.tags+xml"/>
  <Override PartName="/ppt/tags/tag65.xml" ContentType="application/vnd.openxmlformats-officedocument.presentationml.tags+xml"/>
  <Override PartName="/ppt/tags/tag66.xml" ContentType="application/vnd.openxmlformats-officedocument.presentationml.tags+xml"/>
  <Override PartName="/ppt/tags/tag67.xml" ContentType="application/vnd.openxmlformats-officedocument.presentationml.tags+xml"/>
  <Override PartName="/ppt/tags/tag68.xml" ContentType="application/vnd.openxmlformats-officedocument.presentationml.tags+xml"/>
  <Override PartName="/ppt/tags/tag69.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73.xml" ContentType="application/vnd.openxmlformats-officedocument.presentationml.tags+xml"/>
  <Override PartName="/ppt/tags/tag74.xml" ContentType="application/vnd.openxmlformats-officedocument.presentationml.tags+xml"/>
  <Override PartName="/ppt/tags/tag75.xml" ContentType="application/vnd.openxmlformats-officedocument.presentationml.tags+xml"/>
  <Override PartName="/ppt/tags/tag76.xml" ContentType="application/vnd.openxmlformats-officedocument.presentationml.tags+xml"/>
  <Override PartName="/ppt/tags/tag77.xml" ContentType="application/vnd.openxmlformats-officedocument.presentationml.tags+xml"/>
  <Override PartName="/ppt/tags/tag78.xml" ContentType="application/vnd.openxmlformats-officedocument.presentationml.tags+xml"/>
  <Override PartName="/ppt/tags/tag79.xml" ContentType="application/vnd.openxmlformats-officedocument.presentationml.tags+xml"/>
  <Override PartName="/ppt/tags/tag80.xml" ContentType="application/vnd.openxmlformats-officedocument.presentationml.tags+xml"/>
  <Override PartName="/ppt/tags/tag81.xml" ContentType="application/vnd.openxmlformats-officedocument.presentationml.tags+xml"/>
  <Override PartName="/ppt/notesSlides/notesSlide4.xml" ContentType="application/vnd.openxmlformats-officedocument.presentationml.notesSlide+xml"/>
  <Override PartName="/ppt/tags/tag82.xml" ContentType="application/vnd.openxmlformats-officedocument.presentationml.tags+xml"/>
  <Override PartName="/ppt/tags/tag83.xml" ContentType="application/vnd.openxmlformats-officedocument.presentationml.tags+xml"/>
  <Override PartName="/ppt/tags/tag84.xml" ContentType="application/vnd.openxmlformats-officedocument.presentationml.tags+xml"/>
  <Override PartName="/ppt/tags/tag85.xml" ContentType="application/vnd.openxmlformats-officedocument.presentationml.tags+xml"/>
  <Override PartName="/ppt/tags/tag86.xml" ContentType="application/vnd.openxmlformats-officedocument.presentationml.tags+xml"/>
  <Override PartName="/ppt/tags/tag87.xml" ContentType="application/vnd.openxmlformats-officedocument.presentationml.tags+xml"/>
  <Override PartName="/ppt/tags/tag88.xml" ContentType="application/vnd.openxmlformats-officedocument.presentationml.tags+xml"/>
  <Override PartName="/ppt/tags/tag89.xml" ContentType="application/vnd.openxmlformats-officedocument.presentationml.tags+xml"/>
  <Override PartName="/ppt/tags/tag90.xml" ContentType="application/vnd.openxmlformats-officedocument.presentationml.tags+xml"/>
  <Override PartName="/ppt/tags/tag91.xml" ContentType="application/vnd.openxmlformats-officedocument.presentationml.tags+xml"/>
  <Override PartName="/ppt/tags/tag92.xml" ContentType="application/vnd.openxmlformats-officedocument.presentationml.tags+xml"/>
  <Override PartName="/ppt/tags/tag93.xml" ContentType="application/vnd.openxmlformats-officedocument.presentationml.tags+xml"/>
  <Override PartName="/ppt/tags/tag94.xml" ContentType="application/vnd.openxmlformats-officedocument.presentationml.tags+xml"/>
  <Override PartName="/ppt/tags/tag95.xml" ContentType="application/vnd.openxmlformats-officedocument.presentationml.tags+xml"/>
  <Override PartName="/ppt/tags/tag96.xml" ContentType="application/vnd.openxmlformats-officedocument.presentationml.tags+xml"/>
  <Override PartName="/ppt/tags/tag97.xml" ContentType="application/vnd.openxmlformats-officedocument.presentationml.tags+xml"/>
  <Override PartName="/ppt/tags/tag98.xml" ContentType="application/vnd.openxmlformats-officedocument.presentationml.tags+xml"/>
  <Override PartName="/ppt/tags/tag99.xml" ContentType="application/vnd.openxmlformats-officedocument.presentationml.tags+xml"/>
  <Override PartName="/ppt/tags/tag100.xml" ContentType="application/vnd.openxmlformats-officedocument.presentationml.tags+xml"/>
  <Override PartName="/ppt/tags/tag101.xml" ContentType="application/vnd.openxmlformats-officedocument.presentationml.tags+xml"/>
  <Override PartName="/ppt/notesSlides/notesSlide5.xml" ContentType="application/vnd.openxmlformats-officedocument.presentationml.notesSlide+xml"/>
  <Override PartName="/ppt/tags/tag102.xml" ContentType="application/vnd.openxmlformats-officedocument.presentationml.tags+xml"/>
  <Override PartName="/ppt/tags/tag103.xml" ContentType="application/vnd.openxmlformats-officedocument.presentationml.tags+xml"/>
  <Override PartName="/ppt/notesSlides/notesSlide6.xml" ContentType="application/vnd.openxmlformats-officedocument.presentationml.notesSlide+xml"/>
  <Override PartName="/ppt/tags/tag104.xml" ContentType="application/vnd.openxmlformats-officedocument.presentationml.tags+xml"/>
  <Override PartName="/ppt/tags/tag105.xml" ContentType="application/vnd.openxmlformats-officedocument.presentationml.tags+xml"/>
  <Override PartName="/ppt/tags/tag106.xml" ContentType="application/vnd.openxmlformats-officedocument.presentationml.tags+xml"/>
  <Override PartName="/ppt/tags/tag107.xml" ContentType="application/vnd.openxmlformats-officedocument.presentationml.tags+xml"/>
  <Override PartName="/ppt/tags/tag108.xml" ContentType="application/vnd.openxmlformats-officedocument.presentationml.tags+xml"/>
  <Override PartName="/ppt/tags/tag109.xml" ContentType="application/vnd.openxmlformats-officedocument.presentationml.tags+xml"/>
  <Override PartName="/ppt/tags/tag110.xml" ContentType="application/vnd.openxmlformats-officedocument.presentationml.tags+xml"/>
  <Override PartName="/ppt/tags/tag111.xml" ContentType="application/vnd.openxmlformats-officedocument.presentationml.tags+xml"/>
  <Override PartName="/ppt/tags/tag112.xml" ContentType="application/vnd.openxmlformats-officedocument.presentationml.tags+xml"/>
  <Override PartName="/ppt/tags/tag113.xml" ContentType="application/vnd.openxmlformats-officedocument.presentationml.tags+xml"/>
  <Override PartName="/ppt/tags/tag114.xml" ContentType="application/vnd.openxmlformats-officedocument.presentationml.tags+xml"/>
  <Override PartName="/ppt/tags/tag115.xml" ContentType="application/vnd.openxmlformats-officedocument.presentationml.tags+xml"/>
  <Override PartName="/ppt/tags/tag116.xml" ContentType="application/vnd.openxmlformats-officedocument.presentationml.tags+xml"/>
  <Override PartName="/ppt/tags/tag117.xml" ContentType="application/vnd.openxmlformats-officedocument.presentationml.tags+xml"/>
  <Override PartName="/ppt/tags/tag118.xml" ContentType="application/vnd.openxmlformats-officedocument.presentationml.tags+xml"/>
  <Override PartName="/ppt/tags/tag119.xml" ContentType="application/vnd.openxmlformats-officedocument.presentationml.tags+xml"/>
  <Override PartName="/ppt/tags/tag120.xml" ContentType="application/vnd.openxmlformats-officedocument.presentationml.tags+xml"/>
  <Override PartName="/ppt/tags/tag121.xml" ContentType="application/vnd.openxmlformats-officedocument.presentationml.tags+xml"/>
  <Override PartName="/ppt/tags/tag122.xml" ContentType="application/vnd.openxmlformats-officedocument.presentationml.tags+xml"/>
  <Override PartName="/ppt/tags/tag123.xml" ContentType="application/vnd.openxmlformats-officedocument.presentationml.tags+xml"/>
  <Override PartName="/ppt/tags/tag124.xml" ContentType="application/vnd.openxmlformats-officedocument.presentationml.tags+xml"/>
  <Override PartName="/ppt/tags/tag125.xml" ContentType="application/vnd.openxmlformats-officedocument.presentationml.tags+xml"/>
  <Override PartName="/ppt/tags/tag126.xml" ContentType="application/vnd.openxmlformats-officedocument.presentationml.tags+xml"/>
  <Override PartName="/ppt/notesSlides/notesSlide7.xml" ContentType="application/vnd.openxmlformats-officedocument.presentationml.notesSlide+xml"/>
  <Override PartName="/ppt/tags/tag127.xml" ContentType="application/vnd.openxmlformats-officedocument.presentationml.tags+xml"/>
  <Override PartName="/ppt/tags/tag128.xml" ContentType="application/vnd.openxmlformats-officedocument.presentationml.tags+xml"/>
  <Override PartName="/ppt/tags/tag129.xml" ContentType="application/vnd.openxmlformats-officedocument.presentationml.tags+xml"/>
  <Override PartName="/ppt/tags/tag130.xml" ContentType="application/vnd.openxmlformats-officedocument.presentationml.tags+xml"/>
  <Override PartName="/ppt/tags/tag131.xml" ContentType="application/vnd.openxmlformats-officedocument.presentationml.tags+xml"/>
  <Override PartName="/ppt/notesSlides/notesSlide8.xml" ContentType="application/vnd.openxmlformats-officedocument.presentationml.notesSlide+xml"/>
  <Override PartName="/ppt/tags/tag132.xml" ContentType="application/vnd.openxmlformats-officedocument.presentationml.tags+xml"/>
  <Override PartName="/ppt/tags/tag133.xml" ContentType="application/vnd.openxmlformats-officedocument.presentationml.tags+xml"/>
  <Override PartName="/ppt/tags/tag134.xml" ContentType="application/vnd.openxmlformats-officedocument.presentationml.tags+xml"/>
  <Override PartName="/ppt/tags/tag135.xml" ContentType="application/vnd.openxmlformats-officedocument.presentationml.tags+xml"/>
  <Override PartName="/ppt/tags/tag136.xml" ContentType="application/vnd.openxmlformats-officedocument.presentationml.tags+xml"/>
  <Override PartName="/ppt/tags/tag137.xml" ContentType="application/vnd.openxmlformats-officedocument.presentationml.tags+xml"/>
  <Override PartName="/ppt/tags/tag138.xml" ContentType="application/vnd.openxmlformats-officedocument.presentationml.tags+xml"/>
  <Override PartName="/ppt/tags/tag139.xml" ContentType="application/vnd.openxmlformats-officedocument.presentationml.tags+xml"/>
  <Override PartName="/ppt/tags/tag140.xml" ContentType="application/vnd.openxmlformats-officedocument.presentationml.tags+xml"/>
  <Override PartName="/ppt/tags/tag141.xml" ContentType="application/vnd.openxmlformats-officedocument.presentationml.tags+xml"/>
  <Override PartName="/ppt/tags/tag142.xml" ContentType="application/vnd.openxmlformats-officedocument.presentationml.tags+xml"/>
  <Override PartName="/ppt/tags/tag143.xml" ContentType="application/vnd.openxmlformats-officedocument.presentationml.tags+xml"/>
  <Override PartName="/ppt/tags/tag144.xml" ContentType="application/vnd.openxmlformats-officedocument.presentationml.tags+xml"/>
  <Override PartName="/ppt/tags/tag145.xml" ContentType="application/vnd.openxmlformats-officedocument.presentationml.tags+xml"/>
  <Override PartName="/ppt/tags/tag146.xml" ContentType="application/vnd.openxmlformats-officedocument.presentationml.tags+xml"/>
  <Override PartName="/ppt/tags/tag147.xml" ContentType="application/vnd.openxmlformats-officedocument.presentationml.tags+xml"/>
  <Override PartName="/ppt/tags/tag148.xml" ContentType="application/vnd.openxmlformats-officedocument.presentationml.tags+xml"/>
  <Override PartName="/ppt/tags/tag149.xml" ContentType="application/vnd.openxmlformats-officedocument.presentationml.tags+xml"/>
  <Override PartName="/ppt/tags/tag150.xml" ContentType="application/vnd.openxmlformats-officedocument.presentationml.tags+xml"/>
  <Override PartName="/ppt/tags/tag151.xml" ContentType="application/vnd.openxmlformats-officedocument.presentationml.tags+xml"/>
  <Override PartName="/ppt/tags/tag152.xml" ContentType="application/vnd.openxmlformats-officedocument.presentationml.tags+xml"/>
  <Override PartName="/ppt/tags/tag153.xml" ContentType="application/vnd.openxmlformats-officedocument.presentationml.tags+xml"/>
  <Override PartName="/ppt/tags/tag154.xml" ContentType="application/vnd.openxmlformats-officedocument.presentationml.tags+xml"/>
  <Override PartName="/ppt/tags/tag155.xml" ContentType="application/vnd.openxmlformats-officedocument.presentationml.tags+xml"/>
  <Override PartName="/ppt/tags/tag156.xml" ContentType="application/vnd.openxmlformats-officedocument.presentationml.tags+xml"/>
  <Override PartName="/ppt/tags/tag157.xml" ContentType="application/vnd.openxmlformats-officedocument.presentationml.tags+xml"/>
  <Override PartName="/ppt/tags/tag158.xml" ContentType="application/vnd.openxmlformats-officedocument.presentationml.tags+xml"/>
  <Override PartName="/ppt/tags/tag159.xml" ContentType="application/vnd.openxmlformats-officedocument.presentationml.tags+xml"/>
  <Override PartName="/ppt/tags/tag160.xml" ContentType="application/vnd.openxmlformats-officedocument.presentationml.tags+xml"/>
  <Override PartName="/ppt/tags/tag161.xml" ContentType="application/vnd.openxmlformats-officedocument.presentationml.tags+xml"/>
  <Override PartName="/ppt/tags/tag162.xml" ContentType="application/vnd.openxmlformats-officedocument.presentationml.tags+xml"/>
  <Override PartName="/ppt/tags/tag163.xml" ContentType="application/vnd.openxmlformats-officedocument.presentationml.tags+xml"/>
  <Override PartName="/ppt/tags/tag164.xml" ContentType="application/vnd.openxmlformats-officedocument.presentationml.tags+xml"/>
  <Override PartName="/ppt/tags/tag165.xml" ContentType="application/vnd.openxmlformats-officedocument.presentationml.tags+xml"/>
  <Override PartName="/ppt/tags/tag166.xml" ContentType="application/vnd.openxmlformats-officedocument.presentationml.tags+xml"/>
  <Override PartName="/ppt/tags/tag167.xml" ContentType="application/vnd.openxmlformats-officedocument.presentationml.tags+xml"/>
  <Override PartName="/ppt/tags/tag168.xml" ContentType="application/vnd.openxmlformats-officedocument.presentationml.tags+xml"/>
  <Override PartName="/ppt/tags/tag169.xml" ContentType="application/vnd.openxmlformats-officedocument.presentationml.tags+xml"/>
  <Override PartName="/ppt/tags/tag170.xml" ContentType="application/vnd.openxmlformats-officedocument.presentationml.tags+xml"/>
  <Override PartName="/ppt/tags/tag171.xml" ContentType="application/vnd.openxmlformats-officedocument.presentationml.tags+xml"/>
  <Override PartName="/ppt/notesSlides/notesSlide9.xml" ContentType="application/vnd.openxmlformats-officedocument.presentationml.notesSlide+xml"/>
  <Override PartName="/ppt/tags/tag172.xml" ContentType="application/vnd.openxmlformats-officedocument.presentationml.tags+xml"/>
  <Override PartName="/ppt/tags/tag173.xml" ContentType="application/vnd.openxmlformats-officedocument.presentationml.tags+xml"/>
  <Override PartName="/ppt/tags/tag174.xml" ContentType="application/vnd.openxmlformats-officedocument.presentationml.tags+xml"/>
  <Override PartName="/ppt/notesSlides/notesSlide10.xml" ContentType="application/vnd.openxmlformats-officedocument.presentationml.notesSlide+xml"/>
  <Override PartName="/ppt/tags/tag175.xml" ContentType="application/vnd.openxmlformats-officedocument.presentationml.tags+xml"/>
  <Override PartName="/ppt/tags/tag176.xml" ContentType="application/vnd.openxmlformats-officedocument.presentationml.tags+xml"/>
  <Override PartName="/ppt/tags/tag177.xml" ContentType="application/vnd.openxmlformats-officedocument.presentationml.tags+xml"/>
  <Override PartName="/ppt/tags/tag178.xml" ContentType="application/vnd.openxmlformats-officedocument.presentationml.tags+xml"/>
  <Override PartName="/ppt/tags/tag179.xml" ContentType="application/vnd.openxmlformats-officedocument.presentationml.tags+xml"/>
  <Override PartName="/ppt/tags/tag180.xml" ContentType="application/vnd.openxmlformats-officedocument.presentationml.tags+xml"/>
  <Override PartName="/ppt/notesSlides/notesSlide11.xml" ContentType="application/vnd.openxmlformats-officedocument.presentationml.notesSlide+xml"/>
  <Override PartName="/ppt/tags/tag181.xml" ContentType="application/vnd.openxmlformats-officedocument.presentationml.tags+xml"/>
  <Override PartName="/ppt/tags/tag182.xml" ContentType="application/vnd.openxmlformats-officedocument.presentationml.tags+xml"/>
  <Override PartName="/ppt/tags/tag183.xml" ContentType="application/vnd.openxmlformats-officedocument.presentationml.tags+xml"/>
  <Override PartName="/ppt/tags/tag184.xml" ContentType="application/vnd.openxmlformats-officedocument.presentationml.tags+xml"/>
  <Override PartName="/ppt/tags/tag185.xml" ContentType="application/vnd.openxmlformats-officedocument.presentationml.tags+xml"/>
  <Override PartName="/ppt/tags/tag186.xml" ContentType="application/vnd.openxmlformats-officedocument.presentationml.tags+xml"/>
  <Override PartName="/ppt/notesSlides/notesSlide12.xml" ContentType="application/vnd.openxmlformats-officedocument.presentationml.notesSlide+xml"/>
  <Override PartName="/ppt/tags/tag187.xml" ContentType="application/vnd.openxmlformats-officedocument.presentationml.tags+xml"/>
  <Override PartName="/ppt/tags/tag188.xml" ContentType="application/vnd.openxmlformats-officedocument.presentationml.tags+xml"/>
  <Override PartName="/ppt/tags/tag189.xml" ContentType="application/vnd.openxmlformats-officedocument.presentationml.tags+xml"/>
  <Override PartName="/ppt/tags/tag190.xml" ContentType="application/vnd.openxmlformats-officedocument.presentationml.tags+xml"/>
  <Override PartName="/ppt/tags/tag191.xml" ContentType="application/vnd.openxmlformats-officedocument.presentationml.tags+xml"/>
  <Override PartName="/ppt/tags/tag192.xml" ContentType="application/vnd.openxmlformats-officedocument.presentationml.tags+xml"/>
  <Override PartName="/ppt/tags/tag193.xml" ContentType="application/vnd.openxmlformats-officedocument.presentationml.tags+xml"/>
  <Override PartName="/ppt/tags/tag194.xml" ContentType="application/vnd.openxmlformats-officedocument.presentationml.tags+xml"/>
  <Override PartName="/ppt/tags/tag195.xml" ContentType="application/vnd.openxmlformats-officedocument.presentationml.tags+xml"/>
  <Override PartName="/ppt/tags/tag196.xml" ContentType="application/vnd.openxmlformats-officedocument.presentationml.tags+xml"/>
  <Override PartName="/ppt/tags/tag197.xml" ContentType="application/vnd.openxmlformats-officedocument.presentationml.tags+xml"/>
  <Override PartName="/ppt/tags/tag198.xml" ContentType="application/vnd.openxmlformats-officedocument.presentationml.tags+xml"/>
  <Override PartName="/ppt/tags/tag199.xml" ContentType="application/vnd.openxmlformats-officedocument.presentationml.tags+xml"/>
  <Override PartName="/ppt/tags/tag200.xml" ContentType="application/vnd.openxmlformats-officedocument.presentationml.tags+xml"/>
  <Override PartName="/ppt/tags/tag201.xml" ContentType="application/vnd.openxmlformats-officedocument.presentationml.tags+xml"/>
  <Override PartName="/ppt/tags/tag202.xml" ContentType="application/vnd.openxmlformats-officedocument.presentationml.tags+xml"/>
  <Override PartName="/ppt/tags/tag203.xml" ContentType="application/vnd.openxmlformats-officedocument.presentationml.tags+xml"/>
  <Override PartName="/ppt/tags/tag204.xml" ContentType="application/vnd.openxmlformats-officedocument.presentationml.tags+xml"/>
  <Override PartName="/ppt/tags/tag205.xml" ContentType="application/vnd.openxmlformats-officedocument.presentationml.tags+xml"/>
  <Override PartName="/ppt/tags/tag206.xml" ContentType="application/vnd.openxmlformats-officedocument.presentationml.tags+xml"/>
  <Override PartName="/ppt/tags/tag207.xml" ContentType="application/vnd.openxmlformats-officedocument.presentationml.tags+xml"/>
  <Override PartName="/ppt/tags/tag208.xml" ContentType="application/vnd.openxmlformats-officedocument.presentationml.tags+xml"/>
  <Override PartName="/ppt/tags/tag209.xml" ContentType="application/vnd.openxmlformats-officedocument.presentationml.tags+xml"/>
  <Override PartName="/ppt/tags/tag210.xml" ContentType="application/vnd.openxmlformats-officedocument.presentationml.tags+xml"/>
  <Override PartName="/ppt/tags/tag211.xml" ContentType="application/vnd.openxmlformats-officedocument.presentationml.tags+xml"/>
  <Override PartName="/ppt/tags/tag212.xml" ContentType="application/vnd.openxmlformats-officedocument.presentationml.tags+xml"/>
  <Override PartName="/ppt/tags/tag213.xml" ContentType="application/vnd.openxmlformats-officedocument.presentationml.tags+xml"/>
  <Override PartName="/ppt/tags/tag214.xml" ContentType="application/vnd.openxmlformats-officedocument.presentationml.tags+xml"/>
  <Override PartName="/ppt/tags/tag215.xml" ContentType="application/vnd.openxmlformats-officedocument.presentationml.tags+xml"/>
  <Override PartName="/ppt/tags/tag216.xml" ContentType="application/vnd.openxmlformats-officedocument.presentationml.tags+xml"/>
  <Override PartName="/ppt/tags/tag217.xml" ContentType="application/vnd.openxmlformats-officedocument.presentationml.tags+xml"/>
  <Override PartName="/ppt/tags/tag218.xml" ContentType="application/vnd.openxmlformats-officedocument.presentationml.tags+xml"/>
  <Override PartName="/ppt/tags/tag219.xml" ContentType="application/vnd.openxmlformats-officedocument.presentationml.tags+xml"/>
  <Override PartName="/ppt/tags/tag220.xml" ContentType="application/vnd.openxmlformats-officedocument.presentationml.tags+xml"/>
  <Override PartName="/ppt/tags/tag221.xml" ContentType="application/vnd.openxmlformats-officedocument.presentationml.tags+xml"/>
  <Override PartName="/ppt/tags/tag222.xml" ContentType="application/vnd.openxmlformats-officedocument.presentationml.tags+xml"/>
  <Override PartName="/ppt/tags/tag223.xml" ContentType="application/vnd.openxmlformats-officedocument.presentationml.tags+xml"/>
  <Override PartName="/ppt/tags/tag224.xml" ContentType="application/vnd.openxmlformats-officedocument.presentationml.tags+xml"/>
  <Override PartName="/ppt/tags/tag225.xml" ContentType="application/vnd.openxmlformats-officedocument.presentationml.tags+xml"/>
  <Override PartName="/ppt/tags/tag226.xml" ContentType="application/vnd.openxmlformats-officedocument.presentationml.tags+xml"/>
  <Override PartName="/ppt/tags/tag227.xml" ContentType="application/vnd.openxmlformats-officedocument.presentationml.tags+xml"/>
  <Override PartName="/ppt/tags/tag228.xml" ContentType="application/vnd.openxmlformats-officedocument.presentationml.tags+xml"/>
  <Override PartName="/ppt/tags/tag229.xml" ContentType="application/vnd.openxmlformats-officedocument.presentationml.tags+xml"/>
  <Override PartName="/ppt/tags/tag230.xml" ContentType="application/vnd.openxmlformats-officedocument.presentationml.tags+xml"/>
  <Override PartName="/ppt/notesSlides/notesSlide13.xml" ContentType="application/vnd.openxmlformats-officedocument.presentationml.notesSlide+xml"/>
  <Override PartName="/ppt/tags/tag231.xml" ContentType="application/vnd.openxmlformats-officedocument.presentationml.tags+xml"/>
  <Override PartName="/ppt/tags/tag232.xml" ContentType="application/vnd.openxmlformats-officedocument.presentationml.tags+xml"/>
  <Override PartName="/ppt/tags/tag233.xml" ContentType="application/vnd.openxmlformats-officedocument.presentationml.tags+xml"/>
  <Override PartName="/ppt/tags/tag234.xml" ContentType="application/vnd.openxmlformats-officedocument.presentationml.tags+xml"/>
  <Override PartName="/ppt/tags/tag235.xml" ContentType="application/vnd.openxmlformats-officedocument.presentationml.tags+xml"/>
  <Override PartName="/ppt/tags/tag236.xml" ContentType="application/vnd.openxmlformats-officedocument.presentationml.tags+xml"/>
  <Override PartName="/ppt/tags/tag237.xml" ContentType="application/vnd.openxmlformats-officedocument.presentationml.tags+xml"/>
  <Override PartName="/ppt/tags/tag238.xml" ContentType="application/vnd.openxmlformats-officedocument.presentationml.tags+xml"/>
  <Override PartName="/ppt/tags/tag239.xml" ContentType="application/vnd.openxmlformats-officedocument.presentationml.tags+xml"/>
  <Override PartName="/ppt/notesSlides/notesSlide14.xml" ContentType="application/vnd.openxmlformats-officedocument.presentationml.notesSlide+xml"/>
  <Override PartName="/ppt/tags/tag240.xml" ContentType="application/vnd.openxmlformats-officedocument.presentationml.tags+xml"/>
  <Override PartName="/ppt/tags/tag241.xml" ContentType="application/vnd.openxmlformats-officedocument.presentationml.tags+xml"/>
  <Override PartName="/ppt/tags/tag242.xml" ContentType="application/vnd.openxmlformats-officedocument.presentationml.tags+xml"/>
  <Override PartName="/ppt/tags/tag243.xml" ContentType="application/vnd.openxmlformats-officedocument.presentationml.tags+xml"/>
  <Override PartName="/ppt/tags/tag244.xml" ContentType="application/vnd.openxmlformats-officedocument.presentationml.tags+xml"/>
  <Override PartName="/ppt/tags/tag245.xml" ContentType="application/vnd.openxmlformats-officedocument.presentationml.tags+xml"/>
  <Override PartName="/ppt/tags/tag246.xml" ContentType="application/vnd.openxmlformats-officedocument.presentationml.tags+xml"/>
  <Override PartName="/ppt/tags/tag247.xml" ContentType="application/vnd.openxmlformats-officedocument.presentationml.tags+xml"/>
  <Override PartName="/ppt/tags/tag248.xml" ContentType="application/vnd.openxmlformats-officedocument.presentationml.tags+xml"/>
  <Override PartName="/ppt/tags/tag249.xml" ContentType="application/vnd.openxmlformats-officedocument.presentationml.tags+xml"/>
  <Override PartName="/ppt/tags/tag250.xml" ContentType="application/vnd.openxmlformats-officedocument.presentationml.tags+xml"/>
  <Override PartName="/ppt/tags/tag251.xml" ContentType="application/vnd.openxmlformats-officedocument.presentationml.tags+xml"/>
  <Override PartName="/ppt/tags/tag252.xml" ContentType="application/vnd.openxmlformats-officedocument.presentationml.tags+xml"/>
  <Override PartName="/ppt/tags/tag253.xml" ContentType="application/vnd.openxmlformats-officedocument.presentationml.tags+xml"/>
  <Override PartName="/ppt/tags/tag254.xml" ContentType="application/vnd.openxmlformats-officedocument.presentationml.tags+xml"/>
  <Override PartName="/ppt/tags/tag255.xml" ContentType="application/vnd.openxmlformats-officedocument.presentationml.tags+xml"/>
  <Override PartName="/ppt/tags/tag256.xml" ContentType="application/vnd.openxmlformats-officedocument.presentationml.tags+xml"/>
  <Override PartName="/ppt/tags/tag257.xml" ContentType="application/vnd.openxmlformats-officedocument.presentationml.tags+xml"/>
  <Override PartName="/ppt/tags/tag258.xml" ContentType="application/vnd.openxmlformats-officedocument.presentationml.tags+xml"/>
  <Override PartName="/ppt/tags/tag259.xml" ContentType="application/vnd.openxmlformats-officedocument.presentationml.tags+xml"/>
  <Override PartName="/ppt/tags/tag260.xml" ContentType="application/vnd.openxmlformats-officedocument.presentationml.tags+xml"/>
  <Override PartName="/ppt/tags/tag261.xml" ContentType="application/vnd.openxmlformats-officedocument.presentationml.tags+xml"/>
  <Override PartName="/ppt/tags/tag262.xml" ContentType="application/vnd.openxmlformats-officedocument.presentationml.tags+xml"/>
  <Override PartName="/ppt/tags/tag263.xml" ContentType="application/vnd.openxmlformats-officedocument.presentationml.tags+xml"/>
  <Override PartName="/ppt/tags/tag264.xml" ContentType="application/vnd.openxmlformats-officedocument.presentationml.tags+xml"/>
  <Override PartName="/ppt/tags/tag265.xml" ContentType="application/vnd.openxmlformats-officedocument.presentationml.tags+xml"/>
  <Override PartName="/ppt/tags/tag266.xml" ContentType="application/vnd.openxmlformats-officedocument.presentationml.tags+xml"/>
  <Override PartName="/ppt/tags/tag267.xml" ContentType="application/vnd.openxmlformats-officedocument.presentationml.tags+xml"/>
  <Override PartName="/ppt/tags/tag268.xml" ContentType="application/vnd.openxmlformats-officedocument.presentationml.tags+xml"/>
  <Override PartName="/ppt/tags/tag269.xml" ContentType="application/vnd.openxmlformats-officedocument.presentationml.tags+xml"/>
  <Override PartName="/ppt/tags/tag270.xml" ContentType="application/vnd.openxmlformats-officedocument.presentationml.tags+xml"/>
  <Override PartName="/ppt/tags/tag271.xml" ContentType="application/vnd.openxmlformats-officedocument.presentationml.tags+xml"/>
  <Override PartName="/ppt/tags/tag272.xml" ContentType="application/vnd.openxmlformats-officedocument.presentationml.tags+xml"/>
  <Override PartName="/ppt/tags/tag273.xml" ContentType="application/vnd.openxmlformats-officedocument.presentationml.tags+xml"/>
  <Override PartName="/ppt/tags/tag274.xml" ContentType="application/vnd.openxmlformats-officedocument.presentationml.tags+xml"/>
  <Override PartName="/ppt/tags/tag275.xml" ContentType="application/vnd.openxmlformats-officedocument.presentationml.tags+xml"/>
  <Override PartName="/ppt/tags/tag276.xml" ContentType="application/vnd.openxmlformats-officedocument.presentationml.tags+xml"/>
  <Override PartName="/ppt/tags/tag277.xml" ContentType="application/vnd.openxmlformats-officedocument.presentationml.tags+xml"/>
  <Override PartName="/ppt/tags/tag278.xml" ContentType="application/vnd.openxmlformats-officedocument.presentationml.tags+xml"/>
  <Override PartName="/ppt/tags/tag279.xml" ContentType="application/vnd.openxmlformats-officedocument.presentationml.tags+xml"/>
  <Override PartName="/ppt/tags/tag280.xml" ContentType="application/vnd.openxmlformats-officedocument.presentationml.tags+xml"/>
  <Override PartName="/ppt/tags/tag281.xml" ContentType="application/vnd.openxmlformats-officedocument.presentationml.tags+xml"/>
  <Override PartName="/ppt/tags/tag282.xml" ContentType="application/vnd.openxmlformats-officedocument.presentationml.tags+xml"/>
  <Override PartName="/ppt/tags/tag283.xml" ContentType="application/vnd.openxmlformats-officedocument.presentationml.tags+xml"/>
  <Override PartName="/ppt/tags/tag284.xml" ContentType="application/vnd.openxmlformats-officedocument.presentationml.tags+xml"/>
  <Override PartName="/ppt/tags/tag285.xml" ContentType="application/vnd.openxmlformats-officedocument.presentationml.tags+xml"/>
  <Override PartName="/ppt/tags/tag286.xml" ContentType="application/vnd.openxmlformats-officedocument.presentationml.tags+xml"/>
  <Override PartName="/ppt/tags/tag287.xml" ContentType="application/vnd.openxmlformats-officedocument.presentationml.tags+xml"/>
  <Override PartName="/ppt/tags/tag288.xml" ContentType="application/vnd.openxmlformats-officedocument.presentationml.tags+xml"/>
  <Override PartName="/ppt/tags/tag289.xml" ContentType="application/vnd.openxmlformats-officedocument.presentationml.tags+xml"/>
  <Override PartName="/ppt/tags/tag290.xml" ContentType="application/vnd.openxmlformats-officedocument.presentationml.tags+xml"/>
  <Override PartName="/ppt/tags/tag291.xml" ContentType="application/vnd.openxmlformats-officedocument.presentationml.tags+xml"/>
  <Override PartName="/ppt/tags/tag292.xml" ContentType="application/vnd.openxmlformats-officedocument.presentationml.tags+xml"/>
  <Override PartName="/ppt/tags/tag293.xml" ContentType="application/vnd.openxmlformats-officedocument.presentationml.tags+xml"/>
  <Override PartName="/ppt/tags/tag294.xml" ContentType="application/vnd.openxmlformats-officedocument.presentationml.tags+xml"/>
  <Override PartName="/ppt/notesSlides/notesSlide15.xml" ContentType="application/vnd.openxmlformats-officedocument.presentationml.notesSlide+xml"/>
  <Override PartName="/ppt/tags/tag295.xml" ContentType="application/vnd.openxmlformats-officedocument.presentationml.tags+xml"/>
  <Override PartName="/ppt/tags/tag296.xml" ContentType="application/vnd.openxmlformats-officedocument.presentationml.tags+xml"/>
  <Override PartName="/ppt/tags/tag297.xml" ContentType="application/vnd.openxmlformats-officedocument.presentationml.tags+xml"/>
  <Override PartName="/ppt/tags/tag298.xml" ContentType="application/vnd.openxmlformats-officedocument.presentationml.tags+xml"/>
  <Override PartName="/ppt/tags/tag299.xml" ContentType="application/vnd.openxmlformats-officedocument.presentationml.tags+xml"/>
  <Override PartName="/ppt/tags/tag300.xml" ContentType="application/vnd.openxmlformats-officedocument.presentationml.tags+xml"/>
  <Override PartName="/ppt/notesSlides/notesSlide16.xml" ContentType="application/vnd.openxmlformats-officedocument.presentationml.notesSlide+xml"/>
  <Override PartName="/ppt/tags/tag301.xml" ContentType="application/vnd.openxmlformats-officedocument.presentationml.tags+xml"/>
  <Override PartName="/ppt/tags/tag302.xml" ContentType="application/vnd.openxmlformats-officedocument.presentationml.tags+xml"/>
  <Override PartName="/ppt/tags/tag303.xml" ContentType="application/vnd.openxmlformats-officedocument.presentationml.tags+xml"/>
  <Override PartName="/ppt/tags/tag304.xml" ContentType="application/vnd.openxmlformats-officedocument.presentationml.tags+xml"/>
  <Override PartName="/ppt/tags/tag305.xml" ContentType="application/vnd.openxmlformats-officedocument.presentationml.tags+xml"/>
  <Override PartName="/ppt/tags/tag306.xml" ContentType="application/vnd.openxmlformats-officedocument.presentationml.tags+xml"/>
  <Override PartName="/ppt/tags/tag307.xml" ContentType="application/vnd.openxmlformats-officedocument.presentationml.tags+xml"/>
  <Override PartName="/ppt/tags/tag308.xml" ContentType="application/vnd.openxmlformats-officedocument.presentationml.tags+xml"/>
  <Override PartName="/ppt/tags/tag309.xml" ContentType="application/vnd.openxmlformats-officedocument.presentationml.tags+xml"/>
  <Override PartName="/ppt/tags/tag310.xml" ContentType="application/vnd.openxmlformats-officedocument.presentationml.tags+xml"/>
  <Override PartName="/ppt/tags/tag311.xml" ContentType="application/vnd.openxmlformats-officedocument.presentationml.tags+xml"/>
  <Override PartName="/ppt/tags/tag312.xml" ContentType="application/vnd.openxmlformats-officedocument.presentationml.tags+xml"/>
  <Override PartName="/ppt/tags/tag313.xml" ContentType="application/vnd.openxmlformats-officedocument.presentationml.tags+xml"/>
  <Override PartName="/ppt/tags/tag314.xml" ContentType="application/vnd.openxmlformats-officedocument.presentationml.tags+xml"/>
  <Override PartName="/ppt/tags/tag315.xml" ContentType="application/vnd.openxmlformats-officedocument.presentationml.tags+xml"/>
  <Override PartName="/ppt/tags/tag316.xml" ContentType="application/vnd.openxmlformats-officedocument.presentationml.tags+xml"/>
  <Override PartName="/ppt/tags/tag317.xml" ContentType="application/vnd.openxmlformats-officedocument.presentationml.tags+xml"/>
  <Override PartName="/ppt/tags/tag318.xml" ContentType="application/vnd.openxmlformats-officedocument.presentationml.tags+xml"/>
  <Override PartName="/ppt/tags/tag319.xml" ContentType="application/vnd.openxmlformats-officedocument.presentationml.tags+xml"/>
  <Override PartName="/ppt/tags/tag320.xml" ContentType="application/vnd.openxmlformats-officedocument.presentationml.tags+xml"/>
  <Override PartName="/ppt/tags/tag321.xml" ContentType="application/vnd.openxmlformats-officedocument.presentationml.tags+xml"/>
  <Override PartName="/ppt/tags/tag322.xml" ContentType="application/vnd.openxmlformats-officedocument.presentationml.tags+xml"/>
  <Override PartName="/ppt/tags/tag323.xml" ContentType="application/vnd.openxmlformats-officedocument.presentationml.tags+xml"/>
  <Override PartName="/ppt/tags/tag324.xml" ContentType="application/vnd.openxmlformats-officedocument.presentationml.tags+xml"/>
  <Override PartName="/ppt/tags/tag325.xml" ContentType="application/vnd.openxmlformats-officedocument.presentationml.tags+xml"/>
  <Override PartName="/ppt/tags/tag326.xml" ContentType="application/vnd.openxmlformats-officedocument.presentationml.tags+xml"/>
  <Override PartName="/ppt/tags/tag327.xml" ContentType="application/vnd.openxmlformats-officedocument.presentationml.tags+xml"/>
  <Override PartName="/ppt/tags/tag328.xml" ContentType="application/vnd.openxmlformats-officedocument.presentationml.tags+xml"/>
  <Override PartName="/ppt/tags/tag329.xml" ContentType="application/vnd.openxmlformats-officedocument.presentationml.tags+xml"/>
  <Override PartName="/ppt/tags/tag330.xml" ContentType="application/vnd.openxmlformats-officedocument.presentationml.tags+xml"/>
  <Override PartName="/ppt/tags/tag331.xml" ContentType="application/vnd.openxmlformats-officedocument.presentationml.tags+xml"/>
  <Override PartName="/ppt/tags/tag332.xml" ContentType="application/vnd.openxmlformats-officedocument.presentationml.tags+xml"/>
  <Override PartName="/ppt/tags/tag333.xml" ContentType="application/vnd.openxmlformats-officedocument.presentationml.tags+xml"/>
  <Override PartName="/ppt/tags/tag334.xml" ContentType="application/vnd.openxmlformats-officedocument.presentationml.tags+xml"/>
  <Override PartName="/ppt/tags/tag335.xml" ContentType="application/vnd.openxmlformats-officedocument.presentationml.tags+xml"/>
  <Override PartName="/ppt/tags/tag336.xml" ContentType="application/vnd.openxmlformats-officedocument.presentationml.tags+xml"/>
  <Override PartName="/ppt/tags/tag337.xml" ContentType="application/vnd.openxmlformats-officedocument.presentationml.tags+xml"/>
  <Override PartName="/ppt/tags/tag338.xml" ContentType="application/vnd.openxmlformats-officedocument.presentationml.tags+xml"/>
  <Override PartName="/ppt/tags/tag339.xml" ContentType="application/vnd.openxmlformats-officedocument.presentationml.tags+xml"/>
  <Override PartName="/ppt/tags/tag340.xml" ContentType="application/vnd.openxmlformats-officedocument.presentationml.tags+xml"/>
  <Override PartName="/ppt/tags/tag341.xml" ContentType="application/vnd.openxmlformats-officedocument.presentationml.tags+xml"/>
  <Override PartName="/ppt/tags/tag342.xml" ContentType="application/vnd.openxmlformats-officedocument.presentationml.tags+xml"/>
  <Override PartName="/ppt/tags/tag343.xml" ContentType="application/vnd.openxmlformats-officedocument.presentationml.tags+xml"/>
  <Override PartName="/ppt/tags/tag344.xml" ContentType="application/vnd.openxmlformats-officedocument.presentationml.tags+xml"/>
  <Override PartName="/ppt/tags/tag345.xml" ContentType="application/vnd.openxmlformats-officedocument.presentationml.tags+xml"/>
  <Override PartName="/ppt/tags/tag346.xml" ContentType="application/vnd.openxmlformats-officedocument.presentationml.tags+xml"/>
  <Override PartName="/ppt/tags/tag347.xml" ContentType="application/vnd.openxmlformats-officedocument.presentationml.tags+xml"/>
  <Override PartName="/ppt/tags/tag348.xml" ContentType="application/vnd.openxmlformats-officedocument.presentationml.tags+xml"/>
  <Override PartName="/ppt/tags/tag349.xml" ContentType="application/vnd.openxmlformats-officedocument.presentationml.tags+xml"/>
  <Override PartName="/ppt/tags/tag350.xml" ContentType="application/vnd.openxmlformats-officedocument.presentationml.tags+xml"/>
  <Override PartName="/ppt/tags/tag351.xml" ContentType="application/vnd.openxmlformats-officedocument.presentationml.tags+xml"/>
  <Override PartName="/ppt/tags/tag352.xml" ContentType="application/vnd.openxmlformats-officedocument.presentationml.tags+xml"/>
  <Override PartName="/ppt/tags/tag353.xml" ContentType="application/vnd.openxmlformats-officedocument.presentationml.tags+xml"/>
  <Override PartName="/ppt/tags/tag354.xml" ContentType="application/vnd.openxmlformats-officedocument.presentationml.tags+xml"/>
  <Override PartName="/ppt/tags/tag355.xml" ContentType="application/vnd.openxmlformats-officedocument.presentationml.tags+xml"/>
  <Override PartName="/ppt/tags/tag356.xml" ContentType="application/vnd.openxmlformats-officedocument.presentationml.tags+xml"/>
  <Override PartName="/ppt/tags/tag357.xml" ContentType="application/vnd.openxmlformats-officedocument.presentationml.tags+xml"/>
  <Override PartName="/ppt/tags/tag358.xml" ContentType="application/vnd.openxmlformats-officedocument.presentationml.tags+xml"/>
  <Override PartName="/ppt/tags/tag359.xml" ContentType="application/vnd.openxmlformats-officedocument.presentationml.tags+xml"/>
  <Override PartName="/ppt/tags/tag360.xml" ContentType="application/vnd.openxmlformats-officedocument.presentationml.tags+xml"/>
  <Override PartName="/ppt/tags/tag361.xml" ContentType="application/vnd.openxmlformats-officedocument.presentationml.tags+xml"/>
  <Override PartName="/ppt/notesSlides/notesSlide17.xml" ContentType="application/vnd.openxmlformats-officedocument.presentationml.notesSlide+xml"/>
  <Override PartName="/ppt/tags/tag362.xml" ContentType="application/vnd.openxmlformats-officedocument.presentationml.tags+xml"/>
  <Override PartName="/ppt/tags/tag363.xml" ContentType="application/vnd.openxmlformats-officedocument.presentationml.tags+xml"/>
  <Override PartName="/ppt/notesSlides/notesSlide18.xml" ContentType="application/vnd.openxmlformats-officedocument.presentationml.notesSlide+xml"/>
  <Override PartName="/ppt/tags/tag364.xml" ContentType="application/vnd.openxmlformats-officedocument.presentationml.tags+xml"/>
  <Override PartName="/ppt/tags/tag365.xml" ContentType="application/vnd.openxmlformats-officedocument.presentationml.tags+xml"/>
  <Override PartName="/ppt/tags/tag366.xml" ContentType="application/vnd.openxmlformats-officedocument.presentationml.tags+xml"/>
  <Override PartName="/ppt/tags/tag367.xml" ContentType="application/vnd.openxmlformats-officedocument.presentationml.tags+xml"/>
  <Override PartName="/ppt/tags/tag368.xml" ContentType="application/vnd.openxmlformats-officedocument.presentationml.tags+xml"/>
  <Override PartName="/ppt/tags/tag369.xml" ContentType="application/vnd.openxmlformats-officedocument.presentationml.tags+xml"/>
  <Override PartName="/ppt/tags/tag370.xml" ContentType="application/vnd.openxmlformats-officedocument.presentationml.tags+xml"/>
  <Override PartName="/ppt/tags/tag371.xml" ContentType="application/vnd.openxmlformats-officedocument.presentationml.tags+xml"/>
  <Override PartName="/ppt/notesSlides/notesSlide19.xml" ContentType="application/vnd.openxmlformats-officedocument.presentationml.notesSlide+xml"/>
  <Override PartName="/ppt/tags/tag372.xml" ContentType="application/vnd.openxmlformats-officedocument.presentationml.tags+xml"/>
  <Override PartName="/ppt/tags/tag373.xml" ContentType="application/vnd.openxmlformats-officedocument.presentationml.tags+xml"/>
  <Override PartName="/ppt/tags/tag374.xml" ContentType="application/vnd.openxmlformats-officedocument.presentationml.tags+xml"/>
  <Override PartName="/ppt/tags/tag375.xml" ContentType="application/vnd.openxmlformats-officedocument.presentationml.tags+xml"/>
  <Override PartName="/ppt/tags/tag376.xml" ContentType="application/vnd.openxmlformats-officedocument.presentationml.tags+xml"/>
  <Override PartName="/ppt/tags/tag377.xml" ContentType="application/vnd.openxmlformats-officedocument.presentationml.tags+xml"/>
  <Override PartName="/ppt/tags/tag378.xml" ContentType="application/vnd.openxmlformats-officedocument.presentationml.tags+xml"/>
  <Override PartName="/ppt/tags/tag379.xml" ContentType="application/vnd.openxmlformats-officedocument.presentationml.tags+xml"/>
  <Override PartName="/ppt/tags/tag380.xml" ContentType="application/vnd.openxmlformats-officedocument.presentationml.tags+xml"/>
  <Override PartName="/ppt/tags/tag381.xml" ContentType="application/vnd.openxmlformats-officedocument.presentationml.tags+xml"/>
  <Override PartName="/ppt/tags/tag382.xml" ContentType="application/vnd.openxmlformats-officedocument.presentationml.tags+xml"/>
  <Override PartName="/ppt/tags/tag383.xml" ContentType="application/vnd.openxmlformats-officedocument.presentationml.tags+xml"/>
  <Override PartName="/ppt/tags/tag384.xml" ContentType="application/vnd.openxmlformats-officedocument.presentationml.tags+xml"/>
  <Override PartName="/ppt/tags/tag385.xml" ContentType="application/vnd.openxmlformats-officedocument.presentationml.tags+xml"/>
  <Override PartName="/ppt/tags/tag386.xml" ContentType="application/vnd.openxmlformats-officedocument.presentationml.tags+xml"/>
  <Override PartName="/ppt/tags/tag387.xml" ContentType="application/vnd.openxmlformats-officedocument.presentationml.tags+xml"/>
  <Override PartName="/ppt/tags/tag388.xml" ContentType="application/vnd.openxmlformats-officedocument.presentationml.tags+xml"/>
  <Override PartName="/ppt/tags/tag389.xml" ContentType="application/vnd.openxmlformats-officedocument.presentationml.tags+xml"/>
  <Override PartName="/ppt/tags/tag390.xml" ContentType="application/vnd.openxmlformats-officedocument.presentationml.tags+xml"/>
  <Override PartName="/ppt/tags/tag391.xml" ContentType="application/vnd.openxmlformats-officedocument.presentationml.tags+xml"/>
  <Override PartName="/ppt/tags/tag392.xml" ContentType="application/vnd.openxmlformats-officedocument.presentationml.tags+xml"/>
  <Override PartName="/ppt/tags/tag393.xml" ContentType="application/vnd.openxmlformats-officedocument.presentationml.tags+xml"/>
  <Override PartName="/ppt/tags/tag394.xml" ContentType="application/vnd.openxmlformats-officedocument.presentationml.tags+xml"/>
  <Override PartName="/ppt/tags/tag395.xml" ContentType="application/vnd.openxmlformats-officedocument.presentationml.tags+xml"/>
  <Override PartName="/ppt/tags/tag396.xml" ContentType="application/vnd.openxmlformats-officedocument.presentationml.tags+xml"/>
  <Override PartName="/ppt/tags/tag397.xml" ContentType="application/vnd.openxmlformats-officedocument.presentationml.tags+xml"/>
  <Override PartName="/ppt/tags/tag398.xml" ContentType="application/vnd.openxmlformats-officedocument.presentationml.tags+xml"/>
  <Override PartName="/ppt/tags/tag399.xml" ContentType="application/vnd.openxmlformats-officedocument.presentationml.tags+xml"/>
  <Override PartName="/ppt/tags/tag400.xml" ContentType="application/vnd.openxmlformats-officedocument.presentationml.tags+xml"/>
  <Override PartName="/ppt/tags/tag401.xml" ContentType="application/vnd.openxmlformats-officedocument.presentationml.tags+xml"/>
  <Override PartName="/ppt/tags/tag402.xml" ContentType="application/vnd.openxmlformats-officedocument.presentationml.tags+xml"/>
  <Override PartName="/ppt/tags/tag403.xml" ContentType="application/vnd.openxmlformats-officedocument.presentationml.tags+xml"/>
  <Override PartName="/ppt/tags/tag404.xml" ContentType="application/vnd.openxmlformats-officedocument.presentationml.tags+xml"/>
  <Override PartName="/ppt/tags/tag405.xml" ContentType="application/vnd.openxmlformats-officedocument.presentationml.tags+xml"/>
  <Override PartName="/ppt/tags/tag406.xml" ContentType="application/vnd.openxmlformats-officedocument.presentationml.tags+xml"/>
  <Override PartName="/ppt/tags/tag407.xml" ContentType="application/vnd.openxmlformats-officedocument.presentationml.tags+xml"/>
  <Override PartName="/ppt/tags/tag408.xml" ContentType="application/vnd.openxmlformats-officedocument.presentationml.tags+xml"/>
  <Override PartName="/ppt/tags/tag409.xml" ContentType="application/vnd.openxmlformats-officedocument.presentationml.tags+xml"/>
  <Override PartName="/ppt/tags/tag410.xml" ContentType="application/vnd.openxmlformats-officedocument.presentationml.tags+xml"/>
  <Override PartName="/ppt/tags/tag411.xml" ContentType="application/vnd.openxmlformats-officedocument.presentationml.tags+xml"/>
  <Override PartName="/ppt/tags/tag412.xml" ContentType="application/vnd.openxmlformats-officedocument.presentationml.tags+xml"/>
  <Override PartName="/ppt/tags/tag413.xml" ContentType="application/vnd.openxmlformats-officedocument.presentationml.tags+xml"/>
  <Override PartName="/ppt/tags/tag414.xml" ContentType="application/vnd.openxmlformats-officedocument.presentationml.tags+xml"/>
  <Override PartName="/ppt/tags/tag415.xml" ContentType="application/vnd.openxmlformats-officedocument.presentationml.tags+xml"/>
  <Override PartName="/ppt/tags/tag416.xml" ContentType="application/vnd.openxmlformats-officedocument.presentationml.tags+xml"/>
  <Override PartName="/ppt/tags/tag417.xml" ContentType="application/vnd.openxmlformats-officedocument.presentationml.tags+xml"/>
  <Override PartName="/ppt/tags/tag418.xml" ContentType="application/vnd.openxmlformats-officedocument.presentationml.tags+xml"/>
  <Override PartName="/ppt/tags/tag419.xml" ContentType="application/vnd.openxmlformats-officedocument.presentationml.tags+xml"/>
  <Override PartName="/ppt/tags/tag420.xml" ContentType="application/vnd.openxmlformats-officedocument.presentationml.tags+xml"/>
  <Override PartName="/ppt/tags/tag421.xml" ContentType="application/vnd.openxmlformats-officedocument.presentationml.tags+xml"/>
  <Override PartName="/ppt/tags/tag422.xml" ContentType="application/vnd.openxmlformats-officedocument.presentationml.tags+xml"/>
  <Override PartName="/ppt/tags/tag423.xml" ContentType="application/vnd.openxmlformats-officedocument.presentationml.tags+xml"/>
  <Override PartName="/ppt/tags/tag424.xml" ContentType="application/vnd.openxmlformats-officedocument.presentationml.tags+xml"/>
  <Override PartName="/ppt/tags/tag425.xml" ContentType="application/vnd.openxmlformats-officedocument.presentationml.tags+xml"/>
  <Override PartName="/ppt/tags/tag426.xml" ContentType="application/vnd.openxmlformats-officedocument.presentationml.tags+xml"/>
  <Override PartName="/ppt/tags/tag427.xml" ContentType="application/vnd.openxmlformats-officedocument.presentationml.tags+xml"/>
  <Override PartName="/ppt/tags/tag428.xml" ContentType="application/vnd.openxmlformats-officedocument.presentationml.tags+xml"/>
  <Override PartName="/ppt/tags/tag429.xml" ContentType="application/vnd.openxmlformats-officedocument.presentationml.tags+xml"/>
  <Override PartName="/ppt/tags/tag430.xml" ContentType="application/vnd.openxmlformats-officedocument.presentationml.tags+xml"/>
  <Override PartName="/ppt/tags/tag431.xml" ContentType="application/vnd.openxmlformats-officedocument.presentationml.tags+xml"/>
  <Override PartName="/ppt/tags/tag432.xml" ContentType="application/vnd.openxmlformats-officedocument.presentationml.tags+xml"/>
  <Override PartName="/ppt/tags/tag433.xml" ContentType="application/vnd.openxmlformats-officedocument.presentationml.tags+xml"/>
  <Override PartName="/ppt/tags/tag434.xml" ContentType="application/vnd.openxmlformats-officedocument.presentationml.tags+xml"/>
  <Override PartName="/ppt/tags/tag435.xml" ContentType="application/vnd.openxmlformats-officedocument.presentationml.tags+xml"/>
  <Override PartName="/ppt/tags/tag436.xml" ContentType="application/vnd.openxmlformats-officedocument.presentationml.tags+xml"/>
  <Override PartName="/ppt/tags/tag437.xml" ContentType="application/vnd.openxmlformats-officedocument.presentationml.tags+xml"/>
  <Override PartName="/ppt/notesSlides/notesSlide20.xml" ContentType="application/vnd.openxmlformats-officedocument.presentationml.notesSlide+xml"/>
  <Override PartName="/ppt/tags/tag438.xml" ContentType="application/vnd.openxmlformats-officedocument.presentationml.tags+xml"/>
  <Override PartName="/ppt/tags/tag439.xml" ContentType="application/vnd.openxmlformats-officedocument.presentationml.tags+xml"/>
  <Override PartName="/ppt/notesSlides/notesSlide21.xml" ContentType="application/vnd.openxmlformats-officedocument.presentationml.notesSlide+xml"/>
  <Override PartName="/ppt/tags/tag440.xml" ContentType="application/vnd.openxmlformats-officedocument.presentationml.tags+xml"/>
  <Override PartName="/ppt/tags/tag441.xml" ContentType="application/vnd.openxmlformats-officedocument.presentationml.tags+xml"/>
  <Override PartName="/ppt/tags/tag442.xml" ContentType="application/vnd.openxmlformats-officedocument.presentationml.tags+xml"/>
  <Override PartName="/ppt/tags/tag443.xml" ContentType="application/vnd.openxmlformats-officedocument.presentationml.tags+xml"/>
  <Override PartName="/ppt/tags/tag444.xml" ContentType="application/vnd.openxmlformats-officedocument.presentationml.tags+xml"/>
  <Override PartName="/ppt/tags/tag445.xml" ContentType="application/vnd.openxmlformats-officedocument.presentationml.tags+xml"/>
  <Override PartName="/ppt/tags/tag446.xml" ContentType="application/vnd.openxmlformats-officedocument.presentationml.tags+xml"/>
  <Override PartName="/ppt/tags/tag447.xml" ContentType="application/vnd.openxmlformats-officedocument.presentationml.tags+xml"/>
  <Override PartName="/ppt/tags/tag448.xml" ContentType="application/vnd.openxmlformats-officedocument.presentationml.tags+xml"/>
  <Override PartName="/ppt/tags/tag449.xml" ContentType="application/vnd.openxmlformats-officedocument.presentationml.tags+xml"/>
  <Override PartName="/ppt/tags/tag450.xml" ContentType="application/vnd.openxmlformats-officedocument.presentationml.tags+xml"/>
  <Override PartName="/ppt/tags/tag451.xml" ContentType="application/vnd.openxmlformats-officedocument.presentationml.tags+xml"/>
  <Override PartName="/ppt/tags/tag452.xml" ContentType="application/vnd.openxmlformats-officedocument.presentationml.tags+xml"/>
  <Override PartName="/ppt/tags/tag453.xml" ContentType="application/vnd.openxmlformats-officedocument.presentationml.tags+xml"/>
  <Override PartName="/ppt/tags/tag454.xml" ContentType="application/vnd.openxmlformats-officedocument.presentationml.tags+xml"/>
  <Override PartName="/ppt/tags/tag455.xml" ContentType="application/vnd.openxmlformats-officedocument.presentationml.tags+xml"/>
  <Override PartName="/ppt/tags/tag456.xml" ContentType="application/vnd.openxmlformats-officedocument.presentationml.tags+xml"/>
  <Override PartName="/ppt/tags/tag457.xml" ContentType="application/vnd.openxmlformats-officedocument.presentationml.tags+xml"/>
  <Override PartName="/ppt/tags/tag458.xml" ContentType="application/vnd.openxmlformats-officedocument.presentationml.tags+xml"/>
  <Override PartName="/ppt/tags/tag459.xml" ContentType="application/vnd.openxmlformats-officedocument.presentationml.tags+xml"/>
  <Override PartName="/ppt/tags/tag460.xml" ContentType="application/vnd.openxmlformats-officedocument.presentationml.tags+xml"/>
  <Override PartName="/ppt/tags/tag461.xml" ContentType="application/vnd.openxmlformats-officedocument.presentationml.tags+xml"/>
  <Override PartName="/ppt/tags/tag462.xml" ContentType="application/vnd.openxmlformats-officedocument.presentationml.tags+xml"/>
  <Override PartName="/ppt/tags/tag463.xml" ContentType="application/vnd.openxmlformats-officedocument.presentationml.tags+xml"/>
  <Override PartName="/ppt/tags/tag464.xml" ContentType="application/vnd.openxmlformats-officedocument.presentationml.tags+xml"/>
  <Override PartName="/ppt/tags/tag465.xml" ContentType="application/vnd.openxmlformats-officedocument.presentationml.tags+xml"/>
  <Override PartName="/ppt/tags/tag466.xml" ContentType="application/vnd.openxmlformats-officedocument.presentationml.tags+xml"/>
  <Override PartName="/ppt/tags/tag467.xml" ContentType="application/vnd.openxmlformats-officedocument.presentationml.tags+xml"/>
  <Override PartName="/ppt/notesSlides/notesSlide22.xml" ContentType="application/vnd.openxmlformats-officedocument.presentationml.notesSlide+xml"/>
  <Override PartName="/ppt/tags/tag468.xml" ContentType="application/vnd.openxmlformats-officedocument.presentationml.tags+xml"/>
  <Override PartName="/ppt/tags/tag469.xml" ContentType="application/vnd.openxmlformats-officedocument.presentationml.tags+xml"/>
  <Override PartName="/ppt/tags/tag470.xml" ContentType="application/vnd.openxmlformats-officedocument.presentationml.tags+xml"/>
  <Override PartName="/ppt/tags/tag471.xml" ContentType="application/vnd.openxmlformats-officedocument.presentationml.tags+xml"/>
  <Override PartName="/ppt/tags/tag472.xml" ContentType="application/vnd.openxmlformats-officedocument.presentationml.tags+xml"/>
  <Override PartName="/ppt/tags/tag473.xml" ContentType="application/vnd.openxmlformats-officedocument.presentationml.tags+xml"/>
  <Override PartName="/ppt/tags/tag474.xml" ContentType="application/vnd.openxmlformats-officedocument.presentationml.tags+xml"/>
  <Override PartName="/ppt/tags/tag475.xml" ContentType="application/vnd.openxmlformats-officedocument.presentationml.tags+xml"/>
  <Override PartName="/ppt/tags/tag476.xml" ContentType="application/vnd.openxmlformats-officedocument.presentationml.tags+xml"/>
  <Override PartName="/ppt/tags/tag477.xml" ContentType="application/vnd.openxmlformats-officedocument.presentationml.tags+xml"/>
  <Override PartName="/ppt/tags/tag478.xml" ContentType="application/vnd.openxmlformats-officedocument.presentationml.tags+xml"/>
  <Override PartName="/ppt/tags/tag479.xml" ContentType="application/vnd.openxmlformats-officedocument.presentationml.tags+xml"/>
  <Override PartName="/ppt/tags/tag480.xml" ContentType="application/vnd.openxmlformats-officedocument.presentationml.tags+xml"/>
  <Override PartName="/ppt/tags/tag481.xml" ContentType="application/vnd.openxmlformats-officedocument.presentationml.tags+xml"/>
  <Override PartName="/ppt/tags/tag482.xml" ContentType="application/vnd.openxmlformats-officedocument.presentationml.tags+xml"/>
  <Override PartName="/ppt/tags/tag483.xml" ContentType="application/vnd.openxmlformats-officedocument.presentationml.tags+xml"/>
  <Override PartName="/ppt/tags/tag484.xml" ContentType="application/vnd.openxmlformats-officedocument.presentationml.tags+xml"/>
  <Override PartName="/ppt/tags/tag485.xml" ContentType="application/vnd.openxmlformats-officedocument.presentationml.tags+xml"/>
  <Override PartName="/ppt/tags/tag486.xml" ContentType="application/vnd.openxmlformats-officedocument.presentationml.tags+xml"/>
  <Override PartName="/ppt/tags/tag487.xml" ContentType="application/vnd.openxmlformats-officedocument.presentationml.tags+xml"/>
  <Override PartName="/ppt/tags/tag488.xml" ContentType="application/vnd.openxmlformats-officedocument.presentationml.tags+xml"/>
  <Override PartName="/ppt/tags/tag489.xml" ContentType="application/vnd.openxmlformats-officedocument.presentationml.tags+xml"/>
  <Override PartName="/ppt/tags/tag490.xml" ContentType="application/vnd.openxmlformats-officedocument.presentationml.tags+xml"/>
  <Override PartName="/ppt/tags/tag491.xml" ContentType="application/vnd.openxmlformats-officedocument.presentationml.tags+xml"/>
  <Override PartName="/ppt/tags/tag492.xml" ContentType="application/vnd.openxmlformats-officedocument.presentationml.tags+xml"/>
  <Override PartName="/ppt/tags/tag493.xml" ContentType="application/vnd.openxmlformats-officedocument.presentationml.tags+xml"/>
  <Override PartName="/ppt/tags/tag494.xml" ContentType="application/vnd.openxmlformats-officedocument.presentationml.tags+xml"/>
  <Override PartName="/ppt/tags/tag495.xml" ContentType="application/vnd.openxmlformats-officedocument.presentationml.tags+xml"/>
  <Override PartName="/ppt/tags/tag496.xml" ContentType="application/vnd.openxmlformats-officedocument.presentationml.tags+xml"/>
  <Override PartName="/ppt/tags/tag497.xml" ContentType="application/vnd.openxmlformats-officedocument.presentationml.tags+xml"/>
  <Override PartName="/ppt/tags/tag498.xml" ContentType="application/vnd.openxmlformats-officedocument.presentationml.tags+xml"/>
  <Override PartName="/ppt/tags/tag499.xml" ContentType="application/vnd.openxmlformats-officedocument.presentationml.tags+xml"/>
  <Override PartName="/ppt/tags/tag500.xml" ContentType="application/vnd.openxmlformats-officedocument.presentationml.tags+xml"/>
  <Override PartName="/ppt/tags/tag501.xml" ContentType="application/vnd.openxmlformats-officedocument.presentationml.tags+xml"/>
  <Override PartName="/ppt/tags/tag502.xml" ContentType="application/vnd.openxmlformats-officedocument.presentationml.tags+xml"/>
  <Override PartName="/ppt/tags/tag503.xml" ContentType="application/vnd.openxmlformats-officedocument.presentationml.tags+xml"/>
  <Override PartName="/ppt/tags/tag504.xml" ContentType="application/vnd.openxmlformats-officedocument.presentationml.tags+xml"/>
  <Override PartName="/ppt/tags/tag505.xml" ContentType="application/vnd.openxmlformats-officedocument.presentationml.tags+xml"/>
  <Override PartName="/ppt/tags/tag506.xml" ContentType="application/vnd.openxmlformats-officedocument.presentationml.tags+xml"/>
  <Override PartName="/ppt/tags/tag507.xml" ContentType="application/vnd.openxmlformats-officedocument.presentationml.tags+xml"/>
  <Override PartName="/ppt/tags/tag508.xml" ContentType="application/vnd.openxmlformats-officedocument.presentationml.tags+xml"/>
  <Override PartName="/ppt/tags/tag509.xml" ContentType="application/vnd.openxmlformats-officedocument.presentationml.tags+xml"/>
  <Override PartName="/ppt/tags/tag510.xml" ContentType="application/vnd.openxmlformats-officedocument.presentationml.tags+xml"/>
  <Override PartName="/ppt/tags/tag511.xml" ContentType="application/vnd.openxmlformats-officedocument.presentationml.tags+xml"/>
  <Override PartName="/ppt/tags/tag512.xml" ContentType="application/vnd.openxmlformats-officedocument.presentationml.tags+xml"/>
  <Override PartName="/ppt/tags/tag513.xml" ContentType="application/vnd.openxmlformats-officedocument.presentationml.tags+xml"/>
  <Override PartName="/ppt/tags/tag514.xml" ContentType="application/vnd.openxmlformats-officedocument.presentationml.tags+xml"/>
  <Override PartName="/ppt/tags/tag515.xml" ContentType="application/vnd.openxmlformats-officedocument.presentationml.tags+xml"/>
  <Override PartName="/ppt/tags/tag516.xml" ContentType="application/vnd.openxmlformats-officedocument.presentationml.tags+xml"/>
  <Override PartName="/ppt/tags/tag517.xml" ContentType="application/vnd.openxmlformats-officedocument.presentationml.tags+xml"/>
  <Override PartName="/ppt/tags/tag518.xml" ContentType="application/vnd.openxmlformats-officedocument.presentationml.tags+xml"/>
  <Override PartName="/ppt/tags/tag519.xml" ContentType="application/vnd.openxmlformats-officedocument.presentationml.tags+xml"/>
  <Override PartName="/ppt/tags/tag520.xml" ContentType="application/vnd.openxmlformats-officedocument.presentationml.tags+xml"/>
  <Override PartName="/ppt/tags/tag521.xml" ContentType="application/vnd.openxmlformats-officedocument.presentationml.tags+xml"/>
  <Override PartName="/ppt/tags/tag522.xml" ContentType="application/vnd.openxmlformats-officedocument.presentationml.tags+xml"/>
  <Override PartName="/ppt/tags/tag523.xml" ContentType="application/vnd.openxmlformats-officedocument.presentationml.tags+xml"/>
  <Override PartName="/ppt/tags/tag524.xml" ContentType="application/vnd.openxmlformats-officedocument.presentationml.tags+xml"/>
  <Override PartName="/ppt/tags/tag525.xml" ContentType="application/vnd.openxmlformats-officedocument.presentationml.tags+xml"/>
  <Override PartName="/ppt/tags/tag526.xml" ContentType="application/vnd.openxmlformats-officedocument.presentationml.tags+xml"/>
  <Override PartName="/ppt/tags/tag527.xml" ContentType="application/vnd.openxmlformats-officedocument.presentationml.tags+xml"/>
  <Override PartName="/ppt/tags/tag528.xml" ContentType="application/vnd.openxmlformats-officedocument.presentationml.tags+xml"/>
  <Override PartName="/ppt/tags/tag529.xml" ContentType="application/vnd.openxmlformats-officedocument.presentationml.tags+xml"/>
  <Override PartName="/ppt/tags/tag530.xml" ContentType="application/vnd.openxmlformats-officedocument.presentationml.tags+xml"/>
  <Override PartName="/ppt/tags/tag531.xml" ContentType="application/vnd.openxmlformats-officedocument.presentationml.tags+xml"/>
  <Override PartName="/ppt/tags/tag532.xml" ContentType="application/vnd.openxmlformats-officedocument.presentationml.tags+xml"/>
  <Override PartName="/ppt/tags/tag533.xml" ContentType="application/vnd.openxmlformats-officedocument.presentationml.tags+xml"/>
  <Override PartName="/ppt/tags/tag534.xml" ContentType="application/vnd.openxmlformats-officedocument.presentationml.tags+xml"/>
  <Override PartName="/ppt/tags/tag535.xml" ContentType="application/vnd.openxmlformats-officedocument.presentationml.tags+xml"/>
  <Override PartName="/ppt/tags/tag536.xml" ContentType="application/vnd.openxmlformats-officedocument.presentationml.tags+xml"/>
  <Override PartName="/ppt/tags/tag537.xml" ContentType="application/vnd.openxmlformats-officedocument.presentationml.tags+xml"/>
  <Override PartName="/ppt/tags/tag538.xml" ContentType="application/vnd.openxmlformats-officedocument.presentationml.tags+xml"/>
  <Override PartName="/ppt/tags/tag539.xml" ContentType="application/vnd.openxmlformats-officedocument.presentationml.tags+xml"/>
  <Override PartName="/ppt/tags/tag540.xml" ContentType="application/vnd.openxmlformats-officedocument.presentationml.tags+xml"/>
  <Override PartName="/ppt/tags/tag541.xml" ContentType="application/vnd.openxmlformats-officedocument.presentationml.tags+xml"/>
  <Override PartName="/ppt/tags/tag542.xml" ContentType="application/vnd.openxmlformats-officedocument.presentationml.tags+xml"/>
  <Override PartName="/ppt/tags/tag543.xml" ContentType="application/vnd.openxmlformats-officedocument.presentationml.tags+xml"/>
  <Override PartName="/ppt/tags/tag544.xml" ContentType="application/vnd.openxmlformats-officedocument.presentationml.tags+xml"/>
  <Override PartName="/ppt/tags/tag545.xml" ContentType="application/vnd.openxmlformats-officedocument.presentationml.tags+xml"/>
  <Override PartName="/ppt/notesSlides/notesSlide23.xml" ContentType="application/vnd.openxmlformats-officedocument.presentationml.notesSlide+xml"/>
  <Override PartName="/ppt/tags/tag546.xml" ContentType="application/vnd.openxmlformats-officedocument.presentationml.tags+xml"/>
  <Override PartName="/ppt/tags/tag547.xml" ContentType="application/vnd.openxmlformats-officedocument.presentationml.tags+xml"/>
  <Override PartName="/ppt/tags/tag548.xml" ContentType="application/vnd.openxmlformats-officedocument.presentationml.tags+xml"/>
  <Override PartName="/ppt/tags/tag549.xml" ContentType="application/vnd.openxmlformats-officedocument.presentationml.tags+xml"/>
  <Override PartName="/ppt/tags/tag550.xml" ContentType="application/vnd.openxmlformats-officedocument.presentationml.tags+xml"/>
  <Override PartName="/ppt/notesSlides/notesSlide24.xml" ContentType="application/vnd.openxmlformats-officedocument.presentationml.notesSlide+xml"/>
  <Override PartName="/ppt/tags/tag551.xml" ContentType="application/vnd.openxmlformats-officedocument.presentationml.tags+xml"/>
  <Override PartName="/ppt/tags/tag552.xml" ContentType="application/vnd.openxmlformats-officedocument.presentationml.tags+xml"/>
  <Override PartName="/ppt/tags/tag553.xml" ContentType="application/vnd.openxmlformats-officedocument.presentationml.tags+xml"/>
  <Override PartName="/ppt/tags/tag554.xml" ContentType="application/vnd.openxmlformats-officedocument.presentationml.tags+xml"/>
  <Override PartName="/ppt/tags/tag555.xml" ContentType="application/vnd.openxmlformats-officedocument.presentationml.tags+xml"/>
  <Override PartName="/ppt/tags/tag556.xml" ContentType="application/vnd.openxmlformats-officedocument.presentationml.tags+xml"/>
  <Override PartName="/ppt/tags/tag557.xml" ContentType="application/vnd.openxmlformats-officedocument.presentationml.tags+xml"/>
  <Override PartName="/ppt/tags/tag558.xml" ContentType="application/vnd.openxmlformats-officedocument.presentationml.tags+xml"/>
  <Override PartName="/ppt/tags/tag559.xml" ContentType="application/vnd.openxmlformats-officedocument.presentationml.tags+xml"/>
  <Override PartName="/ppt/tags/tag560.xml" ContentType="application/vnd.openxmlformats-officedocument.presentationml.tags+xml"/>
  <Override PartName="/ppt/tags/tag561.xml" ContentType="application/vnd.openxmlformats-officedocument.presentationml.tags+xml"/>
  <Override PartName="/ppt/tags/tag562.xml" ContentType="application/vnd.openxmlformats-officedocument.presentationml.tags+xml"/>
  <Override PartName="/ppt/tags/tag563.xml" ContentType="application/vnd.openxmlformats-officedocument.presentationml.tags+xml"/>
  <Override PartName="/ppt/tags/tag564.xml" ContentType="application/vnd.openxmlformats-officedocument.presentationml.tags+xml"/>
  <Override PartName="/ppt/tags/tag565.xml" ContentType="application/vnd.openxmlformats-officedocument.presentationml.tags+xml"/>
  <Override PartName="/ppt/tags/tag566.xml" ContentType="application/vnd.openxmlformats-officedocument.presentationml.tags+xml"/>
  <Override PartName="/ppt/tags/tag567.xml" ContentType="application/vnd.openxmlformats-officedocument.presentationml.tags+xml"/>
  <Override PartName="/ppt/tags/tag568.xml" ContentType="application/vnd.openxmlformats-officedocument.presentationml.tags+xml"/>
  <Override PartName="/ppt/tags/tag569.xml" ContentType="application/vnd.openxmlformats-officedocument.presentationml.tags+xml"/>
  <Override PartName="/ppt/tags/tag570.xml" ContentType="application/vnd.openxmlformats-officedocument.presentationml.tags+xml"/>
  <Override PartName="/ppt/tags/tag571.xml" ContentType="application/vnd.openxmlformats-officedocument.presentationml.tags+xml"/>
  <Override PartName="/ppt/tags/tag572.xml" ContentType="application/vnd.openxmlformats-officedocument.presentationml.tags+xml"/>
  <Override PartName="/ppt/tags/tag573.xml" ContentType="application/vnd.openxmlformats-officedocument.presentationml.tags+xml"/>
  <Override PartName="/ppt/tags/tag574.xml" ContentType="application/vnd.openxmlformats-officedocument.presentationml.tags+xml"/>
  <Override PartName="/ppt/tags/tag575.xml" ContentType="application/vnd.openxmlformats-officedocument.presentationml.tags+xml"/>
  <Override PartName="/ppt/tags/tag576.xml" ContentType="application/vnd.openxmlformats-officedocument.presentationml.tags+xml"/>
  <Override PartName="/ppt/tags/tag577.xml" ContentType="application/vnd.openxmlformats-officedocument.presentationml.tags+xml"/>
  <Override PartName="/ppt/tags/tag578.xml" ContentType="application/vnd.openxmlformats-officedocument.presentationml.tags+xml"/>
  <Override PartName="/ppt/tags/tag579.xml" ContentType="application/vnd.openxmlformats-officedocument.presentationml.tags+xml"/>
  <Override PartName="/ppt/tags/tag580.xml" ContentType="application/vnd.openxmlformats-officedocument.presentationml.tags+xml"/>
  <Override PartName="/ppt/tags/tag581.xml" ContentType="application/vnd.openxmlformats-officedocument.presentationml.tags+xml"/>
  <Override PartName="/ppt/tags/tag582.xml" ContentType="application/vnd.openxmlformats-officedocument.presentationml.tags+xml"/>
  <Override PartName="/ppt/tags/tag583.xml" ContentType="application/vnd.openxmlformats-officedocument.presentationml.tags+xml"/>
  <Override PartName="/ppt/tags/tag584.xml" ContentType="application/vnd.openxmlformats-officedocument.presentationml.tags+xml"/>
  <Override PartName="/ppt/tags/tag585.xml" ContentType="application/vnd.openxmlformats-officedocument.presentationml.tags+xml"/>
  <Override PartName="/ppt/tags/tag586.xml" ContentType="application/vnd.openxmlformats-officedocument.presentationml.tags+xml"/>
  <Override PartName="/ppt/tags/tag587.xml" ContentType="application/vnd.openxmlformats-officedocument.presentationml.tags+xml"/>
  <Override PartName="/ppt/tags/tag588.xml" ContentType="application/vnd.openxmlformats-officedocument.presentationml.tags+xml"/>
  <Override PartName="/ppt/tags/tag589.xml" ContentType="application/vnd.openxmlformats-officedocument.presentationml.tags+xml"/>
  <Override PartName="/ppt/tags/tag590.xml" ContentType="application/vnd.openxmlformats-officedocument.presentationml.tags+xml"/>
  <Override PartName="/ppt/tags/tag591.xml" ContentType="application/vnd.openxmlformats-officedocument.presentationml.tags+xml"/>
  <Override PartName="/ppt/tags/tag592.xml" ContentType="application/vnd.openxmlformats-officedocument.presentationml.tags+xml"/>
  <Override PartName="/ppt/tags/tag593.xml" ContentType="application/vnd.openxmlformats-officedocument.presentationml.tags+xml"/>
  <Override PartName="/ppt/tags/tag594.xml" ContentType="application/vnd.openxmlformats-officedocument.presentationml.tags+xml"/>
  <Override PartName="/ppt/tags/tag595.xml" ContentType="application/vnd.openxmlformats-officedocument.presentationml.tags+xml"/>
  <Override PartName="/ppt/tags/tag596.xml" ContentType="application/vnd.openxmlformats-officedocument.presentationml.tags+xml"/>
  <Override PartName="/ppt/tags/tag597.xml" ContentType="application/vnd.openxmlformats-officedocument.presentationml.tags+xml"/>
  <Override PartName="/ppt/tags/tag598.xml" ContentType="application/vnd.openxmlformats-officedocument.presentationml.tags+xml"/>
  <Override PartName="/ppt/tags/tag599.xml" ContentType="application/vnd.openxmlformats-officedocument.presentationml.tags+xml"/>
  <Override PartName="/ppt/tags/tag600.xml" ContentType="application/vnd.openxmlformats-officedocument.presentationml.tags+xml"/>
  <Override PartName="/ppt/tags/tag601.xml" ContentType="application/vnd.openxmlformats-officedocument.presentationml.tags+xml"/>
  <Override PartName="/ppt/tags/tag602.xml" ContentType="application/vnd.openxmlformats-officedocument.presentationml.tags+xml"/>
  <Override PartName="/ppt/tags/tag603.xml" ContentType="application/vnd.openxmlformats-officedocument.presentationml.tags+xml"/>
  <Override PartName="/ppt/tags/tag604.xml" ContentType="application/vnd.openxmlformats-officedocument.presentationml.tags+xml"/>
  <Override PartName="/ppt/tags/tag605.xml" ContentType="application/vnd.openxmlformats-officedocument.presentationml.tags+xml"/>
  <Override PartName="/ppt/tags/tag606.xml" ContentType="application/vnd.openxmlformats-officedocument.presentationml.tags+xml"/>
  <Override PartName="/ppt/tags/tag607.xml" ContentType="application/vnd.openxmlformats-officedocument.presentationml.tags+xml"/>
  <Override PartName="/ppt/tags/tag608.xml" ContentType="application/vnd.openxmlformats-officedocument.presentationml.tags+xml"/>
  <Override PartName="/ppt/tags/tag609.xml" ContentType="application/vnd.openxmlformats-officedocument.presentationml.tags+xml"/>
  <Override PartName="/ppt/tags/tag610.xml" ContentType="application/vnd.openxmlformats-officedocument.presentationml.tags+xml"/>
  <Override PartName="/ppt/tags/tag611.xml" ContentType="application/vnd.openxmlformats-officedocument.presentationml.tags+xml"/>
  <Override PartName="/ppt/tags/tag612.xml" ContentType="application/vnd.openxmlformats-officedocument.presentationml.tags+xml"/>
  <Override PartName="/ppt/tags/tag613.xml" ContentType="application/vnd.openxmlformats-officedocument.presentationml.tags+xml"/>
  <Override PartName="/ppt/tags/tag614.xml" ContentType="application/vnd.openxmlformats-officedocument.presentationml.tags+xml"/>
  <Override PartName="/ppt/tags/tag615.xml" ContentType="application/vnd.openxmlformats-officedocument.presentationml.tags+xml"/>
  <Override PartName="/ppt/tags/tag616.xml" ContentType="application/vnd.openxmlformats-officedocument.presentationml.tags+xml"/>
  <Override PartName="/ppt/tags/tag617.xml" ContentType="application/vnd.openxmlformats-officedocument.presentationml.tags+xml"/>
  <Override PartName="/ppt/tags/tag618.xml" ContentType="application/vnd.openxmlformats-officedocument.presentationml.tags+xml"/>
  <Override PartName="/ppt/tags/tag619.xml" ContentType="application/vnd.openxmlformats-officedocument.presentationml.tags+xml"/>
  <Override PartName="/ppt/tags/tag620.xml" ContentType="application/vnd.openxmlformats-officedocument.presentationml.tags+xml"/>
  <Override PartName="/ppt/tags/tag621.xml" ContentType="application/vnd.openxmlformats-officedocument.presentationml.tags+xml"/>
  <Override PartName="/ppt/tags/tag622.xml" ContentType="application/vnd.openxmlformats-officedocument.presentationml.tags+xml"/>
  <Override PartName="/ppt/tags/tag623.xml" ContentType="application/vnd.openxmlformats-officedocument.presentationml.tags+xml"/>
  <Override PartName="/ppt/tags/tag624.xml" ContentType="application/vnd.openxmlformats-officedocument.presentationml.tags+xml"/>
  <Override PartName="/ppt/tags/tag625.xml" ContentType="application/vnd.openxmlformats-officedocument.presentationml.tags+xml"/>
  <Override PartName="/ppt/tags/tag626.xml" ContentType="application/vnd.openxmlformats-officedocument.presentationml.tags+xml"/>
  <Override PartName="/ppt/tags/tag627.xml" ContentType="application/vnd.openxmlformats-officedocument.presentationml.tags+xml"/>
  <Override PartName="/ppt/tags/tag628.xml" ContentType="application/vnd.openxmlformats-officedocument.presentationml.tags+xml"/>
  <Override PartName="/ppt/tags/tag629.xml" ContentType="application/vnd.openxmlformats-officedocument.presentationml.tags+xml"/>
  <Override PartName="/ppt/tags/tag630.xml" ContentType="application/vnd.openxmlformats-officedocument.presentationml.tags+xml"/>
  <Override PartName="/ppt/notesSlides/notesSlide25.xml" ContentType="application/vnd.openxmlformats-officedocument.presentationml.notesSlide+xml"/>
  <Override PartName="/ppt/tags/tag631.xml" ContentType="application/vnd.openxmlformats-officedocument.presentationml.tags+xml"/>
  <Override PartName="/ppt/tags/tag632.xml" ContentType="application/vnd.openxmlformats-officedocument.presentationml.tags+xml"/>
  <Override PartName="/ppt/notesSlides/notesSlide26.xml" ContentType="application/vnd.openxmlformats-officedocument.presentationml.notesSlide+xml"/>
  <Override PartName="/ppt/tags/tag633.xml" ContentType="application/vnd.openxmlformats-officedocument.presentationml.tags+xml"/>
  <Override PartName="/ppt/tags/tag634.xml" ContentType="application/vnd.openxmlformats-officedocument.presentationml.tags+xml"/>
  <Override PartName="/ppt/notesSlides/notesSlide27.xml" ContentType="application/vnd.openxmlformats-officedocument.presentationml.notesSlide+xml"/>
  <Override PartName="/ppt/tags/tag635.xml" ContentType="application/vnd.openxmlformats-officedocument.presentationml.tags+xml"/>
  <Override PartName="/ppt/tags/tag636.xml" ContentType="application/vnd.openxmlformats-officedocument.presentationml.tags+xml"/>
  <Override PartName="/ppt/notesSlides/notesSlide28.xml" ContentType="application/vnd.openxmlformats-officedocument.presentationml.notesSlide+xml"/>
  <Override PartName="/ppt/tags/tag637.xml" ContentType="application/vnd.openxmlformats-officedocument.presentationml.tags+xml"/>
  <Override PartName="/ppt/tags/tag638.xml" ContentType="application/vnd.openxmlformats-officedocument.presentationml.tags+xml"/>
  <Override PartName="/ppt/tags/tag639.xml" ContentType="application/vnd.openxmlformats-officedocument.presentationml.tags+xml"/>
  <Override PartName="/ppt/tags/tag640.xml" ContentType="application/vnd.openxmlformats-officedocument.presentationml.tags+xml"/>
  <Override PartName="/ppt/tags/tag641.xml" ContentType="application/vnd.openxmlformats-officedocument.presentationml.tags+xml"/>
  <Override PartName="/ppt/tags/tag642.xml" ContentType="application/vnd.openxmlformats-officedocument.presentationml.tags+xml"/>
  <Override PartName="/ppt/tags/tag643.xml" ContentType="application/vnd.openxmlformats-officedocument.presentationml.tags+xml"/>
  <Override PartName="/ppt/notesSlides/notesSlide29.xml" ContentType="application/vnd.openxmlformats-officedocument.presentationml.notesSlide+xml"/>
  <Override PartName="/ppt/tags/tag644.xml" ContentType="application/vnd.openxmlformats-officedocument.presentationml.tags+xml"/>
  <Override PartName="/ppt/tags/tag645.xml" ContentType="application/vnd.openxmlformats-officedocument.presentationml.tags+xml"/>
  <Override PartName="/ppt/tags/tag646.xml" ContentType="application/vnd.openxmlformats-officedocument.presentationml.tags+xml"/>
  <Override PartName="/ppt/tags/tag647.xml" ContentType="application/vnd.openxmlformats-officedocument.presentationml.tags+xml"/>
  <Override PartName="/ppt/notesSlides/notesSlide30.xml" ContentType="application/vnd.openxmlformats-officedocument.presentationml.notesSlide+xml"/>
  <Override PartName="/ppt/tags/tag648.xml" ContentType="application/vnd.openxmlformats-officedocument.presentationml.tags+xml"/>
  <Override PartName="/ppt/tags/tag649.xml" ContentType="application/vnd.openxmlformats-officedocument.presentationml.tags+xml"/>
  <Override PartName="/ppt/tags/tag650.xml" ContentType="application/vnd.openxmlformats-officedocument.presentationml.tags+xml"/>
  <Override PartName="/ppt/tags/tag651.xml" ContentType="application/vnd.openxmlformats-officedocument.presentationml.tags+xml"/>
  <Override PartName="/ppt/tags/tag652.xml" ContentType="application/vnd.openxmlformats-officedocument.presentationml.tags+xml"/>
  <Override PartName="/ppt/tags/tag653.xml" ContentType="application/vnd.openxmlformats-officedocument.presentationml.tags+xml"/>
  <Override PartName="/ppt/tags/tag654.xml" ContentType="application/vnd.openxmlformats-officedocument.presentationml.tags+xml"/>
  <Override PartName="/ppt/tags/tag655.xml" ContentType="application/vnd.openxmlformats-officedocument.presentationml.tags+xml"/>
  <Override PartName="/ppt/tags/tag656.xml" ContentType="application/vnd.openxmlformats-officedocument.presentationml.tags+xml"/>
  <Override PartName="/ppt/tags/tag657.xml" ContentType="application/vnd.openxmlformats-officedocument.presentationml.tags+xml"/>
  <Override PartName="/ppt/tags/tag658.xml" ContentType="application/vnd.openxmlformats-officedocument.presentationml.tags+xml"/>
  <Override PartName="/ppt/tags/tag659.xml" ContentType="application/vnd.openxmlformats-officedocument.presentationml.tags+xml"/>
  <Override PartName="/ppt/tags/tag660.xml" ContentType="application/vnd.openxmlformats-officedocument.presentationml.tags+xml"/>
  <Override PartName="/ppt/tags/tag661.xml" ContentType="application/vnd.openxmlformats-officedocument.presentationml.tags+xml"/>
  <Override PartName="/ppt/tags/tag662.xml" ContentType="application/vnd.openxmlformats-officedocument.presentationml.tags+xml"/>
  <Override PartName="/ppt/tags/tag663.xml" ContentType="application/vnd.openxmlformats-officedocument.presentationml.tags+xml"/>
  <Override PartName="/ppt/tags/tag664.xml" ContentType="application/vnd.openxmlformats-officedocument.presentationml.tags+xml"/>
  <Override PartName="/ppt/tags/tag665.xml" ContentType="application/vnd.openxmlformats-officedocument.presentationml.tags+xml"/>
  <Override PartName="/ppt/tags/tag666.xml" ContentType="application/vnd.openxmlformats-officedocument.presentationml.tags+xml"/>
  <Override PartName="/ppt/tags/tag667.xml" ContentType="application/vnd.openxmlformats-officedocument.presentationml.tags+xml"/>
  <Override PartName="/ppt/tags/tag668.xml" ContentType="application/vnd.openxmlformats-officedocument.presentationml.tags+xml"/>
  <Override PartName="/ppt/tags/tag669.xml" ContentType="application/vnd.openxmlformats-officedocument.presentationml.tags+xml"/>
  <Override PartName="/ppt/tags/tag670.xml" ContentType="application/vnd.openxmlformats-officedocument.presentationml.tags+xml"/>
  <Override PartName="/ppt/tags/tag671.xml" ContentType="application/vnd.openxmlformats-officedocument.presentationml.tags+xml"/>
  <Override PartName="/ppt/tags/tag672.xml" ContentType="application/vnd.openxmlformats-officedocument.presentationml.tags+xml"/>
  <Override PartName="/ppt/tags/tag673.xml" ContentType="application/vnd.openxmlformats-officedocument.presentationml.tags+xml"/>
  <Override PartName="/ppt/tags/tag674.xml" ContentType="application/vnd.openxmlformats-officedocument.presentationml.tags+xml"/>
  <Override PartName="/ppt/tags/tag675.xml" ContentType="application/vnd.openxmlformats-officedocument.presentationml.tags+xml"/>
  <Override PartName="/ppt/tags/tag676.xml" ContentType="application/vnd.openxmlformats-officedocument.presentationml.tags+xml"/>
  <Override PartName="/ppt/tags/tag677.xml" ContentType="application/vnd.openxmlformats-officedocument.presentationml.tags+xml"/>
  <Override PartName="/ppt/tags/tag678.xml" ContentType="application/vnd.openxmlformats-officedocument.presentationml.tags+xml"/>
  <Override PartName="/ppt/tags/tag679.xml" ContentType="application/vnd.openxmlformats-officedocument.presentationml.tags+xml"/>
  <Override PartName="/ppt/tags/tag680.xml" ContentType="application/vnd.openxmlformats-officedocument.presentationml.tags+xml"/>
  <Override PartName="/ppt/tags/tag681.xml" ContentType="application/vnd.openxmlformats-officedocument.presentationml.tags+xml"/>
  <Override PartName="/ppt/tags/tag682.xml" ContentType="application/vnd.openxmlformats-officedocument.presentationml.tags+xml"/>
  <Override PartName="/ppt/tags/tag683.xml" ContentType="application/vnd.openxmlformats-officedocument.presentationml.tags+xml"/>
  <Override PartName="/ppt/tags/tag684.xml" ContentType="application/vnd.openxmlformats-officedocument.presentationml.tags+xml"/>
  <Override PartName="/ppt/tags/tag685.xml" ContentType="application/vnd.openxmlformats-officedocument.presentationml.tags+xml"/>
  <Override PartName="/ppt/tags/tag686.xml" ContentType="application/vnd.openxmlformats-officedocument.presentationml.tags+xml"/>
  <Override PartName="/ppt/tags/tag687.xml" ContentType="application/vnd.openxmlformats-officedocument.presentationml.tags+xml"/>
  <Override PartName="/ppt/tags/tag688.xml" ContentType="application/vnd.openxmlformats-officedocument.presentationml.tags+xml"/>
  <Override PartName="/ppt/tags/tag689.xml" ContentType="application/vnd.openxmlformats-officedocument.presentationml.tags+xml"/>
  <Override PartName="/ppt/tags/tag690.xml" ContentType="application/vnd.openxmlformats-officedocument.presentationml.tags+xml"/>
  <Override PartName="/ppt/tags/tag691.xml" ContentType="application/vnd.openxmlformats-officedocument.presentationml.tags+xml"/>
  <Override PartName="/ppt/tags/tag692.xml" ContentType="application/vnd.openxmlformats-officedocument.presentationml.tags+xml"/>
  <Override PartName="/ppt/tags/tag693.xml" ContentType="application/vnd.openxmlformats-officedocument.presentationml.tags+xml"/>
  <Override PartName="/ppt/tags/tag694.xml" ContentType="application/vnd.openxmlformats-officedocument.presentationml.tags+xml"/>
  <Override PartName="/ppt/tags/tag695.xml" ContentType="application/vnd.openxmlformats-officedocument.presentationml.tags+xml"/>
  <Override PartName="/ppt/tags/tag696.xml" ContentType="application/vnd.openxmlformats-officedocument.presentationml.tags+xml"/>
  <Override PartName="/ppt/tags/tag697.xml" ContentType="application/vnd.openxmlformats-officedocument.presentationml.tags+xml"/>
  <Override PartName="/ppt/tags/tag698.xml" ContentType="application/vnd.openxmlformats-officedocument.presentationml.tags+xml"/>
  <Override PartName="/ppt/tags/tag699.xml" ContentType="application/vnd.openxmlformats-officedocument.presentationml.tags+xml"/>
  <Override PartName="/ppt/tags/tag700.xml" ContentType="application/vnd.openxmlformats-officedocument.presentationml.tags+xml"/>
  <Override PartName="/ppt/tags/tag701.xml" ContentType="application/vnd.openxmlformats-officedocument.presentationml.tags+xml"/>
  <Override PartName="/ppt/tags/tag702.xml" ContentType="application/vnd.openxmlformats-officedocument.presentationml.tags+xml"/>
  <Override PartName="/ppt/tags/tag703.xml" ContentType="application/vnd.openxmlformats-officedocument.presentationml.tags+xml"/>
  <Override PartName="/ppt/tags/tag704.xml" ContentType="application/vnd.openxmlformats-officedocument.presentationml.tags+xml"/>
  <Override PartName="/ppt/tags/tag705.xml" ContentType="application/vnd.openxmlformats-officedocument.presentationml.tags+xml"/>
  <Override PartName="/ppt/tags/tag706.xml" ContentType="application/vnd.openxmlformats-officedocument.presentationml.tags+xml"/>
  <Override PartName="/ppt/tags/tag707.xml" ContentType="application/vnd.openxmlformats-officedocument.presentationml.tags+xml"/>
  <Override PartName="/ppt/tags/tag708.xml" ContentType="application/vnd.openxmlformats-officedocument.presentationml.tags+xml"/>
  <Override PartName="/ppt/tags/tag709.xml" ContentType="application/vnd.openxmlformats-officedocument.presentationml.tags+xml"/>
  <Override PartName="/ppt/tags/tag710.xml" ContentType="application/vnd.openxmlformats-officedocument.presentationml.tags+xml"/>
  <Override PartName="/ppt/tags/tag711.xml" ContentType="application/vnd.openxmlformats-officedocument.presentationml.tags+xml"/>
  <Override PartName="/ppt/tags/tag712.xml" ContentType="application/vnd.openxmlformats-officedocument.presentationml.tags+xml"/>
  <Override PartName="/ppt/tags/tag713.xml" ContentType="application/vnd.openxmlformats-officedocument.presentationml.tags+xml"/>
  <Override PartName="/ppt/tags/tag714.xml" ContentType="application/vnd.openxmlformats-officedocument.presentationml.tags+xml"/>
  <Override PartName="/ppt/tags/tag715.xml" ContentType="application/vnd.openxmlformats-officedocument.presentationml.tags+xml"/>
  <Override PartName="/ppt/tags/tag716.xml" ContentType="application/vnd.openxmlformats-officedocument.presentationml.tags+xml"/>
  <Override PartName="/ppt/tags/tag717.xml" ContentType="application/vnd.openxmlformats-officedocument.presentationml.tags+xml"/>
  <Override PartName="/ppt/tags/tag718.xml" ContentType="application/vnd.openxmlformats-officedocument.presentationml.tags+xml"/>
  <Override PartName="/ppt/tags/tag719.xml" ContentType="application/vnd.openxmlformats-officedocument.presentationml.tags+xml"/>
  <Override PartName="/ppt/tags/tag720.xml" ContentType="application/vnd.openxmlformats-officedocument.presentationml.tags+xml"/>
  <Override PartName="/ppt/tags/tag721.xml" ContentType="application/vnd.openxmlformats-officedocument.presentationml.tags+xml"/>
  <Override PartName="/ppt/tags/tag722.xml" ContentType="application/vnd.openxmlformats-officedocument.presentationml.tags+xml"/>
  <Override PartName="/ppt/tags/tag723.xml" ContentType="application/vnd.openxmlformats-officedocument.presentationml.tags+xml"/>
  <Override PartName="/ppt/tags/tag724.xml" ContentType="application/vnd.openxmlformats-officedocument.presentationml.tags+xml"/>
  <Override PartName="/ppt/tags/tag725.xml" ContentType="application/vnd.openxmlformats-officedocument.presentationml.tags+xml"/>
  <Override PartName="/ppt/tags/tag726.xml" ContentType="application/vnd.openxmlformats-officedocument.presentationml.tags+xml"/>
  <Override PartName="/ppt/tags/tag727.xml" ContentType="application/vnd.openxmlformats-officedocument.presentationml.tags+xml"/>
  <Override PartName="/ppt/tags/tag728.xml" ContentType="application/vnd.openxmlformats-officedocument.presentationml.tags+xml"/>
  <Override PartName="/ppt/tags/tag729.xml" ContentType="application/vnd.openxmlformats-officedocument.presentationml.tags+xml"/>
  <Override PartName="/ppt/tags/tag730.xml" ContentType="application/vnd.openxmlformats-officedocument.presentationml.tags+xml"/>
  <Override PartName="/ppt/tags/tag731.xml" ContentType="application/vnd.openxmlformats-officedocument.presentationml.tags+xml"/>
  <Override PartName="/ppt/tags/tag732.xml" ContentType="application/vnd.openxmlformats-officedocument.presentationml.tags+xml"/>
  <Override PartName="/ppt/tags/tag733.xml" ContentType="application/vnd.openxmlformats-officedocument.presentationml.tags+xml"/>
  <Override PartName="/ppt/tags/tag734.xml" ContentType="application/vnd.openxmlformats-officedocument.presentationml.tags+xml"/>
  <Override PartName="/ppt/tags/tag735.xml" ContentType="application/vnd.openxmlformats-officedocument.presentationml.tags+xml"/>
  <Override PartName="/ppt/tags/tag736.xml" ContentType="application/vnd.openxmlformats-officedocument.presentationml.tags+xml"/>
  <Override PartName="/ppt/tags/tag737.xml" ContentType="application/vnd.openxmlformats-officedocument.presentationml.tags+xml"/>
  <Override PartName="/ppt/tags/tag738.xml" ContentType="application/vnd.openxmlformats-officedocument.presentationml.tags+xml"/>
  <Override PartName="/ppt/tags/tag739.xml" ContentType="application/vnd.openxmlformats-officedocument.presentationml.tags+xml"/>
  <Override PartName="/ppt/tags/tag740.xml" ContentType="application/vnd.openxmlformats-officedocument.presentationml.tags+xml"/>
  <Override PartName="/ppt/tags/tag741.xml" ContentType="application/vnd.openxmlformats-officedocument.presentationml.tags+xml"/>
  <Override PartName="/ppt/tags/tag742.xml" ContentType="application/vnd.openxmlformats-officedocument.presentationml.tags+xml"/>
  <Override PartName="/ppt/tags/tag743.xml" ContentType="application/vnd.openxmlformats-officedocument.presentationml.tags+xml"/>
  <Override PartName="/ppt/tags/tag744.xml" ContentType="application/vnd.openxmlformats-officedocument.presentationml.tags+xml"/>
  <Override PartName="/ppt/tags/tag745.xml" ContentType="application/vnd.openxmlformats-officedocument.presentationml.tags+xml"/>
  <Override PartName="/ppt/tags/tag746.xml" ContentType="application/vnd.openxmlformats-officedocument.presentationml.tags+xml"/>
  <Override PartName="/ppt/tags/tag747.xml" ContentType="application/vnd.openxmlformats-officedocument.presentationml.tags+xml"/>
  <Override PartName="/ppt/tags/tag748.xml" ContentType="application/vnd.openxmlformats-officedocument.presentationml.tags+xml"/>
  <Override PartName="/ppt/tags/tag749.xml" ContentType="application/vnd.openxmlformats-officedocument.presentationml.tags+xml"/>
  <Override PartName="/ppt/tags/tag750.xml" ContentType="application/vnd.openxmlformats-officedocument.presentationml.tags+xml"/>
  <Override PartName="/ppt/notesSlides/notesSlide31.xml" ContentType="application/vnd.openxmlformats-officedocument.presentationml.notesSlide+xml"/>
  <Override PartName="/ppt/tags/tag751.xml" ContentType="application/vnd.openxmlformats-officedocument.presentationml.tags+xml"/>
  <Override PartName="/ppt/tags/tag752.xml" ContentType="application/vnd.openxmlformats-officedocument.presentationml.tags+xml"/>
  <Override PartName="/ppt/tags/tag753.xml" ContentType="application/vnd.openxmlformats-officedocument.presentationml.tags+xml"/>
  <Override PartName="/ppt/tags/tag754.xml" ContentType="application/vnd.openxmlformats-officedocument.presentationml.tags+xml"/>
  <Override PartName="/ppt/tags/tag755.xml" ContentType="application/vnd.openxmlformats-officedocument.presentationml.tags+xml"/>
  <Override PartName="/ppt/tags/tag756.xml" ContentType="application/vnd.openxmlformats-officedocument.presentationml.tags+xml"/>
  <Override PartName="/ppt/tags/tag757.xml" ContentType="application/vnd.openxmlformats-officedocument.presentationml.tags+xml"/>
  <Override PartName="/ppt/tags/tag758.xml" ContentType="application/vnd.openxmlformats-officedocument.presentationml.tags+xml"/>
  <Override PartName="/ppt/tags/tag759.xml" ContentType="application/vnd.openxmlformats-officedocument.presentationml.tags+xml"/>
  <Override PartName="/ppt/tags/tag760.xml" ContentType="application/vnd.openxmlformats-officedocument.presentationml.tags+xml"/>
  <Override PartName="/ppt/tags/tag761.xml" ContentType="application/vnd.openxmlformats-officedocument.presentationml.tags+xml"/>
  <Override PartName="/ppt/tags/tag762.xml" ContentType="application/vnd.openxmlformats-officedocument.presentationml.tags+xml"/>
  <Override PartName="/ppt/tags/tag763.xml" ContentType="application/vnd.openxmlformats-officedocument.presentationml.tags+xml"/>
  <Override PartName="/ppt/tags/tag764.xml" ContentType="application/vnd.openxmlformats-officedocument.presentationml.tags+xml"/>
  <Override PartName="/ppt/tags/tag765.xml" ContentType="application/vnd.openxmlformats-officedocument.presentationml.tags+xml"/>
  <Override PartName="/ppt/tags/tag766.xml" ContentType="application/vnd.openxmlformats-officedocument.presentationml.tags+xml"/>
  <Override PartName="/ppt/tags/tag767.xml" ContentType="application/vnd.openxmlformats-officedocument.presentationml.tags+xml"/>
  <Override PartName="/ppt/tags/tag768.xml" ContentType="application/vnd.openxmlformats-officedocument.presentationml.tags+xml"/>
  <Override PartName="/ppt/tags/tag769.xml" ContentType="application/vnd.openxmlformats-officedocument.presentationml.tags+xml"/>
  <Override PartName="/ppt/tags/tag770.xml" ContentType="application/vnd.openxmlformats-officedocument.presentationml.tags+xml"/>
  <Override PartName="/ppt/tags/tag771.xml" ContentType="application/vnd.openxmlformats-officedocument.presentationml.tags+xml"/>
  <Override PartName="/ppt/tags/tag772.xml" ContentType="application/vnd.openxmlformats-officedocument.presentationml.tags+xml"/>
  <Override PartName="/ppt/tags/tag773.xml" ContentType="application/vnd.openxmlformats-officedocument.presentationml.tags+xml"/>
  <Override PartName="/ppt/tags/tag774.xml" ContentType="application/vnd.openxmlformats-officedocument.presentationml.tags+xml"/>
  <Override PartName="/ppt/tags/tag775.xml" ContentType="application/vnd.openxmlformats-officedocument.presentationml.tags+xml"/>
  <Override PartName="/ppt/tags/tag776.xml" ContentType="application/vnd.openxmlformats-officedocument.presentationml.tags+xml"/>
  <Override PartName="/ppt/tags/tag777.xml" ContentType="application/vnd.openxmlformats-officedocument.presentationml.tags+xml"/>
  <Override PartName="/ppt/tags/tag778.xml" ContentType="application/vnd.openxmlformats-officedocument.presentationml.tags+xml"/>
  <Override PartName="/ppt/tags/tag779.xml" ContentType="application/vnd.openxmlformats-officedocument.presentationml.tags+xml"/>
  <Override PartName="/ppt/tags/tag780.xml" ContentType="application/vnd.openxmlformats-officedocument.presentationml.tags+xml"/>
  <Override PartName="/ppt/tags/tag781.xml" ContentType="application/vnd.openxmlformats-officedocument.presentationml.tags+xml"/>
  <Override PartName="/ppt/tags/tag782.xml" ContentType="application/vnd.openxmlformats-officedocument.presentationml.tags+xml"/>
  <Override PartName="/ppt/tags/tag783.xml" ContentType="application/vnd.openxmlformats-officedocument.presentationml.tags+xml"/>
  <Override PartName="/ppt/tags/tag784.xml" ContentType="application/vnd.openxmlformats-officedocument.presentationml.tags+xml"/>
  <Override PartName="/ppt/tags/tag785.xml" ContentType="application/vnd.openxmlformats-officedocument.presentationml.tags+xml"/>
  <Override PartName="/ppt/tags/tag786.xml" ContentType="application/vnd.openxmlformats-officedocument.presentationml.tags+xml"/>
  <Override PartName="/ppt/tags/tag787.xml" ContentType="application/vnd.openxmlformats-officedocument.presentationml.tags+xml"/>
  <Override PartName="/ppt/tags/tag788.xml" ContentType="application/vnd.openxmlformats-officedocument.presentationml.tags+xml"/>
  <Override PartName="/ppt/tags/tag789.xml" ContentType="application/vnd.openxmlformats-officedocument.presentationml.tags+xml"/>
  <Override PartName="/ppt/tags/tag790.xml" ContentType="application/vnd.openxmlformats-officedocument.presentationml.tags+xml"/>
  <Override PartName="/ppt/tags/tag791.xml" ContentType="application/vnd.openxmlformats-officedocument.presentationml.tags+xml"/>
  <Override PartName="/ppt/tags/tag792.xml" ContentType="application/vnd.openxmlformats-officedocument.presentationml.tags+xml"/>
  <Override PartName="/ppt/tags/tag793.xml" ContentType="application/vnd.openxmlformats-officedocument.presentationml.tags+xml"/>
  <Override PartName="/ppt/tags/tag794.xml" ContentType="application/vnd.openxmlformats-officedocument.presentationml.tags+xml"/>
  <Override PartName="/ppt/tags/tag795.xml" ContentType="application/vnd.openxmlformats-officedocument.presentationml.tags+xml"/>
  <Override PartName="/ppt/tags/tag796.xml" ContentType="application/vnd.openxmlformats-officedocument.presentationml.tags+xml"/>
  <Override PartName="/ppt/tags/tag797.xml" ContentType="application/vnd.openxmlformats-officedocument.presentationml.tags+xml"/>
  <Override PartName="/ppt/tags/tag798.xml" ContentType="application/vnd.openxmlformats-officedocument.presentationml.tags+xml"/>
  <Override PartName="/ppt/tags/tag799.xml" ContentType="application/vnd.openxmlformats-officedocument.presentationml.tags+xml"/>
  <Override PartName="/ppt/tags/tag800.xml" ContentType="application/vnd.openxmlformats-officedocument.presentationml.tags+xml"/>
  <Override PartName="/ppt/tags/tag801.xml" ContentType="application/vnd.openxmlformats-officedocument.presentationml.tags+xml"/>
  <Override PartName="/ppt/tags/tag802.xml" ContentType="application/vnd.openxmlformats-officedocument.presentationml.tags+xml"/>
  <Override PartName="/ppt/tags/tag803.xml" ContentType="application/vnd.openxmlformats-officedocument.presentationml.tags+xml"/>
  <Override PartName="/ppt/tags/tag804.xml" ContentType="application/vnd.openxmlformats-officedocument.presentationml.tags+xml"/>
  <Override PartName="/ppt/tags/tag805.xml" ContentType="application/vnd.openxmlformats-officedocument.presentationml.tags+xml"/>
  <Override PartName="/ppt/tags/tag806.xml" ContentType="application/vnd.openxmlformats-officedocument.presentationml.tags+xml"/>
  <Override PartName="/ppt/tags/tag807.xml" ContentType="application/vnd.openxmlformats-officedocument.presentationml.tags+xml"/>
  <Override PartName="/ppt/tags/tag808.xml" ContentType="application/vnd.openxmlformats-officedocument.presentationml.tags+xml"/>
  <Override PartName="/ppt/tags/tag809.xml" ContentType="application/vnd.openxmlformats-officedocument.presentationml.tags+xml"/>
  <Override PartName="/ppt/tags/tag810.xml" ContentType="application/vnd.openxmlformats-officedocument.presentationml.tags+xml"/>
  <Override PartName="/ppt/tags/tag811.xml" ContentType="application/vnd.openxmlformats-officedocument.presentationml.tags+xml"/>
  <Override PartName="/ppt/tags/tag812.xml" ContentType="application/vnd.openxmlformats-officedocument.presentationml.tags+xml"/>
  <Override PartName="/ppt/tags/tag813.xml" ContentType="application/vnd.openxmlformats-officedocument.presentationml.tags+xml"/>
  <Override PartName="/ppt/tags/tag814.xml" ContentType="application/vnd.openxmlformats-officedocument.presentationml.tags+xml"/>
  <Override PartName="/ppt/tags/tag815.xml" ContentType="application/vnd.openxmlformats-officedocument.presentationml.tags+xml"/>
  <Override PartName="/ppt/tags/tag816.xml" ContentType="application/vnd.openxmlformats-officedocument.presentationml.tags+xml"/>
  <Override PartName="/ppt/tags/tag817.xml" ContentType="application/vnd.openxmlformats-officedocument.presentationml.tags+xml"/>
  <Override PartName="/ppt/tags/tag818.xml" ContentType="application/vnd.openxmlformats-officedocument.presentationml.tags+xml"/>
  <Override PartName="/ppt/tags/tag819.xml" ContentType="application/vnd.openxmlformats-officedocument.presentationml.tags+xml"/>
  <Override PartName="/ppt/tags/tag820.xml" ContentType="application/vnd.openxmlformats-officedocument.presentationml.tags+xml"/>
  <Override PartName="/ppt/tags/tag821.xml" ContentType="application/vnd.openxmlformats-officedocument.presentationml.tags+xml"/>
  <Override PartName="/ppt/tags/tag822.xml" ContentType="application/vnd.openxmlformats-officedocument.presentationml.tags+xml"/>
  <Override PartName="/ppt/tags/tag823.xml" ContentType="application/vnd.openxmlformats-officedocument.presentationml.tags+xml"/>
  <Override PartName="/ppt/tags/tag824.xml" ContentType="application/vnd.openxmlformats-officedocument.presentationml.tags+xml"/>
  <Override PartName="/ppt/tags/tag825.xml" ContentType="application/vnd.openxmlformats-officedocument.presentationml.tags+xml"/>
  <Override PartName="/ppt/tags/tag826.xml" ContentType="application/vnd.openxmlformats-officedocument.presentationml.tags+xml"/>
  <Override PartName="/ppt/tags/tag827.xml" ContentType="application/vnd.openxmlformats-officedocument.presentationml.tags+xml"/>
  <Override PartName="/ppt/tags/tag828.xml" ContentType="application/vnd.openxmlformats-officedocument.presentationml.tags+xml"/>
  <Override PartName="/ppt/tags/tag829.xml" ContentType="application/vnd.openxmlformats-officedocument.presentationml.tags+xml"/>
  <Override PartName="/ppt/tags/tag830.xml" ContentType="application/vnd.openxmlformats-officedocument.presentationml.tags+xml"/>
  <Override PartName="/ppt/tags/tag831.xml" ContentType="application/vnd.openxmlformats-officedocument.presentationml.tags+xml"/>
  <Override PartName="/ppt/tags/tag832.xml" ContentType="application/vnd.openxmlformats-officedocument.presentationml.tags+xml"/>
  <Override PartName="/ppt/tags/tag833.xml" ContentType="application/vnd.openxmlformats-officedocument.presentationml.tags+xml"/>
  <Override PartName="/ppt/tags/tag834.xml" ContentType="application/vnd.openxmlformats-officedocument.presentationml.tags+xml"/>
  <Override PartName="/ppt/tags/tag835.xml" ContentType="application/vnd.openxmlformats-officedocument.presentationml.tags+xml"/>
  <Override PartName="/ppt/tags/tag836.xml" ContentType="application/vnd.openxmlformats-officedocument.presentationml.tags+xml"/>
  <Override PartName="/ppt/tags/tag837.xml" ContentType="application/vnd.openxmlformats-officedocument.presentationml.tags+xml"/>
  <Override PartName="/ppt/tags/tag838.xml" ContentType="application/vnd.openxmlformats-officedocument.presentationml.tags+xml"/>
  <Override PartName="/ppt/tags/tag839.xml" ContentType="application/vnd.openxmlformats-officedocument.presentationml.tags+xml"/>
  <Override PartName="/ppt/tags/tag840.xml" ContentType="application/vnd.openxmlformats-officedocument.presentationml.tags+xml"/>
  <Override PartName="/ppt/tags/tag841.xml" ContentType="application/vnd.openxmlformats-officedocument.presentationml.tags+xml"/>
  <Override PartName="/ppt/tags/tag842.xml" ContentType="application/vnd.openxmlformats-officedocument.presentationml.tags+xml"/>
  <Override PartName="/ppt/tags/tag843.xml" ContentType="application/vnd.openxmlformats-officedocument.presentationml.tags+xml"/>
  <Override PartName="/ppt/tags/tag844.xml" ContentType="application/vnd.openxmlformats-officedocument.presentationml.tags+xml"/>
  <Override PartName="/ppt/tags/tag845.xml" ContentType="application/vnd.openxmlformats-officedocument.presentationml.tags+xml"/>
  <Override PartName="/ppt/tags/tag846.xml" ContentType="application/vnd.openxmlformats-officedocument.presentationml.tags+xml"/>
  <Override PartName="/ppt/tags/tag847.xml" ContentType="application/vnd.openxmlformats-officedocument.presentationml.tags+xml"/>
  <Override PartName="/ppt/tags/tag848.xml" ContentType="application/vnd.openxmlformats-officedocument.presentationml.tags+xml"/>
  <Override PartName="/ppt/tags/tag849.xml" ContentType="application/vnd.openxmlformats-officedocument.presentationml.tags+xml"/>
  <Override PartName="/ppt/tags/tag850.xml" ContentType="application/vnd.openxmlformats-officedocument.presentationml.tags+xml"/>
  <Override PartName="/ppt/tags/tag851.xml" ContentType="application/vnd.openxmlformats-officedocument.presentationml.tags+xml"/>
  <Override PartName="/ppt/tags/tag852.xml" ContentType="application/vnd.openxmlformats-officedocument.presentationml.tags+xml"/>
  <Override PartName="/ppt/tags/tag853.xml" ContentType="application/vnd.openxmlformats-officedocument.presentationml.tags+xml"/>
  <Override PartName="/ppt/notesSlides/notesSlide32.xml" ContentType="application/vnd.openxmlformats-officedocument.presentationml.notesSlide+xml"/>
  <Override PartName="/ppt/tags/tag854.xml" ContentType="application/vnd.openxmlformats-officedocument.presentationml.tags+xml"/>
  <Override PartName="/ppt/tags/tag855.xml" ContentType="application/vnd.openxmlformats-officedocument.presentationml.tags+xml"/>
  <Override PartName="/ppt/tags/tag856.xml" ContentType="application/vnd.openxmlformats-officedocument.presentationml.tags+xml"/>
  <Override PartName="/ppt/tags/tag857.xml" ContentType="application/vnd.openxmlformats-officedocument.presentationml.tags+xml"/>
  <Override PartName="/ppt/tags/tag858.xml" ContentType="application/vnd.openxmlformats-officedocument.presentationml.tags+xml"/>
  <Override PartName="/ppt/tags/tag859.xml" ContentType="application/vnd.openxmlformats-officedocument.presentationml.tags+xml"/>
  <Override PartName="/ppt/tags/tag860.xml" ContentType="application/vnd.openxmlformats-officedocument.presentationml.tags+xml"/>
  <Override PartName="/ppt/notesSlides/notesSlide33.xml" ContentType="application/vnd.openxmlformats-officedocument.presentationml.notesSlide+xml"/>
  <Override PartName="/ppt/tags/tag861.xml" ContentType="application/vnd.openxmlformats-officedocument.presentationml.tags+xml"/>
  <Override PartName="/ppt/tags/tag862.xml" ContentType="application/vnd.openxmlformats-officedocument.presentationml.tags+xml"/>
  <Override PartName="/ppt/tags/tag863.xml" ContentType="application/vnd.openxmlformats-officedocument.presentationml.tags+xml"/>
  <Override PartName="/ppt/tags/tag864.xml" ContentType="application/vnd.openxmlformats-officedocument.presentationml.tags+xml"/>
  <Override PartName="/ppt/tags/tag865.xml" ContentType="application/vnd.openxmlformats-officedocument.presentationml.tags+xml"/>
  <Override PartName="/ppt/tags/tag866.xml" ContentType="application/vnd.openxmlformats-officedocument.presentationml.tags+xml"/>
  <Override PartName="/ppt/tags/tag867.xml" ContentType="application/vnd.openxmlformats-officedocument.presentationml.tags+xml"/>
  <Override PartName="/ppt/tags/tag868.xml" ContentType="application/vnd.openxmlformats-officedocument.presentationml.tags+xml"/>
  <Override PartName="/ppt/tags/tag869.xml" ContentType="application/vnd.openxmlformats-officedocument.presentationml.tags+xml"/>
  <Override PartName="/ppt/tags/tag870.xml" ContentType="application/vnd.openxmlformats-officedocument.presentationml.tags+xml"/>
  <Override PartName="/ppt/tags/tag871.xml" ContentType="application/vnd.openxmlformats-officedocument.presentationml.tags+xml"/>
  <Override PartName="/ppt/tags/tag872.xml" ContentType="application/vnd.openxmlformats-officedocument.presentationml.tags+xml"/>
  <Override PartName="/ppt/tags/tag873.xml" ContentType="application/vnd.openxmlformats-officedocument.presentationml.tags+xml"/>
  <Override PartName="/ppt/tags/tag874.xml" ContentType="application/vnd.openxmlformats-officedocument.presentationml.tags+xml"/>
  <Override PartName="/ppt/tags/tag875.xml" ContentType="application/vnd.openxmlformats-officedocument.presentationml.tags+xml"/>
  <Override PartName="/ppt/tags/tag876.xml" ContentType="application/vnd.openxmlformats-officedocument.presentationml.tags+xml"/>
  <Override PartName="/ppt/tags/tag877.xml" ContentType="application/vnd.openxmlformats-officedocument.presentationml.tags+xml"/>
  <Override PartName="/ppt/tags/tag878.xml" ContentType="application/vnd.openxmlformats-officedocument.presentationml.tags+xml"/>
  <Override PartName="/ppt/tags/tag879.xml" ContentType="application/vnd.openxmlformats-officedocument.presentationml.tags+xml"/>
  <Override PartName="/ppt/tags/tag880.xml" ContentType="application/vnd.openxmlformats-officedocument.presentationml.tags+xml"/>
  <Override PartName="/ppt/tags/tag881.xml" ContentType="application/vnd.openxmlformats-officedocument.presentationml.tags+xml"/>
  <Override PartName="/ppt/tags/tag882.xml" ContentType="application/vnd.openxmlformats-officedocument.presentationml.tags+xml"/>
  <Override PartName="/ppt/tags/tag883.xml" ContentType="application/vnd.openxmlformats-officedocument.presentationml.tags+xml"/>
  <Override PartName="/ppt/tags/tag884.xml" ContentType="application/vnd.openxmlformats-officedocument.presentationml.tags+xml"/>
  <Override PartName="/ppt/tags/tag885.xml" ContentType="application/vnd.openxmlformats-officedocument.presentationml.tags+xml"/>
  <Override PartName="/ppt/tags/tag886.xml" ContentType="application/vnd.openxmlformats-officedocument.presentationml.tags+xml"/>
  <Override PartName="/ppt/tags/tag887.xml" ContentType="application/vnd.openxmlformats-officedocument.presentationml.tags+xml"/>
  <Override PartName="/ppt/tags/tag888.xml" ContentType="application/vnd.openxmlformats-officedocument.presentationml.tags+xml"/>
  <Override PartName="/ppt/tags/tag889.xml" ContentType="application/vnd.openxmlformats-officedocument.presentationml.tags+xml"/>
  <Override PartName="/ppt/tags/tag890.xml" ContentType="application/vnd.openxmlformats-officedocument.presentationml.tags+xml"/>
  <Override PartName="/ppt/tags/tag891.xml" ContentType="application/vnd.openxmlformats-officedocument.presentationml.tags+xml"/>
  <Override PartName="/ppt/tags/tag892.xml" ContentType="application/vnd.openxmlformats-officedocument.presentationml.tags+xml"/>
  <Override PartName="/ppt/tags/tag893.xml" ContentType="application/vnd.openxmlformats-officedocument.presentationml.tags+xml"/>
  <Override PartName="/ppt/tags/tag894.xml" ContentType="application/vnd.openxmlformats-officedocument.presentationml.tags+xml"/>
  <Override PartName="/ppt/tags/tag895.xml" ContentType="application/vnd.openxmlformats-officedocument.presentationml.tags+xml"/>
  <Override PartName="/ppt/tags/tag896.xml" ContentType="application/vnd.openxmlformats-officedocument.presentationml.tags+xml"/>
  <Override PartName="/ppt/tags/tag897.xml" ContentType="application/vnd.openxmlformats-officedocument.presentationml.tags+xml"/>
  <Override PartName="/ppt/tags/tag898.xml" ContentType="application/vnd.openxmlformats-officedocument.presentationml.tags+xml"/>
  <Override PartName="/ppt/tags/tag899.xml" ContentType="application/vnd.openxmlformats-officedocument.presentationml.tags+xml"/>
  <Override PartName="/ppt/tags/tag900.xml" ContentType="application/vnd.openxmlformats-officedocument.presentationml.tags+xml"/>
  <Override PartName="/ppt/tags/tag901.xml" ContentType="application/vnd.openxmlformats-officedocument.presentationml.tags+xml"/>
  <Override PartName="/ppt/tags/tag902.xml" ContentType="application/vnd.openxmlformats-officedocument.presentationml.tags+xml"/>
  <Override PartName="/ppt/tags/tag903.xml" ContentType="application/vnd.openxmlformats-officedocument.presentationml.tags+xml"/>
  <Override PartName="/ppt/tags/tag904.xml" ContentType="application/vnd.openxmlformats-officedocument.presentationml.tags+xml"/>
  <Override PartName="/ppt/tags/tag905.xml" ContentType="application/vnd.openxmlformats-officedocument.presentationml.tags+xml"/>
  <Override PartName="/ppt/tags/tag906.xml" ContentType="application/vnd.openxmlformats-officedocument.presentationml.tags+xml"/>
  <Override PartName="/ppt/tags/tag907.xml" ContentType="application/vnd.openxmlformats-officedocument.presentationml.tags+xml"/>
  <Override PartName="/ppt/tags/tag908.xml" ContentType="application/vnd.openxmlformats-officedocument.presentationml.tags+xml"/>
  <Override PartName="/ppt/tags/tag909.xml" ContentType="application/vnd.openxmlformats-officedocument.presentationml.tags+xml"/>
  <Override PartName="/ppt/tags/tag910.xml" ContentType="application/vnd.openxmlformats-officedocument.presentationml.tags+xml"/>
  <Override PartName="/ppt/tags/tag911.xml" ContentType="application/vnd.openxmlformats-officedocument.presentationml.tags+xml"/>
  <Override PartName="/ppt/tags/tag912.xml" ContentType="application/vnd.openxmlformats-officedocument.presentationml.tags+xml"/>
  <Override PartName="/ppt/tags/tag913.xml" ContentType="application/vnd.openxmlformats-officedocument.presentationml.tags+xml"/>
  <Override PartName="/ppt/tags/tag914.xml" ContentType="application/vnd.openxmlformats-officedocument.presentationml.tags+xml"/>
  <Override PartName="/ppt/tags/tag915.xml" ContentType="application/vnd.openxmlformats-officedocument.presentationml.tags+xml"/>
  <Override PartName="/ppt/tags/tag916.xml" ContentType="application/vnd.openxmlformats-officedocument.presentationml.tags+xml"/>
  <Override PartName="/ppt/tags/tag917.xml" ContentType="application/vnd.openxmlformats-officedocument.presentationml.tags+xml"/>
  <Override PartName="/ppt/tags/tag918.xml" ContentType="application/vnd.openxmlformats-officedocument.presentationml.tags+xml"/>
  <Override PartName="/ppt/tags/tag919.xml" ContentType="application/vnd.openxmlformats-officedocument.presentationml.tags+xml"/>
  <Override PartName="/ppt/tags/tag920.xml" ContentType="application/vnd.openxmlformats-officedocument.presentationml.tags+xml"/>
  <Override PartName="/ppt/tags/tag921.xml" ContentType="application/vnd.openxmlformats-officedocument.presentationml.tags+xml"/>
  <Override PartName="/ppt/tags/tag922.xml" ContentType="application/vnd.openxmlformats-officedocument.presentationml.tags+xml"/>
  <Override PartName="/ppt/tags/tag923.xml" ContentType="application/vnd.openxmlformats-officedocument.presentationml.tags+xml"/>
  <Override PartName="/ppt/tags/tag924.xml" ContentType="application/vnd.openxmlformats-officedocument.presentationml.tags+xml"/>
  <Override PartName="/ppt/tags/tag925.xml" ContentType="application/vnd.openxmlformats-officedocument.presentationml.tags+xml"/>
  <Override PartName="/ppt/tags/tag926.xml" ContentType="application/vnd.openxmlformats-officedocument.presentationml.tags+xml"/>
  <Override PartName="/ppt/tags/tag927.xml" ContentType="application/vnd.openxmlformats-officedocument.presentationml.tags+xml"/>
  <Override PartName="/ppt/tags/tag928.xml" ContentType="application/vnd.openxmlformats-officedocument.presentationml.tags+xml"/>
  <Override PartName="/ppt/tags/tag929.xml" ContentType="application/vnd.openxmlformats-officedocument.presentationml.tags+xml"/>
  <Override PartName="/ppt/tags/tag930.xml" ContentType="application/vnd.openxmlformats-officedocument.presentationml.tags+xml"/>
  <Override PartName="/ppt/tags/tag931.xml" ContentType="application/vnd.openxmlformats-officedocument.presentationml.tags+xml"/>
  <Override PartName="/ppt/tags/tag932.xml" ContentType="application/vnd.openxmlformats-officedocument.presentationml.tags+xml"/>
  <Override PartName="/ppt/tags/tag933.xml" ContentType="application/vnd.openxmlformats-officedocument.presentationml.tags+xml"/>
  <Override PartName="/ppt/tags/tag934.xml" ContentType="application/vnd.openxmlformats-officedocument.presentationml.tags+xml"/>
  <Override PartName="/ppt/tags/tag935.xml" ContentType="application/vnd.openxmlformats-officedocument.presentationml.tags+xml"/>
  <Override PartName="/ppt/tags/tag936.xml" ContentType="application/vnd.openxmlformats-officedocument.presentationml.tags+xml"/>
  <Override PartName="/ppt/tags/tag937.xml" ContentType="application/vnd.openxmlformats-officedocument.presentationml.tags+xml"/>
  <Override PartName="/ppt/tags/tag938.xml" ContentType="application/vnd.openxmlformats-officedocument.presentationml.tags+xml"/>
  <Override PartName="/ppt/tags/tag939.xml" ContentType="application/vnd.openxmlformats-officedocument.presentationml.tags+xml"/>
  <Override PartName="/ppt/tags/tag940.xml" ContentType="application/vnd.openxmlformats-officedocument.presentationml.tags+xml"/>
  <Override PartName="/ppt/tags/tag941.xml" ContentType="application/vnd.openxmlformats-officedocument.presentationml.tags+xml"/>
  <Override PartName="/ppt/tags/tag942.xml" ContentType="application/vnd.openxmlformats-officedocument.presentationml.tags+xml"/>
  <Override PartName="/ppt/tags/tag943.xml" ContentType="application/vnd.openxmlformats-officedocument.presentationml.tags+xml"/>
  <Override PartName="/ppt/tags/tag944.xml" ContentType="application/vnd.openxmlformats-officedocument.presentationml.tags+xml"/>
  <Override PartName="/ppt/tags/tag945.xml" ContentType="application/vnd.openxmlformats-officedocument.presentationml.tags+xml"/>
  <Override PartName="/ppt/tags/tag946.xml" ContentType="application/vnd.openxmlformats-officedocument.presentationml.tags+xml"/>
  <Override PartName="/ppt/tags/tag947.xml" ContentType="application/vnd.openxmlformats-officedocument.presentationml.tags+xml"/>
  <Override PartName="/ppt/tags/tag948.xml" ContentType="application/vnd.openxmlformats-officedocument.presentationml.tags+xml"/>
  <Override PartName="/ppt/tags/tag949.xml" ContentType="application/vnd.openxmlformats-officedocument.presentationml.tags+xml"/>
  <Override PartName="/ppt/tags/tag950.xml" ContentType="application/vnd.openxmlformats-officedocument.presentationml.tags+xml"/>
  <Override PartName="/ppt/tags/tag951.xml" ContentType="application/vnd.openxmlformats-officedocument.presentationml.tags+xml"/>
  <Override PartName="/ppt/tags/tag952.xml" ContentType="application/vnd.openxmlformats-officedocument.presentationml.tags+xml"/>
  <Override PartName="/ppt/tags/tag953.xml" ContentType="application/vnd.openxmlformats-officedocument.presentationml.tags+xml"/>
  <Override PartName="/ppt/tags/tag954.xml" ContentType="application/vnd.openxmlformats-officedocument.presentationml.tags+xml"/>
  <Override PartName="/ppt/tags/tag955.xml" ContentType="application/vnd.openxmlformats-officedocument.presentationml.tags+xml"/>
  <Override PartName="/ppt/tags/tag956.xml" ContentType="application/vnd.openxmlformats-officedocument.presentationml.tags+xml"/>
  <Override PartName="/ppt/tags/tag957.xml" ContentType="application/vnd.openxmlformats-officedocument.presentationml.tags+xml"/>
  <Override PartName="/ppt/tags/tag958.xml" ContentType="application/vnd.openxmlformats-officedocument.presentationml.tags+xml"/>
  <Override PartName="/ppt/tags/tag959.xml" ContentType="application/vnd.openxmlformats-officedocument.presentationml.tags+xml"/>
  <Override PartName="/ppt/tags/tag960.xml" ContentType="application/vnd.openxmlformats-officedocument.presentationml.tags+xml"/>
  <Override PartName="/ppt/tags/tag961.xml" ContentType="application/vnd.openxmlformats-officedocument.presentationml.tags+xml"/>
  <Override PartName="/ppt/tags/tag962.xml" ContentType="application/vnd.openxmlformats-officedocument.presentationml.tags+xml"/>
  <Override PartName="/ppt/tags/tag963.xml" ContentType="application/vnd.openxmlformats-officedocument.presentationml.tags+xml"/>
  <Override PartName="/ppt/tags/tag964.xml" ContentType="application/vnd.openxmlformats-officedocument.presentationml.tags+xml"/>
  <Override PartName="/ppt/tags/tag965.xml" ContentType="application/vnd.openxmlformats-officedocument.presentationml.tags+xml"/>
  <Override PartName="/ppt/tags/tag966.xml" ContentType="application/vnd.openxmlformats-officedocument.presentationml.tags+xml"/>
  <Override PartName="/ppt/notesSlides/notesSlide34.xml" ContentType="application/vnd.openxmlformats-officedocument.presentationml.notesSlide+xml"/>
  <Override PartName="/ppt/tags/tag967.xml" ContentType="application/vnd.openxmlformats-officedocument.presentationml.tags+xml"/>
  <Override PartName="/ppt/tags/tag968.xml" ContentType="application/vnd.openxmlformats-officedocument.presentationml.tags+xml"/>
  <Override PartName="/ppt/tags/tag969.xml" ContentType="application/vnd.openxmlformats-officedocument.presentationml.tags+xml"/>
  <Override PartName="/ppt/tags/tag970.xml" ContentType="application/vnd.openxmlformats-officedocument.presentationml.tags+xml"/>
  <Override PartName="/ppt/tags/tag971.xml" ContentType="application/vnd.openxmlformats-officedocument.presentationml.tags+xml"/>
  <Override PartName="/ppt/tags/tag972.xml" ContentType="application/vnd.openxmlformats-officedocument.presentationml.tags+xml"/>
  <Override PartName="/ppt/notesSlides/notesSlide35.xml" ContentType="application/vnd.openxmlformats-officedocument.presentationml.notesSlide+xml"/>
  <Override PartName="/ppt/tags/tag973.xml" ContentType="application/vnd.openxmlformats-officedocument.presentationml.tags+xml"/>
  <Override PartName="/ppt/tags/tag974.xml" ContentType="application/vnd.openxmlformats-officedocument.presentationml.tags+xml"/>
  <Override PartName="/ppt/tags/tag975.xml" ContentType="application/vnd.openxmlformats-officedocument.presentationml.tags+xml"/>
  <Override PartName="/ppt/tags/tag976.xml" ContentType="application/vnd.openxmlformats-officedocument.presentationml.tags+xml"/>
  <Override PartName="/ppt/tags/tag977.xml" ContentType="application/vnd.openxmlformats-officedocument.presentationml.tags+xml"/>
  <Override PartName="/ppt/tags/tag978.xml" ContentType="application/vnd.openxmlformats-officedocument.presentationml.tags+xml"/>
  <Override PartName="/ppt/tags/tag979.xml" ContentType="application/vnd.openxmlformats-officedocument.presentationml.tags+xml"/>
  <Override PartName="/ppt/tags/tag980.xml" ContentType="application/vnd.openxmlformats-officedocument.presentationml.tags+xml"/>
  <Override PartName="/ppt/tags/tag981.xml" ContentType="application/vnd.openxmlformats-officedocument.presentationml.tags+xml"/>
  <Override PartName="/ppt/tags/tag982.xml" ContentType="application/vnd.openxmlformats-officedocument.presentationml.tags+xml"/>
  <Override PartName="/ppt/tags/tag983.xml" ContentType="application/vnd.openxmlformats-officedocument.presentationml.tags+xml"/>
  <Override PartName="/ppt/tags/tag984.xml" ContentType="application/vnd.openxmlformats-officedocument.presentationml.tags+xml"/>
  <Override PartName="/ppt/tags/tag985.xml" ContentType="application/vnd.openxmlformats-officedocument.presentationml.tags+xml"/>
  <Override PartName="/ppt/tags/tag986.xml" ContentType="application/vnd.openxmlformats-officedocument.presentationml.tags+xml"/>
  <Override PartName="/ppt/tags/tag987.xml" ContentType="application/vnd.openxmlformats-officedocument.presentationml.tags+xml"/>
  <Override PartName="/ppt/tags/tag988.xml" ContentType="application/vnd.openxmlformats-officedocument.presentationml.tags+xml"/>
  <Override PartName="/ppt/tags/tag989.xml" ContentType="application/vnd.openxmlformats-officedocument.presentationml.tags+xml"/>
  <Override PartName="/ppt/tags/tag990.xml" ContentType="application/vnd.openxmlformats-officedocument.presentationml.tags+xml"/>
  <Override PartName="/ppt/tags/tag991.xml" ContentType="application/vnd.openxmlformats-officedocument.presentationml.tags+xml"/>
  <Override PartName="/ppt/tags/tag992.xml" ContentType="application/vnd.openxmlformats-officedocument.presentationml.tags+xml"/>
  <Override PartName="/ppt/tags/tag993.xml" ContentType="application/vnd.openxmlformats-officedocument.presentationml.tags+xml"/>
  <Override PartName="/ppt/tags/tag994.xml" ContentType="application/vnd.openxmlformats-officedocument.presentationml.tags+xml"/>
  <Override PartName="/ppt/tags/tag995.xml" ContentType="application/vnd.openxmlformats-officedocument.presentationml.tags+xml"/>
  <Override PartName="/ppt/tags/tag996.xml" ContentType="application/vnd.openxmlformats-officedocument.presentationml.tags+xml"/>
  <Override PartName="/ppt/tags/tag997.xml" ContentType="application/vnd.openxmlformats-officedocument.presentationml.tags+xml"/>
  <Override PartName="/ppt/tags/tag998.xml" ContentType="application/vnd.openxmlformats-officedocument.presentationml.tags+xml"/>
  <Override PartName="/ppt/tags/tag999.xml" ContentType="application/vnd.openxmlformats-officedocument.presentationml.tags+xml"/>
  <Override PartName="/ppt/tags/tag1000.xml" ContentType="application/vnd.openxmlformats-officedocument.presentationml.tags+xml"/>
  <Override PartName="/ppt/tags/tag1001.xml" ContentType="application/vnd.openxmlformats-officedocument.presentationml.tags+xml"/>
  <Override PartName="/ppt/tags/tag1002.xml" ContentType="application/vnd.openxmlformats-officedocument.presentationml.tags+xml"/>
  <Override PartName="/ppt/tags/tag1003.xml" ContentType="application/vnd.openxmlformats-officedocument.presentationml.tags+xml"/>
  <Override PartName="/ppt/tags/tag1004.xml" ContentType="application/vnd.openxmlformats-officedocument.presentationml.tags+xml"/>
  <Override PartName="/ppt/tags/tag1005.xml" ContentType="application/vnd.openxmlformats-officedocument.presentationml.tags+xml"/>
  <Override PartName="/ppt/tags/tag1006.xml" ContentType="application/vnd.openxmlformats-officedocument.presentationml.tags+xml"/>
  <Override PartName="/ppt/tags/tag1007.xml" ContentType="application/vnd.openxmlformats-officedocument.presentationml.tags+xml"/>
  <Override PartName="/ppt/tags/tag1008.xml" ContentType="application/vnd.openxmlformats-officedocument.presentationml.tags+xml"/>
  <Override PartName="/ppt/tags/tag1009.xml" ContentType="application/vnd.openxmlformats-officedocument.presentationml.tags+xml"/>
  <Override PartName="/ppt/tags/tag1010.xml" ContentType="application/vnd.openxmlformats-officedocument.presentationml.tags+xml"/>
  <Override PartName="/ppt/tags/tag1011.xml" ContentType="application/vnd.openxmlformats-officedocument.presentationml.tags+xml"/>
  <Override PartName="/ppt/tags/tag1012.xml" ContentType="application/vnd.openxmlformats-officedocument.presentationml.tags+xml"/>
  <Override PartName="/ppt/tags/tag1013.xml" ContentType="application/vnd.openxmlformats-officedocument.presentationml.tags+xml"/>
  <Override PartName="/ppt/tags/tag1014.xml" ContentType="application/vnd.openxmlformats-officedocument.presentationml.tags+xml"/>
  <Override PartName="/ppt/tags/tag1015.xml" ContentType="application/vnd.openxmlformats-officedocument.presentationml.tags+xml"/>
  <Override PartName="/ppt/tags/tag1016.xml" ContentType="application/vnd.openxmlformats-officedocument.presentationml.tags+xml"/>
  <Override PartName="/ppt/tags/tag1017.xml" ContentType="application/vnd.openxmlformats-officedocument.presentationml.tags+xml"/>
  <Override PartName="/ppt/tags/tag1018.xml" ContentType="application/vnd.openxmlformats-officedocument.presentationml.tags+xml"/>
  <Override PartName="/ppt/tags/tag1019.xml" ContentType="application/vnd.openxmlformats-officedocument.presentationml.tags+xml"/>
  <Override PartName="/ppt/tags/tag1020.xml" ContentType="application/vnd.openxmlformats-officedocument.presentationml.tags+xml"/>
  <Override PartName="/ppt/tags/tag1021.xml" ContentType="application/vnd.openxmlformats-officedocument.presentationml.tags+xml"/>
  <Override PartName="/ppt/tags/tag1022.xml" ContentType="application/vnd.openxmlformats-officedocument.presentationml.tags+xml"/>
  <Override PartName="/ppt/tags/tag1023.xml" ContentType="application/vnd.openxmlformats-officedocument.presentationml.tags+xml"/>
  <Override PartName="/ppt/tags/tag1024.xml" ContentType="application/vnd.openxmlformats-officedocument.presentationml.tags+xml"/>
  <Override PartName="/ppt/tags/tag1025.xml" ContentType="application/vnd.openxmlformats-officedocument.presentationml.tags+xml"/>
  <Override PartName="/ppt/tags/tag1026.xml" ContentType="application/vnd.openxmlformats-officedocument.presentationml.tags+xml"/>
  <Override PartName="/ppt/tags/tag1027.xml" ContentType="application/vnd.openxmlformats-officedocument.presentationml.tags+xml"/>
  <Override PartName="/ppt/tags/tag1028.xml" ContentType="application/vnd.openxmlformats-officedocument.presentationml.tags+xml"/>
  <Override PartName="/ppt/tags/tag1029.xml" ContentType="application/vnd.openxmlformats-officedocument.presentationml.tags+xml"/>
  <Override PartName="/ppt/tags/tag1030.xml" ContentType="application/vnd.openxmlformats-officedocument.presentationml.tags+xml"/>
  <Override PartName="/ppt/tags/tag1031.xml" ContentType="application/vnd.openxmlformats-officedocument.presentationml.tags+xml"/>
  <Override PartName="/ppt/tags/tag1032.xml" ContentType="application/vnd.openxmlformats-officedocument.presentationml.tags+xml"/>
  <Override PartName="/ppt/tags/tag1033.xml" ContentType="application/vnd.openxmlformats-officedocument.presentationml.tags+xml"/>
  <Override PartName="/ppt/tags/tag1034.xml" ContentType="application/vnd.openxmlformats-officedocument.presentationml.tags+xml"/>
  <Override PartName="/ppt/tags/tag1035.xml" ContentType="application/vnd.openxmlformats-officedocument.presentationml.tags+xml"/>
  <Override PartName="/ppt/tags/tag1036.xml" ContentType="application/vnd.openxmlformats-officedocument.presentationml.tags+xml"/>
  <Override PartName="/ppt/tags/tag1037.xml" ContentType="application/vnd.openxmlformats-officedocument.presentationml.tags+xml"/>
  <Override PartName="/ppt/tags/tag1038.xml" ContentType="application/vnd.openxmlformats-officedocument.presentationml.tags+xml"/>
  <Override PartName="/ppt/tags/tag1039.xml" ContentType="application/vnd.openxmlformats-officedocument.presentationml.tags+xml"/>
  <Override PartName="/ppt/tags/tag1040.xml" ContentType="application/vnd.openxmlformats-officedocument.presentationml.tags+xml"/>
  <Override PartName="/ppt/tags/tag1041.xml" ContentType="application/vnd.openxmlformats-officedocument.presentationml.tags+xml"/>
  <Override PartName="/ppt/tags/tag1042.xml" ContentType="application/vnd.openxmlformats-officedocument.presentationml.tags+xml"/>
  <Override PartName="/ppt/tags/tag1043.xml" ContentType="application/vnd.openxmlformats-officedocument.presentationml.tags+xml"/>
  <Override PartName="/ppt/tags/tag1044.xml" ContentType="application/vnd.openxmlformats-officedocument.presentationml.tags+xml"/>
  <Override PartName="/ppt/tags/tag1045.xml" ContentType="application/vnd.openxmlformats-officedocument.presentationml.tags+xml"/>
  <Override PartName="/ppt/tags/tag1046.xml" ContentType="application/vnd.openxmlformats-officedocument.presentationml.tags+xml"/>
  <Override PartName="/ppt/tags/tag1047.xml" ContentType="application/vnd.openxmlformats-officedocument.presentationml.tags+xml"/>
  <Override PartName="/ppt/tags/tag1048.xml" ContentType="application/vnd.openxmlformats-officedocument.presentationml.tags+xml"/>
  <Override PartName="/ppt/tags/tag1049.xml" ContentType="application/vnd.openxmlformats-officedocument.presentationml.tags+xml"/>
  <Override PartName="/ppt/tags/tag1050.xml" ContentType="application/vnd.openxmlformats-officedocument.presentationml.tags+xml"/>
  <Override PartName="/ppt/tags/tag1051.xml" ContentType="application/vnd.openxmlformats-officedocument.presentationml.tags+xml"/>
  <Override PartName="/ppt/tags/tag1052.xml" ContentType="application/vnd.openxmlformats-officedocument.presentationml.tags+xml"/>
  <Override PartName="/ppt/tags/tag1053.xml" ContentType="application/vnd.openxmlformats-officedocument.presentationml.tags+xml"/>
  <Override PartName="/ppt/tags/tag1054.xml" ContentType="application/vnd.openxmlformats-officedocument.presentationml.tags+xml"/>
  <Override PartName="/ppt/tags/tag1055.xml" ContentType="application/vnd.openxmlformats-officedocument.presentationml.tags+xml"/>
  <Override PartName="/ppt/tags/tag1056.xml" ContentType="application/vnd.openxmlformats-officedocument.presentationml.tags+xml"/>
  <Override PartName="/ppt/tags/tag1057.xml" ContentType="application/vnd.openxmlformats-officedocument.presentationml.tags+xml"/>
  <Override PartName="/ppt/tags/tag1058.xml" ContentType="application/vnd.openxmlformats-officedocument.presentationml.tags+xml"/>
  <Override PartName="/ppt/tags/tag1059.xml" ContentType="application/vnd.openxmlformats-officedocument.presentationml.tags+xml"/>
  <Override PartName="/ppt/tags/tag1060.xml" ContentType="application/vnd.openxmlformats-officedocument.presentationml.tags+xml"/>
  <Override PartName="/ppt/tags/tag1061.xml" ContentType="application/vnd.openxmlformats-officedocument.presentationml.tags+xml"/>
  <Override PartName="/ppt/tags/tag1062.xml" ContentType="application/vnd.openxmlformats-officedocument.presentationml.tags+xml"/>
  <Override PartName="/ppt/tags/tag1063.xml" ContentType="application/vnd.openxmlformats-officedocument.presentationml.tags+xml"/>
  <Override PartName="/ppt/tags/tag1064.xml" ContentType="application/vnd.openxmlformats-officedocument.presentationml.tags+xml"/>
  <Override PartName="/ppt/tags/tag1065.xml" ContentType="application/vnd.openxmlformats-officedocument.presentationml.tags+xml"/>
  <Override PartName="/ppt/tags/tag1066.xml" ContentType="application/vnd.openxmlformats-officedocument.presentationml.tags+xml"/>
  <Override PartName="/ppt/tags/tag1067.xml" ContentType="application/vnd.openxmlformats-officedocument.presentationml.tags+xml"/>
  <Override PartName="/ppt/tags/tag1068.xml" ContentType="application/vnd.openxmlformats-officedocument.presentationml.tags+xml"/>
  <Override PartName="/ppt/tags/tag1069.xml" ContentType="application/vnd.openxmlformats-officedocument.presentationml.tags+xml"/>
  <Override PartName="/ppt/tags/tag1070.xml" ContentType="application/vnd.openxmlformats-officedocument.presentationml.tags+xml"/>
  <Override PartName="/ppt/tags/tag1071.xml" ContentType="application/vnd.openxmlformats-officedocument.presentationml.tags+xml"/>
  <Override PartName="/ppt/tags/tag1072.xml" ContentType="application/vnd.openxmlformats-officedocument.presentationml.tags+xml"/>
  <Override PartName="/ppt/tags/tag1073.xml" ContentType="application/vnd.openxmlformats-officedocument.presentationml.tags+xml"/>
  <Override PartName="/ppt/tags/tag1074.xml" ContentType="application/vnd.openxmlformats-officedocument.presentationml.tags+xml"/>
  <Override PartName="/ppt/tags/tag1075.xml" ContentType="application/vnd.openxmlformats-officedocument.presentationml.tags+xml"/>
  <Override PartName="/ppt/tags/tag1076.xml" ContentType="application/vnd.openxmlformats-officedocument.presentationml.tags+xml"/>
  <Override PartName="/ppt/tags/tag1077.xml" ContentType="application/vnd.openxmlformats-officedocument.presentationml.tags+xml"/>
  <Override PartName="/ppt/tags/tag1078.xml" ContentType="application/vnd.openxmlformats-officedocument.presentationml.tags+xml"/>
  <Override PartName="/ppt/tags/tag1079.xml" ContentType="application/vnd.openxmlformats-officedocument.presentationml.tags+xml"/>
  <Override PartName="/ppt/tags/tag1080.xml" ContentType="application/vnd.openxmlformats-officedocument.presentationml.tags+xml"/>
  <Override PartName="/ppt/tags/tag1081.xml" ContentType="application/vnd.openxmlformats-officedocument.presentationml.tags+xml"/>
  <Override PartName="/ppt/tags/tag1082.xml" ContentType="application/vnd.openxmlformats-officedocument.presentationml.tags+xml"/>
  <Override PartName="/ppt/tags/tag1083.xml" ContentType="application/vnd.openxmlformats-officedocument.presentationml.tags+xml"/>
  <Override PartName="/ppt/tags/tag1084.xml" ContentType="application/vnd.openxmlformats-officedocument.presentationml.tags+xml"/>
  <Override PartName="/ppt/tags/tag1085.xml" ContentType="application/vnd.openxmlformats-officedocument.presentationml.tags+xml"/>
  <Override PartName="/ppt/tags/tag1086.xml" ContentType="application/vnd.openxmlformats-officedocument.presentationml.tags+xml"/>
  <Override PartName="/ppt/tags/tag1087.xml" ContentType="application/vnd.openxmlformats-officedocument.presentationml.tags+xml"/>
  <Override PartName="/ppt/tags/tag1088.xml" ContentType="application/vnd.openxmlformats-officedocument.presentationml.tags+xml"/>
  <Override PartName="/ppt/tags/tag1089.xml" ContentType="application/vnd.openxmlformats-officedocument.presentationml.tags+xml"/>
  <Override PartName="/ppt/notesSlides/notesSlide3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6"/>
  </p:notesMasterIdLst>
  <p:sldIdLst>
    <p:sldId id="256" r:id="rId2"/>
    <p:sldId id="361" r:id="rId3"/>
    <p:sldId id="362" r:id="rId4"/>
    <p:sldId id="363" r:id="rId5"/>
    <p:sldId id="258" r:id="rId6"/>
    <p:sldId id="257" r:id="rId7"/>
    <p:sldId id="260" r:id="rId8"/>
    <p:sldId id="284" r:id="rId9"/>
    <p:sldId id="264" r:id="rId10"/>
    <p:sldId id="265" r:id="rId11"/>
    <p:sldId id="259" r:id="rId12"/>
    <p:sldId id="266" r:id="rId13"/>
    <p:sldId id="267" r:id="rId14"/>
    <p:sldId id="327" r:id="rId15"/>
    <p:sldId id="289" r:id="rId16"/>
    <p:sldId id="328" r:id="rId17"/>
    <p:sldId id="330" r:id="rId18"/>
    <p:sldId id="331" r:id="rId19"/>
    <p:sldId id="332" r:id="rId20"/>
    <p:sldId id="333" r:id="rId21"/>
    <p:sldId id="334" r:id="rId22"/>
    <p:sldId id="335" r:id="rId23"/>
    <p:sldId id="336" r:id="rId24"/>
    <p:sldId id="337" r:id="rId25"/>
    <p:sldId id="338" r:id="rId26"/>
    <p:sldId id="339" r:id="rId27"/>
    <p:sldId id="340" r:id="rId28"/>
    <p:sldId id="341" r:id="rId29"/>
    <p:sldId id="342" r:id="rId30"/>
    <p:sldId id="344" r:id="rId31"/>
    <p:sldId id="345" r:id="rId32"/>
    <p:sldId id="346" r:id="rId33"/>
    <p:sldId id="347" r:id="rId34"/>
    <p:sldId id="348" r:id="rId35"/>
    <p:sldId id="349" r:id="rId36"/>
    <p:sldId id="350" r:id="rId37"/>
    <p:sldId id="351" r:id="rId38"/>
    <p:sldId id="352" r:id="rId39"/>
    <p:sldId id="353" r:id="rId40"/>
    <p:sldId id="354" r:id="rId41"/>
    <p:sldId id="355" r:id="rId42"/>
    <p:sldId id="356" r:id="rId43"/>
    <p:sldId id="357" r:id="rId44"/>
    <p:sldId id="360" r:id="rId45"/>
  </p:sldIdLst>
  <p:sldSz cx="9144000" cy="6858000" type="screen4x3"/>
  <p:notesSz cx="6858000" cy="9144000"/>
  <p:custDataLst>
    <p:tags r:id="rId47"/>
  </p:custData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clrMode="bw"/>
  <p:clrMru>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7905" autoAdjust="0"/>
    <p:restoredTop sz="85644" autoAdjust="0"/>
  </p:normalViewPr>
  <p:slideViewPr>
    <p:cSldViewPr>
      <p:cViewPr varScale="1">
        <p:scale>
          <a:sx n="55" d="100"/>
          <a:sy n="55" d="100"/>
        </p:scale>
        <p:origin x="-1476" y="-96"/>
      </p:cViewPr>
      <p:guideLst>
        <p:guide orient="horz" pos="2160"/>
        <p:guide pos="2880"/>
      </p:guideLst>
    </p:cSldViewPr>
  </p:slideViewPr>
  <p:outlineViewPr>
    <p:cViewPr>
      <p:scale>
        <a:sx n="33" d="100"/>
        <a:sy n="33" d="100"/>
      </p:scale>
      <p:origin x="0" y="6288"/>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gs" Target="tags/tag1.xml"/><Relationship Id="rId50"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C0EB97F-346C-4986-9AF1-E2467A6E7C35}" type="datetimeFigureOut">
              <a:rPr lang="en-US" smtClean="0"/>
              <a:pPr/>
              <a:t>2/13/2012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ED37BDA2-CA29-4C42-99D2-ABCD21F45649}" type="slidenum">
              <a:rPr lang="en-US" smtClean="0"/>
              <a:pPr/>
              <a:t>‹#›</a:t>
            </a:fld>
            <a:endParaRPr lang="en-US"/>
          </a:p>
        </p:txBody>
      </p:sp>
    </p:spTree>
    <p:extLst>
      <p:ext uri="{BB962C8B-B14F-4D97-AF65-F5344CB8AC3E}">
        <p14:creationId xmlns:p14="http://schemas.microsoft.com/office/powerpoint/2010/main" val="404757416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366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3366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r>
              <a:rPr lang="en-US" dirty="0" smtClean="0"/>
              <a:t>The Harvard architecture is a computer architecture with physically separate storage and signal pathways for instructions and data. --- http://</a:t>
            </a:r>
            <a:r>
              <a:rPr lang="en-US" dirty="0" err="1" smtClean="0"/>
              <a:t>en.wikipedia.org</a:t>
            </a:r>
            <a:r>
              <a:rPr lang="en-US" dirty="0" smtClean="0"/>
              <a:t>/wiki/</a:t>
            </a:r>
            <a:r>
              <a:rPr lang="en-US" dirty="0" err="1" smtClean="0"/>
              <a:t>Harvard_architecture</a:t>
            </a:r>
            <a:endParaRPr lang="en-US" dirty="0" smtClean="0"/>
          </a:p>
          <a:p>
            <a:endParaRPr lang="en-US" dirty="0" smtClean="0"/>
          </a:p>
          <a:p>
            <a:r>
              <a:rPr lang="en-US" dirty="0" smtClean="0"/>
              <a:t>Under pure von Neumann architecture the CPU can be either reading an instruction or reading/writing data from/to the memory. Both cannot occur at the same time since the instructions and data use the same bus system. In a computer using the Harvard architecture, the CPU can both read an instruction and perform a data memory access at the same time, even without a cache. A Harvard architecture computer can thus be faster for a given circuit complexity because instruction fetches and data access do not contend for a single memory pathway .</a:t>
            </a:r>
          </a:p>
          <a:p>
            <a:endParaRPr lang="en-US" dirty="0" smtClean="0"/>
          </a:p>
          <a:p>
            <a:r>
              <a:rPr lang="en-US" dirty="0" smtClean="0"/>
              <a:t>Also, a Harvard architecture machine has distinct code and data address spaces: instruction address zero is not the same as data address zero. Instruction address zero might identify a twenty-four bit value, while data address zero might indicate an eight bit byte that isn't part of that twenty-four bit value.</a:t>
            </a:r>
          </a:p>
          <a:p>
            <a:endParaRPr lang="en-US" dirty="0" smtClean="0"/>
          </a:p>
          <a:p>
            <a:r>
              <a:rPr lang="en-US" dirty="0" smtClean="0"/>
              <a:t>A modified Harvard architecture machine is very much like a Harvard architecture machine, but it relaxes the strict separation between instruction and data while still letting the CPU concurrently access two (or more) memory buses. The most common modification includes separate instruction and data caches backed by a common address space. While the CPU executes from cache, it acts as a pure Harvard machine. When accessing backing memory, it acts like a von Neumann machine (where code can be moved around like data, a powerful technique). This modification is widespread in modern processors such as the ARM architecture and X86 processors. It is sometimes loosely called a Harvard architecture, overlooking the fact that it is actually "modified".</a:t>
            </a:r>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1618"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31619"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7762"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37763"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1858"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41859"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39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439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571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3571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59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459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-1: NOR r1, r0, r0</a:t>
            </a:r>
          </a:p>
          <a:p>
            <a:r>
              <a:rPr lang="en-US" dirty="0" smtClean="0"/>
              <a:t>1:</a:t>
            </a:r>
            <a:r>
              <a:rPr lang="en-US" baseline="0" dirty="0" smtClean="0"/>
              <a:t> SUB r1, r0, r1</a:t>
            </a:r>
          </a:p>
          <a:p>
            <a:r>
              <a:rPr lang="en-US" baseline="0" dirty="0" smtClean="0"/>
              <a:t>2: ADDU r2, r2, r2</a:t>
            </a:r>
          </a:p>
          <a:p>
            <a:r>
              <a:rPr lang="en-US" baseline="0" dirty="0" smtClean="0"/>
              <a:t>4: ADDU r2, r2, r2</a:t>
            </a:r>
          </a:p>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smtClean="0"/>
              <a:t>8: ADDU r2, r2, r2</a:t>
            </a:r>
          </a:p>
          <a:p>
            <a:r>
              <a:rPr lang="en-US" baseline="0" dirty="0" smtClean="0"/>
              <a:t>9: ADDU r9, r1, r2</a:t>
            </a:r>
          </a:p>
        </p:txBody>
      </p:sp>
      <p:sp>
        <p:nvSpPr>
          <p:cNvPr id="4" name="Slide Number Placeholder 3"/>
          <p:cNvSpPr>
            <a:spLocks noGrp="1"/>
          </p:cNvSpPr>
          <p:nvPr>
            <p:ph type="sldNum" sz="quarter" idx="10"/>
          </p:nvPr>
        </p:nvSpPr>
        <p:spPr/>
        <p:txBody>
          <a:bodyPr/>
          <a:lstStyle/>
          <a:p>
            <a:fld id="{ED37BDA2-CA29-4C42-99D2-ABCD21F45649}" type="slidenum">
              <a:rPr lang="en-US" smtClean="0"/>
              <a:pPr/>
              <a:t>15</a:t>
            </a:fld>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619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05619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r>
              <a:rPr lang="en-US" dirty="0" smtClean="0"/>
              <a:t>A Babbage engine</a:t>
            </a:r>
            <a:r>
              <a:rPr lang="en-US" baseline="0" dirty="0" smtClean="0"/>
              <a:t> allows t</a:t>
            </a:r>
            <a:r>
              <a:rPr lang="en-US" dirty="0" smtClean="0"/>
              <a:t>he values of the polynomial to</a:t>
            </a:r>
            <a:r>
              <a:rPr lang="en-US" baseline="0" dirty="0" smtClean="0"/>
              <a:t> be</a:t>
            </a:r>
            <a:r>
              <a:rPr lang="en-US" dirty="0" smtClean="0"/>
              <a:t> produced without ever having to multiply. A </a:t>
            </a:r>
            <a:r>
              <a:rPr lang="en-US" dirty="0" err="1" smtClean="0"/>
              <a:t>babbage</a:t>
            </a:r>
            <a:r>
              <a:rPr lang="en-US" dirty="0" smtClean="0"/>
              <a:t> engine only needs to be able to add!</a:t>
            </a:r>
          </a:p>
          <a:p>
            <a:r>
              <a:rPr lang="en-US" dirty="0" smtClean="0"/>
              <a:t>This is why a </a:t>
            </a:r>
            <a:r>
              <a:rPr lang="en-US" dirty="0" err="1" smtClean="0"/>
              <a:t>babbage</a:t>
            </a:r>
            <a:r>
              <a:rPr lang="en-US" dirty="0" smtClean="0"/>
              <a:t> engine is also called a difference engine</a:t>
            </a:r>
          </a:p>
          <a:p>
            <a:endParaRPr lang="en-US" dirty="0" smtClean="0"/>
          </a:p>
          <a:p>
            <a:r>
              <a:rPr lang="en-US" dirty="0" smtClean="0"/>
              <a:t>A Babbage Engine</a:t>
            </a:r>
            <a:r>
              <a:rPr lang="en-US" baseline="0" dirty="0" smtClean="0"/>
              <a:t> (</a:t>
            </a:r>
            <a:r>
              <a:rPr lang="en-US" dirty="0" smtClean="0"/>
              <a:t>Difference Engine) is an automatic, mechanical calculator designed to tabulate polynomial functions. Both logarithmic and trigonometric functions can be approximated by polynomials, so a difference engine can compute many useful sets of numbers. -- http://</a:t>
            </a:r>
            <a:r>
              <a:rPr lang="en-US" dirty="0" err="1" smtClean="0"/>
              <a:t>en.wikipedia.org</a:t>
            </a:r>
            <a:r>
              <a:rPr lang="en-US" dirty="0" smtClean="0"/>
              <a:t>/wiki/</a:t>
            </a:r>
            <a:r>
              <a:rPr lang="en-US" dirty="0" err="1" smtClean="0"/>
              <a:t>Difference_engine</a:t>
            </a:r>
            <a:endParaRPr lang="en-US" dirty="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r>
              <a:rPr lang="en-US" dirty="0" smtClean="0"/>
              <a:t>or, extra input</a:t>
            </a:r>
            <a:r>
              <a:rPr lang="en-US" baseline="0" dirty="0" smtClean="0"/>
              <a:t> to </a:t>
            </a:r>
            <a:r>
              <a:rPr lang="en-US" baseline="0" dirty="0" err="1" smtClean="0"/>
              <a:t>alu</a:t>
            </a:r>
            <a:r>
              <a:rPr lang="en-US" baseline="0" dirty="0" smtClean="0"/>
              <a:t> B </a:t>
            </a:r>
            <a:r>
              <a:rPr lang="en-US" baseline="0" dirty="0" err="1" smtClean="0"/>
              <a:t>mux</a:t>
            </a:r>
            <a:r>
              <a:rPr lang="en-US" baseline="0" dirty="0"/>
              <a:t> </a:t>
            </a:r>
            <a:r>
              <a:rPr lang="en-US" baseline="0" dirty="0" smtClean="0"/>
              <a:t>from before/after extend</a:t>
            </a:r>
          </a:p>
          <a:p>
            <a:r>
              <a:rPr lang="en-US" baseline="0" dirty="0" smtClean="0"/>
              <a:t>(or, extra </a:t>
            </a:r>
            <a:r>
              <a:rPr lang="en-US" baseline="0" dirty="0" err="1" smtClean="0"/>
              <a:t>mux</a:t>
            </a:r>
            <a:r>
              <a:rPr lang="en-US" baseline="0" dirty="0" smtClean="0"/>
              <a:t> after </a:t>
            </a:r>
            <a:r>
              <a:rPr lang="en-US" baseline="0" dirty="0" err="1" smtClean="0"/>
              <a:t>alu</a:t>
            </a:r>
            <a:r>
              <a:rPr lang="en-US" baseline="0" dirty="0" smtClean="0"/>
              <a:t>)</a:t>
            </a: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263042" name="Rectangle 2"/>
          <p:cNvSpPr txBox="1">
            <a:spLocks noGrp="1" noRot="1" noChangeAspect="1" noChangeArrowheads="1" noTextEdit="1"/>
          </p:cNvSpPr>
          <p:nvPr>
            <p:ph type="sldImg"/>
          </p:nvPr>
        </p:nvSpPr>
        <p:spPr bwMode="auto">
          <a:xfrm>
            <a:off x="1143000" y="687388"/>
            <a:ext cx="4570413" cy="3429000"/>
          </a:xfrm>
          <a:prstGeom prst="rect">
            <a:avLst/>
          </a:prstGeom>
          <a:solidFill>
            <a:srgbClr val="FFFFFF"/>
          </a:solidFill>
          <a:ln>
            <a:solidFill>
              <a:srgbClr val="000000"/>
            </a:solidFill>
            <a:miter lim="800000"/>
            <a:headEnd/>
            <a:tailEnd/>
          </a:ln>
        </p:spPr>
      </p:sp>
      <p:sp>
        <p:nvSpPr>
          <p:cNvPr id="2263043" name="Rectangle 3"/>
          <p:cNvSpPr txBox="1">
            <a:spLocks noGrp="1" noChangeArrowheads="1"/>
          </p:cNvSpPr>
          <p:nvPr>
            <p:ph type="body" idx="1"/>
          </p:nvPr>
        </p:nvSpPr>
        <p:spPr bwMode="auto">
          <a:xfrm>
            <a:off x="915293" y="4343703"/>
            <a:ext cx="5024438" cy="4110869"/>
          </a:xfrm>
          <a:prstGeom prst="rect">
            <a:avLst/>
          </a:prstGeom>
          <a:noFill/>
          <a:ln>
            <a:round/>
            <a:headEnd/>
            <a:tailEnd/>
          </a:ln>
        </p:spPr>
        <p:txBody>
          <a:bodyPr wrap="none" lIns="90406" tIns="45204" rIns="90406" bIns="45204" anchor="ctr"/>
          <a:lstStyle/>
          <a:p>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7858" name="Rectangle 2"/>
          <p:cNvSpPr>
            <a:spLocks noGrp="1" noRot="1" noChangeAspect="1" noChangeArrowheads="1" noTextEdit="1"/>
          </p:cNvSpPr>
          <p:nvPr>
            <p:ph type="sldImg"/>
          </p:nvPr>
        </p:nvSpPr>
        <p:spPr bwMode="auto">
          <a:xfrm>
            <a:off x="1143000" y="685800"/>
            <a:ext cx="4572000" cy="3429000"/>
          </a:xfrm>
          <a:prstGeom prst="rect">
            <a:avLst/>
          </a:prstGeom>
          <a:noFill/>
          <a:ln>
            <a:solidFill>
              <a:srgbClr val="000000"/>
            </a:solidFill>
            <a:miter lim="800000"/>
            <a:headEnd/>
            <a:tailEnd/>
          </a:ln>
        </p:spPr>
      </p:sp>
      <p:sp>
        <p:nvSpPr>
          <p:cNvPr id="2297859" name="Rectangle 3"/>
          <p:cNvSpPr>
            <a:spLocks noGrp="1" noChangeArrowheads="1"/>
          </p:cNvSpPr>
          <p:nvPr>
            <p:ph type="body" idx="1"/>
          </p:nvPr>
        </p:nvSpPr>
        <p:spPr bwMode="auto">
          <a:xfrm>
            <a:off x="686112" y="4343713"/>
            <a:ext cx="5485778" cy="4113862"/>
          </a:xfrm>
          <a:prstGeom prst="rect">
            <a:avLst/>
          </a:prstGeom>
          <a:noFill/>
          <a:ln>
            <a:miter lim="800000"/>
            <a:headEnd/>
            <a:tailEnd/>
          </a:ln>
        </p:spPr>
        <p:txBody>
          <a:bodyPr/>
          <a:lstStyle/>
          <a:p>
            <a:r>
              <a:rPr lang="en-US" sz="1200" dirty="0" smtClean="0">
                <a:latin typeface="Consolas" pitchFamily="49" charset="0"/>
              </a:rPr>
              <a:t>lw, t0, 32(s3)</a:t>
            </a:r>
          </a:p>
          <a:p>
            <a:r>
              <a:rPr lang="en-US" sz="1200" dirty="0" smtClean="0">
                <a:latin typeface="Consolas" pitchFamily="49" charset="0"/>
              </a:rPr>
              <a:t>add t0, s2, t0</a:t>
            </a:r>
          </a:p>
          <a:p>
            <a:r>
              <a:rPr lang="en-US" sz="1200" dirty="0" smtClean="0">
                <a:latin typeface="Consolas" pitchFamily="49" charset="0"/>
              </a:rPr>
              <a:t>sw t0, 48(s3)</a:t>
            </a: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277378" name="Rectangle 2"/>
          <p:cNvSpPr txBox="1">
            <a:spLocks noGrp="1" noRot="1" noChangeAspect="1" noChangeArrowheads="1" noTextEdit="1"/>
          </p:cNvSpPr>
          <p:nvPr>
            <p:ph type="sldImg"/>
          </p:nvPr>
        </p:nvSpPr>
        <p:spPr bwMode="auto">
          <a:xfrm>
            <a:off x="1143000" y="687388"/>
            <a:ext cx="4570413" cy="3429000"/>
          </a:xfrm>
          <a:prstGeom prst="rect">
            <a:avLst/>
          </a:prstGeom>
          <a:solidFill>
            <a:srgbClr val="FFFFFF"/>
          </a:solidFill>
          <a:ln>
            <a:solidFill>
              <a:srgbClr val="000000"/>
            </a:solidFill>
            <a:miter lim="800000"/>
            <a:headEnd/>
            <a:tailEnd/>
          </a:ln>
        </p:spPr>
      </p:sp>
      <p:sp>
        <p:nvSpPr>
          <p:cNvPr id="2277379" name="Rectangle 3"/>
          <p:cNvSpPr txBox="1">
            <a:spLocks noGrp="1" noChangeArrowheads="1"/>
          </p:cNvSpPr>
          <p:nvPr>
            <p:ph type="body" idx="1"/>
          </p:nvPr>
        </p:nvSpPr>
        <p:spPr bwMode="auto">
          <a:xfrm>
            <a:off x="915293" y="4343703"/>
            <a:ext cx="5024438" cy="4110869"/>
          </a:xfrm>
          <a:prstGeom prst="rect">
            <a:avLst/>
          </a:prstGeom>
          <a:noFill/>
          <a:ln>
            <a:round/>
            <a:headEnd/>
            <a:tailEnd/>
          </a:ln>
        </p:spPr>
        <p:txBody>
          <a:bodyPr wrap="none" lIns="90406" tIns="45204" rIns="90406" bIns="45204" anchor="ctr"/>
          <a:lstStyle/>
          <a:p>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281474" name="Rectangle 2"/>
          <p:cNvSpPr txBox="1">
            <a:spLocks noGrp="1" noRot="1" noChangeAspect="1" noChangeArrowheads="1" noTextEdit="1"/>
          </p:cNvSpPr>
          <p:nvPr>
            <p:ph type="sldImg"/>
          </p:nvPr>
        </p:nvSpPr>
        <p:spPr bwMode="auto">
          <a:xfrm>
            <a:off x="1141413" y="687388"/>
            <a:ext cx="4572000" cy="3429000"/>
          </a:xfrm>
          <a:prstGeom prst="rect">
            <a:avLst/>
          </a:prstGeom>
          <a:solidFill>
            <a:srgbClr val="FFFFFF"/>
          </a:solidFill>
          <a:ln>
            <a:solidFill>
              <a:srgbClr val="000000"/>
            </a:solidFill>
            <a:miter lim="800000"/>
            <a:headEnd/>
            <a:tailEnd/>
          </a:ln>
        </p:spPr>
      </p:sp>
      <p:sp>
        <p:nvSpPr>
          <p:cNvPr id="2281475" name="Rectangle 3"/>
          <p:cNvSpPr txBox="1">
            <a:spLocks noGrp="1" noChangeArrowheads="1"/>
          </p:cNvSpPr>
          <p:nvPr>
            <p:ph type="body" idx="1"/>
          </p:nvPr>
        </p:nvSpPr>
        <p:spPr bwMode="auto">
          <a:xfrm>
            <a:off x="914815" y="4343713"/>
            <a:ext cx="5025259" cy="4110735"/>
          </a:xfrm>
          <a:prstGeom prst="rect">
            <a:avLst/>
          </a:prstGeom>
          <a:noFill/>
          <a:ln>
            <a:round/>
            <a:headEnd/>
            <a:tailEnd/>
          </a:ln>
        </p:spPr>
        <p:txBody>
          <a:bodyPr wrap="none" lIns="90407" tIns="45204" rIns="90407" bIns="45204" anchor="ct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7858" name="Rectangle 2"/>
          <p:cNvSpPr>
            <a:spLocks noGrp="1" noRot="1" noChangeAspect="1" noChangeArrowheads="1" noTextEdit="1"/>
          </p:cNvSpPr>
          <p:nvPr>
            <p:ph type="sldImg"/>
          </p:nvPr>
        </p:nvSpPr>
        <p:spPr bwMode="auto">
          <a:xfrm>
            <a:off x="1143000" y="685800"/>
            <a:ext cx="4572000" cy="3429000"/>
          </a:xfrm>
          <a:prstGeom prst="rect">
            <a:avLst/>
          </a:prstGeom>
          <a:noFill/>
          <a:ln>
            <a:solidFill>
              <a:srgbClr val="000000"/>
            </a:solidFill>
            <a:miter lim="800000"/>
            <a:headEnd/>
            <a:tailEnd/>
          </a:ln>
        </p:spPr>
      </p:sp>
      <p:sp>
        <p:nvSpPr>
          <p:cNvPr id="2297859" name="Rectangle 3"/>
          <p:cNvSpPr>
            <a:spLocks noGrp="1" noChangeArrowheads="1"/>
          </p:cNvSpPr>
          <p:nvPr>
            <p:ph type="body" idx="1"/>
          </p:nvPr>
        </p:nvSpPr>
        <p:spPr bwMode="auto">
          <a:xfrm>
            <a:off x="686112" y="4343713"/>
            <a:ext cx="5485778" cy="4113862"/>
          </a:xfrm>
          <a:prstGeom prst="rect">
            <a:avLst/>
          </a:prstGeom>
          <a:noFill/>
          <a:ln>
            <a:miter lim="800000"/>
            <a:headEnd/>
            <a:tailEnd/>
          </a:ln>
        </p:spPr>
        <p:txBody>
          <a:bodyPr/>
          <a:lstStyle/>
          <a:p>
            <a:endParaRPr lang="en-US" dirty="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7858" name="Rectangle 2"/>
          <p:cNvSpPr>
            <a:spLocks noGrp="1" noRot="1" noChangeAspect="1" noChangeArrowheads="1" noTextEdit="1"/>
          </p:cNvSpPr>
          <p:nvPr>
            <p:ph type="sldImg"/>
          </p:nvPr>
        </p:nvSpPr>
        <p:spPr bwMode="auto">
          <a:xfrm>
            <a:off x="1143000" y="685800"/>
            <a:ext cx="4572000" cy="3429000"/>
          </a:xfrm>
          <a:prstGeom prst="rect">
            <a:avLst/>
          </a:prstGeom>
          <a:noFill/>
          <a:ln>
            <a:solidFill>
              <a:srgbClr val="000000"/>
            </a:solidFill>
            <a:miter lim="800000"/>
            <a:headEnd/>
            <a:tailEnd/>
          </a:ln>
        </p:spPr>
      </p:sp>
      <p:sp>
        <p:nvSpPr>
          <p:cNvPr id="2297859" name="Rectangle 3"/>
          <p:cNvSpPr>
            <a:spLocks noGrp="1" noChangeArrowheads="1"/>
          </p:cNvSpPr>
          <p:nvPr>
            <p:ph type="body" idx="1"/>
          </p:nvPr>
        </p:nvSpPr>
        <p:spPr bwMode="auto">
          <a:xfrm>
            <a:off x="686112" y="4343713"/>
            <a:ext cx="5485778" cy="4113862"/>
          </a:xfrm>
          <a:prstGeom prst="rect">
            <a:avLst/>
          </a:prstGeom>
          <a:noFill/>
          <a:ln>
            <a:miter lim="800000"/>
            <a:headEnd/>
            <a:tailEnd/>
          </a:ln>
        </p:spPr>
        <p:txBody>
          <a:bodyPr/>
          <a:lstStyle/>
          <a:p>
            <a:endParaRPr lang="en-US" dirty="0"/>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7858" name="Rectangle 2"/>
          <p:cNvSpPr>
            <a:spLocks noGrp="1" noRot="1" noChangeAspect="1" noChangeArrowheads="1" noTextEdit="1"/>
          </p:cNvSpPr>
          <p:nvPr>
            <p:ph type="sldImg"/>
          </p:nvPr>
        </p:nvSpPr>
        <p:spPr bwMode="auto">
          <a:xfrm>
            <a:off x="1143000" y="685800"/>
            <a:ext cx="4572000" cy="3429000"/>
          </a:xfrm>
          <a:prstGeom prst="rect">
            <a:avLst/>
          </a:prstGeom>
          <a:noFill/>
          <a:ln>
            <a:solidFill>
              <a:srgbClr val="000000"/>
            </a:solidFill>
            <a:miter lim="800000"/>
            <a:headEnd/>
            <a:tailEnd/>
          </a:ln>
        </p:spPr>
      </p:sp>
      <p:sp>
        <p:nvSpPr>
          <p:cNvPr id="2297859" name="Rectangle 3"/>
          <p:cNvSpPr>
            <a:spLocks noGrp="1" noChangeArrowheads="1"/>
          </p:cNvSpPr>
          <p:nvPr>
            <p:ph type="body" idx="1"/>
          </p:nvPr>
        </p:nvSpPr>
        <p:spPr bwMode="auto">
          <a:xfrm>
            <a:off x="686112" y="4343713"/>
            <a:ext cx="5485778" cy="4113862"/>
          </a:xfrm>
          <a:prstGeom prst="rect">
            <a:avLst/>
          </a:prstGeom>
          <a:noFill/>
          <a:ln>
            <a:miter lim="800000"/>
            <a:headEnd/>
            <a:tailEnd/>
          </a:ln>
        </p:spPr>
        <p:txBody>
          <a:bodyPr/>
          <a:lstStyle/>
          <a:p>
            <a:endParaRPr lang="en-US" dirty="0"/>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97858" name="Rectangle 2"/>
          <p:cNvSpPr>
            <a:spLocks noGrp="1" noRot="1" noChangeAspect="1" noChangeArrowheads="1" noTextEdit="1"/>
          </p:cNvSpPr>
          <p:nvPr>
            <p:ph type="sldImg"/>
          </p:nvPr>
        </p:nvSpPr>
        <p:spPr bwMode="auto">
          <a:xfrm>
            <a:off x="1143000" y="685800"/>
            <a:ext cx="4572000" cy="3429000"/>
          </a:xfrm>
          <a:prstGeom prst="rect">
            <a:avLst/>
          </a:prstGeom>
          <a:noFill/>
          <a:ln>
            <a:solidFill>
              <a:srgbClr val="000000"/>
            </a:solidFill>
            <a:miter lim="800000"/>
            <a:headEnd/>
            <a:tailEnd/>
          </a:ln>
        </p:spPr>
      </p:sp>
      <p:sp>
        <p:nvSpPr>
          <p:cNvPr id="2297859" name="Rectangle 3"/>
          <p:cNvSpPr>
            <a:spLocks noGrp="1" noChangeArrowheads="1"/>
          </p:cNvSpPr>
          <p:nvPr>
            <p:ph type="body" idx="1"/>
          </p:nvPr>
        </p:nvSpPr>
        <p:spPr bwMode="auto">
          <a:xfrm>
            <a:off x="686112" y="4343713"/>
            <a:ext cx="5485778" cy="4113862"/>
          </a:xfrm>
          <a:prstGeom prst="rect">
            <a:avLst/>
          </a:prstGeom>
          <a:noFill/>
          <a:ln>
            <a:miter lim="800000"/>
            <a:headEnd/>
            <a:tailEnd/>
          </a:ln>
        </p:spPr>
        <p:txBody>
          <a:bodyPr/>
          <a:lstStyle/>
          <a:p>
            <a:endParaRPr lang="en-US" dirty="0"/>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8706"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48707"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dirty="0"/>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277378" name="Rectangle 2"/>
          <p:cNvSpPr txBox="1">
            <a:spLocks noGrp="1" noRot="1" noChangeAspect="1" noChangeArrowheads="1" noTextEdit="1"/>
          </p:cNvSpPr>
          <p:nvPr>
            <p:ph type="sldImg"/>
          </p:nvPr>
        </p:nvSpPr>
        <p:spPr bwMode="auto">
          <a:xfrm>
            <a:off x="1143000" y="687388"/>
            <a:ext cx="4570413" cy="3429000"/>
          </a:xfrm>
          <a:prstGeom prst="rect">
            <a:avLst/>
          </a:prstGeom>
          <a:solidFill>
            <a:srgbClr val="FFFFFF"/>
          </a:solidFill>
          <a:ln>
            <a:solidFill>
              <a:srgbClr val="000000"/>
            </a:solidFill>
            <a:miter lim="800000"/>
            <a:headEnd/>
            <a:tailEnd/>
          </a:ln>
        </p:spPr>
      </p:sp>
      <p:sp>
        <p:nvSpPr>
          <p:cNvPr id="2277379" name="Rectangle 3"/>
          <p:cNvSpPr txBox="1">
            <a:spLocks noGrp="1" noChangeArrowheads="1"/>
          </p:cNvSpPr>
          <p:nvPr>
            <p:ph type="body" idx="1"/>
          </p:nvPr>
        </p:nvSpPr>
        <p:spPr bwMode="auto">
          <a:xfrm>
            <a:off x="915293" y="4343703"/>
            <a:ext cx="5024438" cy="4110869"/>
          </a:xfrm>
          <a:prstGeom prst="rect">
            <a:avLst/>
          </a:prstGeom>
          <a:noFill/>
          <a:ln>
            <a:round/>
            <a:headEnd/>
            <a:tailEnd/>
          </a:ln>
        </p:spPr>
        <p:txBody>
          <a:bodyPr wrap="none" lIns="90406" tIns="45204" rIns="90406" bIns="45204" anchor="ctr"/>
          <a:lstStyle/>
          <a:p>
            <a:endParaRPr lang="en-US"/>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144588" y="685800"/>
            <a:ext cx="4570412" cy="3429000"/>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686098" y="4343704"/>
            <a:ext cx="5485805" cy="4113892"/>
          </a:xfrm>
          <a:prstGeom prst="rect">
            <a:avLst/>
          </a:prstGeom>
          <a:noFill/>
          <a:ln>
            <a:miter lim="800000"/>
            <a:headEnd/>
            <a:tailEnd/>
          </a:ln>
        </p:spPr>
        <p:txBody>
          <a:bodyPr lIns="91430" tIns="45715" rIns="91430" bIns="45715"/>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tags" Target="../tags/tag4.xml"/><Relationship Id="rId2" Type="http://schemas.openxmlformats.org/officeDocument/2006/relationships/tags" Target="../tags/tag3.xml"/><Relationship Id="rId1" Type="http://schemas.openxmlformats.org/officeDocument/2006/relationships/tags" Target="../tags/tag2.xml"/><Relationship Id="rId4"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5.xml"/></Relationships>
</file>

<file path=ppt/slideLayouts/_rels/slideLayout4.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6.xml"/></Relationships>
</file>

<file path=ppt/slideLayouts/_rels/slideLayout5.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7.xml"/></Relationships>
</file>

<file path=ppt/slideLayouts/_rels/slideLayout6.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8.xml"/></Relationships>
</file>

<file path=ppt/slideLayouts/_rels/slideLayout7.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9.xml"/></Relationships>
</file>

<file path=ppt/slideLayouts/_rels/slideLayout8.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0.xml"/></Relationships>
</file>

<file path=ppt/slideLayouts/_rels/slideLayout9.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1.xml"/></Relationships>
</file>

<file path=ppt/slideLayouts/_rels/slideLayout10.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2.xml"/></Relationships>
</file>

<file path=ppt/slideLayouts/_rels/slideLayout11.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3.xml"/></Relationships>
</file>

<file path=ppt/slideLayouts/_rels/slideLayout12.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4.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2_Title Slide">
    <p:spTree>
      <p:nvGrpSpPr>
        <p:cNvPr id="1" name=""/>
        <p:cNvGrpSpPr/>
        <p:nvPr/>
      </p:nvGrpSpPr>
      <p:grpSpPr>
        <a:xfrm>
          <a:off x="0" y="0"/>
          <a:ext cx="0" cy="0"/>
          <a:chOff x="0" y="0"/>
          <a:chExt cx="0" cy="0"/>
        </a:xfrm>
      </p:grpSpPr>
      <p:sp>
        <p:nvSpPr>
          <p:cNvPr id="3075" name="Rectangle 3"/>
          <p:cNvSpPr>
            <a:spLocks noGrp="1" noChangeArrowheads="1"/>
          </p:cNvSpPr>
          <p:nvPr>
            <p:ph type="ctrTitle" sz="quarter"/>
          </p:nvPr>
        </p:nvSpPr>
        <p:spPr>
          <a:xfrm>
            <a:off x="685800" y="2286000"/>
            <a:ext cx="7772400" cy="1143000"/>
          </a:xfrm>
        </p:spPr>
        <p:txBody>
          <a:bodyPr/>
          <a:lstStyle>
            <a:lvl1pPr>
              <a:defRPr sz="4400"/>
            </a:lvl1pPr>
          </a:lstStyle>
          <a:p>
            <a:pPr lvl="0"/>
            <a:r>
              <a:rPr lang="en-US" noProof="0" dirty="0" smtClean="0"/>
              <a:t>Click to edit Master title style</a:t>
            </a:r>
          </a:p>
        </p:txBody>
      </p:sp>
      <p:sp>
        <p:nvSpPr>
          <p:cNvPr id="3076" name="Rectangle 4"/>
          <p:cNvSpPr>
            <a:spLocks noGrp="1" noChangeArrowheads="1"/>
          </p:cNvSpPr>
          <p:nvPr>
            <p:ph type="subTitle" sz="quarter" idx="1" hasCustomPrompt="1"/>
          </p:nvPr>
        </p:nvSpPr>
        <p:spPr>
          <a:xfrm>
            <a:off x="1371600" y="3886200"/>
            <a:ext cx="6400800" cy="1752600"/>
          </a:xfrm>
        </p:spPr>
        <p:txBody>
          <a:bodyPr>
            <a:noAutofit/>
          </a:bodyPr>
          <a:lstStyle>
            <a:lvl1pPr marL="0" indent="0" algn="ctr">
              <a:buFontTx/>
              <a:buNone/>
              <a:defRPr sz="2800" b="1" baseline="0"/>
            </a:lvl1pPr>
          </a:lstStyle>
          <a:p>
            <a:pPr lvl="0"/>
            <a:r>
              <a:rPr lang="en-US" noProof="0" dirty="0" smtClean="0"/>
              <a:t>Hakim Weatherspoon</a:t>
            </a:r>
          </a:p>
          <a:p>
            <a:pPr lvl="0"/>
            <a:r>
              <a:rPr lang="en-US" noProof="0" dirty="0" smtClean="0"/>
              <a:t>CS 3410, Spring 2011</a:t>
            </a:r>
          </a:p>
          <a:p>
            <a:pPr lvl="0"/>
            <a:r>
              <a:rPr lang="en-US" noProof="0" dirty="0" smtClean="0"/>
              <a:t>Computer Science</a:t>
            </a:r>
          </a:p>
          <a:p>
            <a:pPr lvl="0"/>
            <a:r>
              <a:rPr lang="en-US" noProof="0" dirty="0" smtClean="0"/>
              <a:t>Cornell University</a:t>
            </a:r>
          </a:p>
        </p:txBody>
      </p:sp>
      <p:sp>
        <p:nvSpPr>
          <p:cNvPr id="3077" name="Rectangle 5"/>
          <p:cNvSpPr>
            <a:spLocks noGrp="1" noChangeArrowheads="1"/>
          </p:cNvSpPr>
          <p:nvPr>
            <p:ph type="dt" sz="quarter" idx="2"/>
          </p:nvPr>
        </p:nvSpPr>
        <p:spPr bwMode="auto">
          <a:xfrm>
            <a:off x="381000" y="6248400"/>
            <a:ext cx="1905000" cy="457200"/>
          </a:xfrm>
          <a:prstGeom prst="rect">
            <a:avLst/>
          </a:prstGeo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ma14="http://schemas.microsoft.com/office/mac/drawingml/2011/main" xmlns="" val="1"/>
            </a:ext>
          </a:extLst>
        </p:spPr>
        <p:txBody>
          <a:bodyPr vert="horz" wrap="none" lIns="92075" tIns="46038" rIns="92075" bIns="46038" numCol="1" anchor="ctr" anchorCtr="0" compatLnSpc="1">
            <a:prstTxWarp prst="textNoShape">
              <a:avLst/>
            </a:prstTxWarp>
          </a:bodyPr>
          <a:lstStyle>
            <a:lvl1pPr>
              <a:defRPr sz="1400"/>
            </a:lvl1pPr>
          </a:lstStyle>
          <a:p>
            <a:endParaRPr lang="en-US"/>
          </a:p>
        </p:txBody>
      </p:sp>
      <p:sp>
        <p:nvSpPr>
          <p:cNvPr id="3078" name="Rectangle 6"/>
          <p:cNvSpPr>
            <a:spLocks noGrp="1" noChangeArrowheads="1"/>
          </p:cNvSpPr>
          <p:nvPr>
            <p:ph type="ftr" sz="quarter" idx="3"/>
          </p:nvPr>
        </p:nvSpPr>
        <p:spPr bwMode="auto">
          <a:xfrm>
            <a:off x="3124200" y="6248400"/>
            <a:ext cx="2895600" cy="457200"/>
          </a:xfrm>
          <a:prstGeom prst="rect">
            <a:avLst/>
          </a:prstGeo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ma14="http://schemas.microsoft.com/office/mac/drawingml/2011/main" xmlns="" val="1"/>
            </a:ext>
          </a:extLst>
        </p:spPr>
        <p:txBody>
          <a:bodyPr vert="horz" wrap="none" lIns="92075" tIns="46038" rIns="92075" bIns="46038" numCol="1" anchor="ctr" anchorCtr="0" compatLnSpc="1">
            <a:prstTxWarp prst="textNoShape">
              <a:avLst/>
            </a:prstTxWarp>
          </a:bodyPr>
          <a:lstStyle>
            <a:lvl1pPr algn="ctr">
              <a:defRPr sz="1400"/>
            </a:lvl1pPr>
          </a:lstStyle>
          <a:p>
            <a:r>
              <a:rPr lang="en-US" dirty="0" smtClean="0"/>
              <a:t>Copyright Hakim Weatherspoon</a:t>
            </a:r>
            <a:endParaRPr lang="en-US" dirty="0"/>
          </a:p>
        </p:txBody>
      </p:sp>
      <p:sp>
        <p:nvSpPr>
          <p:cNvPr id="3079" name="Rectangle 7"/>
          <p:cNvSpPr>
            <a:spLocks noGrp="1" noChangeArrowheads="1"/>
          </p:cNvSpPr>
          <p:nvPr>
            <p:ph type="sldNum" sz="quarter" idx="4"/>
          </p:nvPr>
        </p:nvSpPr>
        <p:spPr bwMode="auto">
          <a:xfrm>
            <a:off x="6858000" y="6248400"/>
            <a:ext cx="1905000" cy="457200"/>
          </a:xfrm>
          <a:prstGeom prst="rect">
            <a:avLst/>
          </a:prstGeo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ma14="http://schemas.microsoft.com/office/mac/drawingml/2011/main" xmlns="" val="1"/>
            </a:ext>
          </a:extLst>
        </p:spPr>
        <p:txBody>
          <a:bodyPr vert="horz" wrap="none" lIns="92075" tIns="46038" rIns="92075" bIns="46038" numCol="1" anchor="ctr" anchorCtr="0" compatLnSpc="1">
            <a:prstTxWarp prst="textNoShape">
              <a:avLst/>
            </a:prstTxWarp>
          </a:bodyPr>
          <a:lstStyle>
            <a:lvl1pPr algn="r">
              <a:defRPr sz="1400"/>
            </a:lvl1pPr>
          </a:lstStyle>
          <a:p>
            <a:fld id="{0CEF1BFF-0630-044F-A176-B68CCF226FFC}" type="slidenum">
              <a:rPr lang="en-US"/>
              <a:pPr/>
              <a:t>‹#›</a:t>
            </a:fld>
            <a:endParaRPr lang="en-US"/>
          </a:p>
        </p:txBody>
      </p:sp>
    </p:spTree>
    <p:extLst>
      <p:ext uri="{BB962C8B-B14F-4D97-AF65-F5344CB8AC3E}">
        <p14:creationId xmlns:p14="http://schemas.microsoft.com/office/powerpoint/2010/main" val="3458938598"/>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685800" y="2130425"/>
            <a:ext cx="7772400" cy="1470025"/>
          </a:xfrm>
        </p:spPr>
        <p:txBody>
          <a:bodyPr>
            <a:normAutofit/>
          </a:bodyPr>
          <a:lstStyle>
            <a:lvl1pPr algn="ctr">
              <a:defRPr sz="4400" baseline="0">
                <a:solidFill>
                  <a:schemeClr val="accent1"/>
                </a:solidFill>
              </a:defRPr>
            </a:lvl1pPr>
          </a:lstStyle>
          <a:p>
            <a:r>
              <a:rPr lang="en-US" dirty="0" err="1" smtClean="0"/>
              <a:t>Lec</a:t>
            </a:r>
            <a:r>
              <a:rPr lang="en-US" dirty="0" smtClean="0"/>
              <a:t> 0: Topic</a:t>
            </a:r>
            <a:endParaRPr lang="en-US" dirty="0"/>
          </a:p>
        </p:txBody>
      </p:sp>
      <p:sp>
        <p:nvSpPr>
          <p:cNvPr id="11" name="Rectangle 10"/>
          <p:cNvSpPr/>
          <p:nvPr>
            <p:custDataLst>
              <p:tags r:id="rId1"/>
            </p:custDataLst>
          </p:nvPr>
        </p:nvSpPr>
        <p:spPr>
          <a:xfrm>
            <a:off x="1371600" y="3884474"/>
            <a:ext cx="6400800" cy="1754326"/>
          </a:xfrm>
          <a:prstGeom prst="rect">
            <a:avLst/>
          </a:prstGeom>
        </p:spPr>
        <p:txBody>
          <a:bodyPr wrap="square">
            <a:spAutoFit/>
          </a:bodyPr>
          <a:lstStyle/>
          <a:p>
            <a:pPr algn="ctr">
              <a:tabLst>
                <a:tab pos="0" algn="l"/>
                <a:tab pos="914305" algn="l"/>
                <a:tab pos="1828610" algn="l"/>
                <a:tab pos="2742915" algn="l"/>
                <a:tab pos="3657220" algn="l"/>
                <a:tab pos="4571526" algn="l"/>
                <a:tab pos="5485831" algn="l"/>
                <a:tab pos="6400137" algn="l"/>
                <a:tab pos="7314442" algn="l"/>
                <a:tab pos="8228747" algn="l"/>
                <a:tab pos="9143052" algn="l"/>
                <a:tab pos="10057357" algn="l"/>
              </a:tabLst>
            </a:pPr>
            <a:r>
              <a:rPr lang="en-US" sz="2700" b="1" dirty="0" smtClean="0">
                <a:solidFill>
                  <a:srgbClr val="898989"/>
                </a:solidFill>
              </a:rPr>
              <a:t>Hakim Weatherspoon</a:t>
            </a:r>
          </a:p>
          <a:p>
            <a:pPr algn="ctr">
              <a:tabLst>
                <a:tab pos="0" algn="l"/>
                <a:tab pos="914305" algn="l"/>
                <a:tab pos="1828610" algn="l"/>
                <a:tab pos="2742915" algn="l"/>
                <a:tab pos="3657220" algn="l"/>
                <a:tab pos="4571526" algn="l"/>
                <a:tab pos="5485831" algn="l"/>
                <a:tab pos="6400137" algn="l"/>
                <a:tab pos="7314442" algn="l"/>
                <a:tab pos="8228747" algn="l"/>
                <a:tab pos="9143052" algn="l"/>
                <a:tab pos="10057357" algn="l"/>
              </a:tabLst>
            </a:pPr>
            <a:r>
              <a:rPr lang="en-US" sz="2700" b="1" dirty="0" smtClean="0">
                <a:solidFill>
                  <a:srgbClr val="898989"/>
                </a:solidFill>
              </a:rPr>
              <a:t>CS 3410, Spring </a:t>
            </a:r>
            <a:r>
              <a:rPr lang="en-US" sz="2700" b="1" dirty="0" smtClean="0">
                <a:solidFill>
                  <a:srgbClr val="898989"/>
                </a:solidFill>
              </a:rPr>
              <a:t>2012</a:t>
            </a:r>
            <a:endParaRPr lang="en-US" sz="2700" b="1" dirty="0" smtClean="0">
              <a:solidFill>
                <a:srgbClr val="898989"/>
              </a:solidFill>
            </a:endParaRPr>
          </a:p>
          <a:p>
            <a:pPr algn="ctr">
              <a:tabLst>
                <a:tab pos="0" algn="l"/>
                <a:tab pos="914305" algn="l"/>
                <a:tab pos="1828610" algn="l"/>
                <a:tab pos="2742915" algn="l"/>
                <a:tab pos="3657220" algn="l"/>
                <a:tab pos="4571526" algn="l"/>
                <a:tab pos="5485831" algn="l"/>
                <a:tab pos="6400137" algn="l"/>
                <a:tab pos="7314442" algn="l"/>
                <a:tab pos="8228747" algn="l"/>
                <a:tab pos="9143052" algn="l"/>
                <a:tab pos="10057357" algn="l"/>
              </a:tabLst>
            </a:pPr>
            <a:r>
              <a:rPr lang="en-US" sz="2700" dirty="0" smtClean="0">
                <a:solidFill>
                  <a:srgbClr val="898989"/>
                </a:solidFill>
              </a:rPr>
              <a:t>Computer Science</a:t>
            </a:r>
          </a:p>
          <a:p>
            <a:pPr algn="ctr">
              <a:tabLst>
                <a:tab pos="0" algn="l"/>
                <a:tab pos="914305" algn="l"/>
                <a:tab pos="1828610" algn="l"/>
                <a:tab pos="2742915" algn="l"/>
                <a:tab pos="3657220" algn="l"/>
                <a:tab pos="4571526" algn="l"/>
                <a:tab pos="5485831" algn="l"/>
                <a:tab pos="6400137" algn="l"/>
                <a:tab pos="7314442" algn="l"/>
                <a:tab pos="8228747" algn="l"/>
                <a:tab pos="9143052" algn="l"/>
                <a:tab pos="10057357" algn="l"/>
              </a:tabLst>
            </a:pPr>
            <a:r>
              <a:rPr lang="en-US" sz="2700" dirty="0" smtClean="0">
                <a:solidFill>
                  <a:srgbClr val="898989"/>
                </a:solidFill>
              </a:rPr>
              <a:t>Cornell University</a:t>
            </a:r>
            <a:endParaRPr lang="en-US" sz="2700" dirty="0">
              <a:solidFill>
                <a:srgbClr val="898989"/>
              </a:solidFill>
            </a:endParaRPr>
          </a:p>
        </p:txBody>
      </p:sp>
      <p:sp>
        <p:nvSpPr>
          <p:cNvPr id="14" name="Date Placeholder 13"/>
          <p:cNvSpPr>
            <a:spLocks noGrp="1"/>
          </p:cNvSpPr>
          <p:nvPr>
            <p:ph type="dt" sz="half" idx="10"/>
            <p:custDataLst>
              <p:tags r:id="rId2"/>
            </p:custDataLst>
          </p:nvPr>
        </p:nvSpPr>
        <p:spPr/>
        <p:txBody>
          <a:bodyPr/>
          <a:lstStyle/>
          <a:p>
            <a:fld id="{C13B0D3B-7497-45A6-80D3-87F23FDEE38C}" type="datetimeFigureOut">
              <a:rPr lang="en-US" smtClean="0"/>
              <a:pPr/>
              <a:t>2/13/2012</a:t>
            </a:fld>
            <a:endParaRPr lang="en-US"/>
          </a:p>
        </p:txBody>
      </p:sp>
      <p:sp>
        <p:nvSpPr>
          <p:cNvPr id="16" name="Footer Placeholder 15"/>
          <p:cNvSpPr>
            <a:spLocks noGrp="1"/>
          </p:cNvSpPr>
          <p:nvPr>
            <p:ph type="ftr" sz="quarter" idx="12"/>
          </p:nvPr>
        </p:nvSpPr>
        <p:spPr/>
        <p:txBody>
          <a:bodyPr/>
          <a:lstStyle/>
          <a:p>
            <a:endParaRPr lang="en-US"/>
          </a:p>
        </p:txBody>
      </p:sp>
      <p:sp>
        <p:nvSpPr>
          <p:cNvPr id="8" name="Text Placeholder 7"/>
          <p:cNvSpPr>
            <a:spLocks noGrp="1"/>
          </p:cNvSpPr>
          <p:nvPr>
            <p:ph type="body" sz="quarter" idx="13" hasCustomPrompt="1"/>
            <p:custDataLst>
              <p:tags r:id="rId3"/>
            </p:custDataLst>
          </p:nvPr>
        </p:nvSpPr>
        <p:spPr>
          <a:xfrm>
            <a:off x="228600" y="6096000"/>
            <a:ext cx="3886200" cy="381000"/>
          </a:xfrm>
        </p:spPr>
        <p:txBody>
          <a:bodyPr>
            <a:normAutofit/>
          </a:bodyPr>
          <a:lstStyle>
            <a:lvl1pPr algn="r">
              <a:defRPr lang="en-US" sz="1800" dirty="0">
                <a:solidFill>
                  <a:srgbClr val="FFFF66"/>
                </a:solidFill>
              </a:defRPr>
            </a:lvl1pPr>
          </a:lstStyle>
          <a:p>
            <a:pPr algn="ctr">
              <a:tabLst>
                <a:tab pos="0" algn="l"/>
                <a:tab pos="914305" algn="l"/>
                <a:tab pos="1828610" algn="l"/>
                <a:tab pos="2742915" algn="l"/>
                <a:tab pos="3657220" algn="l"/>
                <a:tab pos="4571526" algn="l"/>
                <a:tab pos="5485831" algn="l"/>
                <a:tab pos="6400137" algn="l"/>
                <a:tab pos="7314442" algn="l"/>
                <a:tab pos="8228747" algn="l"/>
                <a:tab pos="9143052" algn="l"/>
                <a:tab pos="10057357" algn="l"/>
              </a:tabLst>
            </a:pPr>
            <a:r>
              <a:rPr lang="en-US" dirty="0" smtClean="0">
                <a:solidFill>
                  <a:srgbClr val="FFFF66"/>
                </a:solidFill>
                <a:latin typeface="+mn-lt"/>
              </a:rPr>
              <a:t>See: P&amp;H Appendix C.0, C.1,</a:t>
            </a:r>
            <a:r>
              <a:rPr lang="en-US" baseline="0" dirty="0" smtClean="0">
                <a:solidFill>
                  <a:srgbClr val="FFFF66"/>
                </a:solidFill>
                <a:latin typeface="+mn-lt"/>
              </a:rPr>
              <a:t> C.2</a:t>
            </a:r>
            <a:endParaRPr lang="en-US" dirty="0">
              <a:solidFill>
                <a:srgbClr val="FFFF66"/>
              </a:solidFill>
              <a:latin typeface="+mn-lt"/>
            </a:endParaRPr>
          </a:p>
        </p:txBody>
      </p:sp>
    </p:spTree>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defRPr/>
            </a:lvl1pPr>
            <a:lvl2pPr>
              <a:defRPr/>
            </a:lvl2pPr>
            <a:lvl3pPr>
              <a:defRPr/>
            </a:lvl3pPr>
            <a:lvl4pPr>
              <a:defRPr/>
            </a:lvl4pPr>
            <a:lvl5pPr>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13B0D3B-7497-45A6-80D3-87F23FDEE38C}" type="datetimeFigureOut">
              <a:rPr lang="en-US" smtClean="0"/>
              <a:pPr/>
              <a:t>2/13/2012</a:t>
            </a:fld>
            <a:endParaRPr lang="en-US"/>
          </a:p>
        </p:txBody>
      </p:sp>
      <p:sp>
        <p:nvSpPr>
          <p:cNvPr id="5" name="Footer Placeholder 4"/>
          <p:cNvSpPr>
            <a:spLocks noGrp="1"/>
          </p:cNvSpPr>
          <p:nvPr>
            <p:ph type="ftr" sz="quarter" idx="11"/>
          </p:nvPr>
        </p:nvSpPr>
        <p:spPr/>
        <p:txBody>
          <a:bodyPr/>
          <a:lstStyle/>
          <a:p>
            <a:endParaRPr lang="en-US"/>
          </a:p>
        </p:txBody>
      </p:sp>
      <p:sp>
        <p:nvSpPr>
          <p:cNvPr id="7"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dirty="0"/>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C13B0D3B-7497-45A6-80D3-87F23FDEE38C}" type="datetimeFigureOut">
              <a:rPr lang="en-US" smtClean="0"/>
              <a:pPr/>
              <a:t>2/13/2012</a:t>
            </a:fld>
            <a:endParaRPr lang="en-US"/>
          </a:p>
        </p:txBody>
      </p:sp>
      <p:sp>
        <p:nvSpPr>
          <p:cNvPr id="5" name="Footer Placeholder 4"/>
          <p:cNvSpPr>
            <a:spLocks noGrp="1"/>
          </p:cNvSpPr>
          <p:nvPr>
            <p:ph type="ftr" sz="quarter" idx="11"/>
          </p:nvPr>
        </p:nvSpPr>
        <p:spPr/>
        <p:txBody>
          <a:bodyPr/>
          <a:lstStyle/>
          <a:p>
            <a:endParaRPr lang="en-US"/>
          </a:p>
        </p:txBody>
      </p:sp>
      <p:sp>
        <p:nvSpPr>
          <p:cNvPr id="7"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Content Placeholder 2"/>
          <p:cNvSpPr>
            <a:spLocks noGrp="1"/>
          </p:cNvSpPr>
          <p:nvPr>
            <p:ph sz="half" idx="1"/>
          </p:nvPr>
        </p:nvSpPr>
        <p:spPr>
          <a:xfrm>
            <a:off x="228600" y="304800"/>
            <a:ext cx="4267200" cy="6172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304800"/>
            <a:ext cx="4267200" cy="61722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C13B0D3B-7497-45A6-80D3-87F23FDEE38C}" type="datetimeFigureOut">
              <a:rPr lang="en-US" smtClean="0"/>
              <a:pPr/>
              <a:t>2/13/2012</a:t>
            </a:fld>
            <a:endParaRPr lang="en-US"/>
          </a:p>
        </p:txBody>
      </p:sp>
      <p:sp>
        <p:nvSpPr>
          <p:cNvPr id="6" name="Footer Placeholder 5"/>
          <p:cNvSpPr>
            <a:spLocks noGrp="1"/>
          </p:cNvSpPr>
          <p:nvPr>
            <p:ph type="ftr" sz="quarter" idx="11"/>
          </p:nvPr>
        </p:nvSpPr>
        <p:spPr/>
        <p:txBody>
          <a:bodyPr/>
          <a:lstStyle/>
          <a:p>
            <a:endParaRPr lang="en-US"/>
          </a:p>
        </p:txBody>
      </p:sp>
      <p:sp>
        <p:nvSpPr>
          <p:cNvPr id="8"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228600" y="304800"/>
            <a:ext cx="427196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228600" y="914400"/>
            <a:ext cx="4268788" cy="556260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8200" y="304800"/>
            <a:ext cx="434340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914400"/>
            <a:ext cx="4346575" cy="556260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C13B0D3B-7497-45A6-80D3-87F23FDEE38C}" type="datetimeFigureOut">
              <a:rPr lang="en-US" smtClean="0"/>
              <a:pPr/>
              <a:t>2/13/2012</a:t>
            </a:fld>
            <a:endParaRPr lang="en-US"/>
          </a:p>
        </p:txBody>
      </p:sp>
      <p:sp>
        <p:nvSpPr>
          <p:cNvPr id="8" name="Footer Placeholder 7"/>
          <p:cNvSpPr>
            <a:spLocks noGrp="1"/>
          </p:cNvSpPr>
          <p:nvPr>
            <p:ph type="ftr" sz="quarter" idx="11"/>
          </p:nvPr>
        </p:nvSpPr>
        <p:spPr/>
        <p:txBody>
          <a:bodyPr/>
          <a:lstStyle/>
          <a:p>
            <a:endParaRPr lang="en-US"/>
          </a:p>
        </p:txBody>
      </p:sp>
      <p:sp>
        <p:nvSpPr>
          <p:cNvPr id="10"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C13B0D3B-7497-45A6-80D3-87F23FDEE38C}" type="datetimeFigureOut">
              <a:rPr lang="en-US" smtClean="0"/>
              <a:pPr/>
              <a:t>2/13/2012</a:t>
            </a:fld>
            <a:endParaRPr lang="en-US"/>
          </a:p>
        </p:txBody>
      </p:sp>
      <p:sp>
        <p:nvSpPr>
          <p:cNvPr id="4" name="Footer Placeholder 3"/>
          <p:cNvSpPr>
            <a:spLocks noGrp="1"/>
          </p:cNvSpPr>
          <p:nvPr>
            <p:ph type="ftr" sz="quarter" idx="11"/>
          </p:nvPr>
        </p:nvSpPr>
        <p:spPr/>
        <p:txBody>
          <a:bodyPr/>
          <a:lstStyle/>
          <a:p>
            <a:endParaRPr lang="en-US"/>
          </a:p>
        </p:txBody>
      </p:sp>
      <p:sp>
        <p:nvSpPr>
          <p:cNvPr id="6"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13B0D3B-7497-45A6-80D3-87F23FDEE38C}" type="datetimeFigureOut">
              <a:rPr lang="en-US" smtClean="0"/>
              <a:pPr/>
              <a:t>2/13/2012</a:t>
            </a:fld>
            <a:endParaRPr lang="en-US"/>
          </a:p>
        </p:txBody>
      </p:sp>
      <p:sp>
        <p:nvSpPr>
          <p:cNvPr id="3" name="Footer Placeholder 2"/>
          <p:cNvSpPr>
            <a:spLocks noGrp="1"/>
          </p:cNvSpPr>
          <p:nvPr>
            <p:ph type="ftr" sz="quarter" idx="11"/>
          </p:nvPr>
        </p:nvSpPr>
        <p:spPr/>
        <p:txBody>
          <a:bodyPr/>
          <a:lstStyle/>
          <a:p>
            <a:endParaRPr lang="en-US"/>
          </a:p>
        </p:txBody>
      </p:sp>
      <p:sp>
        <p:nvSpPr>
          <p:cNvPr id="5"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28600" y="273050"/>
            <a:ext cx="3236913" cy="1162050"/>
          </a:xfrm>
        </p:spPr>
        <p:txBody>
          <a:bodyPr anchor="b"/>
          <a:lstStyle>
            <a:lvl1pPr algn="l">
              <a:defRPr sz="2000" b="1"/>
            </a:lvl1pPr>
          </a:lstStyle>
          <a:p>
            <a:r>
              <a:rPr lang="en-US" smtClean="0"/>
              <a:t>Click to edit Master title style</a:t>
            </a:r>
            <a:endParaRPr lang="en-US" dirty="0"/>
          </a:p>
        </p:txBody>
      </p:sp>
      <p:sp>
        <p:nvSpPr>
          <p:cNvPr id="3" name="Content Placeholder 2"/>
          <p:cNvSpPr>
            <a:spLocks noGrp="1"/>
          </p:cNvSpPr>
          <p:nvPr>
            <p:ph idx="1"/>
          </p:nvPr>
        </p:nvSpPr>
        <p:spPr>
          <a:xfrm>
            <a:off x="3575050" y="273050"/>
            <a:ext cx="5340350" cy="620395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228600" y="1435100"/>
            <a:ext cx="3236913" cy="504190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13B0D3B-7497-45A6-80D3-87F23FDEE38C}" type="datetimeFigureOut">
              <a:rPr lang="en-US" smtClean="0"/>
              <a:pPr/>
              <a:t>2/13/2012</a:t>
            </a:fld>
            <a:endParaRPr lang="en-US"/>
          </a:p>
        </p:txBody>
      </p:sp>
      <p:sp>
        <p:nvSpPr>
          <p:cNvPr id="6" name="Footer Placeholder 5"/>
          <p:cNvSpPr>
            <a:spLocks noGrp="1"/>
          </p:cNvSpPr>
          <p:nvPr>
            <p:ph type="ftr" sz="quarter" idx="11"/>
          </p:nvPr>
        </p:nvSpPr>
        <p:spPr/>
        <p:txBody>
          <a:bodyPr/>
          <a:lstStyle/>
          <a:p>
            <a:endParaRPr lang="en-US"/>
          </a:p>
        </p:txBody>
      </p:sp>
      <p:sp>
        <p:nvSpPr>
          <p:cNvPr id="8"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dirty="0"/>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13B0D3B-7497-45A6-80D3-87F23FDEE38C}" type="datetimeFigureOut">
              <a:rPr lang="en-US" smtClean="0"/>
              <a:pPr/>
              <a:t>2/13/2012</a:t>
            </a:fld>
            <a:endParaRPr lang="en-US"/>
          </a:p>
        </p:txBody>
      </p:sp>
      <p:sp>
        <p:nvSpPr>
          <p:cNvPr id="6" name="Footer Placeholder 5"/>
          <p:cNvSpPr>
            <a:spLocks noGrp="1"/>
          </p:cNvSpPr>
          <p:nvPr>
            <p:ph type="ftr" sz="quarter" idx="11"/>
          </p:nvPr>
        </p:nvSpPr>
        <p:spPr/>
        <p:txBody>
          <a:bodyPr/>
          <a:lstStyle/>
          <a:p>
            <a:endParaRPr lang="en-US"/>
          </a:p>
        </p:txBody>
      </p:sp>
      <p:sp>
        <p:nvSpPr>
          <p:cNvPr id="8"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lvl1pPr>
              <a:defRPr/>
            </a:lvl1pPr>
            <a:lvl2pPr>
              <a:defRPr/>
            </a:lvl2pPr>
            <a:lvl3pPr>
              <a:defRPr/>
            </a:lvl3pPr>
            <a:lvl4pPr>
              <a:defRPr/>
            </a:lvl4pPr>
            <a:lvl5pPr>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13B0D3B-7497-45A6-80D3-87F23FDEE38C}" type="datetimeFigureOut">
              <a:rPr lang="en-US" smtClean="0"/>
              <a:pPr/>
              <a:t>2/13/2012</a:t>
            </a:fld>
            <a:endParaRPr lang="en-US"/>
          </a:p>
        </p:txBody>
      </p:sp>
      <p:sp>
        <p:nvSpPr>
          <p:cNvPr id="5" name="Footer Placeholder 4"/>
          <p:cNvSpPr>
            <a:spLocks noGrp="1"/>
          </p:cNvSpPr>
          <p:nvPr>
            <p:ph type="ftr" sz="quarter" idx="11"/>
          </p:nvPr>
        </p:nvSpPr>
        <p:spPr/>
        <p:txBody>
          <a:bodyPr/>
          <a:lstStyle/>
          <a:p>
            <a:endParaRPr lang="en-US"/>
          </a:p>
        </p:txBody>
      </p:sp>
      <p:sp>
        <p:nvSpPr>
          <p:cNvPr id="7"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lvl1pPr>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lvl1pPr>
              <a:defRPr/>
            </a:lvl1pPr>
            <a:lvl2pPr>
              <a:defRPr/>
            </a:lvl2pPr>
            <a:lvl3pPr>
              <a:defRPr/>
            </a:lvl3pPr>
            <a:lvl4pPr>
              <a:defRPr/>
            </a:lvl4pPr>
            <a:lvl5pPr>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C13B0D3B-7497-45A6-80D3-87F23FDEE38C}" type="datetimeFigureOut">
              <a:rPr lang="en-US" smtClean="0"/>
              <a:pPr/>
              <a:t>2/13/2012</a:t>
            </a:fld>
            <a:endParaRPr lang="en-US"/>
          </a:p>
        </p:txBody>
      </p:sp>
      <p:sp>
        <p:nvSpPr>
          <p:cNvPr id="5" name="Footer Placeholder 4"/>
          <p:cNvSpPr>
            <a:spLocks noGrp="1"/>
          </p:cNvSpPr>
          <p:nvPr>
            <p:ph type="ftr" sz="quarter" idx="11"/>
          </p:nvPr>
        </p:nvSpPr>
        <p:spPr/>
        <p:txBody>
          <a:bodyPr/>
          <a:lstStyle/>
          <a:p>
            <a:endParaRPr lang="en-US"/>
          </a:p>
        </p:txBody>
      </p:sp>
      <p:sp>
        <p:nvSpPr>
          <p:cNvPr id="7" name="Slide Number Placeholder 7"/>
          <p:cNvSpPr txBox="1">
            <a:spLocks/>
          </p:cNvSpPr>
          <p:nvPr>
            <p:custDataLst>
              <p:tags r:id="rId1"/>
            </p:custDataLst>
          </p:nvPr>
        </p:nvSpPr>
        <p:spPr>
          <a:xfrm>
            <a:off x="8153400" y="6400800"/>
            <a:ext cx="762000" cy="365125"/>
          </a:xfrm>
          <a:prstGeom prst="rect">
            <a:avLst/>
          </a:prstGeom>
        </p:spPr>
        <p:txBody>
          <a:bodyPr vert="horz" lIns="91440" tIns="45720" rIns="91440" bIns="45720" rtlCol="0" anchor="ctr"/>
          <a:lstStyle/>
          <a:p>
            <a:pPr marL="0" marR="0" lvl="0" indent="0" algn="r" defTabSz="914400" rtl="0" eaLnBrk="1" fontAlgn="auto" latinLnBrk="0" hangingPunct="1">
              <a:lnSpc>
                <a:spcPct val="100000"/>
              </a:lnSpc>
              <a:spcBef>
                <a:spcPts val="0"/>
              </a:spcBef>
              <a:spcAft>
                <a:spcPts val="0"/>
              </a:spcAft>
              <a:buClrTx/>
              <a:buSzTx/>
              <a:buFontTx/>
              <a:buNone/>
              <a:tabLst/>
              <a:defRPr/>
            </a:pPr>
            <a:fld id="{BDEA6CC7-8620-4377-8649-ADC80D5E0768}" type="slidenum">
              <a:rPr kumimoji="0" lang="en-US" sz="1200" b="0" i="0" u="none" strike="noStrike" kern="1200" cap="none" spc="0" normalizeH="0" baseline="0" noProof="0" smtClean="0">
                <a:ln>
                  <a:noFill/>
                </a:ln>
                <a:solidFill>
                  <a:schemeClr val="bg1"/>
                </a:solidFill>
                <a:effectLst/>
                <a:uLnTx/>
                <a:uFillTx/>
                <a:latin typeface="+mn-lt"/>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a:t>
            </a:fld>
            <a:endParaRPr kumimoji="0" lang="en-US" sz="1200" b="0" i="0" u="none" strike="noStrike" kern="1200" cap="none" spc="0" normalizeH="0" baseline="0" noProof="0" dirty="0">
              <a:ln>
                <a:noFill/>
              </a:ln>
              <a:solidFill>
                <a:schemeClr val="bg1"/>
              </a:solidFill>
              <a:effectLst/>
              <a:uLnTx/>
              <a:uFillTx/>
              <a:latin typeface="+mn-lt"/>
              <a:ea typeface="+mn-ea"/>
              <a:cs typeface="+mn-cs"/>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C13B0D3B-7497-45A6-80D3-87F23FDEE38C}" type="datetimeFigureOut">
              <a:rPr lang="en-US" smtClean="0"/>
              <a:pPr/>
              <a:t>2/13/2012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8E5B5F78-435A-4829-8E7A-9B59570B32AA}"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0"/>
            <a:ext cx="8305800" cy="457200"/>
          </a:xfrm>
          <a:prstGeom prst="rect">
            <a:avLst/>
          </a:prstGeom>
        </p:spPr>
        <p:txBody>
          <a:bodyPr vert="horz" lIns="91440" tIns="45720" rIns="91440" bIns="45720" rtlCol="0" anchor="ctr">
            <a:no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228600" y="685800"/>
            <a:ext cx="8686800" cy="5791200"/>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228600" y="6400800"/>
            <a:ext cx="2133600" cy="365125"/>
          </a:xfrm>
          <a:prstGeom prst="rect">
            <a:avLst/>
          </a:prstGeom>
        </p:spPr>
        <p:txBody>
          <a:bodyPr vert="horz" lIns="91440" tIns="45720" rIns="91440" bIns="45720" rtlCol="0" anchor="ctr"/>
          <a:lstStyle>
            <a:lvl1pPr algn="l">
              <a:defRPr sz="1200">
                <a:solidFill>
                  <a:schemeClr val="bg1"/>
                </a:solidFill>
              </a:defRPr>
            </a:lvl1pPr>
          </a:lstStyle>
          <a:p>
            <a:fld id="{C13B0D3B-7497-45A6-80D3-87F23FDEE38C}" type="datetimeFigureOut">
              <a:rPr lang="en-US" smtClean="0"/>
              <a:pPr/>
              <a:t>2/13/2012</a:t>
            </a:fld>
            <a:endParaRPr lang="en-US"/>
          </a:p>
        </p:txBody>
      </p:sp>
      <p:sp>
        <p:nvSpPr>
          <p:cNvPr id="5" name="Footer Placeholder 4"/>
          <p:cNvSpPr>
            <a:spLocks noGrp="1"/>
          </p:cNvSpPr>
          <p:nvPr>
            <p:ph type="ftr" sz="quarter" idx="3"/>
          </p:nvPr>
        </p:nvSpPr>
        <p:spPr>
          <a:xfrm>
            <a:off x="3124200" y="6400800"/>
            <a:ext cx="2895600" cy="365125"/>
          </a:xfrm>
          <a:prstGeom prst="rect">
            <a:avLst/>
          </a:prstGeom>
        </p:spPr>
        <p:txBody>
          <a:bodyPr vert="horz" lIns="91440" tIns="45720" rIns="91440" bIns="45720" rtlCol="0" anchor="ctr"/>
          <a:lstStyle>
            <a:lvl1pPr algn="ctr">
              <a:defRPr sz="1200">
                <a:solidFill>
                  <a:schemeClr val="bg1"/>
                </a:solidFill>
              </a:defRPr>
            </a:lvl1pPr>
          </a:lstStyle>
          <a:p>
            <a:endParaRPr lang="en-US"/>
          </a:p>
        </p:txBody>
      </p:sp>
      <p:sp>
        <p:nvSpPr>
          <p:cNvPr id="6" name="Slide Number Placeholder 5"/>
          <p:cNvSpPr>
            <a:spLocks noGrp="1"/>
          </p:cNvSpPr>
          <p:nvPr>
            <p:ph type="sldNum" sz="quarter" idx="4"/>
          </p:nvPr>
        </p:nvSpPr>
        <p:spPr>
          <a:xfrm>
            <a:off x="6781800" y="6400800"/>
            <a:ext cx="2133600" cy="365125"/>
          </a:xfrm>
          <a:prstGeom prst="rect">
            <a:avLst/>
          </a:prstGeom>
        </p:spPr>
        <p:txBody>
          <a:bodyPr vert="horz" lIns="91440" tIns="45720" rIns="91440" bIns="45720" rtlCol="0" anchor="ctr"/>
          <a:lstStyle>
            <a:lvl1pPr algn="r">
              <a:defRPr sz="1200">
                <a:solidFill>
                  <a:schemeClr val="bg1"/>
                </a:solidFill>
              </a:defRPr>
            </a:lvl1pPr>
          </a:lstStyle>
          <a:p>
            <a:fld id="{8E5B5F78-435A-4829-8E7A-9B59570B32AA}" type="slidenum">
              <a:rPr lang="en-US" smtClean="0"/>
              <a:pPr/>
              <a:t>‹#›</a:t>
            </a:fld>
            <a:endParaRPr lang="en-US"/>
          </a:p>
        </p:txBody>
      </p:sp>
      <p:pic>
        <p:nvPicPr>
          <p:cNvPr id="7" name="Picture 6"/>
          <p:cNvPicPr>
            <a:picLocks noChangeAspect="1"/>
          </p:cNvPicPr>
          <p:nvPr userDrawn="1"/>
        </p:nvPicPr>
        <p:blipFill>
          <a:blip r:embed="rId15"/>
          <a:stretch>
            <a:fillRect/>
          </a:stretch>
        </p:blipFill>
        <p:spPr>
          <a:xfrm>
            <a:off x="381000" y="533400"/>
            <a:ext cx="8394700" cy="25400"/>
          </a:xfrm>
          <a:prstGeom prst="rect">
            <a:avLst/>
          </a:prstGeom>
        </p:spPr>
      </p:pic>
    </p:spTree>
  </p:cSld>
  <p:clrMap bg1="lt1" tx1="dk1" bg2="lt2" tx2="dk2" accent1="accent1" accent2="accent2" accent3="accent3" accent4="accent4" accent5="accent5" accent6="accent6" hlink="hlink" folHlink="folHlink"/>
  <p:sldLayoutIdLst>
    <p:sldLayoutId id="2147483673" r:id="rId1"/>
    <p:sldLayoutId id="2147483661" r:id="rId2"/>
    <p:sldLayoutId id="2147483662" r:id="rId3"/>
    <p:sldLayoutId id="2147483663" r:id="rId4"/>
    <p:sldLayoutId id="2147483664" r:id="rId5"/>
    <p:sldLayoutId id="2147483665" r:id="rId6"/>
    <p:sldLayoutId id="2147483666" r:id="rId7"/>
    <p:sldLayoutId id="2147483667" r:id="rId8"/>
    <p:sldLayoutId id="2147483668" r:id="rId9"/>
    <p:sldLayoutId id="2147483669" r:id="rId10"/>
    <p:sldLayoutId id="2147483670" r:id="rId11"/>
    <p:sldLayoutId id="2147483671" r:id="rId12"/>
    <p:sldLayoutId id="2147483672" r:id="rId13"/>
  </p:sldLayoutIdLst>
  <p:timing>
    <p:tnLst>
      <p:par>
        <p:cTn id="1" dur="indefinite" restart="never" nodeType="tmRoot"/>
      </p:par>
    </p:tnLst>
  </p:timing>
  <p:txStyles>
    <p:titleStyle>
      <a:lvl1pPr algn="ctr" defTabSz="914400" rtl="0" eaLnBrk="1" latinLnBrk="0" hangingPunct="1">
        <a:spcBef>
          <a:spcPct val="0"/>
        </a:spcBef>
        <a:buNone/>
        <a:defRPr sz="4000" kern="1200">
          <a:solidFill>
            <a:schemeClr val="accent1"/>
          </a:solidFill>
          <a:latin typeface="Helvetica"/>
          <a:ea typeface="+mj-ea"/>
          <a:cs typeface="Helvetica"/>
        </a:defRPr>
      </a:lvl1pPr>
    </p:titleStyle>
    <p:bodyStyle>
      <a:lvl1pPr marL="342900" indent="-342900" algn="l" defTabSz="914400" rtl="0" eaLnBrk="1" latinLnBrk="0" hangingPunct="1">
        <a:spcBef>
          <a:spcPct val="20000"/>
        </a:spcBef>
        <a:buSzPct val="80000"/>
        <a:buFontTx/>
        <a:buNone/>
        <a:defRPr sz="3200" kern="1200">
          <a:solidFill>
            <a:schemeClr val="bg1"/>
          </a:solidFill>
          <a:latin typeface="Calibri" pitchFamily="34" charset="0"/>
          <a:ea typeface="+mn-ea"/>
          <a:cs typeface="Arial" pitchFamily="34" charset="0"/>
        </a:defRPr>
      </a:lvl1pPr>
      <a:lvl2pPr marL="458788" indent="-285750" algn="l" defTabSz="914400" rtl="0" eaLnBrk="1" latinLnBrk="0" hangingPunct="1">
        <a:spcBef>
          <a:spcPct val="20000"/>
        </a:spcBef>
        <a:buClr>
          <a:schemeClr val="accent1"/>
        </a:buClr>
        <a:buFont typeface="Arial" pitchFamily="34" charset="0"/>
        <a:buChar char="•"/>
        <a:defRPr sz="2800" kern="1200">
          <a:solidFill>
            <a:schemeClr val="bg1"/>
          </a:solidFill>
          <a:latin typeface="Calibri" pitchFamily="34" charset="0"/>
          <a:ea typeface="+mn-ea"/>
          <a:cs typeface="Arial" pitchFamily="34" charset="0"/>
        </a:defRPr>
      </a:lvl2pPr>
      <a:lvl3pPr marL="917575" indent="-228600" algn="l" defTabSz="914400" rtl="0" eaLnBrk="1" latinLnBrk="0" hangingPunct="1">
        <a:spcBef>
          <a:spcPct val="20000"/>
        </a:spcBef>
        <a:buClr>
          <a:schemeClr val="accent1"/>
        </a:buClr>
        <a:buFont typeface="Calibri" pitchFamily="34" charset="0"/>
        <a:buChar char="–"/>
        <a:defRPr sz="2400" kern="1200">
          <a:solidFill>
            <a:schemeClr val="bg1"/>
          </a:solidFill>
          <a:latin typeface="Calibri" pitchFamily="34" charset="0"/>
          <a:ea typeface="+mn-ea"/>
          <a:cs typeface="Arial" pitchFamily="34" charset="0"/>
        </a:defRPr>
      </a:lvl3pPr>
      <a:lvl4pPr marL="1374775" indent="-228600" algn="l" defTabSz="914400" rtl="0" eaLnBrk="1" latinLnBrk="0" hangingPunct="1">
        <a:spcBef>
          <a:spcPct val="20000"/>
        </a:spcBef>
        <a:buClr>
          <a:schemeClr val="accent1"/>
        </a:buClr>
        <a:buFont typeface="Arial" pitchFamily="34" charset="0"/>
        <a:buChar char="•"/>
        <a:defRPr sz="2000" kern="1200">
          <a:solidFill>
            <a:schemeClr val="bg1"/>
          </a:solidFill>
          <a:latin typeface="Calibri" pitchFamily="34" charset="0"/>
          <a:ea typeface="+mn-ea"/>
          <a:cs typeface="Arial" pitchFamily="34" charset="0"/>
        </a:defRPr>
      </a:lvl4pPr>
      <a:lvl5pPr marL="1831975" indent="-228600" algn="l" defTabSz="914400" rtl="0" eaLnBrk="1" latinLnBrk="0" hangingPunct="1">
        <a:spcBef>
          <a:spcPct val="20000"/>
        </a:spcBef>
        <a:buClr>
          <a:schemeClr val="accent1"/>
        </a:buClr>
        <a:buFont typeface="Arial" pitchFamily="34" charset="0"/>
        <a:buChar char="»"/>
        <a:defRPr sz="2000" kern="1200">
          <a:solidFill>
            <a:schemeClr val="bg1"/>
          </a:solidFill>
          <a:latin typeface="Calibri" pitchFamily="34" charset="0"/>
          <a:ea typeface="+mn-ea"/>
          <a:cs typeface="Arial" pitchFamily="34" charset="0"/>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tags" Target="../tags/tag17.xml"/><Relationship Id="rId2" Type="http://schemas.openxmlformats.org/officeDocument/2006/relationships/tags" Target="../tags/tag16.xml"/><Relationship Id="rId1" Type="http://schemas.openxmlformats.org/officeDocument/2006/relationships/tags" Target="../tags/tag15.xml"/><Relationship Id="rId4"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8" Type="http://schemas.openxmlformats.org/officeDocument/2006/relationships/tags" Target="../tags/tag25.xml"/><Relationship Id="rId13" Type="http://schemas.openxmlformats.org/officeDocument/2006/relationships/tags" Target="../tags/tag30.xml"/><Relationship Id="rId18" Type="http://schemas.openxmlformats.org/officeDocument/2006/relationships/notesSlide" Target="../notesSlides/notesSlide1.xml"/><Relationship Id="rId3" Type="http://schemas.openxmlformats.org/officeDocument/2006/relationships/tags" Target="../tags/tag20.xml"/><Relationship Id="rId7" Type="http://schemas.openxmlformats.org/officeDocument/2006/relationships/tags" Target="../tags/tag24.xml"/><Relationship Id="rId12" Type="http://schemas.openxmlformats.org/officeDocument/2006/relationships/tags" Target="../tags/tag29.xml"/><Relationship Id="rId17" Type="http://schemas.openxmlformats.org/officeDocument/2006/relationships/slideLayout" Target="../slideLayouts/slideLayout3.xml"/><Relationship Id="rId2" Type="http://schemas.openxmlformats.org/officeDocument/2006/relationships/tags" Target="../tags/tag19.xml"/><Relationship Id="rId16" Type="http://schemas.openxmlformats.org/officeDocument/2006/relationships/tags" Target="../tags/tag33.xml"/><Relationship Id="rId1" Type="http://schemas.openxmlformats.org/officeDocument/2006/relationships/tags" Target="../tags/tag18.xml"/><Relationship Id="rId6" Type="http://schemas.openxmlformats.org/officeDocument/2006/relationships/tags" Target="../tags/tag23.xml"/><Relationship Id="rId11" Type="http://schemas.openxmlformats.org/officeDocument/2006/relationships/tags" Target="../tags/tag28.xml"/><Relationship Id="rId5" Type="http://schemas.openxmlformats.org/officeDocument/2006/relationships/tags" Target="../tags/tag22.xml"/><Relationship Id="rId15" Type="http://schemas.openxmlformats.org/officeDocument/2006/relationships/tags" Target="../tags/tag32.xml"/><Relationship Id="rId10" Type="http://schemas.openxmlformats.org/officeDocument/2006/relationships/tags" Target="../tags/tag27.xml"/><Relationship Id="rId4" Type="http://schemas.openxmlformats.org/officeDocument/2006/relationships/tags" Target="../tags/tag21.xml"/><Relationship Id="rId9" Type="http://schemas.openxmlformats.org/officeDocument/2006/relationships/tags" Target="../tags/tag26.xml"/><Relationship Id="rId14" Type="http://schemas.openxmlformats.org/officeDocument/2006/relationships/tags" Target="../tags/tag31.xml"/></Relationships>
</file>

<file path=ppt/slides/_rels/slide6.xml.rels><?xml version="1.0" encoding="UTF-8" standalone="yes"?>
<Relationships xmlns="http://schemas.openxmlformats.org/package/2006/relationships"><Relationship Id="rId8" Type="http://schemas.openxmlformats.org/officeDocument/2006/relationships/tags" Target="../tags/tag41.xml"/><Relationship Id="rId3" Type="http://schemas.openxmlformats.org/officeDocument/2006/relationships/tags" Target="../tags/tag36.xml"/><Relationship Id="rId7" Type="http://schemas.openxmlformats.org/officeDocument/2006/relationships/tags" Target="../tags/tag40.xml"/><Relationship Id="rId2" Type="http://schemas.openxmlformats.org/officeDocument/2006/relationships/tags" Target="../tags/tag35.xml"/><Relationship Id="rId1" Type="http://schemas.openxmlformats.org/officeDocument/2006/relationships/tags" Target="../tags/tag34.xml"/><Relationship Id="rId6" Type="http://schemas.openxmlformats.org/officeDocument/2006/relationships/tags" Target="../tags/tag39.xml"/><Relationship Id="rId11" Type="http://schemas.openxmlformats.org/officeDocument/2006/relationships/notesSlide" Target="../notesSlides/notesSlide2.xml"/><Relationship Id="rId5" Type="http://schemas.openxmlformats.org/officeDocument/2006/relationships/tags" Target="../tags/tag38.xml"/><Relationship Id="rId10" Type="http://schemas.openxmlformats.org/officeDocument/2006/relationships/slideLayout" Target="../slideLayouts/slideLayout3.xml"/><Relationship Id="rId4" Type="http://schemas.openxmlformats.org/officeDocument/2006/relationships/tags" Target="../tags/tag37.xml"/><Relationship Id="rId9" Type="http://schemas.openxmlformats.org/officeDocument/2006/relationships/tags" Target="../tags/tag42.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44.xml"/><Relationship Id="rId1" Type="http://schemas.openxmlformats.org/officeDocument/2006/relationships/tags" Target="../tags/tag43.xml"/><Relationship Id="rId4" Type="http://schemas.openxmlformats.org/officeDocument/2006/relationships/notesSlide" Target="../notesSlides/notesSlide3.xml"/></Relationships>
</file>

<file path=ppt/slides/_rels/slide8.xml.rels><?xml version="1.0" encoding="UTF-8" standalone="yes"?>
<Relationships xmlns="http://schemas.openxmlformats.org/package/2006/relationships"><Relationship Id="rId3" Type="http://schemas.openxmlformats.org/officeDocument/2006/relationships/tags" Target="../tags/tag47.xml"/><Relationship Id="rId2" Type="http://schemas.openxmlformats.org/officeDocument/2006/relationships/tags" Target="../tags/tag46.xml"/><Relationship Id="rId1" Type="http://schemas.openxmlformats.org/officeDocument/2006/relationships/tags" Target="../tags/tag45.xml"/><Relationship Id="rId4"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8" Type="http://schemas.openxmlformats.org/officeDocument/2006/relationships/tags" Target="../tags/tag55.xml"/><Relationship Id="rId13" Type="http://schemas.openxmlformats.org/officeDocument/2006/relationships/tags" Target="../tags/tag60.xml"/><Relationship Id="rId18" Type="http://schemas.openxmlformats.org/officeDocument/2006/relationships/tags" Target="../tags/tag65.xml"/><Relationship Id="rId26" Type="http://schemas.openxmlformats.org/officeDocument/2006/relationships/tags" Target="../tags/tag73.xml"/><Relationship Id="rId3" Type="http://schemas.openxmlformats.org/officeDocument/2006/relationships/tags" Target="../tags/tag50.xml"/><Relationship Id="rId21" Type="http://schemas.openxmlformats.org/officeDocument/2006/relationships/tags" Target="../tags/tag68.xml"/><Relationship Id="rId34" Type="http://schemas.openxmlformats.org/officeDocument/2006/relationships/tags" Target="../tags/tag81.xml"/><Relationship Id="rId7" Type="http://schemas.openxmlformats.org/officeDocument/2006/relationships/tags" Target="../tags/tag54.xml"/><Relationship Id="rId12" Type="http://schemas.openxmlformats.org/officeDocument/2006/relationships/tags" Target="../tags/tag59.xml"/><Relationship Id="rId17" Type="http://schemas.openxmlformats.org/officeDocument/2006/relationships/tags" Target="../tags/tag64.xml"/><Relationship Id="rId25" Type="http://schemas.openxmlformats.org/officeDocument/2006/relationships/tags" Target="../tags/tag72.xml"/><Relationship Id="rId33" Type="http://schemas.openxmlformats.org/officeDocument/2006/relationships/tags" Target="../tags/tag80.xml"/><Relationship Id="rId2" Type="http://schemas.openxmlformats.org/officeDocument/2006/relationships/tags" Target="../tags/tag49.xml"/><Relationship Id="rId16" Type="http://schemas.openxmlformats.org/officeDocument/2006/relationships/tags" Target="../tags/tag63.xml"/><Relationship Id="rId20" Type="http://schemas.openxmlformats.org/officeDocument/2006/relationships/tags" Target="../tags/tag67.xml"/><Relationship Id="rId29" Type="http://schemas.openxmlformats.org/officeDocument/2006/relationships/tags" Target="../tags/tag76.xml"/><Relationship Id="rId1" Type="http://schemas.openxmlformats.org/officeDocument/2006/relationships/tags" Target="../tags/tag48.xml"/><Relationship Id="rId6" Type="http://schemas.openxmlformats.org/officeDocument/2006/relationships/tags" Target="../tags/tag53.xml"/><Relationship Id="rId11" Type="http://schemas.openxmlformats.org/officeDocument/2006/relationships/tags" Target="../tags/tag58.xml"/><Relationship Id="rId24" Type="http://schemas.openxmlformats.org/officeDocument/2006/relationships/tags" Target="../tags/tag71.xml"/><Relationship Id="rId32" Type="http://schemas.openxmlformats.org/officeDocument/2006/relationships/tags" Target="../tags/tag79.xml"/><Relationship Id="rId5" Type="http://schemas.openxmlformats.org/officeDocument/2006/relationships/tags" Target="../tags/tag52.xml"/><Relationship Id="rId15" Type="http://schemas.openxmlformats.org/officeDocument/2006/relationships/tags" Target="../tags/tag62.xml"/><Relationship Id="rId23" Type="http://schemas.openxmlformats.org/officeDocument/2006/relationships/tags" Target="../tags/tag70.xml"/><Relationship Id="rId28" Type="http://schemas.openxmlformats.org/officeDocument/2006/relationships/tags" Target="../tags/tag75.xml"/><Relationship Id="rId36" Type="http://schemas.openxmlformats.org/officeDocument/2006/relationships/notesSlide" Target="../notesSlides/notesSlide4.xml"/><Relationship Id="rId10" Type="http://schemas.openxmlformats.org/officeDocument/2006/relationships/tags" Target="../tags/tag57.xml"/><Relationship Id="rId19" Type="http://schemas.openxmlformats.org/officeDocument/2006/relationships/tags" Target="../tags/tag66.xml"/><Relationship Id="rId31" Type="http://schemas.openxmlformats.org/officeDocument/2006/relationships/tags" Target="../tags/tag78.xml"/><Relationship Id="rId4" Type="http://schemas.openxmlformats.org/officeDocument/2006/relationships/tags" Target="../tags/tag51.xml"/><Relationship Id="rId9" Type="http://schemas.openxmlformats.org/officeDocument/2006/relationships/tags" Target="../tags/tag56.xml"/><Relationship Id="rId14" Type="http://schemas.openxmlformats.org/officeDocument/2006/relationships/tags" Target="../tags/tag61.xml"/><Relationship Id="rId22" Type="http://schemas.openxmlformats.org/officeDocument/2006/relationships/tags" Target="../tags/tag69.xml"/><Relationship Id="rId27" Type="http://schemas.openxmlformats.org/officeDocument/2006/relationships/tags" Target="../tags/tag74.xml"/><Relationship Id="rId30" Type="http://schemas.openxmlformats.org/officeDocument/2006/relationships/tags" Target="../tags/tag77.xml"/><Relationship Id="rId35"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8" Type="http://schemas.openxmlformats.org/officeDocument/2006/relationships/tags" Target="../tags/tag89.xml"/><Relationship Id="rId13" Type="http://schemas.openxmlformats.org/officeDocument/2006/relationships/tags" Target="../tags/tag94.xml"/><Relationship Id="rId18" Type="http://schemas.openxmlformats.org/officeDocument/2006/relationships/tags" Target="../tags/tag99.xml"/><Relationship Id="rId3" Type="http://schemas.openxmlformats.org/officeDocument/2006/relationships/tags" Target="../tags/tag84.xml"/><Relationship Id="rId21" Type="http://schemas.openxmlformats.org/officeDocument/2006/relationships/slideLayout" Target="../slideLayouts/slideLayout3.xml"/><Relationship Id="rId7" Type="http://schemas.openxmlformats.org/officeDocument/2006/relationships/tags" Target="../tags/tag88.xml"/><Relationship Id="rId12" Type="http://schemas.openxmlformats.org/officeDocument/2006/relationships/tags" Target="../tags/tag93.xml"/><Relationship Id="rId17" Type="http://schemas.openxmlformats.org/officeDocument/2006/relationships/tags" Target="../tags/tag98.xml"/><Relationship Id="rId2" Type="http://schemas.openxmlformats.org/officeDocument/2006/relationships/tags" Target="../tags/tag83.xml"/><Relationship Id="rId16" Type="http://schemas.openxmlformats.org/officeDocument/2006/relationships/tags" Target="../tags/tag97.xml"/><Relationship Id="rId20" Type="http://schemas.openxmlformats.org/officeDocument/2006/relationships/tags" Target="../tags/tag101.xml"/><Relationship Id="rId1" Type="http://schemas.openxmlformats.org/officeDocument/2006/relationships/tags" Target="../tags/tag82.xml"/><Relationship Id="rId6" Type="http://schemas.openxmlformats.org/officeDocument/2006/relationships/tags" Target="../tags/tag87.xml"/><Relationship Id="rId11" Type="http://schemas.openxmlformats.org/officeDocument/2006/relationships/tags" Target="../tags/tag92.xml"/><Relationship Id="rId5" Type="http://schemas.openxmlformats.org/officeDocument/2006/relationships/tags" Target="../tags/tag86.xml"/><Relationship Id="rId15" Type="http://schemas.openxmlformats.org/officeDocument/2006/relationships/tags" Target="../tags/tag96.xml"/><Relationship Id="rId10" Type="http://schemas.openxmlformats.org/officeDocument/2006/relationships/tags" Target="../tags/tag91.xml"/><Relationship Id="rId19" Type="http://schemas.openxmlformats.org/officeDocument/2006/relationships/tags" Target="../tags/tag100.xml"/><Relationship Id="rId4" Type="http://schemas.openxmlformats.org/officeDocument/2006/relationships/tags" Target="../tags/tag85.xml"/><Relationship Id="rId9" Type="http://schemas.openxmlformats.org/officeDocument/2006/relationships/tags" Target="../tags/tag90.xml"/><Relationship Id="rId14" Type="http://schemas.openxmlformats.org/officeDocument/2006/relationships/tags" Target="../tags/tag95.xml"/><Relationship Id="rId22" Type="http://schemas.openxmlformats.org/officeDocument/2006/relationships/notesSlide" Target="../notesSlides/notesSlide5.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103.xml"/><Relationship Id="rId1" Type="http://schemas.openxmlformats.org/officeDocument/2006/relationships/tags" Target="../tags/tag102.xml"/><Relationship Id="rId4" Type="http://schemas.openxmlformats.org/officeDocument/2006/relationships/notesSlide" Target="../notesSlides/notesSlide6.xml"/></Relationships>
</file>

<file path=ppt/slides/_rels/slide12.xml.rels><?xml version="1.0" encoding="UTF-8" standalone="yes"?>
<Relationships xmlns="http://schemas.openxmlformats.org/package/2006/relationships"><Relationship Id="rId8" Type="http://schemas.openxmlformats.org/officeDocument/2006/relationships/tags" Target="../tags/tag111.xml"/><Relationship Id="rId13" Type="http://schemas.openxmlformats.org/officeDocument/2006/relationships/tags" Target="../tags/tag116.xml"/><Relationship Id="rId18" Type="http://schemas.openxmlformats.org/officeDocument/2006/relationships/tags" Target="../tags/tag121.xml"/><Relationship Id="rId3" Type="http://schemas.openxmlformats.org/officeDocument/2006/relationships/tags" Target="../tags/tag106.xml"/><Relationship Id="rId21" Type="http://schemas.openxmlformats.org/officeDocument/2006/relationships/tags" Target="../tags/tag124.xml"/><Relationship Id="rId7" Type="http://schemas.openxmlformats.org/officeDocument/2006/relationships/tags" Target="../tags/tag110.xml"/><Relationship Id="rId12" Type="http://schemas.openxmlformats.org/officeDocument/2006/relationships/tags" Target="../tags/tag115.xml"/><Relationship Id="rId17" Type="http://schemas.openxmlformats.org/officeDocument/2006/relationships/tags" Target="../tags/tag120.xml"/><Relationship Id="rId25" Type="http://schemas.openxmlformats.org/officeDocument/2006/relationships/notesSlide" Target="../notesSlides/notesSlide7.xml"/><Relationship Id="rId2" Type="http://schemas.openxmlformats.org/officeDocument/2006/relationships/tags" Target="../tags/tag105.xml"/><Relationship Id="rId16" Type="http://schemas.openxmlformats.org/officeDocument/2006/relationships/tags" Target="../tags/tag119.xml"/><Relationship Id="rId20" Type="http://schemas.openxmlformats.org/officeDocument/2006/relationships/tags" Target="../tags/tag123.xml"/><Relationship Id="rId1" Type="http://schemas.openxmlformats.org/officeDocument/2006/relationships/tags" Target="../tags/tag104.xml"/><Relationship Id="rId6" Type="http://schemas.openxmlformats.org/officeDocument/2006/relationships/tags" Target="../tags/tag109.xml"/><Relationship Id="rId11" Type="http://schemas.openxmlformats.org/officeDocument/2006/relationships/tags" Target="../tags/tag114.xml"/><Relationship Id="rId24" Type="http://schemas.openxmlformats.org/officeDocument/2006/relationships/slideLayout" Target="../slideLayouts/slideLayout3.xml"/><Relationship Id="rId5" Type="http://schemas.openxmlformats.org/officeDocument/2006/relationships/tags" Target="../tags/tag108.xml"/><Relationship Id="rId15" Type="http://schemas.openxmlformats.org/officeDocument/2006/relationships/tags" Target="../tags/tag118.xml"/><Relationship Id="rId23" Type="http://schemas.openxmlformats.org/officeDocument/2006/relationships/tags" Target="../tags/tag126.xml"/><Relationship Id="rId10" Type="http://schemas.openxmlformats.org/officeDocument/2006/relationships/tags" Target="../tags/tag113.xml"/><Relationship Id="rId19" Type="http://schemas.openxmlformats.org/officeDocument/2006/relationships/tags" Target="../tags/tag122.xml"/><Relationship Id="rId4" Type="http://schemas.openxmlformats.org/officeDocument/2006/relationships/tags" Target="../tags/tag107.xml"/><Relationship Id="rId9" Type="http://schemas.openxmlformats.org/officeDocument/2006/relationships/tags" Target="../tags/tag112.xml"/><Relationship Id="rId14" Type="http://schemas.openxmlformats.org/officeDocument/2006/relationships/tags" Target="../tags/tag117.xml"/><Relationship Id="rId22" Type="http://schemas.openxmlformats.org/officeDocument/2006/relationships/tags" Target="../tags/tag125.xml"/></Relationships>
</file>

<file path=ppt/slides/_rels/slide13.xml.rels><?xml version="1.0" encoding="UTF-8" standalone="yes"?>
<Relationships xmlns="http://schemas.openxmlformats.org/package/2006/relationships"><Relationship Id="rId3" Type="http://schemas.openxmlformats.org/officeDocument/2006/relationships/tags" Target="../tags/tag129.xml"/><Relationship Id="rId7" Type="http://schemas.openxmlformats.org/officeDocument/2006/relationships/notesSlide" Target="../notesSlides/notesSlide8.xml"/><Relationship Id="rId2" Type="http://schemas.openxmlformats.org/officeDocument/2006/relationships/tags" Target="../tags/tag128.xml"/><Relationship Id="rId1" Type="http://schemas.openxmlformats.org/officeDocument/2006/relationships/tags" Target="../tags/tag127.xml"/><Relationship Id="rId6" Type="http://schemas.openxmlformats.org/officeDocument/2006/relationships/slideLayout" Target="../slideLayouts/slideLayout7.xml"/><Relationship Id="rId5" Type="http://schemas.openxmlformats.org/officeDocument/2006/relationships/tags" Target="../tags/tag131.xml"/><Relationship Id="rId4" Type="http://schemas.openxmlformats.org/officeDocument/2006/relationships/tags" Target="../tags/tag130.xml"/></Relationships>
</file>

<file path=ppt/slides/_rels/slide14.xml.rels><?xml version="1.0" encoding="UTF-8" standalone="yes"?>
<Relationships xmlns="http://schemas.openxmlformats.org/package/2006/relationships"><Relationship Id="rId8" Type="http://schemas.openxmlformats.org/officeDocument/2006/relationships/tags" Target="../tags/tag139.xml"/><Relationship Id="rId13" Type="http://schemas.openxmlformats.org/officeDocument/2006/relationships/tags" Target="../tags/tag144.xml"/><Relationship Id="rId18" Type="http://schemas.openxmlformats.org/officeDocument/2006/relationships/tags" Target="../tags/tag149.xml"/><Relationship Id="rId26" Type="http://schemas.openxmlformats.org/officeDocument/2006/relationships/tags" Target="../tags/tag157.xml"/><Relationship Id="rId39" Type="http://schemas.openxmlformats.org/officeDocument/2006/relationships/tags" Target="../tags/tag170.xml"/><Relationship Id="rId3" Type="http://schemas.openxmlformats.org/officeDocument/2006/relationships/tags" Target="../tags/tag134.xml"/><Relationship Id="rId21" Type="http://schemas.openxmlformats.org/officeDocument/2006/relationships/tags" Target="../tags/tag152.xml"/><Relationship Id="rId34" Type="http://schemas.openxmlformats.org/officeDocument/2006/relationships/tags" Target="../tags/tag165.xml"/><Relationship Id="rId42" Type="http://schemas.openxmlformats.org/officeDocument/2006/relationships/notesSlide" Target="../notesSlides/notesSlide9.xml"/><Relationship Id="rId7" Type="http://schemas.openxmlformats.org/officeDocument/2006/relationships/tags" Target="../tags/tag138.xml"/><Relationship Id="rId12" Type="http://schemas.openxmlformats.org/officeDocument/2006/relationships/tags" Target="../tags/tag143.xml"/><Relationship Id="rId17" Type="http://schemas.openxmlformats.org/officeDocument/2006/relationships/tags" Target="../tags/tag148.xml"/><Relationship Id="rId25" Type="http://schemas.openxmlformats.org/officeDocument/2006/relationships/tags" Target="../tags/tag156.xml"/><Relationship Id="rId33" Type="http://schemas.openxmlformats.org/officeDocument/2006/relationships/tags" Target="../tags/tag164.xml"/><Relationship Id="rId38" Type="http://schemas.openxmlformats.org/officeDocument/2006/relationships/tags" Target="../tags/tag169.xml"/><Relationship Id="rId2" Type="http://schemas.openxmlformats.org/officeDocument/2006/relationships/tags" Target="../tags/tag133.xml"/><Relationship Id="rId16" Type="http://schemas.openxmlformats.org/officeDocument/2006/relationships/tags" Target="../tags/tag147.xml"/><Relationship Id="rId20" Type="http://schemas.openxmlformats.org/officeDocument/2006/relationships/tags" Target="../tags/tag151.xml"/><Relationship Id="rId29" Type="http://schemas.openxmlformats.org/officeDocument/2006/relationships/tags" Target="../tags/tag160.xml"/><Relationship Id="rId41" Type="http://schemas.openxmlformats.org/officeDocument/2006/relationships/slideLayout" Target="../slideLayouts/slideLayout7.xml"/><Relationship Id="rId1" Type="http://schemas.openxmlformats.org/officeDocument/2006/relationships/tags" Target="../tags/tag132.xml"/><Relationship Id="rId6" Type="http://schemas.openxmlformats.org/officeDocument/2006/relationships/tags" Target="../tags/tag137.xml"/><Relationship Id="rId11" Type="http://schemas.openxmlformats.org/officeDocument/2006/relationships/tags" Target="../tags/tag142.xml"/><Relationship Id="rId24" Type="http://schemas.openxmlformats.org/officeDocument/2006/relationships/tags" Target="../tags/tag155.xml"/><Relationship Id="rId32" Type="http://schemas.openxmlformats.org/officeDocument/2006/relationships/tags" Target="../tags/tag163.xml"/><Relationship Id="rId37" Type="http://schemas.openxmlformats.org/officeDocument/2006/relationships/tags" Target="../tags/tag168.xml"/><Relationship Id="rId40" Type="http://schemas.openxmlformats.org/officeDocument/2006/relationships/tags" Target="../tags/tag171.xml"/><Relationship Id="rId5" Type="http://schemas.openxmlformats.org/officeDocument/2006/relationships/tags" Target="../tags/tag136.xml"/><Relationship Id="rId15" Type="http://schemas.openxmlformats.org/officeDocument/2006/relationships/tags" Target="../tags/tag146.xml"/><Relationship Id="rId23" Type="http://schemas.openxmlformats.org/officeDocument/2006/relationships/tags" Target="../tags/tag154.xml"/><Relationship Id="rId28" Type="http://schemas.openxmlformats.org/officeDocument/2006/relationships/tags" Target="../tags/tag159.xml"/><Relationship Id="rId36" Type="http://schemas.openxmlformats.org/officeDocument/2006/relationships/tags" Target="../tags/tag167.xml"/><Relationship Id="rId10" Type="http://schemas.openxmlformats.org/officeDocument/2006/relationships/tags" Target="../tags/tag141.xml"/><Relationship Id="rId19" Type="http://schemas.openxmlformats.org/officeDocument/2006/relationships/tags" Target="../tags/tag150.xml"/><Relationship Id="rId31" Type="http://schemas.openxmlformats.org/officeDocument/2006/relationships/tags" Target="../tags/tag162.xml"/><Relationship Id="rId4" Type="http://schemas.openxmlformats.org/officeDocument/2006/relationships/tags" Target="../tags/tag135.xml"/><Relationship Id="rId9" Type="http://schemas.openxmlformats.org/officeDocument/2006/relationships/tags" Target="../tags/tag140.xml"/><Relationship Id="rId14" Type="http://schemas.openxmlformats.org/officeDocument/2006/relationships/tags" Target="../tags/tag145.xml"/><Relationship Id="rId22" Type="http://schemas.openxmlformats.org/officeDocument/2006/relationships/tags" Target="../tags/tag153.xml"/><Relationship Id="rId27" Type="http://schemas.openxmlformats.org/officeDocument/2006/relationships/tags" Target="../tags/tag158.xml"/><Relationship Id="rId30" Type="http://schemas.openxmlformats.org/officeDocument/2006/relationships/tags" Target="../tags/tag161.xml"/><Relationship Id="rId35" Type="http://schemas.openxmlformats.org/officeDocument/2006/relationships/tags" Target="../tags/tag166.xml"/></Relationships>
</file>

<file path=ppt/slides/_rels/slide15.xml.rels><?xml version="1.0" encoding="UTF-8" standalone="yes"?>
<Relationships xmlns="http://schemas.openxmlformats.org/package/2006/relationships"><Relationship Id="rId3" Type="http://schemas.openxmlformats.org/officeDocument/2006/relationships/tags" Target="../tags/tag174.xml"/><Relationship Id="rId2" Type="http://schemas.openxmlformats.org/officeDocument/2006/relationships/tags" Target="../tags/tag173.xml"/><Relationship Id="rId1" Type="http://schemas.openxmlformats.org/officeDocument/2006/relationships/tags" Target="../tags/tag172.xml"/><Relationship Id="rId5" Type="http://schemas.openxmlformats.org/officeDocument/2006/relationships/notesSlide" Target="../notesSlides/notesSlide10.xml"/><Relationship Id="rId4"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8" Type="http://schemas.openxmlformats.org/officeDocument/2006/relationships/notesSlide" Target="../notesSlides/notesSlide11.xml"/><Relationship Id="rId3" Type="http://schemas.openxmlformats.org/officeDocument/2006/relationships/tags" Target="../tags/tag177.xml"/><Relationship Id="rId7" Type="http://schemas.openxmlformats.org/officeDocument/2006/relationships/slideLayout" Target="../slideLayouts/slideLayout8.xml"/><Relationship Id="rId2" Type="http://schemas.openxmlformats.org/officeDocument/2006/relationships/tags" Target="../tags/tag176.xml"/><Relationship Id="rId1" Type="http://schemas.openxmlformats.org/officeDocument/2006/relationships/tags" Target="../tags/tag175.xml"/><Relationship Id="rId6" Type="http://schemas.openxmlformats.org/officeDocument/2006/relationships/tags" Target="../tags/tag180.xml"/><Relationship Id="rId5" Type="http://schemas.openxmlformats.org/officeDocument/2006/relationships/tags" Target="../tags/tag179.xml"/><Relationship Id="rId4" Type="http://schemas.openxmlformats.org/officeDocument/2006/relationships/tags" Target="../tags/tag178.xml"/><Relationship Id="rId9" Type="http://schemas.openxmlformats.org/officeDocument/2006/relationships/image" Target="../media/image2.png"/></Relationships>
</file>

<file path=ppt/slides/_rels/slide17.xml.rels><?xml version="1.0" encoding="UTF-8" standalone="yes"?>
<Relationships xmlns="http://schemas.openxmlformats.org/package/2006/relationships"><Relationship Id="rId8" Type="http://schemas.openxmlformats.org/officeDocument/2006/relationships/notesSlide" Target="../notesSlides/notesSlide12.xml"/><Relationship Id="rId3" Type="http://schemas.openxmlformats.org/officeDocument/2006/relationships/tags" Target="../tags/tag183.xml"/><Relationship Id="rId7" Type="http://schemas.openxmlformats.org/officeDocument/2006/relationships/slideLayout" Target="../slideLayouts/slideLayout7.xml"/><Relationship Id="rId2" Type="http://schemas.openxmlformats.org/officeDocument/2006/relationships/tags" Target="../tags/tag182.xml"/><Relationship Id="rId1" Type="http://schemas.openxmlformats.org/officeDocument/2006/relationships/tags" Target="../tags/tag181.xml"/><Relationship Id="rId6" Type="http://schemas.openxmlformats.org/officeDocument/2006/relationships/tags" Target="../tags/tag186.xml"/><Relationship Id="rId5" Type="http://schemas.openxmlformats.org/officeDocument/2006/relationships/tags" Target="../tags/tag185.xml"/><Relationship Id="rId4" Type="http://schemas.openxmlformats.org/officeDocument/2006/relationships/tags" Target="../tags/tag184.xml"/></Relationships>
</file>

<file path=ppt/slides/_rels/slide18.xml.rels><?xml version="1.0" encoding="UTF-8" standalone="yes"?>
<Relationships xmlns="http://schemas.openxmlformats.org/package/2006/relationships"><Relationship Id="rId8" Type="http://schemas.openxmlformats.org/officeDocument/2006/relationships/tags" Target="../tags/tag194.xml"/><Relationship Id="rId13" Type="http://schemas.openxmlformats.org/officeDocument/2006/relationships/tags" Target="../tags/tag199.xml"/><Relationship Id="rId18" Type="http://schemas.openxmlformats.org/officeDocument/2006/relationships/tags" Target="../tags/tag204.xml"/><Relationship Id="rId26" Type="http://schemas.openxmlformats.org/officeDocument/2006/relationships/tags" Target="../tags/tag212.xml"/><Relationship Id="rId39" Type="http://schemas.openxmlformats.org/officeDocument/2006/relationships/tags" Target="../tags/tag225.xml"/><Relationship Id="rId3" Type="http://schemas.openxmlformats.org/officeDocument/2006/relationships/tags" Target="../tags/tag189.xml"/><Relationship Id="rId21" Type="http://schemas.openxmlformats.org/officeDocument/2006/relationships/tags" Target="../tags/tag207.xml"/><Relationship Id="rId34" Type="http://schemas.openxmlformats.org/officeDocument/2006/relationships/tags" Target="../tags/tag220.xml"/><Relationship Id="rId42" Type="http://schemas.openxmlformats.org/officeDocument/2006/relationships/tags" Target="../tags/tag228.xml"/><Relationship Id="rId7" Type="http://schemas.openxmlformats.org/officeDocument/2006/relationships/tags" Target="../tags/tag193.xml"/><Relationship Id="rId12" Type="http://schemas.openxmlformats.org/officeDocument/2006/relationships/tags" Target="../tags/tag198.xml"/><Relationship Id="rId17" Type="http://schemas.openxmlformats.org/officeDocument/2006/relationships/tags" Target="../tags/tag203.xml"/><Relationship Id="rId25" Type="http://schemas.openxmlformats.org/officeDocument/2006/relationships/tags" Target="../tags/tag211.xml"/><Relationship Id="rId33" Type="http://schemas.openxmlformats.org/officeDocument/2006/relationships/tags" Target="../tags/tag219.xml"/><Relationship Id="rId38" Type="http://schemas.openxmlformats.org/officeDocument/2006/relationships/tags" Target="../tags/tag224.xml"/><Relationship Id="rId46" Type="http://schemas.openxmlformats.org/officeDocument/2006/relationships/notesSlide" Target="../notesSlides/notesSlide13.xml"/><Relationship Id="rId2" Type="http://schemas.openxmlformats.org/officeDocument/2006/relationships/tags" Target="../tags/tag188.xml"/><Relationship Id="rId16" Type="http://schemas.openxmlformats.org/officeDocument/2006/relationships/tags" Target="../tags/tag202.xml"/><Relationship Id="rId20" Type="http://schemas.openxmlformats.org/officeDocument/2006/relationships/tags" Target="../tags/tag206.xml"/><Relationship Id="rId29" Type="http://schemas.openxmlformats.org/officeDocument/2006/relationships/tags" Target="../tags/tag215.xml"/><Relationship Id="rId41" Type="http://schemas.openxmlformats.org/officeDocument/2006/relationships/tags" Target="../tags/tag227.xml"/><Relationship Id="rId1" Type="http://schemas.openxmlformats.org/officeDocument/2006/relationships/tags" Target="../tags/tag187.xml"/><Relationship Id="rId6" Type="http://schemas.openxmlformats.org/officeDocument/2006/relationships/tags" Target="../tags/tag192.xml"/><Relationship Id="rId11" Type="http://schemas.openxmlformats.org/officeDocument/2006/relationships/tags" Target="../tags/tag197.xml"/><Relationship Id="rId24" Type="http://schemas.openxmlformats.org/officeDocument/2006/relationships/tags" Target="../tags/tag210.xml"/><Relationship Id="rId32" Type="http://schemas.openxmlformats.org/officeDocument/2006/relationships/tags" Target="../tags/tag218.xml"/><Relationship Id="rId37" Type="http://schemas.openxmlformats.org/officeDocument/2006/relationships/tags" Target="../tags/tag223.xml"/><Relationship Id="rId40" Type="http://schemas.openxmlformats.org/officeDocument/2006/relationships/tags" Target="../tags/tag226.xml"/><Relationship Id="rId45" Type="http://schemas.openxmlformats.org/officeDocument/2006/relationships/slideLayout" Target="../slideLayouts/slideLayout7.xml"/><Relationship Id="rId5" Type="http://schemas.openxmlformats.org/officeDocument/2006/relationships/tags" Target="../tags/tag191.xml"/><Relationship Id="rId15" Type="http://schemas.openxmlformats.org/officeDocument/2006/relationships/tags" Target="../tags/tag201.xml"/><Relationship Id="rId23" Type="http://schemas.openxmlformats.org/officeDocument/2006/relationships/tags" Target="../tags/tag209.xml"/><Relationship Id="rId28" Type="http://schemas.openxmlformats.org/officeDocument/2006/relationships/tags" Target="../tags/tag214.xml"/><Relationship Id="rId36" Type="http://schemas.openxmlformats.org/officeDocument/2006/relationships/tags" Target="../tags/tag222.xml"/><Relationship Id="rId10" Type="http://schemas.openxmlformats.org/officeDocument/2006/relationships/tags" Target="../tags/tag196.xml"/><Relationship Id="rId19" Type="http://schemas.openxmlformats.org/officeDocument/2006/relationships/tags" Target="../tags/tag205.xml"/><Relationship Id="rId31" Type="http://schemas.openxmlformats.org/officeDocument/2006/relationships/tags" Target="../tags/tag217.xml"/><Relationship Id="rId44" Type="http://schemas.openxmlformats.org/officeDocument/2006/relationships/tags" Target="../tags/tag230.xml"/><Relationship Id="rId4" Type="http://schemas.openxmlformats.org/officeDocument/2006/relationships/tags" Target="../tags/tag190.xml"/><Relationship Id="rId9" Type="http://schemas.openxmlformats.org/officeDocument/2006/relationships/tags" Target="../tags/tag195.xml"/><Relationship Id="rId14" Type="http://schemas.openxmlformats.org/officeDocument/2006/relationships/tags" Target="../tags/tag200.xml"/><Relationship Id="rId22" Type="http://schemas.openxmlformats.org/officeDocument/2006/relationships/tags" Target="../tags/tag208.xml"/><Relationship Id="rId27" Type="http://schemas.openxmlformats.org/officeDocument/2006/relationships/tags" Target="../tags/tag213.xml"/><Relationship Id="rId30" Type="http://schemas.openxmlformats.org/officeDocument/2006/relationships/tags" Target="../tags/tag216.xml"/><Relationship Id="rId35" Type="http://schemas.openxmlformats.org/officeDocument/2006/relationships/tags" Target="../tags/tag221.xml"/><Relationship Id="rId43" Type="http://schemas.openxmlformats.org/officeDocument/2006/relationships/tags" Target="../tags/tag229.xml"/></Relationships>
</file>

<file path=ppt/slides/_rels/slide19.xml.rels><?xml version="1.0" encoding="UTF-8" standalone="yes"?>
<Relationships xmlns="http://schemas.openxmlformats.org/package/2006/relationships"><Relationship Id="rId8" Type="http://schemas.openxmlformats.org/officeDocument/2006/relationships/tags" Target="../tags/tag238.xml"/><Relationship Id="rId3" Type="http://schemas.openxmlformats.org/officeDocument/2006/relationships/tags" Target="../tags/tag233.xml"/><Relationship Id="rId7" Type="http://schemas.openxmlformats.org/officeDocument/2006/relationships/tags" Target="../tags/tag237.xml"/><Relationship Id="rId2" Type="http://schemas.openxmlformats.org/officeDocument/2006/relationships/tags" Target="../tags/tag232.xml"/><Relationship Id="rId1" Type="http://schemas.openxmlformats.org/officeDocument/2006/relationships/tags" Target="../tags/tag231.xml"/><Relationship Id="rId6" Type="http://schemas.openxmlformats.org/officeDocument/2006/relationships/tags" Target="../tags/tag236.xml"/><Relationship Id="rId11" Type="http://schemas.openxmlformats.org/officeDocument/2006/relationships/notesSlide" Target="../notesSlides/notesSlide14.xml"/><Relationship Id="rId5" Type="http://schemas.openxmlformats.org/officeDocument/2006/relationships/tags" Target="../tags/tag235.xml"/><Relationship Id="rId10" Type="http://schemas.openxmlformats.org/officeDocument/2006/relationships/slideLayout" Target="../slideLayouts/slideLayout7.xml"/><Relationship Id="rId4" Type="http://schemas.openxmlformats.org/officeDocument/2006/relationships/tags" Target="../tags/tag234.xml"/><Relationship Id="rId9" Type="http://schemas.openxmlformats.org/officeDocument/2006/relationships/tags" Target="../tags/tag239.xml"/></Relationships>
</file>

<file path=ppt/slides/_rels/slide20.xml.rels><?xml version="1.0" encoding="UTF-8" standalone="yes"?>
<Relationships xmlns="http://schemas.openxmlformats.org/package/2006/relationships"><Relationship Id="rId13" Type="http://schemas.openxmlformats.org/officeDocument/2006/relationships/tags" Target="../tags/tag252.xml"/><Relationship Id="rId18" Type="http://schemas.openxmlformats.org/officeDocument/2006/relationships/tags" Target="../tags/tag257.xml"/><Relationship Id="rId26" Type="http://schemas.openxmlformats.org/officeDocument/2006/relationships/tags" Target="../tags/tag265.xml"/><Relationship Id="rId39" Type="http://schemas.openxmlformats.org/officeDocument/2006/relationships/tags" Target="../tags/tag278.xml"/><Relationship Id="rId21" Type="http://schemas.openxmlformats.org/officeDocument/2006/relationships/tags" Target="../tags/tag260.xml"/><Relationship Id="rId34" Type="http://schemas.openxmlformats.org/officeDocument/2006/relationships/tags" Target="../tags/tag273.xml"/><Relationship Id="rId42" Type="http://schemas.openxmlformats.org/officeDocument/2006/relationships/tags" Target="../tags/tag281.xml"/><Relationship Id="rId47" Type="http://schemas.openxmlformats.org/officeDocument/2006/relationships/tags" Target="../tags/tag286.xml"/><Relationship Id="rId50" Type="http://schemas.openxmlformats.org/officeDocument/2006/relationships/tags" Target="../tags/tag289.xml"/><Relationship Id="rId55" Type="http://schemas.openxmlformats.org/officeDocument/2006/relationships/tags" Target="../tags/tag294.xml"/><Relationship Id="rId7" Type="http://schemas.openxmlformats.org/officeDocument/2006/relationships/tags" Target="../tags/tag246.xml"/><Relationship Id="rId12" Type="http://schemas.openxmlformats.org/officeDocument/2006/relationships/tags" Target="../tags/tag251.xml"/><Relationship Id="rId17" Type="http://schemas.openxmlformats.org/officeDocument/2006/relationships/tags" Target="../tags/tag256.xml"/><Relationship Id="rId25" Type="http://schemas.openxmlformats.org/officeDocument/2006/relationships/tags" Target="../tags/tag264.xml"/><Relationship Id="rId33" Type="http://schemas.openxmlformats.org/officeDocument/2006/relationships/tags" Target="../tags/tag272.xml"/><Relationship Id="rId38" Type="http://schemas.openxmlformats.org/officeDocument/2006/relationships/tags" Target="../tags/tag277.xml"/><Relationship Id="rId46" Type="http://schemas.openxmlformats.org/officeDocument/2006/relationships/tags" Target="../tags/tag285.xml"/><Relationship Id="rId2" Type="http://schemas.openxmlformats.org/officeDocument/2006/relationships/tags" Target="../tags/tag241.xml"/><Relationship Id="rId16" Type="http://schemas.openxmlformats.org/officeDocument/2006/relationships/tags" Target="../tags/tag255.xml"/><Relationship Id="rId20" Type="http://schemas.openxmlformats.org/officeDocument/2006/relationships/tags" Target="../tags/tag259.xml"/><Relationship Id="rId29" Type="http://schemas.openxmlformats.org/officeDocument/2006/relationships/tags" Target="../tags/tag268.xml"/><Relationship Id="rId41" Type="http://schemas.openxmlformats.org/officeDocument/2006/relationships/tags" Target="../tags/tag280.xml"/><Relationship Id="rId54" Type="http://schemas.openxmlformats.org/officeDocument/2006/relationships/tags" Target="../tags/tag293.xml"/><Relationship Id="rId1" Type="http://schemas.openxmlformats.org/officeDocument/2006/relationships/tags" Target="../tags/tag240.xml"/><Relationship Id="rId6" Type="http://schemas.openxmlformats.org/officeDocument/2006/relationships/tags" Target="../tags/tag245.xml"/><Relationship Id="rId11" Type="http://schemas.openxmlformats.org/officeDocument/2006/relationships/tags" Target="../tags/tag250.xml"/><Relationship Id="rId24" Type="http://schemas.openxmlformats.org/officeDocument/2006/relationships/tags" Target="../tags/tag263.xml"/><Relationship Id="rId32" Type="http://schemas.openxmlformats.org/officeDocument/2006/relationships/tags" Target="../tags/tag271.xml"/><Relationship Id="rId37" Type="http://schemas.openxmlformats.org/officeDocument/2006/relationships/tags" Target="../tags/tag276.xml"/><Relationship Id="rId40" Type="http://schemas.openxmlformats.org/officeDocument/2006/relationships/tags" Target="../tags/tag279.xml"/><Relationship Id="rId45" Type="http://schemas.openxmlformats.org/officeDocument/2006/relationships/tags" Target="../tags/tag284.xml"/><Relationship Id="rId53" Type="http://schemas.openxmlformats.org/officeDocument/2006/relationships/tags" Target="../tags/tag292.xml"/><Relationship Id="rId5" Type="http://schemas.openxmlformats.org/officeDocument/2006/relationships/tags" Target="../tags/tag244.xml"/><Relationship Id="rId15" Type="http://schemas.openxmlformats.org/officeDocument/2006/relationships/tags" Target="../tags/tag254.xml"/><Relationship Id="rId23" Type="http://schemas.openxmlformats.org/officeDocument/2006/relationships/tags" Target="../tags/tag262.xml"/><Relationship Id="rId28" Type="http://schemas.openxmlformats.org/officeDocument/2006/relationships/tags" Target="../tags/tag267.xml"/><Relationship Id="rId36" Type="http://schemas.openxmlformats.org/officeDocument/2006/relationships/tags" Target="../tags/tag275.xml"/><Relationship Id="rId49" Type="http://schemas.openxmlformats.org/officeDocument/2006/relationships/tags" Target="../tags/tag288.xml"/><Relationship Id="rId57" Type="http://schemas.openxmlformats.org/officeDocument/2006/relationships/notesSlide" Target="../notesSlides/notesSlide15.xml"/><Relationship Id="rId10" Type="http://schemas.openxmlformats.org/officeDocument/2006/relationships/tags" Target="../tags/tag249.xml"/><Relationship Id="rId19" Type="http://schemas.openxmlformats.org/officeDocument/2006/relationships/tags" Target="../tags/tag258.xml"/><Relationship Id="rId31" Type="http://schemas.openxmlformats.org/officeDocument/2006/relationships/tags" Target="../tags/tag270.xml"/><Relationship Id="rId44" Type="http://schemas.openxmlformats.org/officeDocument/2006/relationships/tags" Target="../tags/tag283.xml"/><Relationship Id="rId52" Type="http://schemas.openxmlformats.org/officeDocument/2006/relationships/tags" Target="../tags/tag291.xml"/><Relationship Id="rId4" Type="http://schemas.openxmlformats.org/officeDocument/2006/relationships/tags" Target="../tags/tag243.xml"/><Relationship Id="rId9" Type="http://schemas.openxmlformats.org/officeDocument/2006/relationships/tags" Target="../tags/tag248.xml"/><Relationship Id="rId14" Type="http://schemas.openxmlformats.org/officeDocument/2006/relationships/tags" Target="../tags/tag253.xml"/><Relationship Id="rId22" Type="http://schemas.openxmlformats.org/officeDocument/2006/relationships/tags" Target="../tags/tag261.xml"/><Relationship Id="rId27" Type="http://schemas.openxmlformats.org/officeDocument/2006/relationships/tags" Target="../tags/tag266.xml"/><Relationship Id="rId30" Type="http://schemas.openxmlformats.org/officeDocument/2006/relationships/tags" Target="../tags/tag269.xml"/><Relationship Id="rId35" Type="http://schemas.openxmlformats.org/officeDocument/2006/relationships/tags" Target="../tags/tag274.xml"/><Relationship Id="rId43" Type="http://schemas.openxmlformats.org/officeDocument/2006/relationships/tags" Target="../tags/tag282.xml"/><Relationship Id="rId48" Type="http://schemas.openxmlformats.org/officeDocument/2006/relationships/tags" Target="../tags/tag287.xml"/><Relationship Id="rId56" Type="http://schemas.openxmlformats.org/officeDocument/2006/relationships/slideLayout" Target="../slideLayouts/slideLayout7.xml"/><Relationship Id="rId8" Type="http://schemas.openxmlformats.org/officeDocument/2006/relationships/tags" Target="../tags/tag247.xml"/><Relationship Id="rId51" Type="http://schemas.openxmlformats.org/officeDocument/2006/relationships/tags" Target="../tags/tag290.xml"/><Relationship Id="rId3" Type="http://schemas.openxmlformats.org/officeDocument/2006/relationships/tags" Target="../tags/tag242.xml"/></Relationships>
</file>

<file path=ppt/slides/_rels/slide21.xml.rels><?xml version="1.0" encoding="UTF-8" standalone="yes"?>
<Relationships xmlns="http://schemas.openxmlformats.org/package/2006/relationships"><Relationship Id="rId8" Type="http://schemas.openxmlformats.org/officeDocument/2006/relationships/notesSlide" Target="../notesSlides/notesSlide16.xml"/><Relationship Id="rId3" Type="http://schemas.openxmlformats.org/officeDocument/2006/relationships/tags" Target="../tags/tag297.xml"/><Relationship Id="rId7" Type="http://schemas.openxmlformats.org/officeDocument/2006/relationships/slideLayout" Target="../slideLayouts/slideLayout7.xml"/><Relationship Id="rId2" Type="http://schemas.openxmlformats.org/officeDocument/2006/relationships/tags" Target="../tags/tag296.xml"/><Relationship Id="rId1" Type="http://schemas.openxmlformats.org/officeDocument/2006/relationships/tags" Target="../tags/tag295.xml"/><Relationship Id="rId6" Type="http://schemas.openxmlformats.org/officeDocument/2006/relationships/tags" Target="../tags/tag300.xml"/><Relationship Id="rId5" Type="http://schemas.openxmlformats.org/officeDocument/2006/relationships/tags" Target="../tags/tag299.xml"/><Relationship Id="rId4" Type="http://schemas.openxmlformats.org/officeDocument/2006/relationships/tags" Target="../tags/tag298.xml"/></Relationships>
</file>

<file path=ppt/slides/_rels/slide22.xml.rels><?xml version="1.0" encoding="UTF-8" standalone="yes"?>
<Relationships xmlns="http://schemas.openxmlformats.org/package/2006/relationships"><Relationship Id="rId13" Type="http://schemas.openxmlformats.org/officeDocument/2006/relationships/tags" Target="../tags/tag313.xml"/><Relationship Id="rId18" Type="http://schemas.openxmlformats.org/officeDocument/2006/relationships/tags" Target="../tags/tag318.xml"/><Relationship Id="rId26" Type="http://schemas.openxmlformats.org/officeDocument/2006/relationships/tags" Target="../tags/tag326.xml"/><Relationship Id="rId39" Type="http://schemas.openxmlformats.org/officeDocument/2006/relationships/tags" Target="../tags/tag339.xml"/><Relationship Id="rId21" Type="http://schemas.openxmlformats.org/officeDocument/2006/relationships/tags" Target="../tags/tag321.xml"/><Relationship Id="rId34" Type="http://schemas.openxmlformats.org/officeDocument/2006/relationships/tags" Target="../tags/tag334.xml"/><Relationship Id="rId42" Type="http://schemas.openxmlformats.org/officeDocument/2006/relationships/tags" Target="../tags/tag342.xml"/><Relationship Id="rId47" Type="http://schemas.openxmlformats.org/officeDocument/2006/relationships/tags" Target="../tags/tag347.xml"/><Relationship Id="rId50" Type="http://schemas.openxmlformats.org/officeDocument/2006/relationships/tags" Target="../tags/tag350.xml"/><Relationship Id="rId55" Type="http://schemas.openxmlformats.org/officeDocument/2006/relationships/tags" Target="../tags/tag355.xml"/><Relationship Id="rId63" Type="http://schemas.openxmlformats.org/officeDocument/2006/relationships/notesSlide" Target="../notesSlides/notesSlide17.xml"/><Relationship Id="rId7" Type="http://schemas.openxmlformats.org/officeDocument/2006/relationships/tags" Target="../tags/tag307.xml"/><Relationship Id="rId2" Type="http://schemas.openxmlformats.org/officeDocument/2006/relationships/tags" Target="../tags/tag302.xml"/><Relationship Id="rId16" Type="http://schemas.openxmlformats.org/officeDocument/2006/relationships/tags" Target="../tags/tag316.xml"/><Relationship Id="rId20" Type="http://schemas.openxmlformats.org/officeDocument/2006/relationships/tags" Target="../tags/tag320.xml"/><Relationship Id="rId29" Type="http://schemas.openxmlformats.org/officeDocument/2006/relationships/tags" Target="../tags/tag329.xml"/><Relationship Id="rId41" Type="http://schemas.openxmlformats.org/officeDocument/2006/relationships/tags" Target="../tags/tag341.xml"/><Relationship Id="rId54" Type="http://schemas.openxmlformats.org/officeDocument/2006/relationships/tags" Target="../tags/tag354.xml"/><Relationship Id="rId62" Type="http://schemas.openxmlformats.org/officeDocument/2006/relationships/slideLayout" Target="../slideLayouts/slideLayout7.xml"/><Relationship Id="rId1" Type="http://schemas.openxmlformats.org/officeDocument/2006/relationships/tags" Target="../tags/tag301.xml"/><Relationship Id="rId6" Type="http://schemas.openxmlformats.org/officeDocument/2006/relationships/tags" Target="../tags/tag306.xml"/><Relationship Id="rId11" Type="http://schemas.openxmlformats.org/officeDocument/2006/relationships/tags" Target="../tags/tag311.xml"/><Relationship Id="rId24" Type="http://schemas.openxmlformats.org/officeDocument/2006/relationships/tags" Target="../tags/tag324.xml"/><Relationship Id="rId32" Type="http://schemas.openxmlformats.org/officeDocument/2006/relationships/tags" Target="../tags/tag332.xml"/><Relationship Id="rId37" Type="http://schemas.openxmlformats.org/officeDocument/2006/relationships/tags" Target="../tags/tag337.xml"/><Relationship Id="rId40" Type="http://schemas.openxmlformats.org/officeDocument/2006/relationships/tags" Target="../tags/tag340.xml"/><Relationship Id="rId45" Type="http://schemas.openxmlformats.org/officeDocument/2006/relationships/tags" Target="../tags/tag345.xml"/><Relationship Id="rId53" Type="http://schemas.openxmlformats.org/officeDocument/2006/relationships/tags" Target="../tags/tag353.xml"/><Relationship Id="rId58" Type="http://schemas.openxmlformats.org/officeDocument/2006/relationships/tags" Target="../tags/tag358.xml"/><Relationship Id="rId5" Type="http://schemas.openxmlformats.org/officeDocument/2006/relationships/tags" Target="../tags/tag305.xml"/><Relationship Id="rId15" Type="http://schemas.openxmlformats.org/officeDocument/2006/relationships/tags" Target="../tags/tag315.xml"/><Relationship Id="rId23" Type="http://schemas.openxmlformats.org/officeDocument/2006/relationships/tags" Target="../tags/tag323.xml"/><Relationship Id="rId28" Type="http://schemas.openxmlformats.org/officeDocument/2006/relationships/tags" Target="../tags/tag328.xml"/><Relationship Id="rId36" Type="http://schemas.openxmlformats.org/officeDocument/2006/relationships/tags" Target="../tags/tag336.xml"/><Relationship Id="rId49" Type="http://schemas.openxmlformats.org/officeDocument/2006/relationships/tags" Target="../tags/tag349.xml"/><Relationship Id="rId57" Type="http://schemas.openxmlformats.org/officeDocument/2006/relationships/tags" Target="../tags/tag357.xml"/><Relationship Id="rId61" Type="http://schemas.openxmlformats.org/officeDocument/2006/relationships/tags" Target="../tags/tag361.xml"/><Relationship Id="rId10" Type="http://schemas.openxmlformats.org/officeDocument/2006/relationships/tags" Target="../tags/tag310.xml"/><Relationship Id="rId19" Type="http://schemas.openxmlformats.org/officeDocument/2006/relationships/tags" Target="../tags/tag319.xml"/><Relationship Id="rId31" Type="http://schemas.openxmlformats.org/officeDocument/2006/relationships/tags" Target="../tags/tag331.xml"/><Relationship Id="rId44" Type="http://schemas.openxmlformats.org/officeDocument/2006/relationships/tags" Target="../tags/tag344.xml"/><Relationship Id="rId52" Type="http://schemas.openxmlformats.org/officeDocument/2006/relationships/tags" Target="../tags/tag352.xml"/><Relationship Id="rId60" Type="http://schemas.openxmlformats.org/officeDocument/2006/relationships/tags" Target="../tags/tag360.xml"/><Relationship Id="rId4" Type="http://schemas.openxmlformats.org/officeDocument/2006/relationships/tags" Target="../tags/tag304.xml"/><Relationship Id="rId9" Type="http://schemas.openxmlformats.org/officeDocument/2006/relationships/tags" Target="../tags/tag309.xml"/><Relationship Id="rId14" Type="http://schemas.openxmlformats.org/officeDocument/2006/relationships/tags" Target="../tags/tag314.xml"/><Relationship Id="rId22" Type="http://schemas.openxmlformats.org/officeDocument/2006/relationships/tags" Target="../tags/tag322.xml"/><Relationship Id="rId27" Type="http://schemas.openxmlformats.org/officeDocument/2006/relationships/tags" Target="../tags/tag327.xml"/><Relationship Id="rId30" Type="http://schemas.openxmlformats.org/officeDocument/2006/relationships/tags" Target="../tags/tag330.xml"/><Relationship Id="rId35" Type="http://schemas.openxmlformats.org/officeDocument/2006/relationships/tags" Target="../tags/tag335.xml"/><Relationship Id="rId43" Type="http://schemas.openxmlformats.org/officeDocument/2006/relationships/tags" Target="../tags/tag343.xml"/><Relationship Id="rId48" Type="http://schemas.openxmlformats.org/officeDocument/2006/relationships/tags" Target="../tags/tag348.xml"/><Relationship Id="rId56" Type="http://schemas.openxmlformats.org/officeDocument/2006/relationships/tags" Target="../tags/tag356.xml"/><Relationship Id="rId8" Type="http://schemas.openxmlformats.org/officeDocument/2006/relationships/tags" Target="../tags/tag308.xml"/><Relationship Id="rId51" Type="http://schemas.openxmlformats.org/officeDocument/2006/relationships/tags" Target="../tags/tag351.xml"/><Relationship Id="rId3" Type="http://schemas.openxmlformats.org/officeDocument/2006/relationships/tags" Target="../tags/tag303.xml"/><Relationship Id="rId12" Type="http://schemas.openxmlformats.org/officeDocument/2006/relationships/tags" Target="../tags/tag312.xml"/><Relationship Id="rId17" Type="http://schemas.openxmlformats.org/officeDocument/2006/relationships/tags" Target="../tags/tag317.xml"/><Relationship Id="rId25" Type="http://schemas.openxmlformats.org/officeDocument/2006/relationships/tags" Target="../tags/tag325.xml"/><Relationship Id="rId33" Type="http://schemas.openxmlformats.org/officeDocument/2006/relationships/tags" Target="../tags/tag333.xml"/><Relationship Id="rId38" Type="http://schemas.openxmlformats.org/officeDocument/2006/relationships/tags" Target="../tags/tag338.xml"/><Relationship Id="rId46" Type="http://schemas.openxmlformats.org/officeDocument/2006/relationships/tags" Target="../tags/tag346.xml"/><Relationship Id="rId59" Type="http://schemas.openxmlformats.org/officeDocument/2006/relationships/tags" Target="../tags/tag359.xml"/></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363.xml"/><Relationship Id="rId1" Type="http://schemas.openxmlformats.org/officeDocument/2006/relationships/tags" Target="../tags/tag362.xml"/><Relationship Id="rId4" Type="http://schemas.openxmlformats.org/officeDocument/2006/relationships/notesSlide" Target="../notesSlides/notesSlide18.xml"/></Relationships>
</file>

<file path=ppt/slides/_rels/slide24.xml.rels><?xml version="1.0" encoding="UTF-8" standalone="yes"?>
<Relationships xmlns="http://schemas.openxmlformats.org/package/2006/relationships"><Relationship Id="rId8" Type="http://schemas.openxmlformats.org/officeDocument/2006/relationships/tags" Target="../tags/tag371.xml"/><Relationship Id="rId3" Type="http://schemas.openxmlformats.org/officeDocument/2006/relationships/tags" Target="../tags/tag366.xml"/><Relationship Id="rId7" Type="http://schemas.openxmlformats.org/officeDocument/2006/relationships/tags" Target="../tags/tag370.xml"/><Relationship Id="rId2" Type="http://schemas.openxmlformats.org/officeDocument/2006/relationships/tags" Target="../tags/tag365.xml"/><Relationship Id="rId1" Type="http://schemas.openxmlformats.org/officeDocument/2006/relationships/tags" Target="../tags/tag364.xml"/><Relationship Id="rId6" Type="http://schemas.openxmlformats.org/officeDocument/2006/relationships/tags" Target="../tags/tag369.xml"/><Relationship Id="rId5" Type="http://schemas.openxmlformats.org/officeDocument/2006/relationships/tags" Target="../tags/tag368.xml"/><Relationship Id="rId10" Type="http://schemas.openxmlformats.org/officeDocument/2006/relationships/notesSlide" Target="../notesSlides/notesSlide19.xml"/><Relationship Id="rId4" Type="http://schemas.openxmlformats.org/officeDocument/2006/relationships/tags" Target="../tags/tag367.xml"/><Relationship Id="rId9"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13" Type="http://schemas.openxmlformats.org/officeDocument/2006/relationships/tags" Target="../tags/tag384.xml"/><Relationship Id="rId18" Type="http://schemas.openxmlformats.org/officeDocument/2006/relationships/tags" Target="../tags/tag389.xml"/><Relationship Id="rId26" Type="http://schemas.openxmlformats.org/officeDocument/2006/relationships/tags" Target="../tags/tag397.xml"/><Relationship Id="rId39" Type="http://schemas.openxmlformats.org/officeDocument/2006/relationships/tags" Target="../tags/tag410.xml"/><Relationship Id="rId21" Type="http://schemas.openxmlformats.org/officeDocument/2006/relationships/tags" Target="../tags/tag392.xml"/><Relationship Id="rId34" Type="http://schemas.openxmlformats.org/officeDocument/2006/relationships/tags" Target="../tags/tag405.xml"/><Relationship Id="rId42" Type="http://schemas.openxmlformats.org/officeDocument/2006/relationships/tags" Target="../tags/tag413.xml"/><Relationship Id="rId47" Type="http://schemas.openxmlformats.org/officeDocument/2006/relationships/tags" Target="../tags/tag418.xml"/><Relationship Id="rId50" Type="http://schemas.openxmlformats.org/officeDocument/2006/relationships/tags" Target="../tags/tag421.xml"/><Relationship Id="rId55" Type="http://schemas.openxmlformats.org/officeDocument/2006/relationships/tags" Target="../tags/tag426.xml"/><Relationship Id="rId63" Type="http://schemas.openxmlformats.org/officeDocument/2006/relationships/tags" Target="../tags/tag434.xml"/><Relationship Id="rId68" Type="http://schemas.openxmlformats.org/officeDocument/2006/relationships/notesSlide" Target="../notesSlides/notesSlide20.xml"/><Relationship Id="rId7" Type="http://schemas.openxmlformats.org/officeDocument/2006/relationships/tags" Target="../tags/tag378.xml"/><Relationship Id="rId2" Type="http://schemas.openxmlformats.org/officeDocument/2006/relationships/tags" Target="../tags/tag373.xml"/><Relationship Id="rId16" Type="http://schemas.openxmlformats.org/officeDocument/2006/relationships/tags" Target="../tags/tag387.xml"/><Relationship Id="rId29" Type="http://schemas.openxmlformats.org/officeDocument/2006/relationships/tags" Target="../tags/tag400.xml"/><Relationship Id="rId1" Type="http://schemas.openxmlformats.org/officeDocument/2006/relationships/tags" Target="../tags/tag372.xml"/><Relationship Id="rId6" Type="http://schemas.openxmlformats.org/officeDocument/2006/relationships/tags" Target="../tags/tag377.xml"/><Relationship Id="rId11" Type="http://schemas.openxmlformats.org/officeDocument/2006/relationships/tags" Target="../tags/tag382.xml"/><Relationship Id="rId24" Type="http://schemas.openxmlformats.org/officeDocument/2006/relationships/tags" Target="../tags/tag395.xml"/><Relationship Id="rId32" Type="http://schemas.openxmlformats.org/officeDocument/2006/relationships/tags" Target="../tags/tag403.xml"/><Relationship Id="rId37" Type="http://schemas.openxmlformats.org/officeDocument/2006/relationships/tags" Target="../tags/tag408.xml"/><Relationship Id="rId40" Type="http://schemas.openxmlformats.org/officeDocument/2006/relationships/tags" Target="../tags/tag411.xml"/><Relationship Id="rId45" Type="http://schemas.openxmlformats.org/officeDocument/2006/relationships/tags" Target="../tags/tag416.xml"/><Relationship Id="rId53" Type="http://schemas.openxmlformats.org/officeDocument/2006/relationships/tags" Target="../tags/tag424.xml"/><Relationship Id="rId58" Type="http://schemas.openxmlformats.org/officeDocument/2006/relationships/tags" Target="../tags/tag429.xml"/><Relationship Id="rId66" Type="http://schemas.openxmlformats.org/officeDocument/2006/relationships/tags" Target="../tags/tag437.xml"/><Relationship Id="rId5" Type="http://schemas.openxmlformats.org/officeDocument/2006/relationships/tags" Target="../tags/tag376.xml"/><Relationship Id="rId15" Type="http://schemas.openxmlformats.org/officeDocument/2006/relationships/tags" Target="../tags/tag386.xml"/><Relationship Id="rId23" Type="http://schemas.openxmlformats.org/officeDocument/2006/relationships/tags" Target="../tags/tag394.xml"/><Relationship Id="rId28" Type="http://schemas.openxmlformats.org/officeDocument/2006/relationships/tags" Target="../tags/tag399.xml"/><Relationship Id="rId36" Type="http://schemas.openxmlformats.org/officeDocument/2006/relationships/tags" Target="../tags/tag407.xml"/><Relationship Id="rId49" Type="http://schemas.openxmlformats.org/officeDocument/2006/relationships/tags" Target="../tags/tag420.xml"/><Relationship Id="rId57" Type="http://schemas.openxmlformats.org/officeDocument/2006/relationships/tags" Target="../tags/tag428.xml"/><Relationship Id="rId61" Type="http://schemas.openxmlformats.org/officeDocument/2006/relationships/tags" Target="../tags/tag432.xml"/><Relationship Id="rId10" Type="http://schemas.openxmlformats.org/officeDocument/2006/relationships/tags" Target="../tags/tag381.xml"/><Relationship Id="rId19" Type="http://schemas.openxmlformats.org/officeDocument/2006/relationships/tags" Target="../tags/tag390.xml"/><Relationship Id="rId31" Type="http://schemas.openxmlformats.org/officeDocument/2006/relationships/tags" Target="../tags/tag402.xml"/><Relationship Id="rId44" Type="http://schemas.openxmlformats.org/officeDocument/2006/relationships/tags" Target="../tags/tag415.xml"/><Relationship Id="rId52" Type="http://schemas.openxmlformats.org/officeDocument/2006/relationships/tags" Target="../tags/tag423.xml"/><Relationship Id="rId60" Type="http://schemas.openxmlformats.org/officeDocument/2006/relationships/tags" Target="../tags/tag431.xml"/><Relationship Id="rId65" Type="http://schemas.openxmlformats.org/officeDocument/2006/relationships/tags" Target="../tags/tag436.xml"/><Relationship Id="rId4" Type="http://schemas.openxmlformats.org/officeDocument/2006/relationships/tags" Target="../tags/tag375.xml"/><Relationship Id="rId9" Type="http://schemas.openxmlformats.org/officeDocument/2006/relationships/tags" Target="../tags/tag380.xml"/><Relationship Id="rId14" Type="http://schemas.openxmlformats.org/officeDocument/2006/relationships/tags" Target="../tags/tag385.xml"/><Relationship Id="rId22" Type="http://schemas.openxmlformats.org/officeDocument/2006/relationships/tags" Target="../tags/tag393.xml"/><Relationship Id="rId27" Type="http://schemas.openxmlformats.org/officeDocument/2006/relationships/tags" Target="../tags/tag398.xml"/><Relationship Id="rId30" Type="http://schemas.openxmlformats.org/officeDocument/2006/relationships/tags" Target="../tags/tag401.xml"/><Relationship Id="rId35" Type="http://schemas.openxmlformats.org/officeDocument/2006/relationships/tags" Target="../tags/tag406.xml"/><Relationship Id="rId43" Type="http://schemas.openxmlformats.org/officeDocument/2006/relationships/tags" Target="../tags/tag414.xml"/><Relationship Id="rId48" Type="http://schemas.openxmlformats.org/officeDocument/2006/relationships/tags" Target="../tags/tag419.xml"/><Relationship Id="rId56" Type="http://schemas.openxmlformats.org/officeDocument/2006/relationships/tags" Target="../tags/tag427.xml"/><Relationship Id="rId64" Type="http://schemas.openxmlformats.org/officeDocument/2006/relationships/tags" Target="../tags/tag435.xml"/><Relationship Id="rId8" Type="http://schemas.openxmlformats.org/officeDocument/2006/relationships/tags" Target="../tags/tag379.xml"/><Relationship Id="rId51" Type="http://schemas.openxmlformats.org/officeDocument/2006/relationships/tags" Target="../tags/tag422.xml"/><Relationship Id="rId3" Type="http://schemas.openxmlformats.org/officeDocument/2006/relationships/tags" Target="../tags/tag374.xml"/><Relationship Id="rId12" Type="http://schemas.openxmlformats.org/officeDocument/2006/relationships/tags" Target="../tags/tag383.xml"/><Relationship Id="rId17" Type="http://schemas.openxmlformats.org/officeDocument/2006/relationships/tags" Target="../tags/tag388.xml"/><Relationship Id="rId25" Type="http://schemas.openxmlformats.org/officeDocument/2006/relationships/tags" Target="../tags/tag396.xml"/><Relationship Id="rId33" Type="http://schemas.openxmlformats.org/officeDocument/2006/relationships/tags" Target="../tags/tag404.xml"/><Relationship Id="rId38" Type="http://schemas.openxmlformats.org/officeDocument/2006/relationships/tags" Target="../tags/tag409.xml"/><Relationship Id="rId46" Type="http://schemas.openxmlformats.org/officeDocument/2006/relationships/tags" Target="../tags/tag417.xml"/><Relationship Id="rId59" Type="http://schemas.openxmlformats.org/officeDocument/2006/relationships/tags" Target="../tags/tag430.xml"/><Relationship Id="rId67" Type="http://schemas.openxmlformats.org/officeDocument/2006/relationships/slideLayout" Target="../slideLayouts/slideLayout7.xml"/><Relationship Id="rId20" Type="http://schemas.openxmlformats.org/officeDocument/2006/relationships/tags" Target="../tags/tag391.xml"/><Relationship Id="rId41" Type="http://schemas.openxmlformats.org/officeDocument/2006/relationships/tags" Target="../tags/tag412.xml"/><Relationship Id="rId54" Type="http://schemas.openxmlformats.org/officeDocument/2006/relationships/tags" Target="../tags/tag425.xml"/><Relationship Id="rId62" Type="http://schemas.openxmlformats.org/officeDocument/2006/relationships/tags" Target="../tags/tag433.xml"/></Relationships>
</file>

<file path=ppt/slides/_rels/slide26.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439.xml"/><Relationship Id="rId1" Type="http://schemas.openxmlformats.org/officeDocument/2006/relationships/tags" Target="../tags/tag438.xml"/><Relationship Id="rId4" Type="http://schemas.openxmlformats.org/officeDocument/2006/relationships/notesSlide" Target="../notesSlides/notesSlide21.xml"/></Relationships>
</file>

<file path=ppt/slides/_rels/slide27.xml.rels><?xml version="1.0" encoding="UTF-8" standalone="yes"?>
<Relationships xmlns="http://schemas.openxmlformats.org/package/2006/relationships"><Relationship Id="rId3" Type="http://schemas.openxmlformats.org/officeDocument/2006/relationships/tags" Target="../tags/tag442.xml"/><Relationship Id="rId2" Type="http://schemas.openxmlformats.org/officeDocument/2006/relationships/tags" Target="../tags/tag441.xml"/><Relationship Id="rId1" Type="http://schemas.openxmlformats.org/officeDocument/2006/relationships/tags" Target="../tags/tag440.xml"/><Relationship Id="rId4" Type="http://schemas.openxmlformats.org/officeDocument/2006/relationships/slideLayout" Target="../slideLayouts/slideLayout3.xml"/></Relationships>
</file>

<file path=ppt/slides/_rels/slide28.xml.rels><?xml version="1.0" encoding="UTF-8" standalone="yes"?>
<Relationships xmlns="http://schemas.openxmlformats.org/package/2006/relationships"><Relationship Id="rId8" Type="http://schemas.openxmlformats.org/officeDocument/2006/relationships/tags" Target="../tags/tag450.xml"/><Relationship Id="rId13" Type="http://schemas.openxmlformats.org/officeDocument/2006/relationships/tags" Target="../tags/tag455.xml"/><Relationship Id="rId3" Type="http://schemas.openxmlformats.org/officeDocument/2006/relationships/tags" Target="../tags/tag445.xml"/><Relationship Id="rId7" Type="http://schemas.openxmlformats.org/officeDocument/2006/relationships/tags" Target="../tags/tag449.xml"/><Relationship Id="rId12" Type="http://schemas.openxmlformats.org/officeDocument/2006/relationships/tags" Target="../tags/tag454.xml"/><Relationship Id="rId17" Type="http://schemas.openxmlformats.org/officeDocument/2006/relationships/slideLayout" Target="../slideLayouts/slideLayout3.xml"/><Relationship Id="rId2" Type="http://schemas.openxmlformats.org/officeDocument/2006/relationships/tags" Target="../tags/tag444.xml"/><Relationship Id="rId16" Type="http://schemas.openxmlformats.org/officeDocument/2006/relationships/tags" Target="../tags/tag458.xml"/><Relationship Id="rId1" Type="http://schemas.openxmlformats.org/officeDocument/2006/relationships/tags" Target="../tags/tag443.xml"/><Relationship Id="rId6" Type="http://schemas.openxmlformats.org/officeDocument/2006/relationships/tags" Target="../tags/tag448.xml"/><Relationship Id="rId11" Type="http://schemas.openxmlformats.org/officeDocument/2006/relationships/tags" Target="../tags/tag453.xml"/><Relationship Id="rId5" Type="http://schemas.openxmlformats.org/officeDocument/2006/relationships/tags" Target="../tags/tag447.xml"/><Relationship Id="rId15" Type="http://schemas.openxmlformats.org/officeDocument/2006/relationships/tags" Target="../tags/tag457.xml"/><Relationship Id="rId10" Type="http://schemas.openxmlformats.org/officeDocument/2006/relationships/tags" Target="../tags/tag452.xml"/><Relationship Id="rId4" Type="http://schemas.openxmlformats.org/officeDocument/2006/relationships/tags" Target="../tags/tag446.xml"/><Relationship Id="rId9" Type="http://schemas.openxmlformats.org/officeDocument/2006/relationships/tags" Target="../tags/tag451.xml"/><Relationship Id="rId14" Type="http://schemas.openxmlformats.org/officeDocument/2006/relationships/tags" Target="../tags/tag456.xml"/></Relationships>
</file>

<file path=ppt/slides/_rels/slide29.xml.rels><?xml version="1.0" encoding="UTF-8" standalone="yes"?>
<Relationships xmlns="http://schemas.openxmlformats.org/package/2006/relationships"><Relationship Id="rId8" Type="http://schemas.openxmlformats.org/officeDocument/2006/relationships/tags" Target="../tags/tag466.xml"/><Relationship Id="rId3" Type="http://schemas.openxmlformats.org/officeDocument/2006/relationships/tags" Target="../tags/tag461.xml"/><Relationship Id="rId7" Type="http://schemas.openxmlformats.org/officeDocument/2006/relationships/tags" Target="../tags/tag465.xml"/><Relationship Id="rId2" Type="http://schemas.openxmlformats.org/officeDocument/2006/relationships/tags" Target="../tags/tag460.xml"/><Relationship Id="rId1" Type="http://schemas.openxmlformats.org/officeDocument/2006/relationships/tags" Target="../tags/tag459.xml"/><Relationship Id="rId6" Type="http://schemas.openxmlformats.org/officeDocument/2006/relationships/tags" Target="../tags/tag464.xml"/><Relationship Id="rId11" Type="http://schemas.openxmlformats.org/officeDocument/2006/relationships/notesSlide" Target="../notesSlides/notesSlide22.xml"/><Relationship Id="rId5" Type="http://schemas.openxmlformats.org/officeDocument/2006/relationships/tags" Target="../tags/tag463.xml"/><Relationship Id="rId10" Type="http://schemas.openxmlformats.org/officeDocument/2006/relationships/slideLayout" Target="../slideLayouts/slideLayout3.xml"/><Relationship Id="rId4" Type="http://schemas.openxmlformats.org/officeDocument/2006/relationships/tags" Target="../tags/tag462.xml"/><Relationship Id="rId9" Type="http://schemas.openxmlformats.org/officeDocument/2006/relationships/tags" Target="../tags/tag467.xml"/></Relationships>
</file>

<file path=ppt/slides/_rels/slide30.xml.rels><?xml version="1.0" encoding="UTF-8" standalone="yes"?>
<Relationships xmlns="http://schemas.openxmlformats.org/package/2006/relationships"><Relationship Id="rId13" Type="http://schemas.openxmlformats.org/officeDocument/2006/relationships/tags" Target="../tags/tag480.xml"/><Relationship Id="rId18" Type="http://schemas.openxmlformats.org/officeDocument/2006/relationships/tags" Target="../tags/tag485.xml"/><Relationship Id="rId26" Type="http://schemas.openxmlformats.org/officeDocument/2006/relationships/tags" Target="../tags/tag493.xml"/><Relationship Id="rId39" Type="http://schemas.openxmlformats.org/officeDocument/2006/relationships/tags" Target="../tags/tag506.xml"/><Relationship Id="rId21" Type="http://schemas.openxmlformats.org/officeDocument/2006/relationships/tags" Target="../tags/tag488.xml"/><Relationship Id="rId34" Type="http://schemas.openxmlformats.org/officeDocument/2006/relationships/tags" Target="../tags/tag501.xml"/><Relationship Id="rId42" Type="http://schemas.openxmlformats.org/officeDocument/2006/relationships/tags" Target="../tags/tag509.xml"/><Relationship Id="rId47" Type="http://schemas.openxmlformats.org/officeDocument/2006/relationships/tags" Target="../tags/tag514.xml"/><Relationship Id="rId50" Type="http://schemas.openxmlformats.org/officeDocument/2006/relationships/tags" Target="../tags/tag517.xml"/><Relationship Id="rId55" Type="http://schemas.openxmlformats.org/officeDocument/2006/relationships/tags" Target="../tags/tag522.xml"/><Relationship Id="rId63" Type="http://schemas.openxmlformats.org/officeDocument/2006/relationships/tags" Target="../tags/tag530.xml"/><Relationship Id="rId68" Type="http://schemas.openxmlformats.org/officeDocument/2006/relationships/tags" Target="../tags/tag535.xml"/><Relationship Id="rId76" Type="http://schemas.openxmlformats.org/officeDocument/2006/relationships/tags" Target="../tags/tag543.xml"/><Relationship Id="rId7" Type="http://schemas.openxmlformats.org/officeDocument/2006/relationships/tags" Target="../tags/tag474.xml"/><Relationship Id="rId71" Type="http://schemas.openxmlformats.org/officeDocument/2006/relationships/tags" Target="../tags/tag538.xml"/><Relationship Id="rId2" Type="http://schemas.openxmlformats.org/officeDocument/2006/relationships/tags" Target="../tags/tag469.xml"/><Relationship Id="rId16" Type="http://schemas.openxmlformats.org/officeDocument/2006/relationships/tags" Target="../tags/tag483.xml"/><Relationship Id="rId29" Type="http://schemas.openxmlformats.org/officeDocument/2006/relationships/tags" Target="../tags/tag496.xml"/><Relationship Id="rId11" Type="http://schemas.openxmlformats.org/officeDocument/2006/relationships/tags" Target="../tags/tag478.xml"/><Relationship Id="rId24" Type="http://schemas.openxmlformats.org/officeDocument/2006/relationships/tags" Target="../tags/tag491.xml"/><Relationship Id="rId32" Type="http://schemas.openxmlformats.org/officeDocument/2006/relationships/tags" Target="../tags/tag499.xml"/><Relationship Id="rId37" Type="http://schemas.openxmlformats.org/officeDocument/2006/relationships/tags" Target="../tags/tag504.xml"/><Relationship Id="rId40" Type="http://schemas.openxmlformats.org/officeDocument/2006/relationships/tags" Target="../tags/tag507.xml"/><Relationship Id="rId45" Type="http://schemas.openxmlformats.org/officeDocument/2006/relationships/tags" Target="../tags/tag512.xml"/><Relationship Id="rId53" Type="http://schemas.openxmlformats.org/officeDocument/2006/relationships/tags" Target="../tags/tag520.xml"/><Relationship Id="rId58" Type="http://schemas.openxmlformats.org/officeDocument/2006/relationships/tags" Target="../tags/tag525.xml"/><Relationship Id="rId66" Type="http://schemas.openxmlformats.org/officeDocument/2006/relationships/tags" Target="../tags/tag533.xml"/><Relationship Id="rId74" Type="http://schemas.openxmlformats.org/officeDocument/2006/relationships/tags" Target="../tags/tag541.xml"/><Relationship Id="rId79" Type="http://schemas.openxmlformats.org/officeDocument/2006/relationships/slideLayout" Target="../slideLayouts/slideLayout7.xml"/><Relationship Id="rId5" Type="http://schemas.openxmlformats.org/officeDocument/2006/relationships/tags" Target="../tags/tag472.xml"/><Relationship Id="rId61" Type="http://schemas.openxmlformats.org/officeDocument/2006/relationships/tags" Target="../tags/tag528.xml"/><Relationship Id="rId10" Type="http://schemas.openxmlformats.org/officeDocument/2006/relationships/tags" Target="../tags/tag477.xml"/><Relationship Id="rId19" Type="http://schemas.openxmlformats.org/officeDocument/2006/relationships/tags" Target="../tags/tag486.xml"/><Relationship Id="rId31" Type="http://schemas.openxmlformats.org/officeDocument/2006/relationships/tags" Target="../tags/tag498.xml"/><Relationship Id="rId44" Type="http://schemas.openxmlformats.org/officeDocument/2006/relationships/tags" Target="../tags/tag511.xml"/><Relationship Id="rId52" Type="http://schemas.openxmlformats.org/officeDocument/2006/relationships/tags" Target="../tags/tag519.xml"/><Relationship Id="rId60" Type="http://schemas.openxmlformats.org/officeDocument/2006/relationships/tags" Target="../tags/tag527.xml"/><Relationship Id="rId65" Type="http://schemas.openxmlformats.org/officeDocument/2006/relationships/tags" Target="../tags/tag532.xml"/><Relationship Id="rId73" Type="http://schemas.openxmlformats.org/officeDocument/2006/relationships/tags" Target="../tags/tag540.xml"/><Relationship Id="rId78" Type="http://schemas.openxmlformats.org/officeDocument/2006/relationships/tags" Target="../tags/tag545.xml"/><Relationship Id="rId4" Type="http://schemas.openxmlformats.org/officeDocument/2006/relationships/tags" Target="../tags/tag471.xml"/><Relationship Id="rId9" Type="http://schemas.openxmlformats.org/officeDocument/2006/relationships/tags" Target="../tags/tag476.xml"/><Relationship Id="rId14" Type="http://schemas.openxmlformats.org/officeDocument/2006/relationships/tags" Target="../tags/tag481.xml"/><Relationship Id="rId22" Type="http://schemas.openxmlformats.org/officeDocument/2006/relationships/tags" Target="../tags/tag489.xml"/><Relationship Id="rId27" Type="http://schemas.openxmlformats.org/officeDocument/2006/relationships/tags" Target="../tags/tag494.xml"/><Relationship Id="rId30" Type="http://schemas.openxmlformats.org/officeDocument/2006/relationships/tags" Target="../tags/tag497.xml"/><Relationship Id="rId35" Type="http://schemas.openxmlformats.org/officeDocument/2006/relationships/tags" Target="../tags/tag502.xml"/><Relationship Id="rId43" Type="http://schemas.openxmlformats.org/officeDocument/2006/relationships/tags" Target="../tags/tag510.xml"/><Relationship Id="rId48" Type="http://schemas.openxmlformats.org/officeDocument/2006/relationships/tags" Target="../tags/tag515.xml"/><Relationship Id="rId56" Type="http://schemas.openxmlformats.org/officeDocument/2006/relationships/tags" Target="../tags/tag523.xml"/><Relationship Id="rId64" Type="http://schemas.openxmlformats.org/officeDocument/2006/relationships/tags" Target="../tags/tag531.xml"/><Relationship Id="rId69" Type="http://schemas.openxmlformats.org/officeDocument/2006/relationships/tags" Target="../tags/tag536.xml"/><Relationship Id="rId77" Type="http://schemas.openxmlformats.org/officeDocument/2006/relationships/tags" Target="../tags/tag544.xml"/><Relationship Id="rId8" Type="http://schemas.openxmlformats.org/officeDocument/2006/relationships/tags" Target="../tags/tag475.xml"/><Relationship Id="rId51" Type="http://schemas.openxmlformats.org/officeDocument/2006/relationships/tags" Target="../tags/tag518.xml"/><Relationship Id="rId72" Type="http://schemas.openxmlformats.org/officeDocument/2006/relationships/tags" Target="../tags/tag539.xml"/><Relationship Id="rId80" Type="http://schemas.openxmlformats.org/officeDocument/2006/relationships/notesSlide" Target="../notesSlides/notesSlide23.xml"/><Relationship Id="rId3" Type="http://schemas.openxmlformats.org/officeDocument/2006/relationships/tags" Target="../tags/tag470.xml"/><Relationship Id="rId12" Type="http://schemas.openxmlformats.org/officeDocument/2006/relationships/tags" Target="../tags/tag479.xml"/><Relationship Id="rId17" Type="http://schemas.openxmlformats.org/officeDocument/2006/relationships/tags" Target="../tags/tag484.xml"/><Relationship Id="rId25" Type="http://schemas.openxmlformats.org/officeDocument/2006/relationships/tags" Target="../tags/tag492.xml"/><Relationship Id="rId33" Type="http://schemas.openxmlformats.org/officeDocument/2006/relationships/tags" Target="../tags/tag500.xml"/><Relationship Id="rId38" Type="http://schemas.openxmlformats.org/officeDocument/2006/relationships/tags" Target="../tags/tag505.xml"/><Relationship Id="rId46" Type="http://schemas.openxmlformats.org/officeDocument/2006/relationships/tags" Target="../tags/tag513.xml"/><Relationship Id="rId59" Type="http://schemas.openxmlformats.org/officeDocument/2006/relationships/tags" Target="../tags/tag526.xml"/><Relationship Id="rId67" Type="http://schemas.openxmlformats.org/officeDocument/2006/relationships/tags" Target="../tags/tag534.xml"/><Relationship Id="rId20" Type="http://schemas.openxmlformats.org/officeDocument/2006/relationships/tags" Target="../tags/tag487.xml"/><Relationship Id="rId41" Type="http://schemas.openxmlformats.org/officeDocument/2006/relationships/tags" Target="../tags/tag508.xml"/><Relationship Id="rId54" Type="http://schemas.openxmlformats.org/officeDocument/2006/relationships/tags" Target="../tags/tag521.xml"/><Relationship Id="rId62" Type="http://schemas.openxmlformats.org/officeDocument/2006/relationships/tags" Target="../tags/tag529.xml"/><Relationship Id="rId70" Type="http://schemas.openxmlformats.org/officeDocument/2006/relationships/tags" Target="../tags/tag537.xml"/><Relationship Id="rId75" Type="http://schemas.openxmlformats.org/officeDocument/2006/relationships/tags" Target="../tags/tag542.xml"/><Relationship Id="rId1" Type="http://schemas.openxmlformats.org/officeDocument/2006/relationships/tags" Target="../tags/tag468.xml"/><Relationship Id="rId6" Type="http://schemas.openxmlformats.org/officeDocument/2006/relationships/tags" Target="../tags/tag473.xml"/><Relationship Id="rId15" Type="http://schemas.openxmlformats.org/officeDocument/2006/relationships/tags" Target="../tags/tag482.xml"/><Relationship Id="rId23" Type="http://schemas.openxmlformats.org/officeDocument/2006/relationships/tags" Target="../tags/tag490.xml"/><Relationship Id="rId28" Type="http://schemas.openxmlformats.org/officeDocument/2006/relationships/tags" Target="../tags/tag495.xml"/><Relationship Id="rId36" Type="http://schemas.openxmlformats.org/officeDocument/2006/relationships/tags" Target="../tags/tag503.xml"/><Relationship Id="rId49" Type="http://schemas.openxmlformats.org/officeDocument/2006/relationships/tags" Target="../tags/tag516.xml"/><Relationship Id="rId57" Type="http://schemas.openxmlformats.org/officeDocument/2006/relationships/tags" Target="../tags/tag524.xml"/></Relationships>
</file>

<file path=ppt/slides/_rels/slide31.xml.rels><?xml version="1.0" encoding="UTF-8" standalone="yes"?>
<Relationships xmlns="http://schemas.openxmlformats.org/package/2006/relationships"><Relationship Id="rId3" Type="http://schemas.openxmlformats.org/officeDocument/2006/relationships/tags" Target="../tags/tag548.xml"/><Relationship Id="rId7" Type="http://schemas.openxmlformats.org/officeDocument/2006/relationships/notesSlide" Target="../notesSlides/notesSlide24.xml"/><Relationship Id="rId2" Type="http://schemas.openxmlformats.org/officeDocument/2006/relationships/tags" Target="../tags/tag547.xml"/><Relationship Id="rId1" Type="http://schemas.openxmlformats.org/officeDocument/2006/relationships/tags" Target="../tags/tag546.xml"/><Relationship Id="rId6" Type="http://schemas.openxmlformats.org/officeDocument/2006/relationships/slideLayout" Target="../slideLayouts/slideLayout7.xml"/><Relationship Id="rId5" Type="http://schemas.openxmlformats.org/officeDocument/2006/relationships/tags" Target="../tags/tag550.xml"/><Relationship Id="rId4" Type="http://schemas.openxmlformats.org/officeDocument/2006/relationships/tags" Target="../tags/tag549.xml"/></Relationships>
</file>

<file path=ppt/slides/_rels/slide32.xml.rels><?xml version="1.0" encoding="UTF-8" standalone="yes"?>
<Relationships xmlns="http://schemas.openxmlformats.org/package/2006/relationships"><Relationship Id="rId13" Type="http://schemas.openxmlformats.org/officeDocument/2006/relationships/tags" Target="../tags/tag563.xml"/><Relationship Id="rId18" Type="http://schemas.openxmlformats.org/officeDocument/2006/relationships/tags" Target="../tags/tag568.xml"/><Relationship Id="rId26" Type="http://schemas.openxmlformats.org/officeDocument/2006/relationships/tags" Target="../tags/tag576.xml"/><Relationship Id="rId39" Type="http://schemas.openxmlformats.org/officeDocument/2006/relationships/tags" Target="../tags/tag589.xml"/><Relationship Id="rId21" Type="http://schemas.openxmlformats.org/officeDocument/2006/relationships/tags" Target="../tags/tag571.xml"/><Relationship Id="rId34" Type="http://schemas.openxmlformats.org/officeDocument/2006/relationships/tags" Target="../tags/tag584.xml"/><Relationship Id="rId42" Type="http://schemas.openxmlformats.org/officeDocument/2006/relationships/tags" Target="../tags/tag592.xml"/><Relationship Id="rId47" Type="http://schemas.openxmlformats.org/officeDocument/2006/relationships/tags" Target="../tags/tag597.xml"/><Relationship Id="rId50" Type="http://schemas.openxmlformats.org/officeDocument/2006/relationships/tags" Target="../tags/tag600.xml"/><Relationship Id="rId55" Type="http://schemas.openxmlformats.org/officeDocument/2006/relationships/tags" Target="../tags/tag605.xml"/><Relationship Id="rId63" Type="http://schemas.openxmlformats.org/officeDocument/2006/relationships/tags" Target="../tags/tag613.xml"/><Relationship Id="rId68" Type="http://schemas.openxmlformats.org/officeDocument/2006/relationships/tags" Target="../tags/tag618.xml"/><Relationship Id="rId76" Type="http://schemas.openxmlformats.org/officeDocument/2006/relationships/tags" Target="../tags/tag626.xml"/><Relationship Id="rId7" Type="http://schemas.openxmlformats.org/officeDocument/2006/relationships/tags" Target="../tags/tag557.xml"/><Relationship Id="rId71" Type="http://schemas.openxmlformats.org/officeDocument/2006/relationships/tags" Target="../tags/tag621.xml"/><Relationship Id="rId2" Type="http://schemas.openxmlformats.org/officeDocument/2006/relationships/tags" Target="../tags/tag552.xml"/><Relationship Id="rId16" Type="http://schemas.openxmlformats.org/officeDocument/2006/relationships/tags" Target="../tags/tag566.xml"/><Relationship Id="rId29" Type="http://schemas.openxmlformats.org/officeDocument/2006/relationships/tags" Target="../tags/tag579.xml"/><Relationship Id="rId11" Type="http://schemas.openxmlformats.org/officeDocument/2006/relationships/tags" Target="../tags/tag561.xml"/><Relationship Id="rId24" Type="http://schemas.openxmlformats.org/officeDocument/2006/relationships/tags" Target="../tags/tag574.xml"/><Relationship Id="rId32" Type="http://schemas.openxmlformats.org/officeDocument/2006/relationships/tags" Target="../tags/tag582.xml"/><Relationship Id="rId37" Type="http://schemas.openxmlformats.org/officeDocument/2006/relationships/tags" Target="../tags/tag587.xml"/><Relationship Id="rId40" Type="http://schemas.openxmlformats.org/officeDocument/2006/relationships/tags" Target="../tags/tag590.xml"/><Relationship Id="rId45" Type="http://schemas.openxmlformats.org/officeDocument/2006/relationships/tags" Target="../tags/tag595.xml"/><Relationship Id="rId53" Type="http://schemas.openxmlformats.org/officeDocument/2006/relationships/tags" Target="../tags/tag603.xml"/><Relationship Id="rId58" Type="http://schemas.openxmlformats.org/officeDocument/2006/relationships/tags" Target="../tags/tag608.xml"/><Relationship Id="rId66" Type="http://schemas.openxmlformats.org/officeDocument/2006/relationships/tags" Target="../tags/tag616.xml"/><Relationship Id="rId74" Type="http://schemas.openxmlformats.org/officeDocument/2006/relationships/tags" Target="../tags/tag624.xml"/><Relationship Id="rId79" Type="http://schemas.openxmlformats.org/officeDocument/2006/relationships/tags" Target="../tags/tag629.xml"/><Relationship Id="rId5" Type="http://schemas.openxmlformats.org/officeDocument/2006/relationships/tags" Target="../tags/tag555.xml"/><Relationship Id="rId61" Type="http://schemas.openxmlformats.org/officeDocument/2006/relationships/tags" Target="../tags/tag611.xml"/><Relationship Id="rId82" Type="http://schemas.openxmlformats.org/officeDocument/2006/relationships/notesSlide" Target="../notesSlides/notesSlide25.xml"/><Relationship Id="rId10" Type="http://schemas.openxmlformats.org/officeDocument/2006/relationships/tags" Target="../tags/tag560.xml"/><Relationship Id="rId19" Type="http://schemas.openxmlformats.org/officeDocument/2006/relationships/tags" Target="../tags/tag569.xml"/><Relationship Id="rId31" Type="http://schemas.openxmlformats.org/officeDocument/2006/relationships/tags" Target="../tags/tag581.xml"/><Relationship Id="rId44" Type="http://schemas.openxmlformats.org/officeDocument/2006/relationships/tags" Target="../tags/tag594.xml"/><Relationship Id="rId52" Type="http://schemas.openxmlformats.org/officeDocument/2006/relationships/tags" Target="../tags/tag602.xml"/><Relationship Id="rId60" Type="http://schemas.openxmlformats.org/officeDocument/2006/relationships/tags" Target="../tags/tag610.xml"/><Relationship Id="rId65" Type="http://schemas.openxmlformats.org/officeDocument/2006/relationships/tags" Target="../tags/tag615.xml"/><Relationship Id="rId73" Type="http://schemas.openxmlformats.org/officeDocument/2006/relationships/tags" Target="../tags/tag623.xml"/><Relationship Id="rId78" Type="http://schemas.openxmlformats.org/officeDocument/2006/relationships/tags" Target="../tags/tag628.xml"/><Relationship Id="rId81" Type="http://schemas.openxmlformats.org/officeDocument/2006/relationships/slideLayout" Target="../slideLayouts/slideLayout7.xml"/><Relationship Id="rId4" Type="http://schemas.openxmlformats.org/officeDocument/2006/relationships/tags" Target="../tags/tag554.xml"/><Relationship Id="rId9" Type="http://schemas.openxmlformats.org/officeDocument/2006/relationships/tags" Target="../tags/tag559.xml"/><Relationship Id="rId14" Type="http://schemas.openxmlformats.org/officeDocument/2006/relationships/tags" Target="../tags/tag564.xml"/><Relationship Id="rId22" Type="http://schemas.openxmlformats.org/officeDocument/2006/relationships/tags" Target="../tags/tag572.xml"/><Relationship Id="rId27" Type="http://schemas.openxmlformats.org/officeDocument/2006/relationships/tags" Target="../tags/tag577.xml"/><Relationship Id="rId30" Type="http://schemas.openxmlformats.org/officeDocument/2006/relationships/tags" Target="../tags/tag580.xml"/><Relationship Id="rId35" Type="http://schemas.openxmlformats.org/officeDocument/2006/relationships/tags" Target="../tags/tag585.xml"/><Relationship Id="rId43" Type="http://schemas.openxmlformats.org/officeDocument/2006/relationships/tags" Target="../tags/tag593.xml"/><Relationship Id="rId48" Type="http://schemas.openxmlformats.org/officeDocument/2006/relationships/tags" Target="../tags/tag598.xml"/><Relationship Id="rId56" Type="http://schemas.openxmlformats.org/officeDocument/2006/relationships/tags" Target="../tags/tag606.xml"/><Relationship Id="rId64" Type="http://schemas.openxmlformats.org/officeDocument/2006/relationships/tags" Target="../tags/tag614.xml"/><Relationship Id="rId69" Type="http://schemas.openxmlformats.org/officeDocument/2006/relationships/tags" Target="../tags/tag619.xml"/><Relationship Id="rId77" Type="http://schemas.openxmlformats.org/officeDocument/2006/relationships/tags" Target="../tags/tag627.xml"/><Relationship Id="rId8" Type="http://schemas.openxmlformats.org/officeDocument/2006/relationships/tags" Target="../tags/tag558.xml"/><Relationship Id="rId51" Type="http://schemas.openxmlformats.org/officeDocument/2006/relationships/tags" Target="../tags/tag601.xml"/><Relationship Id="rId72" Type="http://schemas.openxmlformats.org/officeDocument/2006/relationships/tags" Target="../tags/tag622.xml"/><Relationship Id="rId80" Type="http://schemas.openxmlformats.org/officeDocument/2006/relationships/tags" Target="../tags/tag630.xml"/><Relationship Id="rId3" Type="http://schemas.openxmlformats.org/officeDocument/2006/relationships/tags" Target="../tags/tag553.xml"/><Relationship Id="rId12" Type="http://schemas.openxmlformats.org/officeDocument/2006/relationships/tags" Target="../tags/tag562.xml"/><Relationship Id="rId17" Type="http://schemas.openxmlformats.org/officeDocument/2006/relationships/tags" Target="../tags/tag567.xml"/><Relationship Id="rId25" Type="http://schemas.openxmlformats.org/officeDocument/2006/relationships/tags" Target="../tags/tag575.xml"/><Relationship Id="rId33" Type="http://schemas.openxmlformats.org/officeDocument/2006/relationships/tags" Target="../tags/tag583.xml"/><Relationship Id="rId38" Type="http://schemas.openxmlformats.org/officeDocument/2006/relationships/tags" Target="../tags/tag588.xml"/><Relationship Id="rId46" Type="http://schemas.openxmlformats.org/officeDocument/2006/relationships/tags" Target="../tags/tag596.xml"/><Relationship Id="rId59" Type="http://schemas.openxmlformats.org/officeDocument/2006/relationships/tags" Target="../tags/tag609.xml"/><Relationship Id="rId67" Type="http://schemas.openxmlformats.org/officeDocument/2006/relationships/tags" Target="../tags/tag617.xml"/><Relationship Id="rId20" Type="http://schemas.openxmlformats.org/officeDocument/2006/relationships/tags" Target="../tags/tag570.xml"/><Relationship Id="rId41" Type="http://schemas.openxmlformats.org/officeDocument/2006/relationships/tags" Target="../tags/tag591.xml"/><Relationship Id="rId54" Type="http://schemas.openxmlformats.org/officeDocument/2006/relationships/tags" Target="../tags/tag604.xml"/><Relationship Id="rId62" Type="http://schemas.openxmlformats.org/officeDocument/2006/relationships/tags" Target="../tags/tag612.xml"/><Relationship Id="rId70" Type="http://schemas.openxmlformats.org/officeDocument/2006/relationships/tags" Target="../tags/tag620.xml"/><Relationship Id="rId75" Type="http://schemas.openxmlformats.org/officeDocument/2006/relationships/tags" Target="../tags/tag625.xml"/><Relationship Id="rId1" Type="http://schemas.openxmlformats.org/officeDocument/2006/relationships/tags" Target="../tags/tag551.xml"/><Relationship Id="rId6" Type="http://schemas.openxmlformats.org/officeDocument/2006/relationships/tags" Target="../tags/tag556.xml"/><Relationship Id="rId15" Type="http://schemas.openxmlformats.org/officeDocument/2006/relationships/tags" Target="../tags/tag565.xml"/><Relationship Id="rId23" Type="http://schemas.openxmlformats.org/officeDocument/2006/relationships/tags" Target="../tags/tag573.xml"/><Relationship Id="rId28" Type="http://schemas.openxmlformats.org/officeDocument/2006/relationships/tags" Target="../tags/tag578.xml"/><Relationship Id="rId36" Type="http://schemas.openxmlformats.org/officeDocument/2006/relationships/tags" Target="../tags/tag586.xml"/><Relationship Id="rId49" Type="http://schemas.openxmlformats.org/officeDocument/2006/relationships/tags" Target="../tags/tag599.xml"/><Relationship Id="rId57" Type="http://schemas.openxmlformats.org/officeDocument/2006/relationships/tags" Target="../tags/tag607.xml"/></Relationships>
</file>

<file path=ppt/slides/_rels/slide33.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632.xml"/><Relationship Id="rId1" Type="http://schemas.openxmlformats.org/officeDocument/2006/relationships/tags" Target="../tags/tag631.xml"/><Relationship Id="rId4" Type="http://schemas.openxmlformats.org/officeDocument/2006/relationships/notesSlide" Target="../notesSlides/notesSlide26.xml"/></Relationships>
</file>

<file path=ppt/slides/_rels/slide34.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634.xml"/><Relationship Id="rId1" Type="http://schemas.openxmlformats.org/officeDocument/2006/relationships/tags" Target="../tags/tag633.xml"/><Relationship Id="rId4" Type="http://schemas.openxmlformats.org/officeDocument/2006/relationships/notesSlide" Target="../notesSlides/notesSlide27.xml"/></Relationships>
</file>

<file path=ppt/slides/_rels/slide35.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tags" Target="../tags/tag636.xml"/><Relationship Id="rId1" Type="http://schemas.openxmlformats.org/officeDocument/2006/relationships/tags" Target="../tags/tag635.xml"/><Relationship Id="rId4" Type="http://schemas.openxmlformats.org/officeDocument/2006/relationships/notesSlide" Target="../notesSlides/notesSlide28.xml"/></Relationships>
</file>

<file path=ppt/slides/_rels/slide36.xml.rels><?xml version="1.0" encoding="UTF-8" standalone="yes"?>
<Relationships xmlns="http://schemas.openxmlformats.org/package/2006/relationships"><Relationship Id="rId8" Type="http://schemas.openxmlformats.org/officeDocument/2006/relationships/slideLayout" Target="../slideLayouts/slideLayout7.xml"/><Relationship Id="rId3" Type="http://schemas.openxmlformats.org/officeDocument/2006/relationships/tags" Target="../tags/tag639.xml"/><Relationship Id="rId7" Type="http://schemas.openxmlformats.org/officeDocument/2006/relationships/tags" Target="../tags/tag643.xml"/><Relationship Id="rId2" Type="http://schemas.openxmlformats.org/officeDocument/2006/relationships/tags" Target="../tags/tag638.xml"/><Relationship Id="rId1" Type="http://schemas.openxmlformats.org/officeDocument/2006/relationships/tags" Target="../tags/tag637.xml"/><Relationship Id="rId6" Type="http://schemas.openxmlformats.org/officeDocument/2006/relationships/tags" Target="../tags/tag642.xml"/><Relationship Id="rId5" Type="http://schemas.openxmlformats.org/officeDocument/2006/relationships/tags" Target="../tags/tag641.xml"/><Relationship Id="rId4" Type="http://schemas.openxmlformats.org/officeDocument/2006/relationships/tags" Target="../tags/tag640.xml"/><Relationship Id="rId9" Type="http://schemas.openxmlformats.org/officeDocument/2006/relationships/notesSlide" Target="../notesSlides/notesSlide29.xml"/></Relationships>
</file>

<file path=ppt/slides/_rels/slide37.xml.rels><?xml version="1.0" encoding="UTF-8" standalone="yes"?>
<Relationships xmlns="http://schemas.openxmlformats.org/package/2006/relationships"><Relationship Id="rId3" Type="http://schemas.openxmlformats.org/officeDocument/2006/relationships/tags" Target="../tags/tag646.xml"/><Relationship Id="rId2" Type="http://schemas.openxmlformats.org/officeDocument/2006/relationships/tags" Target="../tags/tag645.xml"/><Relationship Id="rId1" Type="http://schemas.openxmlformats.org/officeDocument/2006/relationships/tags" Target="../tags/tag644.xml"/><Relationship Id="rId6" Type="http://schemas.openxmlformats.org/officeDocument/2006/relationships/notesSlide" Target="../notesSlides/notesSlide30.xml"/><Relationship Id="rId5" Type="http://schemas.openxmlformats.org/officeDocument/2006/relationships/slideLayout" Target="../slideLayouts/slideLayout3.xml"/><Relationship Id="rId4" Type="http://schemas.openxmlformats.org/officeDocument/2006/relationships/tags" Target="../tags/tag647.xml"/></Relationships>
</file>

<file path=ppt/slides/_rels/slide38.xml.rels><?xml version="1.0" encoding="UTF-8" standalone="yes"?>
<Relationships xmlns="http://schemas.openxmlformats.org/package/2006/relationships"><Relationship Id="rId26" Type="http://schemas.openxmlformats.org/officeDocument/2006/relationships/tags" Target="../tags/tag673.xml"/><Relationship Id="rId21" Type="http://schemas.openxmlformats.org/officeDocument/2006/relationships/tags" Target="../tags/tag668.xml"/><Relationship Id="rId42" Type="http://schemas.openxmlformats.org/officeDocument/2006/relationships/tags" Target="../tags/tag689.xml"/><Relationship Id="rId47" Type="http://schemas.openxmlformats.org/officeDocument/2006/relationships/tags" Target="../tags/tag694.xml"/><Relationship Id="rId63" Type="http://schemas.openxmlformats.org/officeDocument/2006/relationships/tags" Target="../tags/tag710.xml"/><Relationship Id="rId68" Type="http://schemas.openxmlformats.org/officeDocument/2006/relationships/tags" Target="../tags/tag715.xml"/><Relationship Id="rId84" Type="http://schemas.openxmlformats.org/officeDocument/2006/relationships/tags" Target="../tags/tag731.xml"/><Relationship Id="rId89" Type="http://schemas.openxmlformats.org/officeDocument/2006/relationships/tags" Target="../tags/tag736.xml"/><Relationship Id="rId7" Type="http://schemas.openxmlformats.org/officeDocument/2006/relationships/tags" Target="../tags/tag654.xml"/><Relationship Id="rId71" Type="http://schemas.openxmlformats.org/officeDocument/2006/relationships/tags" Target="../tags/tag718.xml"/><Relationship Id="rId92" Type="http://schemas.openxmlformats.org/officeDocument/2006/relationships/tags" Target="../tags/tag739.xml"/><Relationship Id="rId2" Type="http://schemas.openxmlformats.org/officeDocument/2006/relationships/tags" Target="../tags/tag649.xml"/><Relationship Id="rId16" Type="http://schemas.openxmlformats.org/officeDocument/2006/relationships/tags" Target="../tags/tag663.xml"/><Relationship Id="rId29" Type="http://schemas.openxmlformats.org/officeDocument/2006/relationships/tags" Target="../tags/tag676.xml"/><Relationship Id="rId11" Type="http://schemas.openxmlformats.org/officeDocument/2006/relationships/tags" Target="../tags/tag658.xml"/><Relationship Id="rId24" Type="http://schemas.openxmlformats.org/officeDocument/2006/relationships/tags" Target="../tags/tag671.xml"/><Relationship Id="rId32" Type="http://schemas.openxmlformats.org/officeDocument/2006/relationships/tags" Target="../tags/tag679.xml"/><Relationship Id="rId37" Type="http://schemas.openxmlformats.org/officeDocument/2006/relationships/tags" Target="../tags/tag684.xml"/><Relationship Id="rId40" Type="http://schemas.openxmlformats.org/officeDocument/2006/relationships/tags" Target="../tags/tag687.xml"/><Relationship Id="rId45" Type="http://schemas.openxmlformats.org/officeDocument/2006/relationships/tags" Target="../tags/tag692.xml"/><Relationship Id="rId53" Type="http://schemas.openxmlformats.org/officeDocument/2006/relationships/tags" Target="../tags/tag700.xml"/><Relationship Id="rId58" Type="http://schemas.openxmlformats.org/officeDocument/2006/relationships/tags" Target="../tags/tag705.xml"/><Relationship Id="rId66" Type="http://schemas.openxmlformats.org/officeDocument/2006/relationships/tags" Target="../tags/tag713.xml"/><Relationship Id="rId74" Type="http://schemas.openxmlformats.org/officeDocument/2006/relationships/tags" Target="../tags/tag721.xml"/><Relationship Id="rId79" Type="http://schemas.openxmlformats.org/officeDocument/2006/relationships/tags" Target="../tags/tag726.xml"/><Relationship Id="rId87" Type="http://schemas.openxmlformats.org/officeDocument/2006/relationships/tags" Target="../tags/tag734.xml"/><Relationship Id="rId102" Type="http://schemas.openxmlformats.org/officeDocument/2006/relationships/tags" Target="../tags/tag749.xml"/><Relationship Id="rId5" Type="http://schemas.openxmlformats.org/officeDocument/2006/relationships/tags" Target="../tags/tag652.xml"/><Relationship Id="rId61" Type="http://schemas.openxmlformats.org/officeDocument/2006/relationships/tags" Target="../tags/tag708.xml"/><Relationship Id="rId82" Type="http://schemas.openxmlformats.org/officeDocument/2006/relationships/tags" Target="../tags/tag729.xml"/><Relationship Id="rId90" Type="http://schemas.openxmlformats.org/officeDocument/2006/relationships/tags" Target="../tags/tag737.xml"/><Relationship Id="rId95" Type="http://schemas.openxmlformats.org/officeDocument/2006/relationships/tags" Target="../tags/tag742.xml"/><Relationship Id="rId19" Type="http://schemas.openxmlformats.org/officeDocument/2006/relationships/tags" Target="../tags/tag666.xml"/><Relationship Id="rId14" Type="http://schemas.openxmlformats.org/officeDocument/2006/relationships/tags" Target="../tags/tag661.xml"/><Relationship Id="rId22" Type="http://schemas.openxmlformats.org/officeDocument/2006/relationships/tags" Target="../tags/tag669.xml"/><Relationship Id="rId27" Type="http://schemas.openxmlformats.org/officeDocument/2006/relationships/tags" Target="../tags/tag674.xml"/><Relationship Id="rId30" Type="http://schemas.openxmlformats.org/officeDocument/2006/relationships/tags" Target="../tags/tag677.xml"/><Relationship Id="rId35" Type="http://schemas.openxmlformats.org/officeDocument/2006/relationships/tags" Target="../tags/tag682.xml"/><Relationship Id="rId43" Type="http://schemas.openxmlformats.org/officeDocument/2006/relationships/tags" Target="../tags/tag690.xml"/><Relationship Id="rId48" Type="http://schemas.openxmlformats.org/officeDocument/2006/relationships/tags" Target="../tags/tag695.xml"/><Relationship Id="rId56" Type="http://schemas.openxmlformats.org/officeDocument/2006/relationships/tags" Target="../tags/tag703.xml"/><Relationship Id="rId64" Type="http://schemas.openxmlformats.org/officeDocument/2006/relationships/tags" Target="../tags/tag711.xml"/><Relationship Id="rId69" Type="http://schemas.openxmlformats.org/officeDocument/2006/relationships/tags" Target="../tags/tag716.xml"/><Relationship Id="rId77" Type="http://schemas.openxmlformats.org/officeDocument/2006/relationships/tags" Target="../tags/tag724.xml"/><Relationship Id="rId100" Type="http://schemas.openxmlformats.org/officeDocument/2006/relationships/tags" Target="../tags/tag747.xml"/><Relationship Id="rId105" Type="http://schemas.openxmlformats.org/officeDocument/2006/relationships/notesSlide" Target="../notesSlides/notesSlide31.xml"/><Relationship Id="rId8" Type="http://schemas.openxmlformats.org/officeDocument/2006/relationships/tags" Target="../tags/tag655.xml"/><Relationship Id="rId51" Type="http://schemas.openxmlformats.org/officeDocument/2006/relationships/tags" Target="../tags/tag698.xml"/><Relationship Id="rId72" Type="http://schemas.openxmlformats.org/officeDocument/2006/relationships/tags" Target="../tags/tag719.xml"/><Relationship Id="rId80" Type="http://schemas.openxmlformats.org/officeDocument/2006/relationships/tags" Target="../tags/tag727.xml"/><Relationship Id="rId85" Type="http://schemas.openxmlformats.org/officeDocument/2006/relationships/tags" Target="../tags/tag732.xml"/><Relationship Id="rId93" Type="http://schemas.openxmlformats.org/officeDocument/2006/relationships/tags" Target="../tags/tag740.xml"/><Relationship Id="rId98" Type="http://schemas.openxmlformats.org/officeDocument/2006/relationships/tags" Target="../tags/tag745.xml"/><Relationship Id="rId3" Type="http://schemas.openxmlformats.org/officeDocument/2006/relationships/tags" Target="../tags/tag650.xml"/><Relationship Id="rId12" Type="http://schemas.openxmlformats.org/officeDocument/2006/relationships/tags" Target="../tags/tag659.xml"/><Relationship Id="rId17" Type="http://schemas.openxmlformats.org/officeDocument/2006/relationships/tags" Target="../tags/tag664.xml"/><Relationship Id="rId25" Type="http://schemas.openxmlformats.org/officeDocument/2006/relationships/tags" Target="../tags/tag672.xml"/><Relationship Id="rId33" Type="http://schemas.openxmlformats.org/officeDocument/2006/relationships/tags" Target="../tags/tag680.xml"/><Relationship Id="rId38" Type="http://schemas.openxmlformats.org/officeDocument/2006/relationships/tags" Target="../tags/tag685.xml"/><Relationship Id="rId46" Type="http://schemas.openxmlformats.org/officeDocument/2006/relationships/tags" Target="../tags/tag693.xml"/><Relationship Id="rId59" Type="http://schemas.openxmlformats.org/officeDocument/2006/relationships/tags" Target="../tags/tag706.xml"/><Relationship Id="rId67" Type="http://schemas.openxmlformats.org/officeDocument/2006/relationships/tags" Target="../tags/tag714.xml"/><Relationship Id="rId103" Type="http://schemas.openxmlformats.org/officeDocument/2006/relationships/tags" Target="../tags/tag750.xml"/><Relationship Id="rId20" Type="http://schemas.openxmlformats.org/officeDocument/2006/relationships/tags" Target="../tags/tag667.xml"/><Relationship Id="rId41" Type="http://schemas.openxmlformats.org/officeDocument/2006/relationships/tags" Target="../tags/tag688.xml"/><Relationship Id="rId54" Type="http://schemas.openxmlformats.org/officeDocument/2006/relationships/tags" Target="../tags/tag701.xml"/><Relationship Id="rId62" Type="http://schemas.openxmlformats.org/officeDocument/2006/relationships/tags" Target="../tags/tag709.xml"/><Relationship Id="rId70" Type="http://schemas.openxmlformats.org/officeDocument/2006/relationships/tags" Target="../tags/tag717.xml"/><Relationship Id="rId75" Type="http://schemas.openxmlformats.org/officeDocument/2006/relationships/tags" Target="../tags/tag722.xml"/><Relationship Id="rId83" Type="http://schemas.openxmlformats.org/officeDocument/2006/relationships/tags" Target="../tags/tag730.xml"/><Relationship Id="rId88" Type="http://schemas.openxmlformats.org/officeDocument/2006/relationships/tags" Target="../tags/tag735.xml"/><Relationship Id="rId91" Type="http://schemas.openxmlformats.org/officeDocument/2006/relationships/tags" Target="../tags/tag738.xml"/><Relationship Id="rId96" Type="http://schemas.openxmlformats.org/officeDocument/2006/relationships/tags" Target="../tags/tag743.xml"/><Relationship Id="rId1" Type="http://schemas.openxmlformats.org/officeDocument/2006/relationships/tags" Target="../tags/tag648.xml"/><Relationship Id="rId6" Type="http://schemas.openxmlformats.org/officeDocument/2006/relationships/tags" Target="../tags/tag653.xml"/><Relationship Id="rId15" Type="http://schemas.openxmlformats.org/officeDocument/2006/relationships/tags" Target="../tags/tag662.xml"/><Relationship Id="rId23" Type="http://schemas.openxmlformats.org/officeDocument/2006/relationships/tags" Target="../tags/tag670.xml"/><Relationship Id="rId28" Type="http://schemas.openxmlformats.org/officeDocument/2006/relationships/tags" Target="../tags/tag675.xml"/><Relationship Id="rId36" Type="http://schemas.openxmlformats.org/officeDocument/2006/relationships/tags" Target="../tags/tag683.xml"/><Relationship Id="rId49" Type="http://schemas.openxmlformats.org/officeDocument/2006/relationships/tags" Target="../tags/tag696.xml"/><Relationship Id="rId57" Type="http://schemas.openxmlformats.org/officeDocument/2006/relationships/tags" Target="../tags/tag704.xml"/><Relationship Id="rId10" Type="http://schemas.openxmlformats.org/officeDocument/2006/relationships/tags" Target="../tags/tag657.xml"/><Relationship Id="rId31" Type="http://schemas.openxmlformats.org/officeDocument/2006/relationships/tags" Target="../tags/tag678.xml"/><Relationship Id="rId44" Type="http://schemas.openxmlformats.org/officeDocument/2006/relationships/tags" Target="../tags/tag691.xml"/><Relationship Id="rId52" Type="http://schemas.openxmlformats.org/officeDocument/2006/relationships/tags" Target="../tags/tag699.xml"/><Relationship Id="rId60" Type="http://schemas.openxmlformats.org/officeDocument/2006/relationships/tags" Target="../tags/tag707.xml"/><Relationship Id="rId65" Type="http://schemas.openxmlformats.org/officeDocument/2006/relationships/tags" Target="../tags/tag712.xml"/><Relationship Id="rId73" Type="http://schemas.openxmlformats.org/officeDocument/2006/relationships/tags" Target="../tags/tag720.xml"/><Relationship Id="rId78" Type="http://schemas.openxmlformats.org/officeDocument/2006/relationships/tags" Target="../tags/tag725.xml"/><Relationship Id="rId81" Type="http://schemas.openxmlformats.org/officeDocument/2006/relationships/tags" Target="../tags/tag728.xml"/><Relationship Id="rId86" Type="http://schemas.openxmlformats.org/officeDocument/2006/relationships/tags" Target="../tags/tag733.xml"/><Relationship Id="rId94" Type="http://schemas.openxmlformats.org/officeDocument/2006/relationships/tags" Target="../tags/tag741.xml"/><Relationship Id="rId99" Type="http://schemas.openxmlformats.org/officeDocument/2006/relationships/tags" Target="../tags/tag746.xml"/><Relationship Id="rId101" Type="http://schemas.openxmlformats.org/officeDocument/2006/relationships/tags" Target="../tags/tag748.xml"/><Relationship Id="rId4" Type="http://schemas.openxmlformats.org/officeDocument/2006/relationships/tags" Target="../tags/tag651.xml"/><Relationship Id="rId9" Type="http://schemas.openxmlformats.org/officeDocument/2006/relationships/tags" Target="../tags/tag656.xml"/><Relationship Id="rId13" Type="http://schemas.openxmlformats.org/officeDocument/2006/relationships/tags" Target="../tags/tag660.xml"/><Relationship Id="rId18" Type="http://schemas.openxmlformats.org/officeDocument/2006/relationships/tags" Target="../tags/tag665.xml"/><Relationship Id="rId39" Type="http://schemas.openxmlformats.org/officeDocument/2006/relationships/tags" Target="../tags/tag686.xml"/><Relationship Id="rId34" Type="http://schemas.openxmlformats.org/officeDocument/2006/relationships/tags" Target="../tags/tag681.xml"/><Relationship Id="rId50" Type="http://schemas.openxmlformats.org/officeDocument/2006/relationships/tags" Target="../tags/tag697.xml"/><Relationship Id="rId55" Type="http://schemas.openxmlformats.org/officeDocument/2006/relationships/tags" Target="../tags/tag702.xml"/><Relationship Id="rId76" Type="http://schemas.openxmlformats.org/officeDocument/2006/relationships/tags" Target="../tags/tag723.xml"/><Relationship Id="rId97" Type="http://schemas.openxmlformats.org/officeDocument/2006/relationships/tags" Target="../tags/tag744.xml"/><Relationship Id="rId104"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26" Type="http://schemas.openxmlformats.org/officeDocument/2006/relationships/tags" Target="../tags/tag776.xml"/><Relationship Id="rId21" Type="http://schemas.openxmlformats.org/officeDocument/2006/relationships/tags" Target="../tags/tag771.xml"/><Relationship Id="rId42" Type="http://schemas.openxmlformats.org/officeDocument/2006/relationships/tags" Target="../tags/tag792.xml"/><Relationship Id="rId47" Type="http://schemas.openxmlformats.org/officeDocument/2006/relationships/tags" Target="../tags/tag797.xml"/><Relationship Id="rId63" Type="http://schemas.openxmlformats.org/officeDocument/2006/relationships/tags" Target="../tags/tag813.xml"/><Relationship Id="rId68" Type="http://schemas.openxmlformats.org/officeDocument/2006/relationships/tags" Target="../tags/tag818.xml"/><Relationship Id="rId84" Type="http://schemas.openxmlformats.org/officeDocument/2006/relationships/tags" Target="../tags/tag834.xml"/><Relationship Id="rId89" Type="http://schemas.openxmlformats.org/officeDocument/2006/relationships/tags" Target="../tags/tag839.xml"/><Relationship Id="rId7" Type="http://schemas.openxmlformats.org/officeDocument/2006/relationships/tags" Target="../tags/tag757.xml"/><Relationship Id="rId71" Type="http://schemas.openxmlformats.org/officeDocument/2006/relationships/tags" Target="../tags/tag821.xml"/><Relationship Id="rId92" Type="http://schemas.openxmlformats.org/officeDocument/2006/relationships/tags" Target="../tags/tag842.xml"/><Relationship Id="rId2" Type="http://schemas.openxmlformats.org/officeDocument/2006/relationships/tags" Target="../tags/tag752.xml"/><Relationship Id="rId16" Type="http://schemas.openxmlformats.org/officeDocument/2006/relationships/tags" Target="../tags/tag766.xml"/><Relationship Id="rId29" Type="http://schemas.openxmlformats.org/officeDocument/2006/relationships/tags" Target="../tags/tag779.xml"/><Relationship Id="rId11" Type="http://schemas.openxmlformats.org/officeDocument/2006/relationships/tags" Target="../tags/tag761.xml"/><Relationship Id="rId24" Type="http://schemas.openxmlformats.org/officeDocument/2006/relationships/tags" Target="../tags/tag774.xml"/><Relationship Id="rId32" Type="http://schemas.openxmlformats.org/officeDocument/2006/relationships/tags" Target="../tags/tag782.xml"/><Relationship Id="rId37" Type="http://schemas.openxmlformats.org/officeDocument/2006/relationships/tags" Target="../tags/tag787.xml"/><Relationship Id="rId40" Type="http://schemas.openxmlformats.org/officeDocument/2006/relationships/tags" Target="../tags/tag790.xml"/><Relationship Id="rId45" Type="http://schemas.openxmlformats.org/officeDocument/2006/relationships/tags" Target="../tags/tag795.xml"/><Relationship Id="rId53" Type="http://schemas.openxmlformats.org/officeDocument/2006/relationships/tags" Target="../tags/tag803.xml"/><Relationship Id="rId58" Type="http://schemas.openxmlformats.org/officeDocument/2006/relationships/tags" Target="../tags/tag808.xml"/><Relationship Id="rId66" Type="http://schemas.openxmlformats.org/officeDocument/2006/relationships/tags" Target="../tags/tag816.xml"/><Relationship Id="rId74" Type="http://schemas.openxmlformats.org/officeDocument/2006/relationships/tags" Target="../tags/tag824.xml"/><Relationship Id="rId79" Type="http://schemas.openxmlformats.org/officeDocument/2006/relationships/tags" Target="../tags/tag829.xml"/><Relationship Id="rId87" Type="http://schemas.openxmlformats.org/officeDocument/2006/relationships/tags" Target="../tags/tag837.xml"/><Relationship Id="rId102" Type="http://schemas.openxmlformats.org/officeDocument/2006/relationships/tags" Target="../tags/tag852.xml"/><Relationship Id="rId5" Type="http://schemas.openxmlformats.org/officeDocument/2006/relationships/tags" Target="../tags/tag755.xml"/><Relationship Id="rId61" Type="http://schemas.openxmlformats.org/officeDocument/2006/relationships/tags" Target="../tags/tag811.xml"/><Relationship Id="rId82" Type="http://schemas.openxmlformats.org/officeDocument/2006/relationships/tags" Target="../tags/tag832.xml"/><Relationship Id="rId90" Type="http://schemas.openxmlformats.org/officeDocument/2006/relationships/tags" Target="../tags/tag840.xml"/><Relationship Id="rId95" Type="http://schemas.openxmlformats.org/officeDocument/2006/relationships/tags" Target="../tags/tag845.xml"/><Relationship Id="rId19" Type="http://schemas.openxmlformats.org/officeDocument/2006/relationships/tags" Target="../tags/tag769.xml"/><Relationship Id="rId14" Type="http://schemas.openxmlformats.org/officeDocument/2006/relationships/tags" Target="../tags/tag764.xml"/><Relationship Id="rId22" Type="http://schemas.openxmlformats.org/officeDocument/2006/relationships/tags" Target="../tags/tag772.xml"/><Relationship Id="rId27" Type="http://schemas.openxmlformats.org/officeDocument/2006/relationships/tags" Target="../tags/tag777.xml"/><Relationship Id="rId30" Type="http://schemas.openxmlformats.org/officeDocument/2006/relationships/tags" Target="../tags/tag780.xml"/><Relationship Id="rId35" Type="http://schemas.openxmlformats.org/officeDocument/2006/relationships/tags" Target="../tags/tag785.xml"/><Relationship Id="rId43" Type="http://schemas.openxmlformats.org/officeDocument/2006/relationships/tags" Target="../tags/tag793.xml"/><Relationship Id="rId48" Type="http://schemas.openxmlformats.org/officeDocument/2006/relationships/tags" Target="../tags/tag798.xml"/><Relationship Id="rId56" Type="http://schemas.openxmlformats.org/officeDocument/2006/relationships/tags" Target="../tags/tag806.xml"/><Relationship Id="rId64" Type="http://schemas.openxmlformats.org/officeDocument/2006/relationships/tags" Target="../tags/tag814.xml"/><Relationship Id="rId69" Type="http://schemas.openxmlformats.org/officeDocument/2006/relationships/tags" Target="../tags/tag819.xml"/><Relationship Id="rId77" Type="http://schemas.openxmlformats.org/officeDocument/2006/relationships/tags" Target="../tags/tag827.xml"/><Relationship Id="rId100" Type="http://schemas.openxmlformats.org/officeDocument/2006/relationships/tags" Target="../tags/tag850.xml"/><Relationship Id="rId105" Type="http://schemas.openxmlformats.org/officeDocument/2006/relationships/notesSlide" Target="../notesSlides/notesSlide32.xml"/><Relationship Id="rId8" Type="http://schemas.openxmlformats.org/officeDocument/2006/relationships/tags" Target="../tags/tag758.xml"/><Relationship Id="rId51" Type="http://schemas.openxmlformats.org/officeDocument/2006/relationships/tags" Target="../tags/tag801.xml"/><Relationship Id="rId72" Type="http://schemas.openxmlformats.org/officeDocument/2006/relationships/tags" Target="../tags/tag822.xml"/><Relationship Id="rId80" Type="http://schemas.openxmlformats.org/officeDocument/2006/relationships/tags" Target="../tags/tag830.xml"/><Relationship Id="rId85" Type="http://schemas.openxmlformats.org/officeDocument/2006/relationships/tags" Target="../tags/tag835.xml"/><Relationship Id="rId93" Type="http://schemas.openxmlformats.org/officeDocument/2006/relationships/tags" Target="../tags/tag843.xml"/><Relationship Id="rId98" Type="http://schemas.openxmlformats.org/officeDocument/2006/relationships/tags" Target="../tags/tag848.xml"/><Relationship Id="rId3" Type="http://schemas.openxmlformats.org/officeDocument/2006/relationships/tags" Target="../tags/tag753.xml"/><Relationship Id="rId12" Type="http://schemas.openxmlformats.org/officeDocument/2006/relationships/tags" Target="../tags/tag762.xml"/><Relationship Id="rId17" Type="http://schemas.openxmlformats.org/officeDocument/2006/relationships/tags" Target="../tags/tag767.xml"/><Relationship Id="rId25" Type="http://schemas.openxmlformats.org/officeDocument/2006/relationships/tags" Target="../tags/tag775.xml"/><Relationship Id="rId33" Type="http://schemas.openxmlformats.org/officeDocument/2006/relationships/tags" Target="../tags/tag783.xml"/><Relationship Id="rId38" Type="http://schemas.openxmlformats.org/officeDocument/2006/relationships/tags" Target="../tags/tag788.xml"/><Relationship Id="rId46" Type="http://schemas.openxmlformats.org/officeDocument/2006/relationships/tags" Target="../tags/tag796.xml"/><Relationship Id="rId59" Type="http://schemas.openxmlformats.org/officeDocument/2006/relationships/tags" Target="../tags/tag809.xml"/><Relationship Id="rId67" Type="http://schemas.openxmlformats.org/officeDocument/2006/relationships/tags" Target="../tags/tag817.xml"/><Relationship Id="rId103" Type="http://schemas.openxmlformats.org/officeDocument/2006/relationships/tags" Target="../tags/tag853.xml"/><Relationship Id="rId20" Type="http://schemas.openxmlformats.org/officeDocument/2006/relationships/tags" Target="../tags/tag770.xml"/><Relationship Id="rId41" Type="http://schemas.openxmlformats.org/officeDocument/2006/relationships/tags" Target="../tags/tag791.xml"/><Relationship Id="rId54" Type="http://schemas.openxmlformats.org/officeDocument/2006/relationships/tags" Target="../tags/tag804.xml"/><Relationship Id="rId62" Type="http://schemas.openxmlformats.org/officeDocument/2006/relationships/tags" Target="../tags/tag812.xml"/><Relationship Id="rId70" Type="http://schemas.openxmlformats.org/officeDocument/2006/relationships/tags" Target="../tags/tag820.xml"/><Relationship Id="rId75" Type="http://schemas.openxmlformats.org/officeDocument/2006/relationships/tags" Target="../tags/tag825.xml"/><Relationship Id="rId83" Type="http://schemas.openxmlformats.org/officeDocument/2006/relationships/tags" Target="../tags/tag833.xml"/><Relationship Id="rId88" Type="http://schemas.openxmlformats.org/officeDocument/2006/relationships/tags" Target="../tags/tag838.xml"/><Relationship Id="rId91" Type="http://schemas.openxmlformats.org/officeDocument/2006/relationships/tags" Target="../tags/tag841.xml"/><Relationship Id="rId96" Type="http://schemas.openxmlformats.org/officeDocument/2006/relationships/tags" Target="../tags/tag846.xml"/><Relationship Id="rId1" Type="http://schemas.openxmlformats.org/officeDocument/2006/relationships/tags" Target="../tags/tag751.xml"/><Relationship Id="rId6" Type="http://schemas.openxmlformats.org/officeDocument/2006/relationships/tags" Target="../tags/tag756.xml"/><Relationship Id="rId15" Type="http://schemas.openxmlformats.org/officeDocument/2006/relationships/tags" Target="../tags/tag765.xml"/><Relationship Id="rId23" Type="http://schemas.openxmlformats.org/officeDocument/2006/relationships/tags" Target="../tags/tag773.xml"/><Relationship Id="rId28" Type="http://schemas.openxmlformats.org/officeDocument/2006/relationships/tags" Target="../tags/tag778.xml"/><Relationship Id="rId36" Type="http://schemas.openxmlformats.org/officeDocument/2006/relationships/tags" Target="../tags/tag786.xml"/><Relationship Id="rId49" Type="http://schemas.openxmlformats.org/officeDocument/2006/relationships/tags" Target="../tags/tag799.xml"/><Relationship Id="rId57" Type="http://schemas.openxmlformats.org/officeDocument/2006/relationships/tags" Target="../tags/tag807.xml"/><Relationship Id="rId10" Type="http://schemas.openxmlformats.org/officeDocument/2006/relationships/tags" Target="../tags/tag760.xml"/><Relationship Id="rId31" Type="http://schemas.openxmlformats.org/officeDocument/2006/relationships/tags" Target="../tags/tag781.xml"/><Relationship Id="rId44" Type="http://schemas.openxmlformats.org/officeDocument/2006/relationships/tags" Target="../tags/tag794.xml"/><Relationship Id="rId52" Type="http://schemas.openxmlformats.org/officeDocument/2006/relationships/tags" Target="../tags/tag802.xml"/><Relationship Id="rId60" Type="http://schemas.openxmlformats.org/officeDocument/2006/relationships/tags" Target="../tags/tag810.xml"/><Relationship Id="rId65" Type="http://schemas.openxmlformats.org/officeDocument/2006/relationships/tags" Target="../tags/tag815.xml"/><Relationship Id="rId73" Type="http://schemas.openxmlformats.org/officeDocument/2006/relationships/tags" Target="../tags/tag823.xml"/><Relationship Id="rId78" Type="http://schemas.openxmlformats.org/officeDocument/2006/relationships/tags" Target="../tags/tag828.xml"/><Relationship Id="rId81" Type="http://schemas.openxmlformats.org/officeDocument/2006/relationships/tags" Target="../tags/tag831.xml"/><Relationship Id="rId86" Type="http://schemas.openxmlformats.org/officeDocument/2006/relationships/tags" Target="../tags/tag836.xml"/><Relationship Id="rId94" Type="http://schemas.openxmlformats.org/officeDocument/2006/relationships/tags" Target="../tags/tag844.xml"/><Relationship Id="rId99" Type="http://schemas.openxmlformats.org/officeDocument/2006/relationships/tags" Target="../tags/tag849.xml"/><Relationship Id="rId101" Type="http://schemas.openxmlformats.org/officeDocument/2006/relationships/tags" Target="../tags/tag851.xml"/><Relationship Id="rId4" Type="http://schemas.openxmlformats.org/officeDocument/2006/relationships/tags" Target="../tags/tag754.xml"/><Relationship Id="rId9" Type="http://schemas.openxmlformats.org/officeDocument/2006/relationships/tags" Target="../tags/tag759.xml"/><Relationship Id="rId13" Type="http://schemas.openxmlformats.org/officeDocument/2006/relationships/tags" Target="../tags/tag763.xml"/><Relationship Id="rId18" Type="http://schemas.openxmlformats.org/officeDocument/2006/relationships/tags" Target="../tags/tag768.xml"/><Relationship Id="rId39" Type="http://schemas.openxmlformats.org/officeDocument/2006/relationships/tags" Target="../tags/tag789.xml"/><Relationship Id="rId34" Type="http://schemas.openxmlformats.org/officeDocument/2006/relationships/tags" Target="../tags/tag784.xml"/><Relationship Id="rId50" Type="http://schemas.openxmlformats.org/officeDocument/2006/relationships/tags" Target="../tags/tag800.xml"/><Relationship Id="rId55" Type="http://schemas.openxmlformats.org/officeDocument/2006/relationships/tags" Target="../tags/tag805.xml"/><Relationship Id="rId76" Type="http://schemas.openxmlformats.org/officeDocument/2006/relationships/tags" Target="../tags/tag826.xml"/><Relationship Id="rId97" Type="http://schemas.openxmlformats.org/officeDocument/2006/relationships/tags" Target="../tags/tag847.xml"/><Relationship Id="rId104"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8" Type="http://schemas.openxmlformats.org/officeDocument/2006/relationships/slideLayout" Target="../slideLayouts/slideLayout7.xml"/><Relationship Id="rId3" Type="http://schemas.openxmlformats.org/officeDocument/2006/relationships/tags" Target="../tags/tag856.xml"/><Relationship Id="rId7" Type="http://schemas.openxmlformats.org/officeDocument/2006/relationships/tags" Target="../tags/tag860.xml"/><Relationship Id="rId2" Type="http://schemas.openxmlformats.org/officeDocument/2006/relationships/tags" Target="../tags/tag855.xml"/><Relationship Id="rId1" Type="http://schemas.openxmlformats.org/officeDocument/2006/relationships/tags" Target="../tags/tag854.xml"/><Relationship Id="rId6" Type="http://schemas.openxmlformats.org/officeDocument/2006/relationships/tags" Target="../tags/tag859.xml"/><Relationship Id="rId5" Type="http://schemas.openxmlformats.org/officeDocument/2006/relationships/tags" Target="../tags/tag858.xml"/><Relationship Id="rId4" Type="http://schemas.openxmlformats.org/officeDocument/2006/relationships/tags" Target="../tags/tag857.xml"/><Relationship Id="rId9" Type="http://schemas.openxmlformats.org/officeDocument/2006/relationships/notesSlide" Target="../notesSlides/notesSlide33.xml"/></Relationships>
</file>

<file path=ppt/slides/_rels/slide41.xml.rels><?xml version="1.0" encoding="UTF-8" standalone="yes"?>
<Relationships xmlns="http://schemas.openxmlformats.org/package/2006/relationships"><Relationship Id="rId26" Type="http://schemas.openxmlformats.org/officeDocument/2006/relationships/tags" Target="../tags/tag886.xml"/><Relationship Id="rId21" Type="http://schemas.openxmlformats.org/officeDocument/2006/relationships/tags" Target="../tags/tag881.xml"/><Relationship Id="rId42" Type="http://schemas.openxmlformats.org/officeDocument/2006/relationships/tags" Target="../tags/tag902.xml"/><Relationship Id="rId47" Type="http://schemas.openxmlformats.org/officeDocument/2006/relationships/tags" Target="../tags/tag907.xml"/><Relationship Id="rId63" Type="http://schemas.openxmlformats.org/officeDocument/2006/relationships/tags" Target="../tags/tag923.xml"/><Relationship Id="rId68" Type="http://schemas.openxmlformats.org/officeDocument/2006/relationships/tags" Target="../tags/tag928.xml"/><Relationship Id="rId84" Type="http://schemas.openxmlformats.org/officeDocument/2006/relationships/tags" Target="../tags/tag944.xml"/><Relationship Id="rId89" Type="http://schemas.openxmlformats.org/officeDocument/2006/relationships/tags" Target="../tags/tag949.xml"/><Relationship Id="rId7" Type="http://schemas.openxmlformats.org/officeDocument/2006/relationships/tags" Target="../tags/tag867.xml"/><Relationship Id="rId71" Type="http://schemas.openxmlformats.org/officeDocument/2006/relationships/tags" Target="../tags/tag931.xml"/><Relationship Id="rId92" Type="http://schemas.openxmlformats.org/officeDocument/2006/relationships/tags" Target="../tags/tag952.xml"/><Relationship Id="rId2" Type="http://schemas.openxmlformats.org/officeDocument/2006/relationships/tags" Target="../tags/tag862.xml"/><Relationship Id="rId16" Type="http://schemas.openxmlformats.org/officeDocument/2006/relationships/tags" Target="../tags/tag876.xml"/><Relationship Id="rId29" Type="http://schemas.openxmlformats.org/officeDocument/2006/relationships/tags" Target="../tags/tag889.xml"/><Relationship Id="rId107" Type="http://schemas.openxmlformats.org/officeDocument/2006/relationships/slideLayout" Target="../slideLayouts/slideLayout7.xml"/><Relationship Id="rId11" Type="http://schemas.openxmlformats.org/officeDocument/2006/relationships/tags" Target="../tags/tag871.xml"/><Relationship Id="rId24" Type="http://schemas.openxmlformats.org/officeDocument/2006/relationships/tags" Target="../tags/tag884.xml"/><Relationship Id="rId32" Type="http://schemas.openxmlformats.org/officeDocument/2006/relationships/tags" Target="../tags/tag892.xml"/><Relationship Id="rId37" Type="http://schemas.openxmlformats.org/officeDocument/2006/relationships/tags" Target="../tags/tag897.xml"/><Relationship Id="rId40" Type="http://schemas.openxmlformats.org/officeDocument/2006/relationships/tags" Target="../tags/tag900.xml"/><Relationship Id="rId45" Type="http://schemas.openxmlformats.org/officeDocument/2006/relationships/tags" Target="../tags/tag905.xml"/><Relationship Id="rId53" Type="http://schemas.openxmlformats.org/officeDocument/2006/relationships/tags" Target="../tags/tag913.xml"/><Relationship Id="rId58" Type="http://schemas.openxmlformats.org/officeDocument/2006/relationships/tags" Target="../tags/tag918.xml"/><Relationship Id="rId66" Type="http://schemas.openxmlformats.org/officeDocument/2006/relationships/tags" Target="../tags/tag926.xml"/><Relationship Id="rId74" Type="http://schemas.openxmlformats.org/officeDocument/2006/relationships/tags" Target="../tags/tag934.xml"/><Relationship Id="rId79" Type="http://schemas.openxmlformats.org/officeDocument/2006/relationships/tags" Target="../tags/tag939.xml"/><Relationship Id="rId87" Type="http://schemas.openxmlformats.org/officeDocument/2006/relationships/tags" Target="../tags/tag947.xml"/><Relationship Id="rId102" Type="http://schemas.openxmlformats.org/officeDocument/2006/relationships/tags" Target="../tags/tag962.xml"/><Relationship Id="rId5" Type="http://schemas.openxmlformats.org/officeDocument/2006/relationships/tags" Target="../tags/tag865.xml"/><Relationship Id="rId61" Type="http://schemas.openxmlformats.org/officeDocument/2006/relationships/tags" Target="../tags/tag921.xml"/><Relationship Id="rId82" Type="http://schemas.openxmlformats.org/officeDocument/2006/relationships/tags" Target="../tags/tag942.xml"/><Relationship Id="rId90" Type="http://schemas.openxmlformats.org/officeDocument/2006/relationships/tags" Target="../tags/tag950.xml"/><Relationship Id="rId95" Type="http://schemas.openxmlformats.org/officeDocument/2006/relationships/tags" Target="../tags/tag955.xml"/><Relationship Id="rId19" Type="http://schemas.openxmlformats.org/officeDocument/2006/relationships/tags" Target="../tags/tag879.xml"/><Relationship Id="rId14" Type="http://schemas.openxmlformats.org/officeDocument/2006/relationships/tags" Target="../tags/tag874.xml"/><Relationship Id="rId22" Type="http://schemas.openxmlformats.org/officeDocument/2006/relationships/tags" Target="../tags/tag882.xml"/><Relationship Id="rId27" Type="http://schemas.openxmlformats.org/officeDocument/2006/relationships/tags" Target="../tags/tag887.xml"/><Relationship Id="rId30" Type="http://schemas.openxmlformats.org/officeDocument/2006/relationships/tags" Target="../tags/tag890.xml"/><Relationship Id="rId35" Type="http://schemas.openxmlformats.org/officeDocument/2006/relationships/tags" Target="../tags/tag895.xml"/><Relationship Id="rId43" Type="http://schemas.openxmlformats.org/officeDocument/2006/relationships/tags" Target="../tags/tag903.xml"/><Relationship Id="rId48" Type="http://schemas.openxmlformats.org/officeDocument/2006/relationships/tags" Target="../tags/tag908.xml"/><Relationship Id="rId56" Type="http://schemas.openxmlformats.org/officeDocument/2006/relationships/tags" Target="../tags/tag916.xml"/><Relationship Id="rId64" Type="http://schemas.openxmlformats.org/officeDocument/2006/relationships/tags" Target="../tags/tag924.xml"/><Relationship Id="rId69" Type="http://schemas.openxmlformats.org/officeDocument/2006/relationships/tags" Target="../tags/tag929.xml"/><Relationship Id="rId77" Type="http://schemas.openxmlformats.org/officeDocument/2006/relationships/tags" Target="../tags/tag937.xml"/><Relationship Id="rId100" Type="http://schemas.openxmlformats.org/officeDocument/2006/relationships/tags" Target="../tags/tag960.xml"/><Relationship Id="rId105" Type="http://schemas.openxmlformats.org/officeDocument/2006/relationships/tags" Target="../tags/tag965.xml"/><Relationship Id="rId8" Type="http://schemas.openxmlformats.org/officeDocument/2006/relationships/tags" Target="../tags/tag868.xml"/><Relationship Id="rId51" Type="http://schemas.openxmlformats.org/officeDocument/2006/relationships/tags" Target="../tags/tag911.xml"/><Relationship Id="rId72" Type="http://schemas.openxmlformats.org/officeDocument/2006/relationships/tags" Target="../tags/tag932.xml"/><Relationship Id="rId80" Type="http://schemas.openxmlformats.org/officeDocument/2006/relationships/tags" Target="../tags/tag940.xml"/><Relationship Id="rId85" Type="http://schemas.openxmlformats.org/officeDocument/2006/relationships/tags" Target="../tags/tag945.xml"/><Relationship Id="rId93" Type="http://schemas.openxmlformats.org/officeDocument/2006/relationships/tags" Target="../tags/tag953.xml"/><Relationship Id="rId98" Type="http://schemas.openxmlformats.org/officeDocument/2006/relationships/tags" Target="../tags/tag958.xml"/><Relationship Id="rId3" Type="http://schemas.openxmlformats.org/officeDocument/2006/relationships/tags" Target="../tags/tag863.xml"/><Relationship Id="rId12" Type="http://schemas.openxmlformats.org/officeDocument/2006/relationships/tags" Target="../tags/tag872.xml"/><Relationship Id="rId17" Type="http://schemas.openxmlformats.org/officeDocument/2006/relationships/tags" Target="../tags/tag877.xml"/><Relationship Id="rId25" Type="http://schemas.openxmlformats.org/officeDocument/2006/relationships/tags" Target="../tags/tag885.xml"/><Relationship Id="rId33" Type="http://schemas.openxmlformats.org/officeDocument/2006/relationships/tags" Target="../tags/tag893.xml"/><Relationship Id="rId38" Type="http://schemas.openxmlformats.org/officeDocument/2006/relationships/tags" Target="../tags/tag898.xml"/><Relationship Id="rId46" Type="http://schemas.openxmlformats.org/officeDocument/2006/relationships/tags" Target="../tags/tag906.xml"/><Relationship Id="rId59" Type="http://schemas.openxmlformats.org/officeDocument/2006/relationships/tags" Target="../tags/tag919.xml"/><Relationship Id="rId67" Type="http://schemas.openxmlformats.org/officeDocument/2006/relationships/tags" Target="../tags/tag927.xml"/><Relationship Id="rId103" Type="http://schemas.openxmlformats.org/officeDocument/2006/relationships/tags" Target="../tags/tag963.xml"/><Relationship Id="rId108" Type="http://schemas.openxmlformats.org/officeDocument/2006/relationships/notesSlide" Target="../notesSlides/notesSlide34.xml"/><Relationship Id="rId20" Type="http://schemas.openxmlformats.org/officeDocument/2006/relationships/tags" Target="../tags/tag880.xml"/><Relationship Id="rId41" Type="http://schemas.openxmlformats.org/officeDocument/2006/relationships/tags" Target="../tags/tag901.xml"/><Relationship Id="rId54" Type="http://schemas.openxmlformats.org/officeDocument/2006/relationships/tags" Target="../tags/tag914.xml"/><Relationship Id="rId62" Type="http://schemas.openxmlformats.org/officeDocument/2006/relationships/tags" Target="../tags/tag922.xml"/><Relationship Id="rId70" Type="http://schemas.openxmlformats.org/officeDocument/2006/relationships/tags" Target="../tags/tag930.xml"/><Relationship Id="rId75" Type="http://schemas.openxmlformats.org/officeDocument/2006/relationships/tags" Target="../tags/tag935.xml"/><Relationship Id="rId83" Type="http://schemas.openxmlformats.org/officeDocument/2006/relationships/tags" Target="../tags/tag943.xml"/><Relationship Id="rId88" Type="http://schemas.openxmlformats.org/officeDocument/2006/relationships/tags" Target="../tags/tag948.xml"/><Relationship Id="rId91" Type="http://schemas.openxmlformats.org/officeDocument/2006/relationships/tags" Target="../tags/tag951.xml"/><Relationship Id="rId96" Type="http://schemas.openxmlformats.org/officeDocument/2006/relationships/tags" Target="../tags/tag956.xml"/><Relationship Id="rId1" Type="http://schemas.openxmlformats.org/officeDocument/2006/relationships/tags" Target="../tags/tag861.xml"/><Relationship Id="rId6" Type="http://schemas.openxmlformats.org/officeDocument/2006/relationships/tags" Target="../tags/tag866.xml"/><Relationship Id="rId15" Type="http://schemas.openxmlformats.org/officeDocument/2006/relationships/tags" Target="../tags/tag875.xml"/><Relationship Id="rId23" Type="http://schemas.openxmlformats.org/officeDocument/2006/relationships/tags" Target="../tags/tag883.xml"/><Relationship Id="rId28" Type="http://schemas.openxmlformats.org/officeDocument/2006/relationships/tags" Target="../tags/tag888.xml"/><Relationship Id="rId36" Type="http://schemas.openxmlformats.org/officeDocument/2006/relationships/tags" Target="../tags/tag896.xml"/><Relationship Id="rId49" Type="http://schemas.openxmlformats.org/officeDocument/2006/relationships/tags" Target="../tags/tag909.xml"/><Relationship Id="rId57" Type="http://schemas.openxmlformats.org/officeDocument/2006/relationships/tags" Target="../tags/tag917.xml"/><Relationship Id="rId106" Type="http://schemas.openxmlformats.org/officeDocument/2006/relationships/tags" Target="../tags/tag966.xml"/><Relationship Id="rId10" Type="http://schemas.openxmlformats.org/officeDocument/2006/relationships/tags" Target="../tags/tag870.xml"/><Relationship Id="rId31" Type="http://schemas.openxmlformats.org/officeDocument/2006/relationships/tags" Target="../tags/tag891.xml"/><Relationship Id="rId44" Type="http://schemas.openxmlformats.org/officeDocument/2006/relationships/tags" Target="../tags/tag904.xml"/><Relationship Id="rId52" Type="http://schemas.openxmlformats.org/officeDocument/2006/relationships/tags" Target="../tags/tag912.xml"/><Relationship Id="rId60" Type="http://schemas.openxmlformats.org/officeDocument/2006/relationships/tags" Target="../tags/tag920.xml"/><Relationship Id="rId65" Type="http://schemas.openxmlformats.org/officeDocument/2006/relationships/tags" Target="../tags/tag925.xml"/><Relationship Id="rId73" Type="http://schemas.openxmlformats.org/officeDocument/2006/relationships/tags" Target="../tags/tag933.xml"/><Relationship Id="rId78" Type="http://schemas.openxmlformats.org/officeDocument/2006/relationships/tags" Target="../tags/tag938.xml"/><Relationship Id="rId81" Type="http://schemas.openxmlformats.org/officeDocument/2006/relationships/tags" Target="../tags/tag941.xml"/><Relationship Id="rId86" Type="http://schemas.openxmlformats.org/officeDocument/2006/relationships/tags" Target="../tags/tag946.xml"/><Relationship Id="rId94" Type="http://schemas.openxmlformats.org/officeDocument/2006/relationships/tags" Target="../tags/tag954.xml"/><Relationship Id="rId99" Type="http://schemas.openxmlformats.org/officeDocument/2006/relationships/tags" Target="../tags/tag959.xml"/><Relationship Id="rId101" Type="http://schemas.openxmlformats.org/officeDocument/2006/relationships/tags" Target="../tags/tag961.xml"/><Relationship Id="rId4" Type="http://schemas.openxmlformats.org/officeDocument/2006/relationships/tags" Target="../tags/tag864.xml"/><Relationship Id="rId9" Type="http://schemas.openxmlformats.org/officeDocument/2006/relationships/tags" Target="../tags/tag869.xml"/><Relationship Id="rId13" Type="http://schemas.openxmlformats.org/officeDocument/2006/relationships/tags" Target="../tags/tag873.xml"/><Relationship Id="rId18" Type="http://schemas.openxmlformats.org/officeDocument/2006/relationships/tags" Target="../tags/tag878.xml"/><Relationship Id="rId39" Type="http://schemas.openxmlformats.org/officeDocument/2006/relationships/tags" Target="../tags/tag899.xml"/><Relationship Id="rId34" Type="http://schemas.openxmlformats.org/officeDocument/2006/relationships/tags" Target="../tags/tag894.xml"/><Relationship Id="rId50" Type="http://schemas.openxmlformats.org/officeDocument/2006/relationships/tags" Target="../tags/tag910.xml"/><Relationship Id="rId55" Type="http://schemas.openxmlformats.org/officeDocument/2006/relationships/tags" Target="../tags/tag915.xml"/><Relationship Id="rId76" Type="http://schemas.openxmlformats.org/officeDocument/2006/relationships/tags" Target="../tags/tag936.xml"/><Relationship Id="rId97" Type="http://schemas.openxmlformats.org/officeDocument/2006/relationships/tags" Target="../tags/tag957.xml"/><Relationship Id="rId104" Type="http://schemas.openxmlformats.org/officeDocument/2006/relationships/tags" Target="../tags/tag964.xml"/></Relationships>
</file>

<file path=ppt/slides/_rels/slide42.xml.rels><?xml version="1.0" encoding="UTF-8" standalone="yes"?>
<Relationships xmlns="http://schemas.openxmlformats.org/package/2006/relationships"><Relationship Id="rId8" Type="http://schemas.openxmlformats.org/officeDocument/2006/relationships/notesSlide" Target="../notesSlides/notesSlide35.xml"/><Relationship Id="rId3" Type="http://schemas.openxmlformats.org/officeDocument/2006/relationships/tags" Target="../tags/tag969.xml"/><Relationship Id="rId7" Type="http://schemas.openxmlformats.org/officeDocument/2006/relationships/slideLayout" Target="../slideLayouts/slideLayout7.xml"/><Relationship Id="rId2" Type="http://schemas.openxmlformats.org/officeDocument/2006/relationships/tags" Target="../tags/tag968.xml"/><Relationship Id="rId1" Type="http://schemas.openxmlformats.org/officeDocument/2006/relationships/tags" Target="../tags/tag967.xml"/><Relationship Id="rId6" Type="http://schemas.openxmlformats.org/officeDocument/2006/relationships/tags" Target="../tags/tag972.xml"/><Relationship Id="rId5" Type="http://schemas.openxmlformats.org/officeDocument/2006/relationships/tags" Target="../tags/tag971.xml"/><Relationship Id="rId4" Type="http://schemas.openxmlformats.org/officeDocument/2006/relationships/tags" Target="../tags/tag970.xml"/></Relationships>
</file>

<file path=ppt/slides/_rels/slide43.xml.rels><?xml version="1.0" encoding="UTF-8" standalone="yes"?>
<Relationships xmlns="http://schemas.openxmlformats.org/package/2006/relationships"><Relationship Id="rId26" Type="http://schemas.openxmlformats.org/officeDocument/2006/relationships/tags" Target="../tags/tag998.xml"/><Relationship Id="rId117" Type="http://schemas.openxmlformats.org/officeDocument/2006/relationships/tags" Target="../tags/tag1089.xml"/><Relationship Id="rId21" Type="http://schemas.openxmlformats.org/officeDocument/2006/relationships/tags" Target="../tags/tag993.xml"/><Relationship Id="rId42" Type="http://schemas.openxmlformats.org/officeDocument/2006/relationships/tags" Target="../tags/tag1014.xml"/><Relationship Id="rId47" Type="http://schemas.openxmlformats.org/officeDocument/2006/relationships/tags" Target="../tags/tag1019.xml"/><Relationship Id="rId63" Type="http://schemas.openxmlformats.org/officeDocument/2006/relationships/tags" Target="../tags/tag1035.xml"/><Relationship Id="rId68" Type="http://schemas.openxmlformats.org/officeDocument/2006/relationships/tags" Target="../tags/tag1040.xml"/><Relationship Id="rId84" Type="http://schemas.openxmlformats.org/officeDocument/2006/relationships/tags" Target="../tags/tag1056.xml"/><Relationship Id="rId89" Type="http://schemas.openxmlformats.org/officeDocument/2006/relationships/tags" Target="../tags/tag1061.xml"/><Relationship Id="rId112" Type="http://schemas.openxmlformats.org/officeDocument/2006/relationships/tags" Target="../tags/tag1084.xml"/><Relationship Id="rId16" Type="http://schemas.openxmlformats.org/officeDocument/2006/relationships/tags" Target="../tags/tag988.xml"/><Relationship Id="rId107" Type="http://schemas.openxmlformats.org/officeDocument/2006/relationships/tags" Target="../tags/tag1079.xml"/><Relationship Id="rId11" Type="http://schemas.openxmlformats.org/officeDocument/2006/relationships/tags" Target="../tags/tag983.xml"/><Relationship Id="rId24" Type="http://schemas.openxmlformats.org/officeDocument/2006/relationships/tags" Target="../tags/tag996.xml"/><Relationship Id="rId32" Type="http://schemas.openxmlformats.org/officeDocument/2006/relationships/tags" Target="../tags/tag1004.xml"/><Relationship Id="rId37" Type="http://schemas.openxmlformats.org/officeDocument/2006/relationships/tags" Target="../tags/tag1009.xml"/><Relationship Id="rId40" Type="http://schemas.openxmlformats.org/officeDocument/2006/relationships/tags" Target="../tags/tag1012.xml"/><Relationship Id="rId45" Type="http://schemas.openxmlformats.org/officeDocument/2006/relationships/tags" Target="../tags/tag1017.xml"/><Relationship Id="rId53" Type="http://schemas.openxmlformats.org/officeDocument/2006/relationships/tags" Target="../tags/tag1025.xml"/><Relationship Id="rId58" Type="http://schemas.openxmlformats.org/officeDocument/2006/relationships/tags" Target="../tags/tag1030.xml"/><Relationship Id="rId66" Type="http://schemas.openxmlformats.org/officeDocument/2006/relationships/tags" Target="../tags/tag1038.xml"/><Relationship Id="rId74" Type="http://schemas.openxmlformats.org/officeDocument/2006/relationships/tags" Target="../tags/tag1046.xml"/><Relationship Id="rId79" Type="http://schemas.openxmlformats.org/officeDocument/2006/relationships/tags" Target="../tags/tag1051.xml"/><Relationship Id="rId87" Type="http://schemas.openxmlformats.org/officeDocument/2006/relationships/tags" Target="../tags/tag1059.xml"/><Relationship Id="rId102" Type="http://schemas.openxmlformats.org/officeDocument/2006/relationships/tags" Target="../tags/tag1074.xml"/><Relationship Id="rId110" Type="http://schemas.openxmlformats.org/officeDocument/2006/relationships/tags" Target="../tags/tag1082.xml"/><Relationship Id="rId115" Type="http://schemas.openxmlformats.org/officeDocument/2006/relationships/tags" Target="../tags/tag1087.xml"/><Relationship Id="rId5" Type="http://schemas.openxmlformats.org/officeDocument/2006/relationships/tags" Target="../tags/tag977.xml"/><Relationship Id="rId61" Type="http://schemas.openxmlformats.org/officeDocument/2006/relationships/tags" Target="../tags/tag1033.xml"/><Relationship Id="rId82" Type="http://schemas.openxmlformats.org/officeDocument/2006/relationships/tags" Target="../tags/tag1054.xml"/><Relationship Id="rId90" Type="http://schemas.openxmlformats.org/officeDocument/2006/relationships/tags" Target="../tags/tag1062.xml"/><Relationship Id="rId95" Type="http://schemas.openxmlformats.org/officeDocument/2006/relationships/tags" Target="../tags/tag1067.xml"/><Relationship Id="rId19" Type="http://schemas.openxmlformats.org/officeDocument/2006/relationships/tags" Target="../tags/tag991.xml"/><Relationship Id="rId14" Type="http://schemas.openxmlformats.org/officeDocument/2006/relationships/tags" Target="../tags/tag986.xml"/><Relationship Id="rId22" Type="http://schemas.openxmlformats.org/officeDocument/2006/relationships/tags" Target="../tags/tag994.xml"/><Relationship Id="rId27" Type="http://schemas.openxmlformats.org/officeDocument/2006/relationships/tags" Target="../tags/tag999.xml"/><Relationship Id="rId30" Type="http://schemas.openxmlformats.org/officeDocument/2006/relationships/tags" Target="../tags/tag1002.xml"/><Relationship Id="rId35" Type="http://schemas.openxmlformats.org/officeDocument/2006/relationships/tags" Target="../tags/tag1007.xml"/><Relationship Id="rId43" Type="http://schemas.openxmlformats.org/officeDocument/2006/relationships/tags" Target="../tags/tag1015.xml"/><Relationship Id="rId48" Type="http://schemas.openxmlformats.org/officeDocument/2006/relationships/tags" Target="../tags/tag1020.xml"/><Relationship Id="rId56" Type="http://schemas.openxmlformats.org/officeDocument/2006/relationships/tags" Target="../tags/tag1028.xml"/><Relationship Id="rId64" Type="http://schemas.openxmlformats.org/officeDocument/2006/relationships/tags" Target="../tags/tag1036.xml"/><Relationship Id="rId69" Type="http://schemas.openxmlformats.org/officeDocument/2006/relationships/tags" Target="../tags/tag1041.xml"/><Relationship Id="rId77" Type="http://schemas.openxmlformats.org/officeDocument/2006/relationships/tags" Target="../tags/tag1049.xml"/><Relationship Id="rId100" Type="http://schemas.openxmlformats.org/officeDocument/2006/relationships/tags" Target="../tags/tag1072.xml"/><Relationship Id="rId105" Type="http://schemas.openxmlformats.org/officeDocument/2006/relationships/tags" Target="../tags/tag1077.xml"/><Relationship Id="rId113" Type="http://schemas.openxmlformats.org/officeDocument/2006/relationships/tags" Target="../tags/tag1085.xml"/><Relationship Id="rId118" Type="http://schemas.openxmlformats.org/officeDocument/2006/relationships/slideLayout" Target="../slideLayouts/slideLayout7.xml"/><Relationship Id="rId8" Type="http://schemas.openxmlformats.org/officeDocument/2006/relationships/tags" Target="../tags/tag980.xml"/><Relationship Id="rId51" Type="http://schemas.openxmlformats.org/officeDocument/2006/relationships/tags" Target="../tags/tag1023.xml"/><Relationship Id="rId72" Type="http://schemas.openxmlformats.org/officeDocument/2006/relationships/tags" Target="../tags/tag1044.xml"/><Relationship Id="rId80" Type="http://schemas.openxmlformats.org/officeDocument/2006/relationships/tags" Target="../tags/tag1052.xml"/><Relationship Id="rId85" Type="http://schemas.openxmlformats.org/officeDocument/2006/relationships/tags" Target="../tags/tag1057.xml"/><Relationship Id="rId93" Type="http://schemas.openxmlformats.org/officeDocument/2006/relationships/tags" Target="../tags/tag1065.xml"/><Relationship Id="rId98" Type="http://schemas.openxmlformats.org/officeDocument/2006/relationships/tags" Target="../tags/tag1070.xml"/><Relationship Id="rId3" Type="http://schemas.openxmlformats.org/officeDocument/2006/relationships/tags" Target="../tags/tag975.xml"/><Relationship Id="rId12" Type="http://schemas.openxmlformats.org/officeDocument/2006/relationships/tags" Target="../tags/tag984.xml"/><Relationship Id="rId17" Type="http://schemas.openxmlformats.org/officeDocument/2006/relationships/tags" Target="../tags/tag989.xml"/><Relationship Id="rId25" Type="http://schemas.openxmlformats.org/officeDocument/2006/relationships/tags" Target="../tags/tag997.xml"/><Relationship Id="rId33" Type="http://schemas.openxmlformats.org/officeDocument/2006/relationships/tags" Target="../tags/tag1005.xml"/><Relationship Id="rId38" Type="http://schemas.openxmlformats.org/officeDocument/2006/relationships/tags" Target="../tags/tag1010.xml"/><Relationship Id="rId46" Type="http://schemas.openxmlformats.org/officeDocument/2006/relationships/tags" Target="../tags/tag1018.xml"/><Relationship Id="rId59" Type="http://schemas.openxmlformats.org/officeDocument/2006/relationships/tags" Target="../tags/tag1031.xml"/><Relationship Id="rId67" Type="http://schemas.openxmlformats.org/officeDocument/2006/relationships/tags" Target="../tags/tag1039.xml"/><Relationship Id="rId103" Type="http://schemas.openxmlformats.org/officeDocument/2006/relationships/tags" Target="../tags/tag1075.xml"/><Relationship Id="rId108" Type="http://schemas.openxmlformats.org/officeDocument/2006/relationships/tags" Target="../tags/tag1080.xml"/><Relationship Id="rId116" Type="http://schemas.openxmlformats.org/officeDocument/2006/relationships/tags" Target="../tags/tag1088.xml"/><Relationship Id="rId20" Type="http://schemas.openxmlformats.org/officeDocument/2006/relationships/tags" Target="../tags/tag992.xml"/><Relationship Id="rId41" Type="http://schemas.openxmlformats.org/officeDocument/2006/relationships/tags" Target="../tags/tag1013.xml"/><Relationship Id="rId54" Type="http://schemas.openxmlformats.org/officeDocument/2006/relationships/tags" Target="../tags/tag1026.xml"/><Relationship Id="rId62" Type="http://schemas.openxmlformats.org/officeDocument/2006/relationships/tags" Target="../tags/tag1034.xml"/><Relationship Id="rId70" Type="http://schemas.openxmlformats.org/officeDocument/2006/relationships/tags" Target="../tags/tag1042.xml"/><Relationship Id="rId75" Type="http://schemas.openxmlformats.org/officeDocument/2006/relationships/tags" Target="../tags/tag1047.xml"/><Relationship Id="rId83" Type="http://schemas.openxmlformats.org/officeDocument/2006/relationships/tags" Target="../tags/tag1055.xml"/><Relationship Id="rId88" Type="http://schemas.openxmlformats.org/officeDocument/2006/relationships/tags" Target="../tags/tag1060.xml"/><Relationship Id="rId91" Type="http://schemas.openxmlformats.org/officeDocument/2006/relationships/tags" Target="../tags/tag1063.xml"/><Relationship Id="rId96" Type="http://schemas.openxmlformats.org/officeDocument/2006/relationships/tags" Target="../tags/tag1068.xml"/><Relationship Id="rId111" Type="http://schemas.openxmlformats.org/officeDocument/2006/relationships/tags" Target="../tags/tag1083.xml"/><Relationship Id="rId1" Type="http://schemas.openxmlformats.org/officeDocument/2006/relationships/tags" Target="../tags/tag973.xml"/><Relationship Id="rId6" Type="http://schemas.openxmlformats.org/officeDocument/2006/relationships/tags" Target="../tags/tag978.xml"/><Relationship Id="rId15" Type="http://schemas.openxmlformats.org/officeDocument/2006/relationships/tags" Target="../tags/tag987.xml"/><Relationship Id="rId23" Type="http://schemas.openxmlformats.org/officeDocument/2006/relationships/tags" Target="../tags/tag995.xml"/><Relationship Id="rId28" Type="http://schemas.openxmlformats.org/officeDocument/2006/relationships/tags" Target="../tags/tag1000.xml"/><Relationship Id="rId36" Type="http://schemas.openxmlformats.org/officeDocument/2006/relationships/tags" Target="../tags/tag1008.xml"/><Relationship Id="rId49" Type="http://schemas.openxmlformats.org/officeDocument/2006/relationships/tags" Target="../tags/tag1021.xml"/><Relationship Id="rId57" Type="http://schemas.openxmlformats.org/officeDocument/2006/relationships/tags" Target="../tags/tag1029.xml"/><Relationship Id="rId106" Type="http://schemas.openxmlformats.org/officeDocument/2006/relationships/tags" Target="../tags/tag1078.xml"/><Relationship Id="rId114" Type="http://schemas.openxmlformats.org/officeDocument/2006/relationships/tags" Target="../tags/tag1086.xml"/><Relationship Id="rId119" Type="http://schemas.openxmlformats.org/officeDocument/2006/relationships/notesSlide" Target="../notesSlides/notesSlide36.xml"/><Relationship Id="rId10" Type="http://schemas.openxmlformats.org/officeDocument/2006/relationships/tags" Target="../tags/tag982.xml"/><Relationship Id="rId31" Type="http://schemas.openxmlformats.org/officeDocument/2006/relationships/tags" Target="../tags/tag1003.xml"/><Relationship Id="rId44" Type="http://schemas.openxmlformats.org/officeDocument/2006/relationships/tags" Target="../tags/tag1016.xml"/><Relationship Id="rId52" Type="http://schemas.openxmlformats.org/officeDocument/2006/relationships/tags" Target="../tags/tag1024.xml"/><Relationship Id="rId60" Type="http://schemas.openxmlformats.org/officeDocument/2006/relationships/tags" Target="../tags/tag1032.xml"/><Relationship Id="rId65" Type="http://schemas.openxmlformats.org/officeDocument/2006/relationships/tags" Target="../tags/tag1037.xml"/><Relationship Id="rId73" Type="http://schemas.openxmlformats.org/officeDocument/2006/relationships/tags" Target="../tags/tag1045.xml"/><Relationship Id="rId78" Type="http://schemas.openxmlformats.org/officeDocument/2006/relationships/tags" Target="../tags/tag1050.xml"/><Relationship Id="rId81" Type="http://schemas.openxmlformats.org/officeDocument/2006/relationships/tags" Target="../tags/tag1053.xml"/><Relationship Id="rId86" Type="http://schemas.openxmlformats.org/officeDocument/2006/relationships/tags" Target="../tags/tag1058.xml"/><Relationship Id="rId94" Type="http://schemas.openxmlformats.org/officeDocument/2006/relationships/tags" Target="../tags/tag1066.xml"/><Relationship Id="rId99" Type="http://schemas.openxmlformats.org/officeDocument/2006/relationships/tags" Target="../tags/tag1071.xml"/><Relationship Id="rId101" Type="http://schemas.openxmlformats.org/officeDocument/2006/relationships/tags" Target="../tags/tag1073.xml"/><Relationship Id="rId4" Type="http://schemas.openxmlformats.org/officeDocument/2006/relationships/tags" Target="../tags/tag976.xml"/><Relationship Id="rId9" Type="http://schemas.openxmlformats.org/officeDocument/2006/relationships/tags" Target="../tags/tag981.xml"/><Relationship Id="rId13" Type="http://schemas.openxmlformats.org/officeDocument/2006/relationships/tags" Target="../tags/tag985.xml"/><Relationship Id="rId18" Type="http://schemas.openxmlformats.org/officeDocument/2006/relationships/tags" Target="../tags/tag990.xml"/><Relationship Id="rId39" Type="http://schemas.openxmlformats.org/officeDocument/2006/relationships/tags" Target="../tags/tag1011.xml"/><Relationship Id="rId109" Type="http://schemas.openxmlformats.org/officeDocument/2006/relationships/tags" Target="../tags/tag1081.xml"/><Relationship Id="rId34" Type="http://schemas.openxmlformats.org/officeDocument/2006/relationships/tags" Target="../tags/tag1006.xml"/><Relationship Id="rId50" Type="http://schemas.openxmlformats.org/officeDocument/2006/relationships/tags" Target="../tags/tag1022.xml"/><Relationship Id="rId55" Type="http://schemas.openxmlformats.org/officeDocument/2006/relationships/tags" Target="../tags/tag1027.xml"/><Relationship Id="rId76" Type="http://schemas.openxmlformats.org/officeDocument/2006/relationships/tags" Target="../tags/tag1048.xml"/><Relationship Id="rId97" Type="http://schemas.openxmlformats.org/officeDocument/2006/relationships/tags" Target="../tags/tag1069.xml"/><Relationship Id="rId104" Type="http://schemas.openxmlformats.org/officeDocument/2006/relationships/tags" Target="../tags/tag1076.xml"/><Relationship Id="rId7" Type="http://schemas.openxmlformats.org/officeDocument/2006/relationships/tags" Target="../tags/tag979.xml"/><Relationship Id="rId71" Type="http://schemas.openxmlformats.org/officeDocument/2006/relationships/tags" Target="../tags/tag1043.xml"/><Relationship Id="rId92" Type="http://schemas.openxmlformats.org/officeDocument/2006/relationships/tags" Target="../tags/tag1064.xml"/><Relationship Id="rId2" Type="http://schemas.openxmlformats.org/officeDocument/2006/relationships/tags" Target="../tags/tag974.xml"/><Relationship Id="rId29" Type="http://schemas.openxmlformats.org/officeDocument/2006/relationships/tags" Target="../tags/tag1001.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custDataLst>
              <p:tags r:id="rId1"/>
            </p:custDataLst>
          </p:nvPr>
        </p:nvSpPr>
        <p:spPr/>
        <p:txBody>
          <a:bodyPr/>
          <a:lstStyle/>
          <a:p>
            <a:r>
              <a:rPr lang="en-US" smtClean="0"/>
              <a:t>A Processor</a:t>
            </a:r>
            <a:endParaRPr lang="en-US" dirty="0"/>
          </a:p>
        </p:txBody>
      </p:sp>
      <p:sp>
        <p:nvSpPr>
          <p:cNvPr id="3" name="Subtitle 2"/>
          <p:cNvSpPr>
            <a:spLocks noGrp="1"/>
          </p:cNvSpPr>
          <p:nvPr>
            <p:ph type="body" sz="quarter" idx="13"/>
            <p:custDataLst>
              <p:tags r:id="rId2"/>
            </p:custDataLst>
          </p:nvPr>
        </p:nvSpPr>
        <p:spPr/>
        <p:txBody>
          <a:bodyPr/>
          <a:lstStyle/>
          <a:p>
            <a:r>
              <a:rPr lang="en-US" dirty="0" smtClean="0"/>
              <a:t>See: P&amp;H Chapter 2.16-20, </a:t>
            </a:r>
            <a:r>
              <a:rPr lang="en-US" dirty="0" smtClean="0"/>
              <a:t>4.1-4</a:t>
            </a:r>
            <a:endParaRPr lang="en-US" dirty="0"/>
          </a:p>
        </p:txBody>
      </p:sp>
      <p:sp>
        <p:nvSpPr>
          <p:cNvPr id="5123" name="Comment 3"/>
          <p:cNvSpPr>
            <a:spLocks noRot="1" noChangeAspect="1" noEditPoints="1" noChangeArrowheads="1" noChangeShapeType="1" noTextEdit="1"/>
          </p:cNvSpPr>
          <p:nvPr>
            <p:custDataLst>
              <p:tags r:id="rId3"/>
            </p:custDataLst>
          </p:nvPr>
        </p:nvSpPr>
        <p:spPr bwMode="auto">
          <a:xfrm>
            <a:off x="-4198938" y="29992638"/>
            <a:ext cx="0" cy="0"/>
          </a:xfrm>
          <a:custGeom>
            <a:avLst/>
            <a:gdLst>
              <a:gd name="T0" fmla="+- 0 -186 -186"/>
              <a:gd name="T1" fmla="*/ T0 w 1"/>
              <a:gd name="T2" fmla="+- 0 1328 1328"/>
              <a:gd name="T3" fmla="*/ 1328 h 1"/>
              <a:gd name="T4" fmla="+- 0 -186 -186"/>
              <a:gd name="T5" fmla="*/ T4 w 1"/>
              <a:gd name="T6" fmla="+- 0 1328 1328"/>
              <a:gd name="T7" fmla="*/ 1328 h 1"/>
            </a:gdLst>
            <a:ahLst/>
            <a:cxnLst>
              <a:cxn ang="0">
                <a:pos x="T1" y="T3"/>
              </a:cxn>
              <a:cxn ang="0">
                <a:pos x="T5" y="T7"/>
              </a:cxn>
            </a:cxnLst>
            <a:rect l="0" t="0" r="r" b="b"/>
            <a:pathLst>
              <a:path w="1" h="1" extrusionOk="0">
                <a:moveTo>
                  <a:pt x="0" y="0"/>
                </a:moveTo>
                <a:lnTo>
                  <a:pt x="0" y="0"/>
                </a:ln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err="1" smtClean="0"/>
              <a:t>Administrivia</a:t>
            </a:r>
            <a:endParaRPr lang="en-US" dirty="0"/>
          </a:p>
        </p:txBody>
      </p:sp>
      <p:sp>
        <p:nvSpPr>
          <p:cNvPr id="4" name="Content Placeholder 3"/>
          <p:cNvSpPr>
            <a:spLocks noGrp="1"/>
          </p:cNvSpPr>
          <p:nvPr>
            <p:ph idx="1"/>
          </p:nvPr>
        </p:nvSpPr>
        <p:spPr>
          <a:xfrm>
            <a:off x="152400" y="762000"/>
            <a:ext cx="9144000" cy="5943600"/>
          </a:xfrm>
        </p:spPr>
        <p:txBody>
          <a:bodyPr>
            <a:normAutofit lnSpcReduction="10000"/>
          </a:bodyPr>
          <a:lstStyle/>
          <a:p>
            <a:pPr marL="0" indent="0"/>
            <a:r>
              <a:rPr lang="en-US" sz="2800" b="1" i="1" dirty="0" smtClean="0">
                <a:solidFill>
                  <a:srgbClr val="FFFF00"/>
                </a:solidFill>
              </a:rPr>
              <a:t>Required</a:t>
            </a:r>
            <a:r>
              <a:rPr lang="en-US" sz="2800" dirty="0" smtClean="0">
                <a:solidFill>
                  <a:srgbClr val="FFFF00"/>
                </a:solidFill>
              </a:rPr>
              <a:t>: </a:t>
            </a:r>
            <a:r>
              <a:rPr lang="en-US" sz="2800" dirty="0" smtClean="0">
                <a:solidFill>
                  <a:srgbClr val="FFFF00"/>
                </a:solidFill>
              </a:rPr>
              <a:t>partner for group project</a:t>
            </a:r>
            <a:endParaRPr lang="en-US" sz="2800" dirty="0" smtClean="0">
              <a:solidFill>
                <a:srgbClr val="FFFF00"/>
              </a:solidFill>
            </a:endParaRPr>
          </a:p>
          <a:p>
            <a:pPr marL="0" indent="0">
              <a:buNone/>
            </a:pPr>
            <a:endParaRPr lang="en-US" dirty="0"/>
          </a:p>
          <a:p>
            <a:pPr marL="0" indent="0">
              <a:buNone/>
            </a:pPr>
            <a:r>
              <a:rPr lang="en-US" sz="2800" dirty="0" smtClean="0">
                <a:solidFill>
                  <a:srgbClr val="FFFF00"/>
                </a:solidFill>
              </a:rPr>
              <a:t>Project1 (PA1) and Homework2</a:t>
            </a:r>
            <a:r>
              <a:rPr lang="en-US" sz="2800" dirty="0" smtClean="0">
                <a:solidFill>
                  <a:srgbClr val="FFFF00"/>
                </a:solidFill>
              </a:rPr>
              <a:t> (HW2) are both </a:t>
            </a:r>
            <a:r>
              <a:rPr lang="en-US" sz="2800" dirty="0" smtClean="0">
                <a:solidFill>
                  <a:srgbClr val="FFFF00"/>
                </a:solidFill>
              </a:rPr>
              <a:t>out</a:t>
            </a:r>
            <a:endParaRPr lang="en-US" sz="2800" dirty="0"/>
          </a:p>
          <a:p>
            <a:r>
              <a:rPr lang="en-US" sz="2800" dirty="0" smtClean="0"/>
              <a:t>PA1 Design Doc and HW2 due in </a:t>
            </a:r>
            <a:r>
              <a:rPr lang="en-US" sz="2800" dirty="0" smtClean="0"/>
              <a:t>one week, </a:t>
            </a:r>
            <a:r>
              <a:rPr lang="en-US" sz="2800" dirty="0" smtClean="0"/>
              <a:t>start early</a:t>
            </a:r>
            <a:endParaRPr lang="en-US" sz="2800" dirty="0" smtClean="0"/>
          </a:p>
          <a:p>
            <a:r>
              <a:rPr lang="en-US" sz="2800" dirty="0" smtClean="0"/>
              <a:t>Work </a:t>
            </a:r>
            <a:r>
              <a:rPr lang="en-US" sz="2800" dirty="0" smtClean="0">
                <a:solidFill>
                  <a:srgbClr val="FFFF00"/>
                </a:solidFill>
              </a:rPr>
              <a:t>alone </a:t>
            </a:r>
            <a:r>
              <a:rPr lang="en-US" sz="2800" dirty="0" smtClean="0"/>
              <a:t>on HW2, but in</a:t>
            </a:r>
            <a:r>
              <a:rPr lang="en-US" sz="2800" dirty="0" smtClean="0">
                <a:solidFill>
                  <a:schemeClr val="accent1"/>
                </a:solidFill>
              </a:rPr>
              <a:t> group</a:t>
            </a:r>
            <a:r>
              <a:rPr lang="en-US" sz="2800" dirty="0" smtClean="0"/>
              <a:t> for PA1</a:t>
            </a:r>
            <a:endParaRPr lang="en-US" sz="2800" dirty="0" smtClean="0">
              <a:solidFill>
                <a:srgbClr val="FFFF00"/>
              </a:solidFill>
            </a:endParaRPr>
          </a:p>
          <a:p>
            <a:r>
              <a:rPr lang="en-US" sz="2800" dirty="0" smtClean="0">
                <a:solidFill>
                  <a:srgbClr val="FFFF00"/>
                </a:solidFill>
              </a:rPr>
              <a:t>Save your work!</a:t>
            </a:r>
          </a:p>
          <a:p>
            <a:pPr lvl="1"/>
            <a:r>
              <a:rPr lang="en-US" sz="2400" b="1" i="1" dirty="0" smtClean="0"/>
              <a:t>Save often</a:t>
            </a:r>
            <a:r>
              <a:rPr lang="en-US" sz="2400" dirty="0" smtClean="0"/>
              <a:t>.  Verify file is non-zero.  Periodically save to </a:t>
            </a:r>
            <a:r>
              <a:rPr lang="en-US" sz="2400" dirty="0" err="1"/>
              <a:t>D</a:t>
            </a:r>
            <a:r>
              <a:rPr lang="en-US" sz="2400" dirty="0" err="1" smtClean="0"/>
              <a:t>ropbox</a:t>
            </a:r>
            <a:r>
              <a:rPr lang="en-US" sz="2400" dirty="0" smtClean="0"/>
              <a:t>, email.</a:t>
            </a:r>
            <a:endParaRPr lang="en-US" sz="2400" dirty="0"/>
          </a:p>
          <a:p>
            <a:pPr lvl="1"/>
            <a:r>
              <a:rPr lang="en-US" sz="2400" dirty="0" smtClean="0">
                <a:solidFill>
                  <a:schemeClr val="accent1"/>
                </a:solidFill>
              </a:rPr>
              <a:t>Beware of </a:t>
            </a:r>
            <a:r>
              <a:rPr lang="en-US" sz="2400" dirty="0" err="1" smtClean="0">
                <a:solidFill>
                  <a:schemeClr val="accent1"/>
                </a:solidFill>
              </a:rPr>
              <a:t>MacOSX</a:t>
            </a:r>
            <a:r>
              <a:rPr lang="en-US" sz="2400" dirty="0" smtClean="0">
                <a:solidFill>
                  <a:schemeClr val="accent1"/>
                </a:solidFill>
              </a:rPr>
              <a:t> 10.5 (leopard) and 10.6 (snow-leopard)</a:t>
            </a:r>
            <a:endParaRPr lang="en-US" sz="2400" dirty="0">
              <a:solidFill>
                <a:schemeClr val="accent1"/>
              </a:solidFill>
            </a:endParaRPr>
          </a:p>
          <a:p>
            <a:endParaRPr lang="en-US" sz="2800" dirty="0" smtClean="0">
              <a:solidFill>
                <a:schemeClr val="accent1"/>
              </a:solidFill>
            </a:endParaRPr>
          </a:p>
          <a:p>
            <a:r>
              <a:rPr lang="en-US" sz="2800" dirty="0" smtClean="0"/>
              <a:t>Use your resources</a:t>
            </a:r>
          </a:p>
          <a:p>
            <a:pPr lvl="1"/>
            <a:r>
              <a:rPr lang="en-US" sz="2400" dirty="0" smtClean="0"/>
              <a:t>Lab Section, Piazza.com, Office Hours,  Homework Help Session,</a:t>
            </a:r>
          </a:p>
          <a:p>
            <a:pPr lvl="1"/>
            <a:r>
              <a:rPr lang="en-US" sz="2400" dirty="0" smtClean="0"/>
              <a:t>Class notes, book, Sections, </a:t>
            </a:r>
            <a:r>
              <a:rPr lang="en-US" sz="2400" dirty="0" err="1" smtClean="0"/>
              <a:t>CSUGLab</a:t>
            </a:r>
            <a:endParaRPr lang="en-US" sz="2400" dirty="0" smtClean="0"/>
          </a:p>
          <a:p>
            <a:pPr marL="0" indent="0">
              <a:buNone/>
            </a:pPr>
            <a:endParaRPr lang="en-US" sz="3300" dirty="0" smtClean="0"/>
          </a:p>
        </p:txBody>
      </p:sp>
    </p:spTree>
    <p:extLst>
      <p:ext uri="{BB962C8B-B14F-4D97-AF65-F5344CB8AC3E}">
        <p14:creationId xmlns:p14="http://schemas.microsoft.com/office/powerpoint/2010/main" val="11747213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err="1" smtClean="0"/>
              <a:t>Administrivia</a:t>
            </a:r>
            <a:endParaRPr lang="en-US" dirty="0"/>
          </a:p>
        </p:txBody>
      </p:sp>
      <p:sp>
        <p:nvSpPr>
          <p:cNvPr id="4" name="Content Placeholder 3"/>
          <p:cNvSpPr>
            <a:spLocks noGrp="1"/>
          </p:cNvSpPr>
          <p:nvPr>
            <p:ph idx="1"/>
          </p:nvPr>
        </p:nvSpPr>
        <p:spPr>
          <a:xfrm>
            <a:off x="228600" y="762000"/>
            <a:ext cx="9144000" cy="5943600"/>
          </a:xfrm>
        </p:spPr>
        <p:txBody>
          <a:bodyPr>
            <a:normAutofit/>
          </a:bodyPr>
          <a:lstStyle/>
          <a:p>
            <a:pPr marL="0" indent="0">
              <a:buNone/>
            </a:pPr>
            <a:r>
              <a:rPr lang="en-US" sz="2800" dirty="0" smtClean="0"/>
              <a:t>Check online syllabus/schedule </a:t>
            </a:r>
            <a:endParaRPr lang="en-US" sz="2800" dirty="0"/>
          </a:p>
          <a:p>
            <a:pPr marL="91440" lvl="1" indent="-274320">
              <a:buSzPct val="85000"/>
              <a:buFont typeface="Arial"/>
              <a:buChar char="•"/>
            </a:pPr>
            <a:r>
              <a:rPr lang="en-US" sz="2400" dirty="0" smtClean="0">
                <a:solidFill>
                  <a:srgbClr val="FFFF00"/>
                </a:solidFill>
              </a:rPr>
              <a:t>http</a:t>
            </a:r>
            <a:r>
              <a:rPr lang="en-US" sz="2400" dirty="0">
                <a:solidFill>
                  <a:srgbClr val="FFFF00"/>
                </a:solidFill>
              </a:rPr>
              <a:t>://www.cs.cornell.edu/Courses/CS3410/2012sp/schedule.html</a:t>
            </a:r>
            <a:endParaRPr lang="en-US" sz="2400" dirty="0"/>
          </a:p>
          <a:p>
            <a:r>
              <a:rPr lang="en-US" sz="2400" dirty="0" smtClean="0"/>
              <a:t>Slides and Reading for lectures</a:t>
            </a:r>
          </a:p>
          <a:p>
            <a:r>
              <a:rPr lang="en-US" sz="2400" dirty="0" smtClean="0"/>
              <a:t>Office Hours</a:t>
            </a:r>
          </a:p>
          <a:p>
            <a:r>
              <a:rPr lang="en-US" sz="2400" dirty="0" smtClean="0"/>
              <a:t>Homework and Programming Assignments</a:t>
            </a:r>
          </a:p>
          <a:p>
            <a:r>
              <a:rPr lang="en-US" sz="2400" dirty="0" smtClean="0"/>
              <a:t>Prelims (in evenings): </a:t>
            </a:r>
          </a:p>
          <a:p>
            <a:pPr lvl="1"/>
            <a:r>
              <a:rPr lang="en-US" sz="2000" dirty="0" smtClean="0">
                <a:solidFill>
                  <a:srgbClr val="FFFF00"/>
                </a:solidFill>
              </a:rPr>
              <a:t>Tuesday, February 28</a:t>
            </a:r>
            <a:r>
              <a:rPr lang="en-US" sz="2000" baseline="30000" dirty="0" smtClean="0">
                <a:solidFill>
                  <a:srgbClr val="FFFF00"/>
                </a:solidFill>
              </a:rPr>
              <a:t>th</a:t>
            </a:r>
            <a:r>
              <a:rPr lang="en-US" sz="2000" dirty="0" smtClean="0">
                <a:solidFill>
                  <a:srgbClr val="FFFF00"/>
                </a:solidFill>
              </a:rPr>
              <a:t> </a:t>
            </a:r>
          </a:p>
          <a:p>
            <a:pPr lvl="1"/>
            <a:r>
              <a:rPr lang="en-US" sz="2000" dirty="0" smtClean="0">
                <a:solidFill>
                  <a:srgbClr val="FFFF00"/>
                </a:solidFill>
              </a:rPr>
              <a:t>Thursday, March 29</a:t>
            </a:r>
            <a:r>
              <a:rPr lang="en-US" sz="2000" baseline="30000" dirty="0" smtClean="0">
                <a:solidFill>
                  <a:srgbClr val="FFFF00"/>
                </a:solidFill>
              </a:rPr>
              <a:t>th</a:t>
            </a:r>
            <a:r>
              <a:rPr lang="en-US" sz="2000" dirty="0" smtClean="0">
                <a:solidFill>
                  <a:srgbClr val="FFFF00"/>
                </a:solidFill>
              </a:rPr>
              <a:t> </a:t>
            </a:r>
          </a:p>
          <a:p>
            <a:pPr lvl="1"/>
            <a:r>
              <a:rPr lang="en-US" sz="2000" dirty="0" smtClean="0">
                <a:solidFill>
                  <a:srgbClr val="FFFF00"/>
                </a:solidFill>
              </a:rPr>
              <a:t>Thursday, April 26</a:t>
            </a:r>
            <a:r>
              <a:rPr lang="en-US" sz="2000" baseline="30000" dirty="0" smtClean="0">
                <a:solidFill>
                  <a:srgbClr val="FFFF00"/>
                </a:solidFill>
              </a:rPr>
              <a:t>th</a:t>
            </a:r>
            <a:r>
              <a:rPr lang="en-US" sz="2000" dirty="0" smtClean="0">
                <a:solidFill>
                  <a:srgbClr val="FFFF00"/>
                </a:solidFill>
              </a:rPr>
              <a:t> </a:t>
            </a:r>
            <a:endParaRPr lang="en-US" dirty="0"/>
          </a:p>
          <a:p>
            <a:endParaRPr lang="en-US" dirty="0"/>
          </a:p>
          <a:p>
            <a:pPr marL="0" indent="0">
              <a:buNone/>
            </a:pPr>
            <a:r>
              <a:rPr lang="en-US" sz="2800" dirty="0" smtClean="0"/>
              <a:t>Schedule is subject to change</a:t>
            </a:r>
            <a:endParaRPr lang="en-US" sz="2800" dirty="0"/>
          </a:p>
        </p:txBody>
      </p:sp>
    </p:spTree>
    <p:extLst>
      <p:ext uri="{BB962C8B-B14F-4D97-AF65-F5344CB8AC3E}">
        <p14:creationId xmlns:p14="http://schemas.microsoft.com/office/powerpoint/2010/main" val="110403541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Collaboration, Late, Re-grading Policies</a:t>
            </a:r>
            <a:endParaRPr lang="en-US" dirty="0"/>
          </a:p>
        </p:txBody>
      </p:sp>
      <p:sp>
        <p:nvSpPr>
          <p:cNvPr id="3" name="Content Placeholder 2"/>
          <p:cNvSpPr>
            <a:spLocks noGrp="1"/>
          </p:cNvSpPr>
          <p:nvPr>
            <p:ph idx="1"/>
          </p:nvPr>
        </p:nvSpPr>
        <p:spPr>
          <a:xfrm>
            <a:off x="228600" y="762000"/>
            <a:ext cx="8686800" cy="6096000"/>
          </a:xfrm>
        </p:spPr>
        <p:txBody>
          <a:bodyPr>
            <a:normAutofit fontScale="85000" lnSpcReduction="20000"/>
          </a:bodyPr>
          <a:lstStyle/>
          <a:p>
            <a:pPr marL="0" indent="0"/>
            <a:r>
              <a:rPr lang="en-US" sz="2800" dirty="0" smtClean="0"/>
              <a:t>“Black Board” Collaboration Policy</a:t>
            </a:r>
            <a:endParaRPr lang="en-US" sz="2800" dirty="0"/>
          </a:p>
          <a:p>
            <a:pPr marL="91440" lvl="1" indent="-274320">
              <a:buSzPct val="85000"/>
              <a:buFont typeface="Arial"/>
              <a:buChar char="•"/>
            </a:pPr>
            <a:r>
              <a:rPr lang="en-US" sz="2400" dirty="0" smtClean="0"/>
              <a:t>Can discuss approach together on a “black board”</a:t>
            </a:r>
          </a:p>
          <a:p>
            <a:pPr marL="91440" lvl="1" indent="-274320">
              <a:buSzPct val="85000"/>
              <a:buFont typeface="Arial"/>
              <a:buChar char="•"/>
            </a:pPr>
            <a:r>
              <a:rPr lang="en-US" sz="2400" dirty="0" smtClean="0">
                <a:solidFill>
                  <a:schemeClr val="accent1"/>
                </a:solidFill>
              </a:rPr>
              <a:t>Leave and write up solution independently</a:t>
            </a:r>
          </a:p>
          <a:p>
            <a:pPr marL="91440" lvl="1" indent="-274320">
              <a:buSzPct val="85000"/>
              <a:buFont typeface="Arial"/>
              <a:buChar char="•"/>
            </a:pPr>
            <a:r>
              <a:rPr lang="en-US" sz="2400" dirty="0" smtClean="0"/>
              <a:t>Do not copy solutions</a:t>
            </a:r>
          </a:p>
          <a:p>
            <a:pPr marL="91440" lvl="1" indent="-274320">
              <a:buSzPct val="85000"/>
              <a:buFont typeface="Arial"/>
              <a:buChar char="•"/>
            </a:pPr>
            <a:endParaRPr lang="en-US" sz="2400" dirty="0" smtClean="0"/>
          </a:p>
          <a:p>
            <a:pPr marL="0" lvl="1" indent="0">
              <a:buSzPct val="85000"/>
              <a:buNone/>
            </a:pPr>
            <a:r>
              <a:rPr lang="en-US" dirty="0"/>
              <a:t>Late Policy</a:t>
            </a:r>
          </a:p>
          <a:p>
            <a:pPr marL="91440" lvl="1" indent="-274320">
              <a:buSzPct val="85000"/>
              <a:buFont typeface="Arial"/>
              <a:buChar char="•"/>
            </a:pPr>
            <a:r>
              <a:rPr lang="en-US" sz="2400" dirty="0"/>
              <a:t>Each person has a </a:t>
            </a:r>
            <a:r>
              <a:rPr lang="en-US" sz="2400" dirty="0">
                <a:solidFill>
                  <a:schemeClr val="accent1"/>
                </a:solidFill>
              </a:rPr>
              <a:t>total of </a:t>
            </a:r>
            <a:r>
              <a:rPr lang="en-US" sz="2400" b="1" i="1" dirty="0">
                <a:solidFill>
                  <a:schemeClr val="accent1"/>
                </a:solidFill>
              </a:rPr>
              <a:t>four</a:t>
            </a:r>
            <a:r>
              <a:rPr lang="en-US" sz="2400" dirty="0">
                <a:solidFill>
                  <a:schemeClr val="accent1"/>
                </a:solidFill>
              </a:rPr>
              <a:t> “slip days”</a:t>
            </a:r>
          </a:p>
          <a:p>
            <a:pPr marL="91440" lvl="1" indent="-274320">
              <a:buSzPct val="85000"/>
              <a:buFont typeface="Arial"/>
              <a:buChar char="•"/>
            </a:pPr>
            <a:r>
              <a:rPr lang="en-US" sz="2400" dirty="0">
                <a:solidFill>
                  <a:schemeClr val="accent1"/>
                </a:solidFill>
              </a:rPr>
              <a:t>Max of </a:t>
            </a:r>
            <a:r>
              <a:rPr lang="en-US" sz="2400" b="1" i="1" dirty="0">
                <a:solidFill>
                  <a:schemeClr val="accent1"/>
                </a:solidFill>
              </a:rPr>
              <a:t>two</a:t>
            </a:r>
            <a:r>
              <a:rPr lang="en-US" sz="2400" dirty="0">
                <a:solidFill>
                  <a:schemeClr val="accent1"/>
                </a:solidFill>
              </a:rPr>
              <a:t> slip days </a:t>
            </a:r>
            <a:r>
              <a:rPr lang="en-US" sz="2400" dirty="0"/>
              <a:t>for any individual </a:t>
            </a:r>
            <a:r>
              <a:rPr lang="en-US" sz="2400" dirty="0" smtClean="0"/>
              <a:t>assignment</a:t>
            </a:r>
          </a:p>
          <a:p>
            <a:pPr marL="91440" lvl="1" indent="-274320">
              <a:buSzPct val="85000"/>
              <a:buFont typeface="Arial"/>
              <a:buChar char="•"/>
            </a:pPr>
            <a:r>
              <a:rPr lang="en-US" sz="2400" dirty="0" smtClean="0">
                <a:solidFill>
                  <a:schemeClr val="accent1"/>
                </a:solidFill>
              </a:rPr>
              <a:t>Slip days deducted first </a:t>
            </a:r>
            <a:r>
              <a:rPr lang="en-US" sz="2400" dirty="0" smtClean="0"/>
              <a:t>for </a:t>
            </a:r>
            <a:r>
              <a:rPr lang="en-US" sz="2400" i="1" dirty="0" smtClean="0"/>
              <a:t>any</a:t>
            </a:r>
            <a:r>
              <a:rPr lang="en-US" sz="2400" dirty="0" smtClean="0"/>
              <a:t> late assignment, </a:t>
            </a:r>
          </a:p>
          <a:p>
            <a:pPr marL="0" lvl="1" indent="0">
              <a:buSzPct val="85000"/>
              <a:buNone/>
            </a:pPr>
            <a:r>
              <a:rPr lang="en-US" sz="2400" dirty="0"/>
              <a:t> </a:t>
            </a:r>
            <a:r>
              <a:rPr lang="en-US" sz="2400" dirty="0" smtClean="0"/>
              <a:t>   cannot selectively apply slip days</a:t>
            </a:r>
            <a:endParaRPr lang="en-US" sz="2400" dirty="0"/>
          </a:p>
          <a:p>
            <a:pPr marL="91440" lvl="1" indent="-274320">
              <a:buSzPct val="85000"/>
              <a:buFont typeface="Arial"/>
              <a:buChar char="•"/>
            </a:pPr>
            <a:r>
              <a:rPr lang="en-US" sz="2400" dirty="0"/>
              <a:t>For projects, slip days are deducted from all partners </a:t>
            </a:r>
          </a:p>
          <a:p>
            <a:pPr marL="91440" lvl="1" indent="-274320">
              <a:buSzPct val="85000"/>
              <a:buFont typeface="Arial"/>
              <a:buChar char="•"/>
            </a:pPr>
            <a:r>
              <a:rPr lang="en-US" sz="2400" dirty="0"/>
              <a:t>20% deducted per day late after slip days are </a:t>
            </a:r>
            <a:r>
              <a:rPr lang="en-US" sz="2400" dirty="0" smtClean="0"/>
              <a:t>exhausted</a:t>
            </a:r>
          </a:p>
          <a:p>
            <a:pPr marL="91440" lvl="1" indent="-274320">
              <a:buSzPct val="85000"/>
              <a:buFont typeface="Arial"/>
              <a:buChar char="•"/>
            </a:pPr>
            <a:endParaRPr lang="en-US" sz="2400" dirty="0"/>
          </a:p>
          <a:p>
            <a:pPr marL="0" lvl="1" indent="0">
              <a:buSzPct val="85000"/>
              <a:buNone/>
            </a:pPr>
            <a:r>
              <a:rPr lang="en-US" dirty="0" err="1"/>
              <a:t>Regrade</a:t>
            </a:r>
            <a:r>
              <a:rPr lang="en-US" dirty="0"/>
              <a:t> policy</a:t>
            </a:r>
          </a:p>
          <a:p>
            <a:pPr marL="91440" lvl="1" indent="-274320">
              <a:buSzPct val="85000"/>
              <a:buFont typeface="Arial"/>
              <a:buChar char="•"/>
            </a:pPr>
            <a:r>
              <a:rPr lang="en-US" sz="2400" dirty="0"/>
              <a:t>Submit written request to lead TA, </a:t>
            </a:r>
          </a:p>
          <a:p>
            <a:pPr marL="0" lvl="1" indent="0">
              <a:buSzPct val="85000"/>
              <a:buNone/>
            </a:pPr>
            <a:r>
              <a:rPr lang="en-US" sz="2400" dirty="0"/>
              <a:t>	and lead TA will pick a different grader </a:t>
            </a:r>
          </a:p>
          <a:p>
            <a:pPr marL="91440" lvl="1" indent="-274320">
              <a:buSzPct val="85000"/>
              <a:buFont typeface="Arial"/>
              <a:buChar char="•"/>
            </a:pPr>
            <a:r>
              <a:rPr lang="en-US" sz="2400" dirty="0"/>
              <a:t>Submit another written request, </a:t>
            </a:r>
          </a:p>
          <a:p>
            <a:pPr marL="0" lvl="1" indent="0">
              <a:buSzPct val="85000"/>
              <a:buNone/>
            </a:pPr>
            <a:r>
              <a:rPr lang="en-US" sz="2400" dirty="0"/>
              <a:t>	lead TA will </a:t>
            </a:r>
            <a:r>
              <a:rPr lang="en-US" sz="2400" dirty="0" err="1"/>
              <a:t>regrade</a:t>
            </a:r>
            <a:r>
              <a:rPr lang="en-US" sz="2400" dirty="0"/>
              <a:t> directly </a:t>
            </a:r>
          </a:p>
          <a:p>
            <a:pPr marL="91440" lvl="1" indent="-274320">
              <a:buSzPct val="85000"/>
              <a:buFont typeface="Arial"/>
              <a:buChar char="•"/>
            </a:pPr>
            <a:r>
              <a:rPr lang="en-US" sz="2400" dirty="0"/>
              <a:t>Submit yet another written request for professor to </a:t>
            </a:r>
            <a:r>
              <a:rPr lang="en-US" sz="2400" dirty="0" err="1"/>
              <a:t>regrade</a:t>
            </a:r>
            <a:r>
              <a:rPr lang="en-US" sz="2400" dirty="0"/>
              <a:t>.</a:t>
            </a:r>
          </a:p>
          <a:p>
            <a:pPr marL="91440" lvl="1" indent="-274320">
              <a:buSzPct val="85000"/>
              <a:buFont typeface="Arial"/>
              <a:buChar char="•"/>
            </a:pPr>
            <a:endParaRPr lang="en-US" sz="2400" dirty="0">
              <a:solidFill>
                <a:srgbClr val="FFFF00"/>
              </a:solidFill>
            </a:endParaRPr>
          </a:p>
          <a:p>
            <a:endParaRPr lang="en-US" dirty="0"/>
          </a:p>
        </p:txBody>
      </p:sp>
    </p:spTree>
    <p:extLst>
      <p:ext uri="{BB962C8B-B14F-4D97-AF65-F5344CB8AC3E}">
        <p14:creationId xmlns:p14="http://schemas.microsoft.com/office/powerpoint/2010/main" val="193868948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2642" name="Rectangle 2"/>
          <p:cNvSpPr>
            <a:spLocks noGrp="1" noChangeArrowheads="1"/>
          </p:cNvSpPr>
          <p:nvPr>
            <p:ph type="title"/>
            <p:custDataLst>
              <p:tags r:id="rId1"/>
            </p:custDataLst>
          </p:nvPr>
        </p:nvSpPr>
        <p:spPr/>
        <p:txBody>
          <a:bodyPr>
            <a:noAutofit/>
          </a:bodyPr>
          <a:lstStyle/>
          <a:p>
            <a:r>
              <a:rPr lang="en-US"/>
              <a:t>Basic Computer System</a:t>
            </a:r>
          </a:p>
        </p:txBody>
      </p:sp>
      <p:sp>
        <p:nvSpPr>
          <p:cNvPr id="2032643" name="Rectangle 3"/>
          <p:cNvSpPr>
            <a:spLocks noGrp="1" noChangeArrowheads="1"/>
          </p:cNvSpPr>
          <p:nvPr>
            <p:ph idx="1"/>
            <p:custDataLst>
              <p:tags r:id="rId2"/>
            </p:custDataLst>
          </p:nvPr>
        </p:nvSpPr>
        <p:spPr>
          <a:xfrm>
            <a:off x="228600" y="533400"/>
            <a:ext cx="8686800" cy="1524000"/>
          </a:xfrm>
        </p:spPr>
        <p:txBody>
          <a:bodyPr>
            <a:noAutofit/>
          </a:bodyPr>
          <a:lstStyle/>
          <a:p>
            <a:pPr>
              <a:lnSpc>
                <a:spcPct val="92000"/>
              </a:lnSpc>
            </a:pPr>
            <a:r>
              <a:rPr lang="en-US" dirty="0" smtClean="0"/>
              <a:t>Let’s build a </a:t>
            </a:r>
            <a:r>
              <a:rPr lang="en-US" dirty="0" smtClean="0">
                <a:solidFill>
                  <a:schemeClr val="accent1"/>
                </a:solidFill>
              </a:rPr>
              <a:t>MIPS CPU</a:t>
            </a:r>
          </a:p>
          <a:p>
            <a:pPr lvl="1">
              <a:lnSpc>
                <a:spcPct val="92000"/>
              </a:lnSpc>
            </a:pPr>
            <a:r>
              <a:rPr lang="en-US" dirty="0" smtClean="0"/>
              <a:t>…but using (modified) Harvard architecture</a:t>
            </a:r>
            <a:endParaRPr lang="en-US" dirty="0"/>
          </a:p>
        </p:txBody>
      </p:sp>
      <p:sp>
        <p:nvSpPr>
          <p:cNvPr id="13" name="Rectangle 12"/>
          <p:cNvSpPr/>
          <p:nvPr>
            <p:custDataLst>
              <p:tags r:id="rId3"/>
            </p:custDataLst>
          </p:nvPr>
        </p:nvSpPr>
        <p:spPr>
          <a:xfrm>
            <a:off x="685799" y="1676400"/>
            <a:ext cx="2667000" cy="2362200"/>
          </a:xfrm>
          <a:prstGeom prst="rect">
            <a:avLst/>
          </a:prstGeom>
          <a:noFill/>
          <a:ln w="28575">
            <a:solidFill>
              <a:srgbClr val="FFFF00"/>
            </a:solidFill>
            <a:prstDash val="soli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algn="ctr" rtl="0" hangingPunct="0">
              <a:lnSpc>
                <a:spcPct val="100000"/>
              </a:lnSpc>
              <a:spcBef>
                <a:spcPts val="0"/>
              </a:spcBef>
              <a:spcAft>
                <a:spcPts val="0"/>
              </a:spcAft>
              <a:buNone/>
              <a:tabLst/>
            </a:pPr>
            <a:endParaRPr lang="en-US" sz="1800" b="0" i="0" u="none" strike="noStrike" kern="1200" dirty="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1800" b="0" i="0" u="none" strike="noStrike" kern="1200" dirty="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1800" b="0" i="0" u="none" strike="noStrike" kern="1200" dirty="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b="0" i="0" u="none" strike="noStrike" kern="1200" dirty="0" smtClean="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dirty="0" smtClean="0">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r>
              <a:rPr lang="en-US" sz="2800" b="0" i="0" u="none" strike="noStrike" kern="1200" dirty="0" smtClean="0">
                <a:ln>
                  <a:noFill/>
                </a:ln>
                <a:solidFill>
                  <a:srgbClr val="FFFFFF"/>
                </a:solidFill>
                <a:latin typeface="Calibri" pitchFamily="34" charset="0"/>
                <a:ea typeface="DejaVu Sans" pitchFamily="2"/>
                <a:cs typeface="DejaVu Sans" pitchFamily="2"/>
              </a:rPr>
              <a:t>CPU</a:t>
            </a:r>
            <a:endParaRPr lang="en-US" sz="2800" b="0" i="0" u="none" strike="noStrike" kern="1200" dirty="0">
              <a:ln>
                <a:noFill/>
              </a:ln>
              <a:solidFill>
                <a:srgbClr val="FFFFFF"/>
              </a:solidFill>
              <a:latin typeface="Calibri" pitchFamily="34" charset="0"/>
              <a:ea typeface="DejaVu Sans" pitchFamily="2"/>
              <a:cs typeface="DejaVu Sans" pitchFamily="2"/>
            </a:endParaRPr>
          </a:p>
        </p:txBody>
      </p:sp>
      <p:sp>
        <p:nvSpPr>
          <p:cNvPr id="14" name="Rectangle 13"/>
          <p:cNvSpPr/>
          <p:nvPr>
            <p:custDataLst>
              <p:tags r:id="rId4"/>
            </p:custDataLst>
          </p:nvPr>
        </p:nvSpPr>
        <p:spPr>
          <a:xfrm>
            <a:off x="838199" y="1828800"/>
            <a:ext cx="1371599" cy="457200"/>
          </a:xfrm>
          <a:prstGeom prst="rect">
            <a:avLst/>
          </a:prstGeom>
          <a:noFill/>
          <a:ln w="28575">
            <a:solidFill>
              <a:srgbClr val="FFFF00"/>
            </a:solidFill>
            <a:prstDash val="soli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algn="ctr" rtl="0" hangingPunct="0">
              <a:lnSpc>
                <a:spcPct val="100000"/>
              </a:lnSpc>
              <a:spcBef>
                <a:spcPts val="0"/>
              </a:spcBef>
              <a:spcAft>
                <a:spcPts val="0"/>
              </a:spcAft>
              <a:buNone/>
              <a:tabLst/>
            </a:pPr>
            <a:r>
              <a:rPr lang="en-US" sz="2000" b="0" i="0" u="none" strike="noStrike" kern="1200" dirty="0">
                <a:ln>
                  <a:noFill/>
                </a:ln>
                <a:solidFill>
                  <a:srgbClr val="FFFFFF"/>
                </a:solidFill>
                <a:latin typeface="Calibri" pitchFamily="34" charset="0"/>
                <a:ea typeface="DejaVu Sans" pitchFamily="2"/>
                <a:cs typeface="DejaVu Sans" pitchFamily="2"/>
              </a:rPr>
              <a:t>Registers</a:t>
            </a:r>
          </a:p>
        </p:txBody>
      </p:sp>
      <p:sp>
        <p:nvSpPr>
          <p:cNvPr id="15" name="Straight Connector 14"/>
          <p:cNvSpPr/>
          <p:nvPr>
            <p:custDataLst>
              <p:tags r:id="rId5"/>
            </p:custDataLst>
          </p:nvPr>
        </p:nvSpPr>
        <p:spPr>
          <a:xfrm>
            <a:off x="3352800" y="3124200"/>
            <a:ext cx="2514600" cy="0"/>
          </a:xfrm>
          <a:prstGeom prst="line">
            <a:avLst/>
          </a:prstGeom>
          <a:noFill/>
          <a:ln w="28575">
            <a:solidFill>
              <a:srgbClr val="FFFF00"/>
            </a:solidFill>
            <a:prstDash val="solid"/>
            <a:headEnd type="arrow" w="med" len="med"/>
            <a:tailEnd type="arrow" w="med" len="me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rtl="0" hangingPunct="0">
              <a:lnSpc>
                <a:spcPct val="100000"/>
              </a:lnSpc>
              <a:spcBef>
                <a:spcPts val="0"/>
              </a:spcBef>
              <a:spcAft>
                <a:spcPts val="0"/>
              </a:spcAft>
              <a:buNone/>
              <a:tabLst/>
            </a:pPr>
            <a:endParaRPr lang="en-US" sz="1800" b="0" i="0" u="none" strike="noStrike" kern="1200" dirty="0">
              <a:ln>
                <a:noFill/>
              </a:ln>
              <a:latin typeface="Calibri" pitchFamily="34" charset="0"/>
              <a:ea typeface="DejaVu Sans" pitchFamily="2"/>
              <a:cs typeface="DejaVu Sans" pitchFamily="2"/>
            </a:endParaRPr>
          </a:p>
        </p:txBody>
      </p:sp>
      <p:sp>
        <p:nvSpPr>
          <p:cNvPr id="16" name="Rectangle 15"/>
          <p:cNvSpPr/>
          <p:nvPr>
            <p:custDataLst>
              <p:tags r:id="rId6"/>
            </p:custDataLst>
          </p:nvPr>
        </p:nvSpPr>
        <p:spPr>
          <a:xfrm>
            <a:off x="5867400" y="1676400"/>
            <a:ext cx="2057400" cy="2362200"/>
          </a:xfrm>
          <a:prstGeom prst="rect">
            <a:avLst/>
          </a:prstGeom>
          <a:noFill/>
          <a:ln w="28575">
            <a:solidFill>
              <a:srgbClr val="FFFF00"/>
            </a:solidFill>
            <a:prstDash val="soli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algn="ctr" rtl="0" hangingPunct="0">
              <a:lnSpc>
                <a:spcPct val="100000"/>
              </a:lnSpc>
              <a:spcBef>
                <a:spcPts val="0"/>
              </a:spcBef>
              <a:spcAft>
                <a:spcPts val="0"/>
              </a:spcAft>
              <a:buNone/>
              <a:tabLst/>
            </a:pPr>
            <a:endParaRPr lang="en-US" sz="2800" b="0" i="0" u="none" strike="noStrike" kern="1200" dirty="0" smtClean="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dirty="0" smtClean="0">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b="0" i="0" u="none" strike="noStrike" kern="1200" dirty="0" smtClean="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r>
              <a:rPr lang="en-US" sz="2800" b="0" i="0" u="none" strike="noStrike" kern="1200" dirty="0" smtClean="0">
                <a:ln>
                  <a:noFill/>
                </a:ln>
                <a:solidFill>
                  <a:srgbClr val="FFFFFF"/>
                </a:solidFill>
                <a:latin typeface="Calibri" pitchFamily="34" charset="0"/>
                <a:ea typeface="DejaVu Sans" pitchFamily="2"/>
                <a:cs typeface="DejaVu Sans" pitchFamily="2"/>
              </a:rPr>
              <a:t>Data</a:t>
            </a:r>
            <a:br>
              <a:rPr lang="en-US" sz="2800" b="0" i="0" u="none" strike="noStrike" kern="1200" dirty="0" smtClean="0">
                <a:ln>
                  <a:noFill/>
                </a:ln>
                <a:solidFill>
                  <a:srgbClr val="FFFFFF"/>
                </a:solidFill>
                <a:latin typeface="Calibri" pitchFamily="34" charset="0"/>
                <a:ea typeface="DejaVu Sans" pitchFamily="2"/>
                <a:cs typeface="DejaVu Sans" pitchFamily="2"/>
              </a:rPr>
            </a:br>
            <a:r>
              <a:rPr lang="en-US" sz="2800" b="0" i="0" u="none" strike="noStrike" kern="1200" dirty="0" smtClean="0">
                <a:ln>
                  <a:noFill/>
                </a:ln>
                <a:solidFill>
                  <a:srgbClr val="FFFFFF"/>
                </a:solidFill>
                <a:latin typeface="Calibri" pitchFamily="34" charset="0"/>
                <a:ea typeface="DejaVu Sans" pitchFamily="2"/>
                <a:cs typeface="DejaVu Sans" pitchFamily="2"/>
              </a:rPr>
              <a:t>Memory</a:t>
            </a:r>
            <a:endParaRPr lang="en-US" sz="2800" b="0" i="0" u="none" strike="noStrike" kern="1200" dirty="0">
              <a:ln>
                <a:noFill/>
              </a:ln>
              <a:solidFill>
                <a:srgbClr val="FFFFFF"/>
              </a:solidFill>
              <a:latin typeface="Calibri" pitchFamily="34" charset="0"/>
              <a:ea typeface="DejaVu Sans" pitchFamily="2"/>
              <a:cs typeface="DejaVu Sans" pitchFamily="2"/>
            </a:endParaRPr>
          </a:p>
        </p:txBody>
      </p:sp>
      <p:sp>
        <p:nvSpPr>
          <p:cNvPr id="18" name="TextBox 17"/>
          <p:cNvSpPr txBox="1"/>
          <p:nvPr>
            <p:custDataLst>
              <p:tags r:id="rId7"/>
            </p:custDataLst>
          </p:nvPr>
        </p:nvSpPr>
        <p:spPr>
          <a:xfrm>
            <a:off x="3657599" y="2286000"/>
            <a:ext cx="1981200" cy="842238"/>
          </a:xfrm>
          <a:prstGeom prst="rect">
            <a:avLst/>
          </a:prstGeom>
          <a:noFill/>
          <a:ln w="28575">
            <a:noFill/>
          </a:ln>
        </p:spPr>
        <p:txBody>
          <a:bodyPr vert="horz" wrap="square" lIns="90000" tIns="45000" rIns="90000" bIns="45000" compatLnSpc="0">
            <a:spAutoFit/>
          </a:bodyPr>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algn="ctr" rtl="0" hangingPunct="0">
              <a:lnSpc>
                <a:spcPct val="100000"/>
              </a:lnSpc>
              <a:spcBef>
                <a:spcPts val="0"/>
              </a:spcBef>
              <a:spcAft>
                <a:spcPts val="0"/>
              </a:spcAft>
              <a:buNone/>
              <a:tabLst/>
            </a:pPr>
            <a:r>
              <a:rPr lang="en-US" sz="2400" b="0" i="0" u="none" strike="noStrike" kern="1200" dirty="0" smtClean="0">
                <a:ln>
                  <a:noFill/>
                </a:ln>
                <a:solidFill>
                  <a:schemeClr val="bg1"/>
                </a:solidFill>
                <a:latin typeface="Calibri" pitchFamily="34" charset="0"/>
                <a:ea typeface="DejaVu Sans" pitchFamily="2"/>
                <a:cs typeface="DejaVu Sans" pitchFamily="2"/>
              </a:rPr>
              <a:t>data, address, </a:t>
            </a:r>
          </a:p>
          <a:p>
            <a:pPr marL="0" marR="0" lvl="0" indent="0" algn="ctr" rtl="0" hangingPunct="0">
              <a:lnSpc>
                <a:spcPct val="100000"/>
              </a:lnSpc>
              <a:spcBef>
                <a:spcPts val="0"/>
              </a:spcBef>
              <a:spcAft>
                <a:spcPts val="0"/>
              </a:spcAft>
              <a:buNone/>
              <a:tabLst/>
            </a:pPr>
            <a:r>
              <a:rPr lang="en-US" sz="2400" b="0" i="0" u="none" strike="noStrike" kern="1200" dirty="0" smtClean="0">
                <a:ln>
                  <a:noFill/>
                </a:ln>
                <a:solidFill>
                  <a:schemeClr val="bg1"/>
                </a:solidFill>
                <a:latin typeface="Calibri" pitchFamily="34" charset="0"/>
                <a:ea typeface="DejaVu Sans" pitchFamily="2"/>
                <a:cs typeface="DejaVu Sans" pitchFamily="2"/>
              </a:rPr>
              <a:t>control</a:t>
            </a:r>
            <a:endParaRPr lang="en-US" sz="2400" b="0" i="0" u="none" strike="noStrike" kern="1200" dirty="0">
              <a:ln>
                <a:noFill/>
              </a:ln>
              <a:solidFill>
                <a:schemeClr val="bg1"/>
              </a:solidFill>
              <a:latin typeface="Calibri" pitchFamily="34" charset="0"/>
              <a:ea typeface="DejaVu Sans" pitchFamily="2"/>
              <a:cs typeface="DejaVu Sans" pitchFamily="2"/>
            </a:endParaRPr>
          </a:p>
        </p:txBody>
      </p:sp>
      <p:sp>
        <p:nvSpPr>
          <p:cNvPr id="26" name="Freeform 9"/>
          <p:cNvSpPr>
            <a:spLocks noChangeArrowheads="1"/>
          </p:cNvSpPr>
          <p:nvPr>
            <p:custDataLst>
              <p:tags r:id="rId8"/>
            </p:custDataLst>
          </p:nvPr>
        </p:nvSpPr>
        <p:spPr bwMode="auto">
          <a:xfrm>
            <a:off x="838199" y="2438400"/>
            <a:ext cx="1361397" cy="457211"/>
          </a:xfrm>
          <a:custGeom>
            <a:avLst/>
            <a:gdLst>
              <a:gd name="connsiteX0" fmla="*/ 0 w 9998"/>
              <a:gd name="connsiteY0" fmla="*/ 0 h 10688"/>
              <a:gd name="connsiteX1" fmla="*/ 4247 w 9998"/>
              <a:gd name="connsiteY1" fmla="*/ 0 h 10688"/>
              <a:gd name="connsiteX2" fmla="*/ 4983 w 9998"/>
              <a:gd name="connsiteY2" fmla="*/ 2082 h 10688"/>
              <a:gd name="connsiteX3" fmla="*/ 5615 w 9998"/>
              <a:gd name="connsiteY3" fmla="*/ 0 h 10688"/>
              <a:gd name="connsiteX4" fmla="*/ 9998 w 9998"/>
              <a:gd name="connsiteY4" fmla="*/ 0 h 10688"/>
              <a:gd name="connsiteX5" fmla="*/ 8394 w 9998"/>
              <a:gd name="connsiteY5" fmla="*/ 10688 h 10688"/>
              <a:gd name="connsiteX6" fmla="*/ 2500 w 9998"/>
              <a:gd name="connsiteY6" fmla="*/ 9996 h 10688"/>
              <a:gd name="connsiteX7" fmla="*/ 0 w 9998"/>
              <a:gd name="connsiteY7" fmla="*/ 0 h 10688"/>
              <a:gd name="connsiteX0" fmla="*/ 0 w 10000"/>
              <a:gd name="connsiteY0" fmla="*/ 0 h 10000"/>
              <a:gd name="connsiteX1" fmla="*/ 4248 w 10000"/>
              <a:gd name="connsiteY1" fmla="*/ 0 h 10000"/>
              <a:gd name="connsiteX2" fmla="*/ 4984 w 10000"/>
              <a:gd name="connsiteY2" fmla="*/ 1948 h 10000"/>
              <a:gd name="connsiteX3" fmla="*/ 5616 w 10000"/>
              <a:gd name="connsiteY3" fmla="*/ 0 h 10000"/>
              <a:gd name="connsiteX4" fmla="*/ 10000 w 10000"/>
              <a:gd name="connsiteY4" fmla="*/ 0 h 10000"/>
              <a:gd name="connsiteX5" fmla="*/ 8396 w 10000"/>
              <a:gd name="connsiteY5" fmla="*/ 10000 h 10000"/>
              <a:gd name="connsiteX6" fmla="*/ 1679 w 10000"/>
              <a:gd name="connsiteY6" fmla="*/ 10000 h 10000"/>
              <a:gd name="connsiteX7" fmla="*/ 0 w 10000"/>
              <a:gd name="connsiteY7" fmla="*/ 0 h 1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0000" h="10000">
                <a:moveTo>
                  <a:pt x="0" y="0"/>
                </a:moveTo>
                <a:lnTo>
                  <a:pt x="4248" y="0"/>
                </a:lnTo>
                <a:lnTo>
                  <a:pt x="4984" y="1948"/>
                </a:lnTo>
                <a:lnTo>
                  <a:pt x="5616" y="0"/>
                </a:lnTo>
                <a:lnTo>
                  <a:pt x="10000" y="0"/>
                </a:lnTo>
                <a:lnTo>
                  <a:pt x="8396" y="10000"/>
                </a:lnTo>
                <a:lnTo>
                  <a:pt x="1679" y="10000"/>
                </a:lnTo>
                <a:lnTo>
                  <a:pt x="0" y="0"/>
                </a:lnTo>
              </a:path>
            </a:pathLst>
          </a:custGeom>
          <a:noFill/>
          <a:ln w="28575">
            <a:solidFill>
              <a:srgbClr val="FFFF00"/>
            </a:solidFill>
            <a:round/>
            <a:headEnd/>
            <a:tailEnd/>
          </a:ln>
          <a:effectLst/>
        </p:spPr>
        <p:txBody>
          <a:bodyPr wrap="none" anchor="ctr"/>
          <a:lstStyle/>
          <a:p>
            <a:endParaRPr lang="en-US" dirty="0">
              <a:latin typeface="Calibri" pitchFamily="34" charset="0"/>
            </a:endParaRPr>
          </a:p>
        </p:txBody>
      </p:sp>
      <p:sp>
        <p:nvSpPr>
          <p:cNvPr id="27" name="Text Box 10"/>
          <p:cNvSpPr txBox="1">
            <a:spLocks noChangeArrowheads="1"/>
          </p:cNvSpPr>
          <p:nvPr>
            <p:custDataLst>
              <p:tags r:id="rId9"/>
            </p:custDataLst>
          </p:nvPr>
        </p:nvSpPr>
        <p:spPr bwMode="auto">
          <a:xfrm>
            <a:off x="838199" y="2438400"/>
            <a:ext cx="1361669" cy="427780"/>
          </a:xfrm>
          <a:prstGeom prst="rect">
            <a:avLst/>
          </a:prstGeom>
          <a:noFill/>
          <a:ln w="28575">
            <a:noFill/>
            <a:miter lim="800000"/>
            <a:headEnd/>
            <a:tailEnd/>
          </a:ln>
        </p:spPr>
        <p:txBody>
          <a:bodyPr lIns="99000" tIns="69876" rIns="99000" bIns="54000" anchor="ctr" anchorCtr="1"/>
          <a:lstStyle/>
          <a:p>
            <a:pPr algn="ctr">
              <a:tabLst>
                <a:tab pos="723900" algn="l"/>
                <a:tab pos="1447800" algn="l"/>
              </a:tabLst>
            </a:pPr>
            <a:r>
              <a:rPr lang="en-US" sz="2000" dirty="0" smtClean="0">
                <a:solidFill>
                  <a:srgbClr val="FFFFFF"/>
                </a:solidFill>
                <a:latin typeface="Calibri" pitchFamily="34" charset="0"/>
              </a:rPr>
              <a:t>ALU</a:t>
            </a:r>
            <a:endParaRPr lang="en-US" sz="2000" dirty="0">
              <a:solidFill>
                <a:srgbClr val="FFFFFF"/>
              </a:solidFill>
              <a:latin typeface="Calibri" pitchFamily="34" charset="0"/>
            </a:endParaRPr>
          </a:p>
        </p:txBody>
      </p:sp>
      <p:sp>
        <p:nvSpPr>
          <p:cNvPr id="28" name="Oval 27"/>
          <p:cNvSpPr/>
          <p:nvPr>
            <p:custDataLst>
              <p:tags r:id="rId10"/>
            </p:custDataLst>
          </p:nvPr>
        </p:nvSpPr>
        <p:spPr>
          <a:xfrm>
            <a:off x="2285999" y="2057400"/>
            <a:ext cx="990600" cy="609600"/>
          </a:xfrm>
          <a:prstGeom prst="ellipse">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TextBox 28"/>
          <p:cNvSpPr txBox="1"/>
          <p:nvPr>
            <p:custDataLst>
              <p:tags r:id="rId11"/>
            </p:custDataLst>
          </p:nvPr>
        </p:nvSpPr>
        <p:spPr>
          <a:xfrm>
            <a:off x="2285999" y="2133600"/>
            <a:ext cx="990600" cy="400110"/>
          </a:xfrm>
          <a:prstGeom prst="rect">
            <a:avLst/>
          </a:prstGeom>
          <a:noFill/>
        </p:spPr>
        <p:txBody>
          <a:bodyPr wrap="square" rtlCol="0">
            <a:spAutoFit/>
          </a:bodyPr>
          <a:lstStyle/>
          <a:p>
            <a:r>
              <a:rPr lang="en-US" sz="2000" dirty="0" smtClean="0">
                <a:solidFill>
                  <a:schemeClr val="bg1"/>
                </a:solidFill>
              </a:rPr>
              <a:t>Control</a:t>
            </a:r>
          </a:p>
        </p:txBody>
      </p:sp>
      <p:sp>
        <p:nvSpPr>
          <p:cNvPr id="31" name="Rectangle 30"/>
          <p:cNvSpPr/>
          <p:nvPr>
            <p:custDataLst>
              <p:tags r:id="rId12"/>
            </p:custDataLst>
          </p:nvPr>
        </p:nvSpPr>
        <p:spPr>
          <a:xfrm>
            <a:off x="6019799" y="1828800"/>
            <a:ext cx="1600200" cy="1078500"/>
          </a:xfrm>
          <a:prstGeom prst="rect">
            <a:avLst/>
          </a:prstGeom>
        </p:spPr>
        <p:txBody>
          <a:bodyPr wrap="square">
            <a:spAutoFit/>
          </a:bodyPr>
          <a:lstStyle/>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00100000001</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00100000010</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00010000100</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a:t>
            </a:r>
            <a:endParaRPr lang="en-US" dirty="0">
              <a:solidFill>
                <a:srgbClr val="FFFFFF"/>
              </a:solidFill>
            </a:endParaRPr>
          </a:p>
        </p:txBody>
      </p:sp>
      <p:sp>
        <p:nvSpPr>
          <p:cNvPr id="17" name="Rectangle 16"/>
          <p:cNvSpPr/>
          <p:nvPr>
            <p:custDataLst>
              <p:tags r:id="rId13"/>
            </p:custDataLst>
          </p:nvPr>
        </p:nvSpPr>
        <p:spPr>
          <a:xfrm>
            <a:off x="3581400" y="3657600"/>
            <a:ext cx="2057400" cy="2362200"/>
          </a:xfrm>
          <a:prstGeom prst="rect">
            <a:avLst/>
          </a:prstGeom>
          <a:noFill/>
          <a:ln w="28575">
            <a:solidFill>
              <a:srgbClr val="FFFF00"/>
            </a:solidFill>
            <a:prstDash val="soli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algn="ctr" rtl="0" hangingPunct="0">
              <a:lnSpc>
                <a:spcPct val="100000"/>
              </a:lnSpc>
              <a:spcBef>
                <a:spcPts val="0"/>
              </a:spcBef>
              <a:spcAft>
                <a:spcPts val="0"/>
              </a:spcAft>
              <a:buNone/>
              <a:tabLst/>
            </a:pPr>
            <a:endParaRPr lang="en-US" sz="2800" b="0" i="0" u="none" strike="noStrike" kern="1200" dirty="0" smtClean="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dirty="0" smtClean="0">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endParaRPr lang="en-US" sz="2800" b="0" i="0" u="none" strike="noStrike" kern="1200" dirty="0" smtClean="0">
              <a:ln>
                <a:noFill/>
              </a:ln>
              <a:solidFill>
                <a:srgbClr val="FFFFFF"/>
              </a:solidFill>
              <a:latin typeface="Calibri" pitchFamily="34" charset="0"/>
              <a:ea typeface="DejaVu Sans" pitchFamily="2"/>
              <a:cs typeface="DejaVu Sans" pitchFamily="2"/>
            </a:endParaRPr>
          </a:p>
          <a:p>
            <a:pPr marL="0" marR="0" lvl="0" indent="0" algn="ctr" rtl="0" hangingPunct="0">
              <a:lnSpc>
                <a:spcPct val="100000"/>
              </a:lnSpc>
              <a:spcBef>
                <a:spcPts val="0"/>
              </a:spcBef>
              <a:spcAft>
                <a:spcPts val="0"/>
              </a:spcAft>
              <a:buNone/>
              <a:tabLst/>
            </a:pPr>
            <a:r>
              <a:rPr lang="en-US" sz="2800" b="0" i="0" u="none" strike="noStrike" kern="1200" dirty="0" smtClean="0">
                <a:ln>
                  <a:noFill/>
                </a:ln>
                <a:solidFill>
                  <a:srgbClr val="FFFFFF"/>
                </a:solidFill>
                <a:latin typeface="Calibri" pitchFamily="34" charset="0"/>
                <a:ea typeface="DejaVu Sans" pitchFamily="2"/>
                <a:cs typeface="DejaVu Sans" pitchFamily="2"/>
              </a:rPr>
              <a:t>Program</a:t>
            </a:r>
            <a:br>
              <a:rPr lang="en-US" sz="2800" b="0" i="0" u="none" strike="noStrike" kern="1200" dirty="0" smtClean="0">
                <a:ln>
                  <a:noFill/>
                </a:ln>
                <a:solidFill>
                  <a:srgbClr val="FFFFFF"/>
                </a:solidFill>
                <a:latin typeface="Calibri" pitchFamily="34" charset="0"/>
                <a:ea typeface="DejaVu Sans" pitchFamily="2"/>
                <a:cs typeface="DejaVu Sans" pitchFamily="2"/>
              </a:rPr>
            </a:br>
            <a:r>
              <a:rPr lang="en-US" sz="2800" b="0" i="0" u="none" strike="noStrike" kern="1200" dirty="0" smtClean="0">
                <a:ln>
                  <a:noFill/>
                </a:ln>
                <a:solidFill>
                  <a:srgbClr val="FFFFFF"/>
                </a:solidFill>
                <a:latin typeface="Calibri" pitchFamily="34" charset="0"/>
                <a:ea typeface="DejaVu Sans" pitchFamily="2"/>
                <a:cs typeface="DejaVu Sans" pitchFamily="2"/>
              </a:rPr>
              <a:t>Memory</a:t>
            </a:r>
            <a:endParaRPr lang="en-US" sz="2800" b="0" i="0" u="none" strike="noStrike" kern="1200" dirty="0">
              <a:ln>
                <a:noFill/>
              </a:ln>
              <a:solidFill>
                <a:srgbClr val="FFFFFF"/>
              </a:solidFill>
              <a:latin typeface="Calibri" pitchFamily="34" charset="0"/>
              <a:ea typeface="DejaVu Sans" pitchFamily="2"/>
              <a:cs typeface="DejaVu Sans" pitchFamily="2"/>
            </a:endParaRPr>
          </a:p>
        </p:txBody>
      </p:sp>
      <p:sp>
        <p:nvSpPr>
          <p:cNvPr id="19" name="Rectangle 18"/>
          <p:cNvSpPr/>
          <p:nvPr>
            <p:custDataLst>
              <p:tags r:id="rId14"/>
            </p:custDataLst>
          </p:nvPr>
        </p:nvSpPr>
        <p:spPr>
          <a:xfrm>
            <a:off x="3733800" y="3733800"/>
            <a:ext cx="1600200" cy="1078500"/>
          </a:xfrm>
          <a:prstGeom prst="rect">
            <a:avLst/>
          </a:prstGeom>
        </p:spPr>
        <p:txBody>
          <a:bodyPr wrap="square">
            <a:spAutoFit/>
          </a:bodyPr>
          <a:lstStyle/>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10100010000</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10110000011</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00100010101</a:t>
            </a:r>
          </a:p>
          <a:p>
            <a:pPr>
              <a:lnSpc>
                <a:spcPct val="89000"/>
              </a:lnSpc>
              <a:tabLst>
                <a:tab pos="723900" algn="l"/>
                <a:tab pos="1447800" algn="l"/>
                <a:tab pos="2171700" algn="l"/>
                <a:tab pos="2895600" algn="l"/>
                <a:tab pos="3619500" algn="l"/>
                <a:tab pos="4343400" algn="l"/>
                <a:tab pos="5067300" algn="l"/>
              </a:tabLst>
            </a:pPr>
            <a:r>
              <a:rPr lang="en-US" dirty="0" smtClean="0">
                <a:solidFill>
                  <a:srgbClr val="FFFFFF"/>
                </a:solidFill>
                <a:latin typeface="Consolas" pitchFamily="49" charset="0"/>
              </a:rPr>
              <a:t>...</a:t>
            </a:r>
            <a:endParaRPr lang="en-US" dirty="0">
              <a:solidFill>
                <a:srgbClr val="FFFFFF"/>
              </a:solidFill>
            </a:endParaRPr>
          </a:p>
        </p:txBody>
      </p:sp>
      <p:sp>
        <p:nvSpPr>
          <p:cNvPr id="20" name="Straight Connector 19"/>
          <p:cNvSpPr/>
          <p:nvPr>
            <p:custDataLst>
              <p:tags r:id="rId15"/>
            </p:custDataLst>
          </p:nvPr>
        </p:nvSpPr>
        <p:spPr>
          <a:xfrm flipH="1">
            <a:off x="2590800" y="4648200"/>
            <a:ext cx="990600" cy="0"/>
          </a:xfrm>
          <a:prstGeom prst="line">
            <a:avLst/>
          </a:prstGeom>
          <a:noFill/>
          <a:ln w="28575">
            <a:solidFill>
              <a:srgbClr val="FFFF00"/>
            </a:solidFill>
            <a:prstDash val="solid"/>
            <a:headEnd type="arrow" w="med" len="med"/>
            <a:tailEnd type="none" w="med" len="me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rtl="0" hangingPunct="0">
              <a:lnSpc>
                <a:spcPct val="100000"/>
              </a:lnSpc>
              <a:spcBef>
                <a:spcPts val="0"/>
              </a:spcBef>
              <a:spcAft>
                <a:spcPts val="0"/>
              </a:spcAft>
              <a:buNone/>
              <a:tabLst/>
            </a:pPr>
            <a:endParaRPr lang="en-US" sz="1800" b="0" i="0" u="none" strike="noStrike" kern="1200" dirty="0">
              <a:ln>
                <a:noFill/>
              </a:ln>
              <a:latin typeface="Calibri" pitchFamily="34" charset="0"/>
              <a:ea typeface="DejaVu Sans" pitchFamily="2"/>
              <a:cs typeface="DejaVu Sans" pitchFamily="2"/>
            </a:endParaRPr>
          </a:p>
        </p:txBody>
      </p:sp>
      <p:sp>
        <p:nvSpPr>
          <p:cNvPr id="21" name="Straight Connector 20"/>
          <p:cNvSpPr/>
          <p:nvPr>
            <p:custDataLst>
              <p:tags r:id="rId16"/>
            </p:custDataLst>
          </p:nvPr>
        </p:nvSpPr>
        <p:spPr>
          <a:xfrm>
            <a:off x="2590800" y="4038600"/>
            <a:ext cx="0" cy="609600"/>
          </a:xfrm>
          <a:prstGeom prst="line">
            <a:avLst/>
          </a:prstGeom>
          <a:noFill/>
          <a:ln w="28575">
            <a:solidFill>
              <a:srgbClr val="FFFF00"/>
            </a:solidFill>
            <a:prstDash val="solid"/>
            <a:headEnd type="arrow" w="med" len="med"/>
            <a:tailEnd type="none" w="med" len="med"/>
          </a:ln>
        </p:spPr>
        <p:txBody>
          <a:bodyPr vert="horz" lIns="99000" tIns="54000" rIns="99000" bIns="54000" anchor="ctr" anchorCtr="1" compatLnSpc="0"/>
          <a:lstStyle>
            <a:defPPr lvl="0">
              <a:buSzPct val="45000"/>
              <a:buFont typeface="StarSymbol"/>
              <a:buNone/>
            </a:defPPr>
            <a:lvl1pPr lvl="0">
              <a:buSzPct val="45000"/>
              <a:buFont typeface="StarSymbol"/>
              <a:buChar char="●"/>
            </a:lvl1pPr>
            <a:lvl2pPr lvl="1">
              <a:buSzPct val="45000"/>
              <a:buFont typeface="StarSymbol"/>
              <a:buChar char="●"/>
            </a:lvl2pPr>
            <a:lvl3pPr lvl="2">
              <a:buSzPct val="45000"/>
              <a:buFont typeface="StarSymbol"/>
              <a:buChar char="●"/>
            </a:lvl3pPr>
            <a:lvl4pPr lvl="3">
              <a:buSzPct val="45000"/>
              <a:buFont typeface="StarSymbol"/>
              <a:buChar char="●"/>
            </a:lvl4pPr>
            <a:lvl5pPr lvl="4">
              <a:buSzPct val="45000"/>
              <a:buFont typeface="StarSymbol"/>
              <a:buChar char="●"/>
            </a:lvl5pPr>
            <a:lvl6pPr lvl="5">
              <a:buSzPct val="45000"/>
              <a:buFont typeface="StarSymbol"/>
              <a:buChar char="●"/>
            </a:lvl6pPr>
            <a:lvl7pPr lvl="6">
              <a:buSzPct val="45000"/>
              <a:buFont typeface="StarSymbol"/>
              <a:buChar char="●"/>
            </a:lvl7pPr>
            <a:lvl8pPr lvl="7">
              <a:buSzPct val="45000"/>
              <a:buFont typeface="StarSymbol"/>
              <a:buChar char="●"/>
            </a:lvl8pPr>
            <a:lvl9pPr lvl="8">
              <a:buSzPct val="45000"/>
              <a:buFont typeface="StarSymbol"/>
              <a:buChar char="●"/>
            </a:lvl9pPr>
          </a:lstStyle>
          <a:p>
            <a:pPr marL="0" marR="0" lvl="0" indent="0" rtl="0" hangingPunct="0">
              <a:lnSpc>
                <a:spcPct val="100000"/>
              </a:lnSpc>
              <a:spcBef>
                <a:spcPts val="0"/>
              </a:spcBef>
              <a:spcAft>
                <a:spcPts val="0"/>
              </a:spcAft>
              <a:buNone/>
              <a:tabLst/>
            </a:pPr>
            <a:endParaRPr lang="en-US" sz="1800" b="0" i="0" u="none" strike="noStrike" kern="1200" dirty="0">
              <a:ln>
                <a:noFill/>
              </a:ln>
              <a:latin typeface="Calibri" pitchFamily="34" charset="0"/>
              <a:ea typeface="DejaVu Sans" pitchFamily="2"/>
              <a:cs typeface="DejaVu Sans" pitchFamily="2"/>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032643">
                                            <p:txEl>
                                              <p:pRg st="1" end="1"/>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2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P spid="19" grpId="0"/>
      <p:bldP spid="20" grpId="0" animBg="1"/>
      <p:bldP spid="21"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0594" name="Rectangle 2"/>
          <p:cNvSpPr>
            <a:spLocks noGrp="1" noChangeArrowheads="1"/>
          </p:cNvSpPr>
          <p:nvPr>
            <p:ph type="title"/>
            <p:custDataLst>
              <p:tags r:id="rId1"/>
            </p:custDataLst>
          </p:nvPr>
        </p:nvSpPr>
        <p:spPr/>
        <p:txBody>
          <a:bodyPr>
            <a:noAutofit/>
          </a:bodyPr>
          <a:lstStyle/>
          <a:p>
            <a:r>
              <a:rPr lang="en-US"/>
              <a:t>Instructions</a:t>
            </a:r>
          </a:p>
        </p:txBody>
      </p:sp>
      <p:sp>
        <p:nvSpPr>
          <p:cNvPr id="2030595" name="Rectangle 3"/>
          <p:cNvSpPr>
            <a:spLocks noGrp="1" noChangeArrowheads="1"/>
          </p:cNvSpPr>
          <p:nvPr>
            <p:ph idx="1"/>
            <p:custDataLst>
              <p:tags r:id="rId2"/>
            </p:custDataLst>
          </p:nvPr>
        </p:nvSpPr>
        <p:spPr>
          <a:xfrm>
            <a:off x="4648200" y="533400"/>
            <a:ext cx="4419600" cy="1600200"/>
          </a:xfrm>
        </p:spPr>
        <p:txBody>
          <a:bodyPr>
            <a:noAutofit/>
          </a:bodyPr>
          <a:lstStyle/>
          <a:p>
            <a:pPr>
              <a:lnSpc>
                <a:spcPct val="92000"/>
              </a:lnSpc>
            </a:pPr>
            <a:r>
              <a:rPr lang="en-US" dirty="0" smtClean="0"/>
              <a:t>High Level Language</a:t>
            </a:r>
          </a:p>
          <a:p>
            <a:pPr lvl="1">
              <a:lnSpc>
                <a:spcPct val="92000"/>
              </a:lnSpc>
            </a:pPr>
            <a:r>
              <a:rPr lang="en-US" sz="2400" dirty="0" smtClean="0"/>
              <a:t>C</a:t>
            </a:r>
            <a:r>
              <a:rPr lang="en-US" sz="2400" dirty="0"/>
              <a:t>, Java, Python, </a:t>
            </a:r>
            <a:r>
              <a:rPr lang="en-US" sz="2400" dirty="0" smtClean="0"/>
              <a:t>Ruby, </a:t>
            </a:r>
            <a:r>
              <a:rPr lang="en-US" sz="2400" dirty="0"/>
              <a:t>…</a:t>
            </a:r>
          </a:p>
          <a:p>
            <a:pPr lvl="1">
              <a:lnSpc>
                <a:spcPct val="92000"/>
              </a:lnSpc>
            </a:pPr>
            <a:r>
              <a:rPr lang="en-US" sz="2400" dirty="0"/>
              <a:t>Loops, control flow, </a:t>
            </a:r>
            <a:r>
              <a:rPr lang="en-US" sz="2400" dirty="0" smtClean="0"/>
              <a:t>variables</a:t>
            </a:r>
            <a:endParaRPr lang="en-US" sz="2400" dirty="0"/>
          </a:p>
        </p:txBody>
      </p:sp>
      <p:sp>
        <p:nvSpPr>
          <p:cNvPr id="2030596" name="Text Box 4"/>
          <p:cNvSpPr txBox="1">
            <a:spLocks noChangeArrowheads="1"/>
          </p:cNvSpPr>
          <p:nvPr>
            <p:custDataLst>
              <p:tags r:id="rId3"/>
            </p:custDataLst>
          </p:nvPr>
        </p:nvSpPr>
        <p:spPr bwMode="auto">
          <a:xfrm>
            <a:off x="228600" y="1212850"/>
            <a:ext cx="4267200" cy="734945"/>
          </a:xfrm>
          <a:prstGeom prst="rect">
            <a:avLst/>
          </a:prstGeom>
          <a:noFill/>
          <a:ln w="25400" algn="ctr">
            <a:solidFill>
              <a:schemeClr val="accent5"/>
            </a:solidFill>
            <a:miter lim="800000"/>
            <a:headEnd/>
            <a:tailEnd/>
          </a:ln>
          <a:effectLst/>
        </p:spPr>
        <p:txBody>
          <a:bodyPr wrap="square">
            <a:spAutoFit/>
          </a:bodyPr>
          <a:lstStyle/>
          <a:p>
            <a:pPr algn="ctr" eaLnBrk="1" hangingPunct="1">
              <a:lnSpc>
                <a:spcPct val="116000"/>
              </a:lnSpc>
              <a:spcBef>
                <a:spcPct val="50000"/>
              </a:spcBef>
              <a:buClr>
                <a:srgbClr val="40458C"/>
              </a:buClr>
              <a:buSzPct val="100000"/>
              <a:buFont typeface="Times New Roman" pitchFamily="18" charset="0"/>
              <a:buNone/>
            </a:pPr>
            <a:r>
              <a:rPr lang="en-US" b="1" dirty="0" smtClean="0">
                <a:solidFill>
                  <a:srgbClr val="FFFFFF"/>
                </a:solidFill>
                <a:latin typeface="Consolas" pitchFamily="49" charset="0"/>
              </a:rPr>
              <a:t>for (</a:t>
            </a:r>
            <a:r>
              <a:rPr lang="en-US" b="1" dirty="0" err="1">
                <a:solidFill>
                  <a:srgbClr val="FFFFFF"/>
                </a:solidFill>
                <a:latin typeface="Consolas" pitchFamily="49" charset="0"/>
              </a:rPr>
              <a:t>i</a:t>
            </a:r>
            <a:r>
              <a:rPr lang="en-US" b="1" dirty="0">
                <a:solidFill>
                  <a:srgbClr val="FFFFFF"/>
                </a:solidFill>
                <a:latin typeface="Consolas" pitchFamily="49" charset="0"/>
              </a:rPr>
              <a:t> = 0; </a:t>
            </a:r>
            <a:r>
              <a:rPr lang="en-US" b="1" dirty="0" err="1" smtClean="0">
                <a:solidFill>
                  <a:srgbClr val="FFFFFF"/>
                </a:solidFill>
                <a:latin typeface="Consolas" pitchFamily="49" charset="0"/>
              </a:rPr>
              <a:t>i</a:t>
            </a:r>
            <a:r>
              <a:rPr lang="en-US" b="1" dirty="0" smtClean="0">
                <a:solidFill>
                  <a:srgbClr val="FFFFFF"/>
                </a:solidFill>
                <a:latin typeface="Consolas" pitchFamily="49" charset="0"/>
              </a:rPr>
              <a:t> </a:t>
            </a:r>
            <a:r>
              <a:rPr lang="en-US" b="1" dirty="0">
                <a:solidFill>
                  <a:srgbClr val="FFFFFF"/>
                </a:solidFill>
                <a:latin typeface="Consolas" pitchFamily="49" charset="0"/>
              </a:rPr>
              <a:t>&lt; 10</a:t>
            </a:r>
            <a:r>
              <a:rPr lang="en-US" b="1" dirty="0" smtClean="0">
                <a:solidFill>
                  <a:srgbClr val="FFFFFF"/>
                </a:solidFill>
                <a:latin typeface="Consolas" pitchFamily="49" charset="0"/>
              </a:rPr>
              <a:t>; </a:t>
            </a:r>
            <a:r>
              <a:rPr lang="en-US" b="1" dirty="0" err="1" smtClean="0">
                <a:solidFill>
                  <a:srgbClr val="FFFFFF"/>
                </a:solidFill>
                <a:latin typeface="Consolas" pitchFamily="49" charset="0"/>
              </a:rPr>
              <a:t>i</a:t>
            </a:r>
            <a:r>
              <a:rPr lang="en-US" b="1" dirty="0" smtClean="0">
                <a:solidFill>
                  <a:srgbClr val="FFFFFF"/>
                </a:solidFill>
                <a:latin typeface="Consolas" pitchFamily="49" charset="0"/>
              </a:rPr>
              <a:t>++)</a:t>
            </a:r>
            <a:r>
              <a:rPr lang="en-US" b="1" dirty="0">
                <a:solidFill>
                  <a:srgbClr val="FFFFFF"/>
                </a:solidFill>
                <a:latin typeface="Consolas" pitchFamily="49" charset="0"/>
              </a:rPr>
              <a:t/>
            </a:r>
            <a:br>
              <a:rPr lang="en-US" b="1" dirty="0">
                <a:solidFill>
                  <a:srgbClr val="FFFFFF"/>
                </a:solidFill>
                <a:latin typeface="Consolas" pitchFamily="49" charset="0"/>
              </a:rPr>
            </a:br>
            <a:r>
              <a:rPr lang="en-US" b="1" dirty="0" smtClean="0">
                <a:solidFill>
                  <a:srgbClr val="FFFFFF"/>
                </a:solidFill>
                <a:latin typeface="Consolas" pitchFamily="49" charset="0"/>
              </a:rPr>
              <a:t>	</a:t>
            </a:r>
            <a:r>
              <a:rPr lang="en-US" b="1" dirty="0" err="1" smtClean="0">
                <a:solidFill>
                  <a:srgbClr val="FFFFFF"/>
                </a:solidFill>
                <a:latin typeface="Consolas" pitchFamily="49" charset="0"/>
              </a:rPr>
              <a:t>printf</a:t>
            </a:r>
            <a:r>
              <a:rPr lang="en-US" b="1" dirty="0">
                <a:solidFill>
                  <a:srgbClr val="FFFFFF"/>
                </a:solidFill>
                <a:latin typeface="Consolas" pitchFamily="49" charset="0"/>
              </a:rPr>
              <a:t>(“go </a:t>
            </a:r>
            <a:r>
              <a:rPr lang="en-US" b="1" dirty="0" err="1" smtClean="0">
                <a:solidFill>
                  <a:srgbClr val="FFFFFF"/>
                </a:solidFill>
                <a:latin typeface="Consolas" pitchFamily="49" charset="0"/>
              </a:rPr>
              <a:t>cucs</a:t>
            </a:r>
            <a:r>
              <a:rPr lang="en-US" b="1" dirty="0">
                <a:solidFill>
                  <a:srgbClr val="FFFFFF"/>
                </a:solidFill>
                <a:latin typeface="Consolas" pitchFamily="49" charset="0"/>
              </a:rPr>
              <a:t>”);</a:t>
            </a:r>
          </a:p>
        </p:txBody>
      </p:sp>
      <p:sp>
        <p:nvSpPr>
          <p:cNvPr id="2030597" name="Text Box 5"/>
          <p:cNvSpPr txBox="1">
            <a:spLocks noChangeArrowheads="1"/>
          </p:cNvSpPr>
          <p:nvPr>
            <p:custDataLst>
              <p:tags r:id="rId4"/>
            </p:custDataLst>
          </p:nvPr>
        </p:nvSpPr>
        <p:spPr bwMode="auto">
          <a:xfrm>
            <a:off x="228600" y="2736850"/>
            <a:ext cx="4267200" cy="1200329"/>
          </a:xfrm>
          <a:prstGeom prst="rect">
            <a:avLst/>
          </a:prstGeom>
          <a:noFill/>
          <a:ln w="25400" algn="ctr">
            <a:solidFill>
              <a:schemeClr val="accent1"/>
            </a:solidFill>
            <a:miter lim="800000"/>
            <a:headEnd/>
            <a:tailEnd/>
          </a:ln>
          <a:effectLst/>
        </p:spPr>
        <p:txBody>
          <a:bodyPr wrap="square">
            <a:spAutoFit/>
          </a:bodyPr>
          <a:lstStyle/>
          <a:p>
            <a:pPr eaLnBrk="1" hangingPunct="1">
              <a:buClr>
                <a:srgbClr val="40458C"/>
              </a:buClr>
              <a:buSzPct val="100000"/>
              <a:buFont typeface="Times New Roman" pitchFamily="18" charset="0"/>
              <a:buNone/>
            </a:pPr>
            <a:r>
              <a:rPr lang="en-US" b="1" dirty="0" smtClean="0">
                <a:solidFill>
                  <a:srgbClr val="FFFFFF"/>
                </a:solidFill>
                <a:latin typeface="Consolas" pitchFamily="49" charset="0"/>
              </a:rPr>
              <a:t> main:</a:t>
            </a:r>
            <a:r>
              <a:rPr lang="en-US" b="1" dirty="0">
                <a:solidFill>
                  <a:srgbClr val="FFFFFF"/>
                </a:solidFill>
                <a:latin typeface="Consolas" pitchFamily="49" charset="0"/>
              </a:rPr>
              <a:t>	</a:t>
            </a:r>
            <a:r>
              <a:rPr lang="en-US" b="1" dirty="0" err="1" smtClean="0">
                <a:solidFill>
                  <a:srgbClr val="FFFFFF"/>
                </a:solidFill>
                <a:latin typeface="Consolas" pitchFamily="49" charset="0"/>
              </a:rPr>
              <a:t>addi</a:t>
            </a:r>
            <a:r>
              <a:rPr lang="en-US" b="1" dirty="0" smtClean="0">
                <a:solidFill>
                  <a:srgbClr val="FFFFFF"/>
                </a:solidFill>
                <a:latin typeface="Consolas" pitchFamily="49" charset="0"/>
              </a:rPr>
              <a:t> </a:t>
            </a:r>
            <a:r>
              <a:rPr lang="en-US" b="1" dirty="0">
                <a:solidFill>
                  <a:srgbClr val="FFFFFF"/>
                </a:solidFill>
                <a:latin typeface="Consolas" pitchFamily="49" charset="0"/>
              </a:rPr>
              <a:t>r2, </a:t>
            </a:r>
            <a:r>
              <a:rPr lang="en-US" b="1" dirty="0" smtClean="0">
                <a:solidFill>
                  <a:srgbClr val="FFFFFF"/>
                </a:solidFill>
                <a:latin typeface="Consolas" pitchFamily="49" charset="0"/>
              </a:rPr>
              <a:t>r0, 10</a:t>
            </a:r>
            <a:endParaRPr lang="en-US" b="1" dirty="0">
              <a:solidFill>
                <a:srgbClr val="FFFFFF"/>
              </a:solidFill>
              <a:latin typeface="Consolas" pitchFamily="49" charset="0"/>
            </a:endParaRPr>
          </a:p>
          <a:p>
            <a:pPr eaLnBrk="1" hangingPunct="1">
              <a:buClr>
                <a:srgbClr val="40458C"/>
              </a:buClr>
              <a:buSzPct val="100000"/>
              <a:buFont typeface="Times New Roman" pitchFamily="18" charset="0"/>
              <a:buNone/>
            </a:pPr>
            <a:r>
              <a:rPr lang="en-US" b="1" dirty="0">
                <a:solidFill>
                  <a:srgbClr val="FFFFFF"/>
                </a:solidFill>
                <a:latin typeface="Consolas" pitchFamily="49" charset="0"/>
              </a:rPr>
              <a:t>	</a:t>
            </a:r>
            <a:r>
              <a:rPr lang="en-US" b="1" dirty="0" err="1" smtClean="0">
                <a:solidFill>
                  <a:srgbClr val="FFFFFF"/>
                </a:solidFill>
                <a:latin typeface="Consolas" pitchFamily="49" charset="0"/>
              </a:rPr>
              <a:t>addi</a:t>
            </a:r>
            <a:r>
              <a:rPr lang="en-US" b="1" dirty="0" smtClean="0">
                <a:solidFill>
                  <a:srgbClr val="FFFFFF"/>
                </a:solidFill>
                <a:latin typeface="Consolas" pitchFamily="49" charset="0"/>
              </a:rPr>
              <a:t> </a:t>
            </a:r>
            <a:r>
              <a:rPr lang="en-US" b="1" dirty="0">
                <a:solidFill>
                  <a:srgbClr val="FFFFFF"/>
                </a:solidFill>
                <a:latin typeface="Consolas" pitchFamily="49" charset="0"/>
              </a:rPr>
              <a:t>r1, </a:t>
            </a:r>
            <a:r>
              <a:rPr lang="en-US" b="1" dirty="0" smtClean="0">
                <a:solidFill>
                  <a:srgbClr val="FFFFFF"/>
                </a:solidFill>
                <a:latin typeface="Consolas" pitchFamily="49" charset="0"/>
              </a:rPr>
              <a:t>r0, 0</a:t>
            </a:r>
            <a:endParaRPr lang="en-US" b="1" dirty="0">
              <a:solidFill>
                <a:srgbClr val="FFFFFF"/>
              </a:solidFill>
              <a:latin typeface="Consolas" pitchFamily="49" charset="0"/>
            </a:endParaRPr>
          </a:p>
          <a:p>
            <a:pPr eaLnBrk="1" hangingPunct="1">
              <a:buClr>
                <a:srgbClr val="40458C"/>
              </a:buClr>
              <a:buSzPct val="100000"/>
              <a:buFont typeface="Times New Roman" pitchFamily="18" charset="0"/>
              <a:buNone/>
            </a:pPr>
            <a:r>
              <a:rPr lang="en-US" b="1" dirty="0" smtClean="0">
                <a:solidFill>
                  <a:srgbClr val="FFFFFF"/>
                </a:solidFill>
                <a:latin typeface="Consolas" pitchFamily="49" charset="0"/>
              </a:rPr>
              <a:t> loop:</a:t>
            </a:r>
            <a:r>
              <a:rPr lang="en-US" b="1" dirty="0">
                <a:solidFill>
                  <a:srgbClr val="FFFFFF"/>
                </a:solidFill>
                <a:latin typeface="Consolas" pitchFamily="49" charset="0"/>
              </a:rPr>
              <a:t>	</a:t>
            </a:r>
            <a:r>
              <a:rPr lang="en-US" b="1" dirty="0" err="1">
                <a:solidFill>
                  <a:srgbClr val="FFFFFF"/>
                </a:solidFill>
                <a:latin typeface="Consolas" pitchFamily="49" charset="0"/>
              </a:rPr>
              <a:t>slt</a:t>
            </a:r>
            <a:r>
              <a:rPr lang="en-US" b="1" dirty="0">
                <a:solidFill>
                  <a:srgbClr val="FFFFFF"/>
                </a:solidFill>
                <a:latin typeface="Consolas" pitchFamily="49" charset="0"/>
              </a:rPr>
              <a:t> r3, r1, r2</a:t>
            </a:r>
          </a:p>
          <a:p>
            <a:pPr eaLnBrk="1" hangingPunct="1">
              <a:buClr>
                <a:srgbClr val="40458C"/>
              </a:buClr>
              <a:buSzPct val="100000"/>
              <a:buFont typeface="Times New Roman" pitchFamily="18" charset="0"/>
              <a:buNone/>
            </a:pPr>
            <a:r>
              <a:rPr lang="en-US" b="1" dirty="0">
                <a:solidFill>
                  <a:srgbClr val="FFFFFF"/>
                </a:solidFill>
                <a:latin typeface="Consolas" pitchFamily="49" charset="0"/>
              </a:rPr>
              <a:t>	</a:t>
            </a:r>
            <a:r>
              <a:rPr lang="en-US" b="1" dirty="0" smtClean="0">
                <a:solidFill>
                  <a:srgbClr val="FFFFFF"/>
                </a:solidFill>
                <a:latin typeface="Consolas" pitchFamily="49" charset="0"/>
              </a:rPr>
              <a:t>...</a:t>
            </a:r>
            <a:endParaRPr lang="en-US" b="1" dirty="0">
              <a:solidFill>
                <a:srgbClr val="FFFFFF"/>
              </a:solidFill>
              <a:latin typeface="Consolas" pitchFamily="49" charset="0"/>
            </a:endParaRPr>
          </a:p>
        </p:txBody>
      </p:sp>
      <p:sp>
        <p:nvSpPr>
          <p:cNvPr id="2030598" name="Text Box 6"/>
          <p:cNvSpPr txBox="1">
            <a:spLocks noChangeArrowheads="1"/>
          </p:cNvSpPr>
          <p:nvPr>
            <p:custDataLst>
              <p:tags r:id="rId5"/>
            </p:custDataLst>
          </p:nvPr>
        </p:nvSpPr>
        <p:spPr bwMode="auto">
          <a:xfrm>
            <a:off x="228600" y="4724400"/>
            <a:ext cx="4267200" cy="831959"/>
          </a:xfrm>
          <a:prstGeom prst="rect">
            <a:avLst/>
          </a:prstGeom>
          <a:noFill/>
          <a:ln w="25400" algn="ctr">
            <a:solidFill>
              <a:srgbClr val="FF0000"/>
            </a:solidFill>
            <a:miter lim="800000"/>
            <a:headEnd/>
            <a:tailEnd/>
          </a:ln>
          <a:effectLst/>
        </p:spPr>
        <p:txBody>
          <a:bodyPr wrap="square">
            <a:spAutoFit/>
          </a:bodyPr>
          <a:lstStyle/>
          <a:p>
            <a:pPr algn="ctr">
              <a:lnSpc>
                <a:spcPct val="89000"/>
              </a:lnSpc>
              <a:tabLst>
                <a:tab pos="723900" algn="l"/>
                <a:tab pos="1447800" algn="l"/>
                <a:tab pos="2171700" algn="l"/>
                <a:tab pos="2895600" algn="l"/>
                <a:tab pos="3619500" algn="l"/>
                <a:tab pos="4343400" algn="l"/>
                <a:tab pos="5067300" algn="l"/>
              </a:tabLst>
            </a:pPr>
            <a:r>
              <a:rPr lang="en-US" b="1" dirty="0" smtClean="0">
                <a:solidFill>
                  <a:srgbClr val="FFFFFF"/>
                </a:solidFill>
                <a:latin typeface="Consolas" pitchFamily="49" charset="0"/>
              </a:rPr>
              <a:t>00100000000000100000000000001010</a:t>
            </a:r>
          </a:p>
          <a:p>
            <a:pPr algn="ctr">
              <a:lnSpc>
                <a:spcPct val="89000"/>
              </a:lnSpc>
              <a:tabLst>
                <a:tab pos="723900" algn="l"/>
                <a:tab pos="1447800" algn="l"/>
                <a:tab pos="2171700" algn="l"/>
                <a:tab pos="2895600" algn="l"/>
                <a:tab pos="3619500" algn="l"/>
                <a:tab pos="4343400" algn="l"/>
                <a:tab pos="5067300" algn="l"/>
              </a:tabLst>
            </a:pPr>
            <a:r>
              <a:rPr lang="en-US" b="1" dirty="0" smtClean="0">
                <a:solidFill>
                  <a:srgbClr val="FFFFFF"/>
                </a:solidFill>
                <a:latin typeface="Consolas" pitchFamily="49" charset="0"/>
              </a:rPr>
              <a:t>00100000000000010000000000000000</a:t>
            </a:r>
          </a:p>
          <a:p>
            <a:pPr algn="ctr">
              <a:lnSpc>
                <a:spcPct val="89000"/>
              </a:lnSpc>
              <a:tabLst>
                <a:tab pos="723900" algn="l"/>
                <a:tab pos="1447800" algn="l"/>
                <a:tab pos="2171700" algn="l"/>
                <a:tab pos="2895600" algn="l"/>
                <a:tab pos="3619500" algn="l"/>
                <a:tab pos="4343400" algn="l"/>
                <a:tab pos="5067300" algn="l"/>
              </a:tabLst>
            </a:pPr>
            <a:r>
              <a:rPr lang="en-US" b="1" dirty="0" smtClean="0">
                <a:solidFill>
                  <a:srgbClr val="FFFFFF"/>
                </a:solidFill>
                <a:latin typeface="Consolas" pitchFamily="49" charset="0"/>
              </a:rPr>
              <a:t>00000000001000100001100000101010</a:t>
            </a:r>
            <a:endParaRPr lang="en-US" b="1" dirty="0">
              <a:solidFill>
                <a:srgbClr val="FFFFFF"/>
              </a:solidFill>
              <a:latin typeface="Calibri"/>
            </a:endParaRPr>
          </a:p>
        </p:txBody>
      </p:sp>
      <p:sp>
        <p:nvSpPr>
          <p:cNvPr id="2030599" name="AutoShape 7" descr="Wide downward diagonal"/>
          <p:cNvSpPr>
            <a:spLocks noChangeArrowheads="1"/>
          </p:cNvSpPr>
          <p:nvPr>
            <p:custDataLst>
              <p:tags r:id="rId6"/>
            </p:custDataLst>
          </p:nvPr>
        </p:nvSpPr>
        <p:spPr bwMode="auto">
          <a:xfrm rot="5400000">
            <a:off x="2096116" y="1899232"/>
            <a:ext cx="304800" cy="760836"/>
          </a:xfrm>
          <a:prstGeom prst="rightArrow">
            <a:avLst>
              <a:gd name="adj1" fmla="val 50000"/>
              <a:gd name="adj2" fmla="val 25000"/>
            </a:avLst>
          </a:prstGeom>
          <a:solidFill>
            <a:schemeClr val="accent1"/>
          </a:solidFill>
          <a:ln w="25400" algn="ctr">
            <a:solidFill>
              <a:schemeClr val="accent1"/>
            </a:solidFill>
            <a:miter lim="800000"/>
            <a:headEnd/>
            <a:tailEnd/>
          </a:ln>
          <a:effectLst/>
        </p:spPr>
        <p:txBody>
          <a:bodyPr wrap="square" anchor="ctr">
            <a:spAutoFit/>
          </a:bodyPr>
          <a:lstStyle/>
          <a:p>
            <a:endParaRPr lang="en-US"/>
          </a:p>
        </p:txBody>
      </p:sp>
      <p:sp>
        <p:nvSpPr>
          <p:cNvPr id="2030600" name="AutoShape 8" descr="Wide downward diagonal"/>
          <p:cNvSpPr>
            <a:spLocks noChangeArrowheads="1"/>
          </p:cNvSpPr>
          <p:nvPr>
            <p:custDataLst>
              <p:tags r:id="rId7"/>
            </p:custDataLst>
          </p:nvPr>
        </p:nvSpPr>
        <p:spPr bwMode="auto">
          <a:xfrm rot="5400000">
            <a:off x="2118003" y="3909007"/>
            <a:ext cx="304800" cy="760836"/>
          </a:xfrm>
          <a:prstGeom prst="rightArrow">
            <a:avLst>
              <a:gd name="adj1" fmla="val 50000"/>
              <a:gd name="adj2" fmla="val 25000"/>
            </a:avLst>
          </a:prstGeom>
          <a:solidFill>
            <a:schemeClr val="accent1"/>
          </a:solidFill>
          <a:ln w="25400" algn="ctr">
            <a:solidFill>
              <a:schemeClr val="accent1"/>
            </a:solidFill>
            <a:miter lim="800000"/>
            <a:headEnd/>
            <a:tailEnd/>
          </a:ln>
          <a:effectLst/>
        </p:spPr>
        <p:txBody>
          <a:bodyPr wrap="square" anchor="ctr">
            <a:spAutoFit/>
          </a:bodyPr>
          <a:lstStyle/>
          <a:p>
            <a:endParaRPr lang="en-US"/>
          </a:p>
        </p:txBody>
      </p:sp>
      <p:sp>
        <p:nvSpPr>
          <p:cNvPr id="9" name="Rectangle 3"/>
          <p:cNvSpPr txBox="1">
            <a:spLocks noChangeArrowheads="1"/>
          </p:cNvSpPr>
          <p:nvPr>
            <p:custDataLst>
              <p:tags r:id="rId8"/>
            </p:custDataLst>
          </p:nvPr>
        </p:nvSpPr>
        <p:spPr>
          <a:xfrm>
            <a:off x="4648200" y="2438400"/>
            <a:ext cx="4419600" cy="2057400"/>
          </a:xfrm>
          <a:prstGeom prst="rect">
            <a:avLst/>
          </a:prstGeom>
        </p:spPr>
        <p:txBody>
          <a:bodyPr vert="horz" lIns="91440" tIns="45720" rIns="91440" bIns="45720" rtlCol="0">
            <a:noAutofit/>
          </a:bodyPr>
          <a:lstStyle/>
          <a:p>
            <a:pPr marL="342900" marR="0" lvl="0" indent="-342900" algn="l" defTabSz="914400" rtl="0" eaLnBrk="1" fontAlgn="auto" latinLnBrk="0" hangingPunct="1">
              <a:lnSpc>
                <a:spcPct val="92000"/>
              </a:lnSpc>
              <a:spcBef>
                <a:spcPct val="20000"/>
              </a:spcBef>
              <a:spcAft>
                <a:spcPts val="0"/>
              </a:spcAft>
              <a:buClrTx/>
              <a:buSzPct val="80000"/>
              <a:buFontTx/>
              <a:buNone/>
              <a:tabLst/>
              <a:defRPr/>
            </a:pPr>
            <a:r>
              <a:rPr kumimoji="0" lang="en-US" sz="32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rPr>
              <a:t>Assembly</a:t>
            </a:r>
            <a:r>
              <a:rPr kumimoji="0" lang="en-US" sz="3200" b="0" i="0" u="none" strike="noStrike" kern="1200" cap="none" spc="0" normalizeH="0" noProof="0" dirty="0" smtClean="0">
                <a:ln>
                  <a:noFill/>
                </a:ln>
                <a:solidFill>
                  <a:schemeClr val="bg1"/>
                </a:solidFill>
                <a:effectLst/>
                <a:uLnTx/>
                <a:uFillTx/>
                <a:latin typeface="Calibri" pitchFamily="34" charset="0"/>
                <a:ea typeface="+mn-ea"/>
                <a:cs typeface="Arial" pitchFamily="34" charset="0"/>
              </a:rPr>
              <a:t> Language</a:t>
            </a:r>
            <a:endParaRPr kumimoji="0" lang="en-US" sz="32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endParaRPr>
          </a:p>
          <a:p>
            <a:pPr marL="458788" marR="0" lvl="1" indent="-285750" algn="l" defTabSz="914400" rtl="0" eaLnBrk="1" fontAlgn="auto" latinLnBrk="0" hangingPunct="1">
              <a:lnSpc>
                <a:spcPct val="92000"/>
              </a:lnSpc>
              <a:spcBef>
                <a:spcPct val="20000"/>
              </a:spcBef>
              <a:spcAft>
                <a:spcPts val="0"/>
              </a:spcAft>
              <a:buClr>
                <a:schemeClr val="accent1"/>
              </a:buClr>
              <a:buSzTx/>
              <a:buFont typeface="Arial" pitchFamily="34" charset="0"/>
              <a:buChar char="•"/>
              <a:tabLst/>
              <a:defRPr/>
            </a:pPr>
            <a:r>
              <a:rPr lang="en-US" sz="2400" dirty="0" smtClean="0">
                <a:solidFill>
                  <a:schemeClr val="bg1"/>
                </a:solidFill>
                <a:latin typeface="Calibri" pitchFamily="34" charset="0"/>
                <a:cs typeface="Arial" pitchFamily="34" charset="0"/>
              </a:rPr>
              <a:t>No symbols (except labels)</a:t>
            </a:r>
          </a:p>
          <a:p>
            <a:pPr marL="458788" marR="0" lvl="1" indent="-285750" algn="l" defTabSz="914400" rtl="0" eaLnBrk="1" fontAlgn="auto" latinLnBrk="0" hangingPunct="1">
              <a:lnSpc>
                <a:spcPct val="92000"/>
              </a:lnSpc>
              <a:spcBef>
                <a:spcPct val="20000"/>
              </a:spcBef>
              <a:spcAft>
                <a:spcPts val="0"/>
              </a:spcAft>
              <a:buClr>
                <a:schemeClr val="accent1"/>
              </a:buClr>
              <a:buSzTx/>
              <a:buFont typeface="Arial" pitchFamily="34" charset="0"/>
              <a:buChar char="•"/>
              <a:tabLst/>
              <a:defRPr/>
            </a:pPr>
            <a:r>
              <a:rPr kumimoji="0" lang="en-US" sz="24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rPr>
              <a:t>One</a:t>
            </a:r>
            <a:r>
              <a:rPr lang="en-US" sz="2400" dirty="0" smtClean="0">
                <a:solidFill>
                  <a:schemeClr val="bg1"/>
                </a:solidFill>
                <a:latin typeface="Calibri" pitchFamily="34" charset="0"/>
                <a:cs typeface="Arial" pitchFamily="34" charset="0"/>
              </a:rPr>
              <a:t> operation per statement</a:t>
            </a:r>
          </a:p>
        </p:txBody>
      </p:sp>
      <p:sp>
        <p:nvSpPr>
          <p:cNvPr id="10" name="Rectangle 3"/>
          <p:cNvSpPr txBox="1">
            <a:spLocks noChangeArrowheads="1"/>
          </p:cNvSpPr>
          <p:nvPr>
            <p:custDataLst>
              <p:tags r:id="rId9"/>
            </p:custDataLst>
          </p:nvPr>
        </p:nvSpPr>
        <p:spPr>
          <a:xfrm>
            <a:off x="4648200" y="4572000"/>
            <a:ext cx="4038600" cy="2133600"/>
          </a:xfrm>
          <a:prstGeom prst="rect">
            <a:avLst/>
          </a:prstGeom>
        </p:spPr>
        <p:txBody>
          <a:bodyPr vert="horz" lIns="91440" tIns="45720" rIns="91440" bIns="45720" rtlCol="0">
            <a:noAutofit/>
          </a:bodyPr>
          <a:lstStyle/>
          <a:p>
            <a:pPr marL="1588" indent="-285750">
              <a:lnSpc>
                <a:spcPct val="92000"/>
              </a:lnSpc>
              <a:spcBef>
                <a:spcPct val="20000"/>
              </a:spcBef>
              <a:buClr>
                <a:schemeClr val="accent1"/>
              </a:buClr>
            </a:pPr>
            <a:r>
              <a:rPr kumimoji="0" lang="en-US" sz="32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rPr>
              <a:t>Machine </a:t>
            </a:r>
            <a:r>
              <a:rPr kumimoji="0" lang="en-US" sz="3200" b="0" i="0" u="none" strike="noStrike" kern="1200" cap="none" spc="0" normalizeH="0" baseline="0" noProof="0" dirty="0" err="1" smtClean="0">
                <a:ln>
                  <a:noFill/>
                </a:ln>
                <a:solidFill>
                  <a:schemeClr val="bg1"/>
                </a:solidFill>
                <a:effectLst/>
                <a:uLnTx/>
                <a:uFillTx/>
                <a:latin typeface="Calibri" pitchFamily="34" charset="0"/>
                <a:ea typeface="+mn-ea"/>
                <a:cs typeface="Arial" pitchFamily="34" charset="0"/>
              </a:rPr>
              <a:t>Langauge</a:t>
            </a:r>
            <a:endParaRPr kumimoji="0" lang="en-US" sz="24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endParaRPr>
          </a:p>
          <a:p>
            <a:pPr marL="458788" marR="0" lvl="1" indent="-285750" algn="l" defTabSz="914400" rtl="0" eaLnBrk="1" fontAlgn="auto" latinLnBrk="0" hangingPunct="1">
              <a:lnSpc>
                <a:spcPct val="92000"/>
              </a:lnSpc>
              <a:spcBef>
                <a:spcPct val="20000"/>
              </a:spcBef>
              <a:spcAft>
                <a:spcPts val="0"/>
              </a:spcAft>
              <a:buClr>
                <a:schemeClr val="accent1"/>
              </a:buClr>
              <a:buSzTx/>
              <a:buFont typeface="Arial" pitchFamily="34" charset="0"/>
              <a:buChar char="•"/>
              <a:tabLst/>
              <a:defRPr/>
            </a:pPr>
            <a:r>
              <a:rPr kumimoji="0" lang="en-US" sz="24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rPr>
              <a:t>Binary-encoded assembly</a:t>
            </a:r>
          </a:p>
          <a:p>
            <a:pPr marL="458788" marR="0" lvl="1" indent="-285750" algn="l" defTabSz="914400" rtl="0" eaLnBrk="1" fontAlgn="auto" latinLnBrk="0" hangingPunct="1">
              <a:lnSpc>
                <a:spcPct val="92000"/>
              </a:lnSpc>
              <a:spcBef>
                <a:spcPct val="20000"/>
              </a:spcBef>
              <a:spcAft>
                <a:spcPts val="0"/>
              </a:spcAft>
              <a:buClr>
                <a:schemeClr val="accent1"/>
              </a:buClr>
              <a:buSzTx/>
              <a:buFont typeface="Arial" pitchFamily="34" charset="0"/>
              <a:buChar char="•"/>
              <a:tabLst/>
              <a:defRPr/>
            </a:pPr>
            <a:r>
              <a:rPr lang="en-US" sz="2400" dirty="0" smtClean="0">
                <a:solidFill>
                  <a:schemeClr val="bg1"/>
                </a:solidFill>
                <a:latin typeface="Calibri" pitchFamily="34" charset="0"/>
                <a:cs typeface="Arial" pitchFamily="34" charset="0"/>
              </a:rPr>
              <a:t>Labels become addresses</a:t>
            </a:r>
            <a:endParaRPr kumimoji="0" lang="en-US" sz="2400" b="0" i="0" u="none" strike="noStrike" kern="1200" cap="none" spc="0" normalizeH="0" baseline="0" noProof="0" dirty="0" smtClean="0">
              <a:ln>
                <a:noFill/>
              </a:ln>
              <a:solidFill>
                <a:schemeClr val="bg1"/>
              </a:solidFill>
              <a:effectLst/>
              <a:uLnTx/>
              <a:uFillTx/>
              <a:latin typeface="Calibri" pitchFamily="34" charset="0"/>
              <a:ea typeface="+mn-ea"/>
              <a:cs typeface="Arial" pitchFamily="34" charset="0"/>
            </a:endParaRPr>
          </a:p>
          <a:p>
            <a:pPr marL="342900" marR="0" lvl="0" indent="-342900" algn="l" defTabSz="914400" rtl="0" eaLnBrk="1" fontAlgn="auto" latinLnBrk="0" hangingPunct="1">
              <a:lnSpc>
                <a:spcPct val="92000"/>
              </a:lnSpc>
              <a:spcBef>
                <a:spcPct val="20000"/>
              </a:spcBef>
              <a:spcAft>
                <a:spcPts val="0"/>
              </a:spcAft>
              <a:buClrTx/>
              <a:buSzPct val="80000"/>
              <a:buFontTx/>
              <a:buNone/>
              <a:tabLst/>
              <a:defRPr/>
            </a:pPr>
            <a:endParaRPr kumimoji="0" lang="en-US" sz="2800" b="0" i="0" u="none" strike="noStrike" kern="1200" cap="none" spc="0" normalizeH="0" baseline="0" noProof="0" dirty="0">
              <a:ln>
                <a:noFill/>
              </a:ln>
              <a:solidFill>
                <a:schemeClr val="bg1"/>
              </a:solidFill>
              <a:effectLst/>
              <a:uLnTx/>
              <a:uFillTx/>
              <a:latin typeface="Calibri" pitchFamily="34" charset="0"/>
              <a:ea typeface="+mn-ea"/>
              <a:cs typeface="Arial" pitchFamily="34" charset="0"/>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6738" name="Rectangle 2"/>
          <p:cNvSpPr>
            <a:spLocks noGrp="1" noChangeArrowheads="1"/>
          </p:cNvSpPr>
          <p:nvPr>
            <p:ph type="title"/>
            <p:custDataLst>
              <p:tags r:id="rId1"/>
            </p:custDataLst>
          </p:nvPr>
        </p:nvSpPr>
        <p:spPr/>
        <p:txBody>
          <a:bodyPr>
            <a:noAutofit/>
          </a:bodyPr>
          <a:lstStyle/>
          <a:p>
            <a:r>
              <a:rPr lang="en-US"/>
              <a:t>Instruction Types</a:t>
            </a:r>
          </a:p>
        </p:txBody>
      </p:sp>
      <p:sp>
        <p:nvSpPr>
          <p:cNvPr id="2036739" name="Rectangle 3"/>
          <p:cNvSpPr>
            <a:spLocks noGrp="1" noChangeArrowheads="1"/>
          </p:cNvSpPr>
          <p:nvPr>
            <p:ph idx="1"/>
            <p:custDataLst>
              <p:tags r:id="rId2"/>
            </p:custDataLst>
          </p:nvPr>
        </p:nvSpPr>
        <p:spPr/>
        <p:txBody>
          <a:bodyPr>
            <a:noAutofit/>
          </a:bodyPr>
          <a:lstStyle/>
          <a:p>
            <a:pPr>
              <a:lnSpc>
                <a:spcPct val="82000"/>
              </a:lnSpc>
            </a:pPr>
            <a:r>
              <a:rPr lang="en-US" sz="2800" dirty="0"/>
              <a:t>Arithmetic</a:t>
            </a:r>
          </a:p>
          <a:p>
            <a:pPr lvl="1">
              <a:lnSpc>
                <a:spcPct val="82000"/>
              </a:lnSpc>
            </a:pPr>
            <a:r>
              <a:rPr lang="en-US" sz="2400" dirty="0"/>
              <a:t>add, subtract, shift left, shift right, multiply, </a:t>
            </a:r>
            <a:r>
              <a:rPr lang="en-US" sz="2400" dirty="0" smtClean="0"/>
              <a:t>divide</a:t>
            </a:r>
          </a:p>
          <a:p>
            <a:pPr>
              <a:lnSpc>
                <a:spcPct val="82000"/>
              </a:lnSpc>
            </a:pPr>
            <a:r>
              <a:rPr lang="en-US" sz="2800" dirty="0" smtClean="0"/>
              <a:t>Memory</a:t>
            </a:r>
          </a:p>
          <a:p>
            <a:pPr lvl="1">
              <a:lnSpc>
                <a:spcPct val="82000"/>
              </a:lnSpc>
            </a:pPr>
            <a:r>
              <a:rPr lang="en-US" sz="2400" dirty="0" smtClean="0"/>
              <a:t>load value from memory to a register</a:t>
            </a:r>
          </a:p>
          <a:p>
            <a:pPr lvl="1">
              <a:lnSpc>
                <a:spcPct val="82000"/>
              </a:lnSpc>
            </a:pPr>
            <a:r>
              <a:rPr lang="en-US" sz="2400" dirty="0" smtClean="0"/>
              <a:t>store value to memory from a register</a:t>
            </a:r>
            <a:endParaRPr lang="en-US" sz="2400" dirty="0"/>
          </a:p>
          <a:p>
            <a:pPr>
              <a:lnSpc>
                <a:spcPct val="82000"/>
              </a:lnSpc>
            </a:pPr>
            <a:r>
              <a:rPr lang="en-US" sz="2800" dirty="0"/>
              <a:t>Control flow</a:t>
            </a:r>
          </a:p>
          <a:p>
            <a:pPr lvl="1">
              <a:lnSpc>
                <a:spcPct val="82000"/>
              </a:lnSpc>
            </a:pPr>
            <a:r>
              <a:rPr lang="en-US" sz="2400" dirty="0"/>
              <a:t>unconditional jumps</a:t>
            </a:r>
          </a:p>
          <a:p>
            <a:pPr lvl="1">
              <a:lnSpc>
                <a:spcPct val="82000"/>
              </a:lnSpc>
            </a:pPr>
            <a:r>
              <a:rPr lang="en-US" sz="2400" dirty="0"/>
              <a:t>conditional jumps (branches)</a:t>
            </a:r>
          </a:p>
          <a:p>
            <a:pPr lvl="1">
              <a:lnSpc>
                <a:spcPct val="82000"/>
              </a:lnSpc>
            </a:pPr>
            <a:r>
              <a:rPr lang="en-US" sz="2400" dirty="0" smtClean="0"/>
              <a:t>jump and link (subroutine call)</a:t>
            </a:r>
          </a:p>
          <a:p>
            <a:pPr>
              <a:lnSpc>
                <a:spcPct val="82000"/>
              </a:lnSpc>
            </a:pPr>
            <a:r>
              <a:rPr lang="en-US" sz="2800" dirty="0" smtClean="0"/>
              <a:t>Many other instructions are possible</a:t>
            </a:r>
          </a:p>
          <a:p>
            <a:pPr lvl="1">
              <a:lnSpc>
                <a:spcPct val="82000"/>
              </a:lnSpc>
            </a:pPr>
            <a:r>
              <a:rPr lang="en-US" sz="2400" dirty="0" smtClean="0"/>
              <a:t>vector </a:t>
            </a:r>
            <a:r>
              <a:rPr lang="en-US" sz="2400" dirty="0"/>
              <a:t>add/sub/</a:t>
            </a:r>
            <a:r>
              <a:rPr lang="en-US" sz="2400" dirty="0" err="1"/>
              <a:t>mul</a:t>
            </a:r>
            <a:r>
              <a:rPr lang="en-US" sz="2400" dirty="0"/>
              <a:t>/div, string </a:t>
            </a:r>
            <a:r>
              <a:rPr lang="en-US" sz="2400" dirty="0" smtClean="0"/>
              <a:t>operations </a:t>
            </a:r>
          </a:p>
          <a:p>
            <a:pPr lvl="1">
              <a:lnSpc>
                <a:spcPct val="82000"/>
              </a:lnSpc>
            </a:pPr>
            <a:r>
              <a:rPr lang="en-US" sz="2400" dirty="0" smtClean="0"/>
              <a:t>manipulate coprocessor</a:t>
            </a:r>
          </a:p>
          <a:p>
            <a:pPr lvl="1">
              <a:lnSpc>
                <a:spcPct val="82000"/>
              </a:lnSpc>
            </a:pPr>
            <a:r>
              <a:rPr lang="en-US" sz="2400" dirty="0" smtClean="0"/>
              <a:t>I/O</a:t>
            </a:r>
            <a:endParaRPr lang="en-US" sz="24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036739">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036739">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036739">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036739">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036739">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036739">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036739">
                                            <p:txEl>
                                              <p:pRg st="8" end="8"/>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2036739">
                                            <p:txEl>
                                              <p:pRg st="9" end="9"/>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036739">
                                            <p:txEl>
                                              <p:pRg st="10" end="10"/>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036739">
                                            <p:txEl>
                                              <p:pRg st="11" end="11"/>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036739">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lstStyle/>
          <a:p>
            <a:r>
              <a:rPr lang="en-US" dirty="0" smtClean="0"/>
              <a:t>Complexity</a:t>
            </a:r>
            <a:endParaRPr lang="en-US" dirty="0"/>
          </a:p>
        </p:txBody>
      </p:sp>
      <p:sp>
        <p:nvSpPr>
          <p:cNvPr id="3" name="Content Placeholder 2"/>
          <p:cNvSpPr>
            <a:spLocks noGrp="1"/>
          </p:cNvSpPr>
          <p:nvPr>
            <p:ph idx="1"/>
            <p:custDataLst>
              <p:tags r:id="rId2"/>
            </p:custDataLst>
          </p:nvPr>
        </p:nvSpPr>
        <p:spPr>
          <a:xfrm>
            <a:off x="228600" y="990600"/>
            <a:ext cx="8686800" cy="5791200"/>
          </a:xfrm>
        </p:spPr>
        <p:txBody>
          <a:bodyPr>
            <a:normAutofit fontScale="92500" lnSpcReduction="10000"/>
          </a:bodyPr>
          <a:lstStyle/>
          <a:p>
            <a:r>
              <a:rPr lang="en-US" dirty="0" smtClean="0">
                <a:solidFill>
                  <a:schemeClr val="accent1"/>
                </a:solidFill>
              </a:rPr>
              <a:t>MIPS</a:t>
            </a:r>
          </a:p>
          <a:p>
            <a:pPr lvl="1"/>
            <a:r>
              <a:rPr lang="en-US" dirty="0" smtClean="0"/>
              <a:t>≈ 200 instructions, 32 bits each, 3 formats</a:t>
            </a:r>
          </a:p>
          <a:p>
            <a:pPr lvl="2"/>
            <a:r>
              <a:rPr lang="en-US" dirty="0" smtClean="0"/>
              <a:t>mostly orthogonal</a:t>
            </a:r>
          </a:p>
          <a:p>
            <a:pPr lvl="1"/>
            <a:r>
              <a:rPr lang="en-US" dirty="0" smtClean="0"/>
              <a:t>all operands in registers</a:t>
            </a:r>
          </a:p>
          <a:p>
            <a:pPr lvl="2"/>
            <a:r>
              <a:rPr lang="en-US" dirty="0" smtClean="0"/>
              <a:t>almost all are 32 bits each, can be used interchangeably</a:t>
            </a:r>
          </a:p>
          <a:p>
            <a:pPr lvl="1"/>
            <a:r>
              <a:rPr lang="en-US" dirty="0" smtClean="0"/>
              <a:t>≈ 1 addressing mode: </a:t>
            </a:r>
            <a:r>
              <a:rPr lang="en-US" dirty="0" err="1" smtClean="0"/>
              <a:t>Mem</a:t>
            </a:r>
            <a:r>
              <a:rPr lang="en-US" dirty="0" smtClean="0"/>
              <a:t>[</a:t>
            </a:r>
            <a:r>
              <a:rPr lang="en-US" dirty="0" err="1" smtClean="0"/>
              <a:t>reg</a:t>
            </a:r>
            <a:r>
              <a:rPr lang="en-US" dirty="0" smtClean="0"/>
              <a:t> + </a:t>
            </a:r>
            <a:r>
              <a:rPr lang="en-US" dirty="0" err="1" smtClean="0"/>
              <a:t>imm</a:t>
            </a:r>
            <a:r>
              <a:rPr lang="en-US" dirty="0" smtClean="0"/>
              <a:t>]</a:t>
            </a:r>
          </a:p>
          <a:p>
            <a:r>
              <a:rPr lang="en-US" dirty="0" smtClean="0">
                <a:solidFill>
                  <a:schemeClr val="accent1"/>
                </a:solidFill>
              </a:rPr>
              <a:t>x86 = Complex Instruction Set Computer (</a:t>
            </a:r>
            <a:r>
              <a:rPr lang="en-US" dirty="0" err="1" smtClean="0">
                <a:solidFill>
                  <a:schemeClr val="accent1"/>
                </a:solidFill>
              </a:rPr>
              <a:t>ClSC</a:t>
            </a:r>
            <a:r>
              <a:rPr lang="en-US" dirty="0" smtClean="0">
                <a:solidFill>
                  <a:schemeClr val="accent1"/>
                </a:solidFill>
              </a:rPr>
              <a:t>)</a:t>
            </a:r>
          </a:p>
          <a:p>
            <a:pPr lvl="1"/>
            <a:r>
              <a:rPr lang="en-US" dirty="0" smtClean="0"/>
              <a:t>&gt; 1000 instructions, 1 to 15 bytes each</a:t>
            </a:r>
          </a:p>
          <a:p>
            <a:pPr lvl="1"/>
            <a:r>
              <a:rPr lang="en-US" dirty="0" smtClean="0"/>
              <a:t>operands in special registers,  general purpose registers,  memory, on stack, …</a:t>
            </a:r>
          </a:p>
          <a:p>
            <a:pPr lvl="2"/>
            <a:r>
              <a:rPr lang="en-US" dirty="0" smtClean="0"/>
              <a:t>can be 1, 2, 4, 8 bytes, signed or unsigned</a:t>
            </a:r>
          </a:p>
          <a:p>
            <a:pPr lvl="1"/>
            <a:r>
              <a:rPr lang="en-US" dirty="0" smtClean="0"/>
              <a:t>10s of addressing modes</a:t>
            </a:r>
          </a:p>
          <a:p>
            <a:pPr lvl="2"/>
            <a:r>
              <a:rPr lang="en-US" dirty="0" smtClean="0"/>
              <a:t>e.g.  </a:t>
            </a:r>
            <a:r>
              <a:rPr lang="en-US" dirty="0" err="1" smtClean="0"/>
              <a:t>Mem</a:t>
            </a:r>
            <a:r>
              <a:rPr lang="en-US" dirty="0" smtClean="0"/>
              <a:t>[segment + </a:t>
            </a:r>
            <a:r>
              <a:rPr lang="en-US" dirty="0" err="1" smtClean="0"/>
              <a:t>reg</a:t>
            </a:r>
            <a:r>
              <a:rPr lang="en-US" dirty="0" smtClean="0"/>
              <a:t> + </a:t>
            </a:r>
            <a:r>
              <a:rPr lang="en-US" dirty="0" err="1" smtClean="0"/>
              <a:t>reg</a:t>
            </a:r>
            <a:r>
              <a:rPr lang="en-US" dirty="0" smtClean="0"/>
              <a:t>*scale + offset]</a:t>
            </a:r>
          </a:p>
        </p:txBody>
      </p:sp>
      <p:sp>
        <p:nvSpPr>
          <p:cNvPr id="4" name="Rectangle 3"/>
          <p:cNvSpPr/>
          <p:nvPr>
            <p:custDataLst>
              <p:tags r:id="rId3"/>
            </p:custDataLst>
          </p:nvPr>
        </p:nvSpPr>
        <p:spPr>
          <a:xfrm>
            <a:off x="1143000" y="939225"/>
            <a:ext cx="7293150" cy="584775"/>
          </a:xfrm>
          <a:prstGeom prst="rect">
            <a:avLst/>
          </a:prstGeom>
        </p:spPr>
        <p:txBody>
          <a:bodyPr wrap="none">
            <a:spAutoFit/>
          </a:bodyPr>
          <a:lstStyle/>
          <a:p>
            <a:r>
              <a:rPr lang="en-US" sz="3200" dirty="0" smtClean="0">
                <a:solidFill>
                  <a:schemeClr val="accent1"/>
                </a:solidFill>
              </a:rPr>
              <a:t>= Reduced Instruction Set Computer (</a:t>
            </a:r>
            <a:r>
              <a:rPr lang="en-US" sz="3200" dirty="0" err="1" smtClean="0">
                <a:solidFill>
                  <a:schemeClr val="accent1"/>
                </a:solidFill>
              </a:rPr>
              <a:t>RlSC</a:t>
            </a:r>
            <a:r>
              <a:rPr lang="en-US" sz="3200" dirty="0" smtClean="0">
                <a:solidFill>
                  <a:schemeClr val="accent1"/>
                </a:solidFill>
              </a:rPr>
              <a:t>)</a:t>
            </a:r>
            <a:endParaRPr lang="en-US" sz="32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10" end="10"/>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0834" name="Rectangle 2"/>
          <p:cNvSpPr>
            <a:spLocks noGrp="1" noChangeArrowheads="1"/>
          </p:cNvSpPr>
          <p:nvPr>
            <p:ph type="title"/>
            <p:custDataLst>
              <p:tags r:id="rId1"/>
            </p:custDataLst>
          </p:nvPr>
        </p:nvSpPr>
        <p:spPr/>
        <p:txBody>
          <a:bodyPr>
            <a:noAutofit/>
          </a:bodyPr>
          <a:lstStyle/>
          <a:p>
            <a:r>
              <a:rPr lang="en-US" dirty="0" smtClean="0"/>
              <a:t>MIPS Register </a:t>
            </a:r>
            <a:r>
              <a:rPr lang="en-US" dirty="0"/>
              <a:t>file</a:t>
            </a:r>
          </a:p>
        </p:txBody>
      </p:sp>
      <p:sp>
        <p:nvSpPr>
          <p:cNvPr id="2040835" name="Rectangle 3"/>
          <p:cNvSpPr>
            <a:spLocks noGrp="1" noChangeArrowheads="1"/>
          </p:cNvSpPr>
          <p:nvPr>
            <p:ph idx="1"/>
            <p:custDataLst>
              <p:tags r:id="rId2"/>
            </p:custDataLst>
          </p:nvPr>
        </p:nvSpPr>
        <p:spPr>
          <a:xfrm>
            <a:off x="228600" y="609600"/>
            <a:ext cx="4953000" cy="5562600"/>
          </a:xfrm>
        </p:spPr>
        <p:txBody>
          <a:bodyPr>
            <a:noAutofit/>
          </a:bodyPr>
          <a:lstStyle/>
          <a:p>
            <a:r>
              <a:rPr lang="en-US" dirty="0" smtClean="0">
                <a:solidFill>
                  <a:schemeClr val="accent1"/>
                </a:solidFill>
              </a:rPr>
              <a:t>MIPS </a:t>
            </a:r>
            <a:r>
              <a:rPr lang="en-US" dirty="0">
                <a:solidFill>
                  <a:schemeClr val="accent1"/>
                </a:solidFill>
              </a:rPr>
              <a:t>register file</a:t>
            </a:r>
          </a:p>
          <a:p>
            <a:pPr lvl="1"/>
            <a:r>
              <a:rPr lang="en-US" dirty="0"/>
              <a:t>32 </a:t>
            </a:r>
            <a:r>
              <a:rPr lang="en-US" dirty="0" smtClean="0"/>
              <a:t>registers, 32-bits each (with r0 wired to zero)</a:t>
            </a:r>
            <a:endParaRPr lang="en-US" dirty="0"/>
          </a:p>
          <a:p>
            <a:pPr lvl="1"/>
            <a:r>
              <a:rPr lang="en-US" dirty="0" smtClean="0"/>
              <a:t>Write port indexed via R</a:t>
            </a:r>
            <a:r>
              <a:rPr lang="en-US" baseline="-25000" dirty="0" smtClean="0"/>
              <a:t>W</a:t>
            </a:r>
            <a:endParaRPr lang="en-US" baseline="-25000" dirty="0"/>
          </a:p>
          <a:p>
            <a:pPr lvl="2"/>
            <a:r>
              <a:rPr lang="en-US" dirty="0" smtClean="0"/>
              <a:t>Writes occur on falling edge</a:t>
            </a:r>
            <a:br>
              <a:rPr lang="en-US" dirty="0" smtClean="0"/>
            </a:br>
            <a:r>
              <a:rPr lang="en-US" dirty="0" smtClean="0"/>
              <a:t>but only if WE is high</a:t>
            </a:r>
          </a:p>
          <a:p>
            <a:pPr lvl="1"/>
            <a:r>
              <a:rPr lang="en-US" dirty="0" smtClean="0"/>
              <a:t>Read ports indexed via R</a:t>
            </a:r>
            <a:r>
              <a:rPr lang="en-US" baseline="-25000" dirty="0" smtClean="0"/>
              <a:t>A</a:t>
            </a:r>
            <a:r>
              <a:rPr lang="en-US" dirty="0" smtClean="0"/>
              <a:t>, R</a:t>
            </a:r>
            <a:r>
              <a:rPr lang="en-US" baseline="-25000" dirty="0" smtClean="0"/>
              <a:t>B</a:t>
            </a:r>
            <a:endParaRPr lang="en-US" baseline="-25000" dirty="0"/>
          </a:p>
        </p:txBody>
      </p:sp>
      <p:sp>
        <p:nvSpPr>
          <p:cNvPr id="2040837" name="Line 5"/>
          <p:cNvSpPr>
            <a:spLocks noChangeShapeType="1"/>
          </p:cNvSpPr>
          <p:nvPr>
            <p:custDataLst>
              <p:tags r:id="rId3"/>
            </p:custDataLst>
          </p:nvPr>
        </p:nvSpPr>
        <p:spPr bwMode="auto">
          <a:xfrm>
            <a:off x="6019800" y="2514600"/>
            <a:ext cx="228600" cy="152400"/>
          </a:xfrm>
          <a:prstGeom prst="line">
            <a:avLst/>
          </a:prstGeom>
          <a:noFill/>
          <a:ln w="25400">
            <a:solidFill>
              <a:srgbClr val="FFFFFF"/>
            </a:solidFill>
            <a:round/>
            <a:headEnd/>
            <a:tailEnd/>
          </a:ln>
          <a:effectLst/>
        </p:spPr>
        <p:txBody>
          <a:bodyPr wrap="none" anchor="ctr">
            <a:spAutoFit/>
          </a:bodyPr>
          <a:lstStyle/>
          <a:p>
            <a:endParaRPr lang="en-US"/>
          </a:p>
        </p:txBody>
      </p:sp>
      <p:sp>
        <p:nvSpPr>
          <p:cNvPr id="2040838" name="Line 6"/>
          <p:cNvSpPr>
            <a:spLocks noChangeShapeType="1"/>
          </p:cNvSpPr>
          <p:nvPr>
            <p:custDataLst>
              <p:tags r:id="rId4"/>
            </p:custDataLst>
          </p:nvPr>
        </p:nvSpPr>
        <p:spPr bwMode="auto">
          <a:xfrm flipV="1">
            <a:off x="6019800" y="2667000"/>
            <a:ext cx="228600" cy="152400"/>
          </a:xfrm>
          <a:prstGeom prst="line">
            <a:avLst/>
          </a:prstGeom>
          <a:noFill/>
          <a:ln w="25400">
            <a:solidFill>
              <a:srgbClr val="FFFFFF"/>
            </a:solidFill>
            <a:round/>
            <a:headEnd/>
            <a:tailEnd/>
          </a:ln>
          <a:effectLst/>
        </p:spPr>
        <p:txBody>
          <a:bodyPr anchor="ctr">
            <a:spAutoFit/>
          </a:bodyPr>
          <a:lstStyle/>
          <a:p>
            <a:endParaRPr lang="en-US"/>
          </a:p>
        </p:txBody>
      </p:sp>
      <p:sp>
        <p:nvSpPr>
          <p:cNvPr id="2040840" name="Line 8"/>
          <p:cNvSpPr>
            <a:spLocks noChangeShapeType="1"/>
          </p:cNvSpPr>
          <p:nvPr>
            <p:custDataLst>
              <p:tags r:id="rId5"/>
            </p:custDataLst>
          </p:nvPr>
        </p:nvSpPr>
        <p:spPr bwMode="auto">
          <a:xfrm flipH="1">
            <a:off x="5562600" y="2652713"/>
            <a:ext cx="457200" cy="0"/>
          </a:xfrm>
          <a:prstGeom prst="line">
            <a:avLst/>
          </a:prstGeom>
          <a:noFill/>
          <a:ln w="25400">
            <a:solidFill>
              <a:srgbClr val="FFFFFF"/>
            </a:solidFill>
            <a:round/>
            <a:headEnd/>
            <a:tailEnd/>
          </a:ln>
          <a:effectLst/>
        </p:spPr>
        <p:txBody>
          <a:bodyPr wrap="none" anchor="ctr">
            <a:spAutoFit/>
          </a:bodyPr>
          <a:lstStyle/>
          <a:p>
            <a:endParaRPr lang="en-US"/>
          </a:p>
        </p:txBody>
      </p:sp>
      <p:sp>
        <p:nvSpPr>
          <p:cNvPr id="2040841" name="Text Box 9"/>
          <p:cNvSpPr txBox="1">
            <a:spLocks noChangeArrowheads="1"/>
          </p:cNvSpPr>
          <p:nvPr>
            <p:custDataLst>
              <p:tags r:id="rId6"/>
            </p:custDataLst>
          </p:nvPr>
        </p:nvSpPr>
        <p:spPr bwMode="auto">
          <a:xfrm>
            <a:off x="5062921" y="2438400"/>
            <a:ext cx="524503"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err="1">
                <a:solidFill>
                  <a:srgbClr val="FFFFFF"/>
                </a:solidFill>
                <a:latin typeface="Calibri"/>
              </a:rPr>
              <a:t>clk</a:t>
            </a:r>
            <a:endParaRPr lang="en-US" sz="2400" dirty="0">
              <a:solidFill>
                <a:srgbClr val="FFFFFF"/>
              </a:solidFill>
              <a:latin typeface="Calibri"/>
            </a:endParaRPr>
          </a:p>
        </p:txBody>
      </p:sp>
      <p:sp>
        <p:nvSpPr>
          <p:cNvPr id="2040842" name="Text Box 10"/>
          <p:cNvSpPr txBox="1">
            <a:spLocks noChangeArrowheads="1"/>
          </p:cNvSpPr>
          <p:nvPr>
            <p:custDataLst>
              <p:tags r:id="rId7"/>
            </p:custDataLst>
          </p:nvPr>
        </p:nvSpPr>
        <p:spPr bwMode="auto">
          <a:xfrm>
            <a:off x="4994735" y="914400"/>
            <a:ext cx="45878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W</a:t>
            </a:r>
          </a:p>
        </p:txBody>
      </p:sp>
      <p:sp>
        <p:nvSpPr>
          <p:cNvPr id="2040843" name="Line 11"/>
          <p:cNvSpPr>
            <a:spLocks noChangeShapeType="1"/>
          </p:cNvSpPr>
          <p:nvPr>
            <p:custDataLst>
              <p:tags r:id="rId8"/>
            </p:custDataLst>
          </p:nvPr>
        </p:nvSpPr>
        <p:spPr bwMode="auto">
          <a:xfrm>
            <a:off x="5410200" y="1143000"/>
            <a:ext cx="609600" cy="0"/>
          </a:xfrm>
          <a:prstGeom prst="line">
            <a:avLst/>
          </a:prstGeom>
          <a:noFill/>
          <a:ln w="25400">
            <a:solidFill>
              <a:srgbClr val="FFFFFF"/>
            </a:solidFill>
            <a:round/>
            <a:headEnd type="none" w="med" len="med"/>
            <a:tailEnd type="arrow" w="med" len="med"/>
          </a:ln>
          <a:effectLst/>
        </p:spPr>
        <p:txBody>
          <a:bodyPr wrap="none" anchor="ctr">
            <a:spAutoFit/>
          </a:bodyPr>
          <a:lstStyle/>
          <a:p>
            <a:endParaRPr lang="en-US"/>
          </a:p>
        </p:txBody>
      </p:sp>
      <p:sp>
        <p:nvSpPr>
          <p:cNvPr id="2040844" name="Line 12"/>
          <p:cNvSpPr>
            <a:spLocks noChangeShapeType="1"/>
          </p:cNvSpPr>
          <p:nvPr>
            <p:custDataLst>
              <p:tags r:id="rId9"/>
            </p:custDataLst>
          </p:nvPr>
        </p:nvSpPr>
        <p:spPr bwMode="auto">
          <a:xfrm flipH="1">
            <a:off x="5638800" y="1066800"/>
            <a:ext cx="76200" cy="152400"/>
          </a:xfrm>
          <a:prstGeom prst="line">
            <a:avLst/>
          </a:prstGeom>
          <a:noFill/>
          <a:ln w="25400">
            <a:solidFill>
              <a:srgbClr val="FFFFFF"/>
            </a:solidFill>
            <a:round/>
            <a:headEnd/>
            <a:tailEnd/>
          </a:ln>
          <a:effectLst/>
        </p:spPr>
        <p:txBody>
          <a:bodyPr wrap="square" anchor="ctr">
            <a:spAutoFit/>
          </a:bodyPr>
          <a:lstStyle/>
          <a:p>
            <a:endParaRPr lang="en-US"/>
          </a:p>
        </p:txBody>
      </p:sp>
      <p:sp>
        <p:nvSpPr>
          <p:cNvPr id="2040845" name="Text Box 13"/>
          <p:cNvSpPr txBox="1">
            <a:spLocks noChangeArrowheads="1"/>
          </p:cNvSpPr>
          <p:nvPr>
            <p:custDataLst>
              <p:tags r:id="rId10"/>
            </p:custDataLst>
          </p:nvPr>
        </p:nvSpPr>
        <p:spPr bwMode="auto">
          <a:xfrm>
            <a:off x="5392563" y="1143000"/>
            <a:ext cx="49565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32</a:t>
            </a:r>
          </a:p>
        </p:txBody>
      </p:sp>
      <p:sp>
        <p:nvSpPr>
          <p:cNvPr id="2040846" name="Line 14"/>
          <p:cNvSpPr>
            <a:spLocks noChangeShapeType="1"/>
          </p:cNvSpPr>
          <p:nvPr>
            <p:custDataLst>
              <p:tags r:id="rId11"/>
            </p:custDataLst>
          </p:nvPr>
        </p:nvSpPr>
        <p:spPr bwMode="auto">
          <a:xfrm>
            <a:off x="8001000" y="1143000"/>
            <a:ext cx="609600" cy="0"/>
          </a:xfrm>
          <a:prstGeom prst="line">
            <a:avLst/>
          </a:prstGeom>
          <a:noFill/>
          <a:ln w="25400">
            <a:solidFill>
              <a:srgbClr val="FFFFFF"/>
            </a:solidFill>
            <a:round/>
            <a:headEnd type="none" w="med" len="med"/>
            <a:tailEnd type="arrow" w="med" len="med"/>
          </a:ln>
          <a:effectLst/>
        </p:spPr>
        <p:txBody>
          <a:bodyPr wrap="none" anchor="ctr">
            <a:spAutoFit/>
          </a:bodyPr>
          <a:lstStyle/>
          <a:p>
            <a:endParaRPr lang="en-US"/>
          </a:p>
        </p:txBody>
      </p:sp>
      <p:sp>
        <p:nvSpPr>
          <p:cNvPr id="2040849" name="Line 17"/>
          <p:cNvSpPr>
            <a:spLocks noChangeShapeType="1"/>
          </p:cNvSpPr>
          <p:nvPr>
            <p:custDataLst>
              <p:tags r:id="rId12"/>
            </p:custDataLst>
          </p:nvPr>
        </p:nvSpPr>
        <p:spPr bwMode="auto">
          <a:xfrm>
            <a:off x="8001000" y="1957388"/>
            <a:ext cx="609600" cy="0"/>
          </a:xfrm>
          <a:prstGeom prst="line">
            <a:avLst/>
          </a:prstGeom>
          <a:noFill/>
          <a:ln w="25400">
            <a:solidFill>
              <a:srgbClr val="FFFFFF"/>
            </a:solidFill>
            <a:round/>
            <a:headEnd type="none" w="med" len="med"/>
            <a:tailEnd type="arrow" w="med" len="med"/>
          </a:ln>
          <a:effectLst/>
        </p:spPr>
        <p:txBody>
          <a:bodyPr wrap="none" anchor="ctr">
            <a:spAutoFit/>
          </a:bodyPr>
          <a:lstStyle/>
          <a:p>
            <a:endParaRPr lang="en-US"/>
          </a:p>
        </p:txBody>
      </p:sp>
      <p:sp>
        <p:nvSpPr>
          <p:cNvPr id="2040852" name="Text Box 20"/>
          <p:cNvSpPr txBox="1">
            <a:spLocks noChangeArrowheads="1"/>
          </p:cNvSpPr>
          <p:nvPr>
            <p:custDataLst>
              <p:tags r:id="rId13"/>
            </p:custDataLst>
          </p:nvPr>
        </p:nvSpPr>
        <p:spPr bwMode="auto">
          <a:xfrm>
            <a:off x="8619075" y="982663"/>
            <a:ext cx="36260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a:solidFill>
                  <a:srgbClr val="FFFFFF"/>
                </a:solidFill>
                <a:latin typeface="Calibri"/>
              </a:rPr>
              <a:t>A</a:t>
            </a:r>
          </a:p>
        </p:txBody>
      </p:sp>
      <p:sp>
        <p:nvSpPr>
          <p:cNvPr id="2040853" name="Text Box 21"/>
          <p:cNvSpPr txBox="1">
            <a:spLocks noChangeArrowheads="1"/>
          </p:cNvSpPr>
          <p:nvPr>
            <p:custDataLst>
              <p:tags r:id="rId14"/>
            </p:custDataLst>
          </p:nvPr>
        </p:nvSpPr>
        <p:spPr bwMode="auto">
          <a:xfrm>
            <a:off x="8589761" y="1828800"/>
            <a:ext cx="351378"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a:solidFill>
                  <a:srgbClr val="FFFFFF"/>
                </a:solidFill>
                <a:latin typeface="Calibri"/>
              </a:rPr>
              <a:t>B</a:t>
            </a:r>
          </a:p>
        </p:txBody>
      </p:sp>
      <p:graphicFrame>
        <p:nvGraphicFramePr>
          <p:cNvPr id="2040854" name="Group 22"/>
          <p:cNvGraphicFramePr>
            <a:graphicFrameLocks noGrp="1"/>
          </p:cNvGraphicFramePr>
          <p:nvPr>
            <p:custDataLst>
              <p:tags r:id="rId15"/>
            </p:custDataLst>
            <p:extLst>
              <p:ext uri="{D42A27DB-BD31-4B8C-83A1-F6EECF244321}">
                <p14:modId xmlns:p14="http://schemas.microsoft.com/office/powerpoint/2010/main" val="4196798685"/>
              </p:ext>
            </p:extLst>
          </p:nvPr>
        </p:nvGraphicFramePr>
        <p:xfrm>
          <a:off x="6477000" y="838200"/>
          <a:ext cx="990600" cy="2072640"/>
        </p:xfrm>
        <a:graphic>
          <a:graphicData uri="http://schemas.openxmlformats.org/drawingml/2006/table">
            <a:tbl>
              <a:tblPr/>
              <a:tblGrid>
                <a:gridCol w="990600"/>
              </a:tblGrid>
              <a:tr h="28575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r1</a:t>
                      </a:r>
                    </a:p>
                  </a:txBody>
                  <a:tcPr horzOverflow="overflow">
                    <a:lnL w="28575" cap="flat" cmpd="sng" algn="ctr">
                      <a:solidFill>
                        <a:srgbClr val="FFFFFF"/>
                      </a:solidFill>
                      <a:prstDash val="solid"/>
                      <a:round/>
                      <a:headEnd type="none" w="med" len="med"/>
                      <a:tailEnd type="none" w="med" len="med"/>
                    </a:lnL>
                    <a:lnR w="28575" cap="flat" cmpd="sng" algn="ctr">
                      <a:solidFill>
                        <a:srgbClr val="FFFFFF"/>
                      </a:solidFill>
                      <a:prstDash val="solid"/>
                      <a:round/>
                      <a:headEnd type="none" w="med" len="med"/>
                      <a:tailEnd type="none" w="med" len="med"/>
                    </a:lnR>
                    <a:lnT w="28575"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noFill/>
                  </a:tcPr>
                </a:tc>
              </a:tr>
              <a:tr h="28575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r2</a:t>
                      </a:r>
                    </a:p>
                  </a:txBody>
                  <a:tcPr horzOverflow="overflow">
                    <a:lnL w="28575" cap="flat" cmpd="sng" algn="ctr">
                      <a:solidFill>
                        <a:srgbClr val="FFFFFF"/>
                      </a:solidFill>
                      <a:prstDash val="solid"/>
                      <a:round/>
                      <a:headEnd type="none" w="med" len="med"/>
                      <a:tailEnd type="none" w="med" len="med"/>
                    </a:lnL>
                    <a:lnR w="28575"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noFill/>
                  </a:tcPr>
                </a:tc>
              </a:tr>
              <a:tr h="28575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horzOverflow="overflow">
                    <a:lnL w="28575" cap="flat" cmpd="sng" algn="ctr">
                      <a:solidFill>
                        <a:srgbClr val="FFFFFF"/>
                      </a:solidFill>
                      <a:prstDash val="solid"/>
                      <a:round/>
                      <a:headEnd type="none" w="med" len="med"/>
                      <a:tailEnd type="none" w="med" len="med"/>
                    </a:lnL>
                    <a:lnR w="28575"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noFill/>
                  </a:tcPr>
                </a:tc>
              </a:tr>
              <a:tr h="28575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r31</a:t>
                      </a:r>
                    </a:p>
                  </a:txBody>
                  <a:tcPr horzOverflow="overflow">
                    <a:lnL w="28575" cap="flat" cmpd="sng" algn="ctr">
                      <a:solidFill>
                        <a:srgbClr val="FFFFFF"/>
                      </a:solidFill>
                      <a:prstDash val="solid"/>
                      <a:round/>
                      <a:headEnd type="none" w="med" len="med"/>
                      <a:tailEnd type="none" w="med" len="med"/>
                    </a:lnL>
                    <a:lnR w="28575"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28575" cap="flat" cmpd="sng" algn="ctr">
                      <a:solidFill>
                        <a:srgbClr val="FFFFFF"/>
                      </a:solidFill>
                      <a:prstDash val="solid"/>
                      <a:round/>
                      <a:headEnd type="none" w="med" len="med"/>
                      <a:tailEnd type="none" w="med" len="med"/>
                    </a:lnB>
                    <a:lnTlToBr>
                      <a:noFill/>
                    </a:lnTlToBr>
                    <a:lnBlToTr>
                      <a:noFill/>
                    </a:lnBlToTr>
                    <a:noFill/>
                  </a:tcPr>
                </a:tc>
              </a:tr>
            </a:tbl>
          </a:graphicData>
        </a:graphic>
      </p:graphicFrame>
      <p:sp>
        <p:nvSpPr>
          <p:cNvPr id="2040866" name="Line 34"/>
          <p:cNvSpPr>
            <a:spLocks noChangeShapeType="1"/>
          </p:cNvSpPr>
          <p:nvPr>
            <p:custDataLst>
              <p:tags r:id="rId16"/>
            </p:custDataLst>
          </p:nvPr>
        </p:nvSpPr>
        <p:spPr bwMode="auto">
          <a:xfrm>
            <a:off x="6248400" y="3048000"/>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0867" name="Line 35"/>
          <p:cNvSpPr>
            <a:spLocks noChangeShapeType="1"/>
          </p:cNvSpPr>
          <p:nvPr>
            <p:custDataLst>
              <p:tags r:id="rId17"/>
            </p:custDataLst>
          </p:nvPr>
        </p:nvSpPr>
        <p:spPr bwMode="auto">
          <a:xfrm>
            <a:off x="6701599" y="3048000"/>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0868" name="Line 36"/>
          <p:cNvSpPr>
            <a:spLocks noChangeShapeType="1"/>
          </p:cNvSpPr>
          <p:nvPr>
            <p:custDataLst>
              <p:tags r:id="rId18"/>
            </p:custDataLst>
          </p:nvPr>
        </p:nvSpPr>
        <p:spPr bwMode="auto">
          <a:xfrm>
            <a:off x="7158799" y="3048000"/>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0869" name="Line 37"/>
          <p:cNvSpPr>
            <a:spLocks noChangeShapeType="1"/>
          </p:cNvSpPr>
          <p:nvPr>
            <p:custDataLst>
              <p:tags r:id="rId19"/>
            </p:custDataLst>
          </p:nvPr>
        </p:nvSpPr>
        <p:spPr bwMode="auto">
          <a:xfrm>
            <a:off x="7768399" y="3048000"/>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0870" name="Line 38"/>
          <p:cNvSpPr>
            <a:spLocks noChangeShapeType="1"/>
          </p:cNvSpPr>
          <p:nvPr>
            <p:custDataLst>
              <p:tags r:id="rId20"/>
            </p:custDataLst>
          </p:nvPr>
        </p:nvSpPr>
        <p:spPr bwMode="auto">
          <a:xfrm flipV="1">
            <a:off x="6625399" y="3200400"/>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0871" name="Line 39"/>
          <p:cNvSpPr>
            <a:spLocks noChangeShapeType="1"/>
          </p:cNvSpPr>
          <p:nvPr>
            <p:custDataLst>
              <p:tags r:id="rId21"/>
            </p:custDataLst>
          </p:nvPr>
        </p:nvSpPr>
        <p:spPr bwMode="auto">
          <a:xfrm flipV="1">
            <a:off x="7082599" y="3200400"/>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0872" name="Line 40"/>
          <p:cNvSpPr>
            <a:spLocks noChangeShapeType="1"/>
          </p:cNvSpPr>
          <p:nvPr>
            <p:custDataLst>
              <p:tags r:id="rId22"/>
            </p:custDataLst>
          </p:nvPr>
        </p:nvSpPr>
        <p:spPr bwMode="auto">
          <a:xfrm flipV="1">
            <a:off x="7692199" y="3200400"/>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0873" name="Text Box 41"/>
          <p:cNvSpPr txBox="1">
            <a:spLocks noChangeArrowheads="1"/>
          </p:cNvSpPr>
          <p:nvPr>
            <p:custDataLst>
              <p:tags r:id="rId23"/>
            </p:custDataLst>
          </p:nvPr>
        </p:nvSpPr>
        <p:spPr bwMode="auto">
          <a:xfrm>
            <a:off x="7746752" y="3124200"/>
            <a:ext cx="340158"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a:solidFill>
                  <a:srgbClr val="FFFFFF"/>
                </a:solidFill>
                <a:latin typeface="Calibri"/>
              </a:rPr>
              <a:t>5</a:t>
            </a:r>
          </a:p>
        </p:txBody>
      </p:sp>
      <p:sp>
        <p:nvSpPr>
          <p:cNvPr id="2040874" name="Text Box 42"/>
          <p:cNvSpPr txBox="1">
            <a:spLocks noChangeArrowheads="1"/>
          </p:cNvSpPr>
          <p:nvPr>
            <p:custDataLst>
              <p:tags r:id="rId24"/>
            </p:custDataLst>
          </p:nvPr>
        </p:nvSpPr>
        <p:spPr bwMode="auto">
          <a:xfrm>
            <a:off x="7213352" y="3124200"/>
            <a:ext cx="340158"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a:solidFill>
                  <a:srgbClr val="FFFFFF"/>
                </a:solidFill>
                <a:latin typeface="Calibri"/>
              </a:rPr>
              <a:t>5</a:t>
            </a:r>
          </a:p>
        </p:txBody>
      </p:sp>
      <p:sp>
        <p:nvSpPr>
          <p:cNvPr id="2040875" name="Text Box 43"/>
          <p:cNvSpPr txBox="1">
            <a:spLocks noChangeArrowheads="1"/>
          </p:cNvSpPr>
          <p:nvPr>
            <p:custDataLst>
              <p:tags r:id="rId25"/>
            </p:custDataLst>
          </p:nvPr>
        </p:nvSpPr>
        <p:spPr bwMode="auto">
          <a:xfrm>
            <a:off x="6679952" y="3124200"/>
            <a:ext cx="340158"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a:solidFill>
                  <a:srgbClr val="FFFFFF"/>
                </a:solidFill>
                <a:latin typeface="Calibri"/>
              </a:rPr>
              <a:t>5</a:t>
            </a:r>
          </a:p>
        </p:txBody>
      </p:sp>
      <p:sp>
        <p:nvSpPr>
          <p:cNvPr id="2040876" name="Text Box 44"/>
          <p:cNvSpPr txBox="1">
            <a:spLocks noChangeArrowheads="1"/>
          </p:cNvSpPr>
          <p:nvPr>
            <p:custDataLst>
              <p:tags r:id="rId26"/>
            </p:custDataLst>
          </p:nvPr>
        </p:nvSpPr>
        <p:spPr bwMode="auto">
          <a:xfrm>
            <a:off x="5867400" y="3429000"/>
            <a:ext cx="609462"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WE</a:t>
            </a:r>
          </a:p>
        </p:txBody>
      </p:sp>
      <p:sp>
        <p:nvSpPr>
          <p:cNvPr id="2040877" name="Text Box 45"/>
          <p:cNvSpPr txBox="1">
            <a:spLocks noChangeArrowheads="1"/>
          </p:cNvSpPr>
          <p:nvPr>
            <p:custDataLst>
              <p:tags r:id="rId27"/>
            </p:custDataLst>
          </p:nvPr>
        </p:nvSpPr>
        <p:spPr bwMode="auto">
          <a:xfrm>
            <a:off x="6466257" y="3429000"/>
            <a:ext cx="534321" cy="5109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R</a:t>
            </a:r>
            <a:r>
              <a:rPr lang="en-US" sz="2400" baseline="-25000" dirty="0">
                <a:solidFill>
                  <a:srgbClr val="FFFFFF"/>
                </a:solidFill>
                <a:latin typeface="Calibri"/>
              </a:rPr>
              <a:t>W</a:t>
            </a:r>
          </a:p>
        </p:txBody>
      </p:sp>
      <p:sp>
        <p:nvSpPr>
          <p:cNvPr id="2040878" name="Text Box 46"/>
          <p:cNvSpPr txBox="1">
            <a:spLocks noChangeArrowheads="1"/>
          </p:cNvSpPr>
          <p:nvPr>
            <p:custDataLst>
              <p:tags r:id="rId28"/>
            </p:custDataLst>
          </p:nvPr>
        </p:nvSpPr>
        <p:spPr bwMode="auto">
          <a:xfrm>
            <a:off x="6998955" y="3429000"/>
            <a:ext cx="470501" cy="5109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R</a:t>
            </a:r>
            <a:r>
              <a:rPr lang="en-US" sz="2400" baseline="-25000" dirty="0">
                <a:solidFill>
                  <a:srgbClr val="FFFFFF"/>
                </a:solidFill>
                <a:latin typeface="Calibri"/>
              </a:rPr>
              <a:t>A</a:t>
            </a:r>
          </a:p>
        </p:txBody>
      </p:sp>
      <p:sp>
        <p:nvSpPr>
          <p:cNvPr id="2040879" name="Text Box 47"/>
          <p:cNvSpPr txBox="1">
            <a:spLocks noChangeArrowheads="1"/>
          </p:cNvSpPr>
          <p:nvPr>
            <p:custDataLst>
              <p:tags r:id="rId29"/>
            </p:custDataLst>
          </p:nvPr>
        </p:nvSpPr>
        <p:spPr bwMode="auto">
          <a:xfrm>
            <a:off x="7613698" y="3429000"/>
            <a:ext cx="463388" cy="5109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R</a:t>
            </a:r>
            <a:r>
              <a:rPr lang="en-US" sz="2400" baseline="-25000" dirty="0">
                <a:solidFill>
                  <a:srgbClr val="FFFFFF"/>
                </a:solidFill>
                <a:latin typeface="Calibri"/>
              </a:rPr>
              <a:t>B</a:t>
            </a:r>
          </a:p>
        </p:txBody>
      </p:sp>
      <p:sp>
        <p:nvSpPr>
          <p:cNvPr id="2040836" name="Rectangle 4"/>
          <p:cNvSpPr>
            <a:spLocks noChangeArrowheads="1"/>
          </p:cNvSpPr>
          <p:nvPr>
            <p:custDataLst>
              <p:tags r:id="rId30"/>
            </p:custDataLst>
          </p:nvPr>
        </p:nvSpPr>
        <p:spPr bwMode="auto">
          <a:xfrm>
            <a:off x="6019800" y="685800"/>
            <a:ext cx="1981200" cy="2362200"/>
          </a:xfrm>
          <a:prstGeom prst="rect">
            <a:avLst/>
          </a:prstGeom>
          <a:noFill/>
          <a:ln w="25400" algn="ctr">
            <a:solidFill>
              <a:srgbClr val="FFFFFF"/>
            </a:solidFill>
            <a:miter lim="800000"/>
            <a:headEnd/>
            <a:tailEnd/>
          </a:ln>
          <a:effectLst/>
        </p:spPr>
        <p:txBody>
          <a:bodyPr wrap="none" anchor="ctr">
            <a:spAutoFit/>
          </a:bodyPr>
          <a:lstStyle/>
          <a:p>
            <a:endParaRPr lang="en-US"/>
          </a:p>
        </p:txBody>
      </p:sp>
      <p:sp>
        <p:nvSpPr>
          <p:cNvPr id="37" name="Line 12"/>
          <p:cNvSpPr>
            <a:spLocks noChangeShapeType="1"/>
          </p:cNvSpPr>
          <p:nvPr>
            <p:custDataLst>
              <p:tags r:id="rId31"/>
            </p:custDataLst>
          </p:nvPr>
        </p:nvSpPr>
        <p:spPr bwMode="auto">
          <a:xfrm flipH="1">
            <a:off x="8195941" y="1075189"/>
            <a:ext cx="76200" cy="152400"/>
          </a:xfrm>
          <a:prstGeom prst="line">
            <a:avLst/>
          </a:prstGeom>
          <a:noFill/>
          <a:ln w="25400">
            <a:solidFill>
              <a:srgbClr val="FFFFFF"/>
            </a:solidFill>
            <a:round/>
            <a:headEnd/>
            <a:tailEnd/>
          </a:ln>
          <a:effectLst/>
        </p:spPr>
        <p:txBody>
          <a:bodyPr wrap="square" anchor="ctr">
            <a:spAutoFit/>
          </a:bodyPr>
          <a:lstStyle/>
          <a:p>
            <a:endParaRPr lang="en-US"/>
          </a:p>
        </p:txBody>
      </p:sp>
      <p:sp>
        <p:nvSpPr>
          <p:cNvPr id="38" name="Text Box 13"/>
          <p:cNvSpPr txBox="1">
            <a:spLocks noChangeArrowheads="1"/>
          </p:cNvSpPr>
          <p:nvPr>
            <p:custDataLst>
              <p:tags r:id="rId32"/>
            </p:custDataLst>
          </p:nvPr>
        </p:nvSpPr>
        <p:spPr bwMode="auto">
          <a:xfrm>
            <a:off x="7949704" y="1151389"/>
            <a:ext cx="49565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32</a:t>
            </a:r>
          </a:p>
        </p:txBody>
      </p:sp>
      <p:sp>
        <p:nvSpPr>
          <p:cNvPr id="39" name="Line 12"/>
          <p:cNvSpPr>
            <a:spLocks noChangeShapeType="1"/>
          </p:cNvSpPr>
          <p:nvPr>
            <p:custDataLst>
              <p:tags r:id="rId33"/>
            </p:custDataLst>
          </p:nvPr>
        </p:nvSpPr>
        <p:spPr bwMode="auto">
          <a:xfrm flipH="1">
            <a:off x="8195941" y="1882680"/>
            <a:ext cx="76200" cy="152400"/>
          </a:xfrm>
          <a:prstGeom prst="line">
            <a:avLst/>
          </a:prstGeom>
          <a:noFill/>
          <a:ln w="25400">
            <a:solidFill>
              <a:srgbClr val="FFFFFF"/>
            </a:solidFill>
            <a:round/>
            <a:headEnd/>
            <a:tailEnd/>
          </a:ln>
          <a:effectLst/>
        </p:spPr>
        <p:txBody>
          <a:bodyPr wrap="square" anchor="ctr">
            <a:spAutoFit/>
          </a:bodyPr>
          <a:lstStyle/>
          <a:p>
            <a:endParaRPr lang="en-US"/>
          </a:p>
        </p:txBody>
      </p:sp>
      <p:sp>
        <p:nvSpPr>
          <p:cNvPr id="40" name="Text Box 13"/>
          <p:cNvSpPr txBox="1">
            <a:spLocks noChangeArrowheads="1"/>
          </p:cNvSpPr>
          <p:nvPr>
            <p:custDataLst>
              <p:tags r:id="rId34"/>
            </p:custDataLst>
          </p:nvPr>
        </p:nvSpPr>
        <p:spPr bwMode="auto">
          <a:xfrm>
            <a:off x="7949704" y="1958880"/>
            <a:ext cx="49565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32</a:t>
            </a: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2882" name="Rectangle 2"/>
          <p:cNvSpPr>
            <a:spLocks noGrp="1" noChangeArrowheads="1"/>
          </p:cNvSpPr>
          <p:nvPr>
            <p:ph type="title"/>
            <p:custDataLst>
              <p:tags r:id="rId1"/>
            </p:custDataLst>
          </p:nvPr>
        </p:nvSpPr>
        <p:spPr/>
        <p:txBody>
          <a:bodyPr>
            <a:noAutofit/>
          </a:bodyPr>
          <a:lstStyle/>
          <a:p>
            <a:r>
              <a:rPr lang="en-US" dirty="0" smtClean="0"/>
              <a:t>MIPS Memory</a:t>
            </a:r>
            <a:endParaRPr lang="en-US" dirty="0"/>
          </a:p>
        </p:txBody>
      </p:sp>
      <p:sp>
        <p:nvSpPr>
          <p:cNvPr id="2042883" name="Rectangle 3"/>
          <p:cNvSpPr>
            <a:spLocks noGrp="1" noChangeArrowheads="1"/>
          </p:cNvSpPr>
          <p:nvPr>
            <p:ph idx="1"/>
            <p:custDataLst>
              <p:tags r:id="rId2"/>
            </p:custDataLst>
          </p:nvPr>
        </p:nvSpPr>
        <p:spPr>
          <a:xfrm>
            <a:off x="228600" y="533400"/>
            <a:ext cx="8686800" cy="5257800"/>
          </a:xfrm>
        </p:spPr>
        <p:txBody>
          <a:bodyPr>
            <a:noAutofit/>
          </a:bodyPr>
          <a:lstStyle/>
          <a:p>
            <a:r>
              <a:rPr lang="en-US" dirty="0" smtClean="0">
                <a:solidFill>
                  <a:schemeClr val="accent1"/>
                </a:solidFill>
              </a:rPr>
              <a:t>MIPS Memory</a:t>
            </a:r>
          </a:p>
          <a:p>
            <a:pPr lvl="1"/>
            <a:r>
              <a:rPr lang="en-US" dirty="0" smtClean="0"/>
              <a:t>Up to 32-bit address</a:t>
            </a:r>
            <a:endParaRPr lang="en-US" dirty="0"/>
          </a:p>
          <a:p>
            <a:pPr lvl="1"/>
            <a:r>
              <a:rPr lang="en-US" dirty="0"/>
              <a:t>32-bit </a:t>
            </a:r>
            <a:r>
              <a:rPr lang="en-US" dirty="0" smtClean="0"/>
              <a:t>data</a:t>
            </a:r>
            <a:br>
              <a:rPr lang="en-US" dirty="0" smtClean="0"/>
            </a:br>
            <a:r>
              <a:rPr lang="en-US" dirty="0" smtClean="0"/>
              <a:t>(but byte addressed)</a:t>
            </a:r>
          </a:p>
          <a:p>
            <a:pPr lvl="1"/>
            <a:r>
              <a:rPr lang="en-US" dirty="0" smtClean="0"/>
              <a:t>Enable + 2 bit memory control</a:t>
            </a:r>
          </a:p>
          <a:p>
            <a:pPr lvl="2">
              <a:buNone/>
            </a:pPr>
            <a:r>
              <a:rPr lang="en-US" dirty="0" smtClean="0">
                <a:solidFill>
                  <a:srgbClr val="FFFFFF"/>
                </a:solidFill>
                <a:latin typeface="Calibri"/>
              </a:rPr>
              <a:t>00: read word (4 byte aligned)</a:t>
            </a:r>
          </a:p>
          <a:p>
            <a:pPr lvl="2">
              <a:buNone/>
            </a:pPr>
            <a:r>
              <a:rPr lang="en-US" sz="2400" dirty="0" smtClean="0">
                <a:solidFill>
                  <a:srgbClr val="FFFFFF"/>
                </a:solidFill>
                <a:latin typeface="Calibri"/>
              </a:rPr>
              <a:t>01: write byte</a:t>
            </a:r>
          </a:p>
          <a:p>
            <a:pPr lvl="2">
              <a:buNone/>
            </a:pPr>
            <a:r>
              <a:rPr lang="en-US" sz="2400" dirty="0" smtClean="0">
                <a:solidFill>
                  <a:srgbClr val="FFFFFF"/>
                </a:solidFill>
                <a:latin typeface="Calibri"/>
              </a:rPr>
              <a:t>10: write </a:t>
            </a:r>
            <a:r>
              <a:rPr lang="en-US" sz="2400" dirty="0" err="1" smtClean="0">
                <a:solidFill>
                  <a:srgbClr val="FFFFFF"/>
                </a:solidFill>
                <a:latin typeface="Calibri"/>
              </a:rPr>
              <a:t>halfword</a:t>
            </a:r>
            <a:r>
              <a:rPr lang="en-US" sz="2400" dirty="0" smtClean="0">
                <a:solidFill>
                  <a:srgbClr val="FFFFFF"/>
                </a:solidFill>
                <a:latin typeface="Calibri"/>
              </a:rPr>
              <a:t>  (2 byte aligned)</a:t>
            </a:r>
          </a:p>
          <a:p>
            <a:pPr lvl="2">
              <a:buNone/>
            </a:pPr>
            <a:r>
              <a:rPr lang="en-US" sz="2400" dirty="0" smtClean="0">
                <a:solidFill>
                  <a:srgbClr val="FFFFFF"/>
                </a:solidFill>
                <a:latin typeface="Calibri"/>
              </a:rPr>
              <a:t>11: write word (4 byte aligned)</a:t>
            </a:r>
          </a:p>
        </p:txBody>
      </p:sp>
      <p:sp>
        <p:nvSpPr>
          <p:cNvPr id="2042885" name="Text Box 5"/>
          <p:cNvSpPr txBox="1">
            <a:spLocks noChangeArrowheads="1"/>
          </p:cNvSpPr>
          <p:nvPr>
            <p:custDataLst>
              <p:tags r:id="rId3"/>
            </p:custDataLst>
          </p:nvPr>
        </p:nvSpPr>
        <p:spPr bwMode="auto">
          <a:xfrm>
            <a:off x="6171294" y="1066800"/>
            <a:ext cx="1592487" cy="629147"/>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3200" dirty="0">
                <a:solidFill>
                  <a:srgbClr val="FFFFFF"/>
                </a:solidFill>
                <a:latin typeface="Calibri"/>
              </a:rPr>
              <a:t>memory</a:t>
            </a:r>
          </a:p>
        </p:txBody>
      </p:sp>
      <p:sp>
        <p:nvSpPr>
          <p:cNvPr id="2042886" name="Line 6"/>
          <p:cNvSpPr>
            <a:spLocks noChangeShapeType="1"/>
          </p:cNvSpPr>
          <p:nvPr>
            <p:custDataLst>
              <p:tags r:id="rId4"/>
            </p:custDataLst>
          </p:nvPr>
        </p:nvSpPr>
        <p:spPr bwMode="auto">
          <a:xfrm>
            <a:off x="5257800" y="1219200"/>
            <a:ext cx="685800" cy="0"/>
          </a:xfrm>
          <a:prstGeom prst="line">
            <a:avLst/>
          </a:prstGeom>
          <a:noFill/>
          <a:ln w="25400">
            <a:solidFill>
              <a:srgbClr val="FFFFFF"/>
            </a:solidFill>
            <a:round/>
            <a:headEnd type="none" w="med" len="med"/>
            <a:tailEnd type="arrow" w="med" len="med"/>
          </a:ln>
          <a:effectLst/>
        </p:spPr>
        <p:txBody>
          <a:bodyPr anchor="ctr">
            <a:spAutoFit/>
          </a:bodyPr>
          <a:lstStyle/>
          <a:p>
            <a:endParaRPr lang="en-US"/>
          </a:p>
        </p:txBody>
      </p:sp>
      <p:sp>
        <p:nvSpPr>
          <p:cNvPr id="2042888" name="Line 8"/>
          <p:cNvSpPr>
            <a:spLocks noChangeShapeType="1"/>
          </p:cNvSpPr>
          <p:nvPr>
            <p:custDataLst>
              <p:tags r:id="rId5"/>
            </p:custDataLst>
          </p:nvPr>
        </p:nvSpPr>
        <p:spPr bwMode="auto">
          <a:xfrm>
            <a:off x="8077200" y="1219200"/>
            <a:ext cx="685800" cy="0"/>
          </a:xfrm>
          <a:prstGeom prst="line">
            <a:avLst/>
          </a:prstGeom>
          <a:noFill/>
          <a:ln w="25400">
            <a:solidFill>
              <a:srgbClr val="FFFFFF"/>
            </a:solidFill>
            <a:round/>
            <a:headEnd type="none" w="med" len="med"/>
            <a:tailEnd type="arrow" w="med" len="med"/>
          </a:ln>
          <a:effectLst/>
        </p:spPr>
        <p:txBody>
          <a:bodyPr anchor="ctr">
            <a:spAutoFit/>
          </a:bodyPr>
          <a:lstStyle/>
          <a:p>
            <a:endParaRPr lang="en-US"/>
          </a:p>
        </p:txBody>
      </p:sp>
      <p:sp>
        <p:nvSpPr>
          <p:cNvPr id="2042890" name="Line 10"/>
          <p:cNvSpPr>
            <a:spLocks noChangeShapeType="1"/>
          </p:cNvSpPr>
          <p:nvPr>
            <p:custDataLst>
              <p:tags r:id="rId6"/>
            </p:custDataLst>
          </p:nvPr>
        </p:nvSpPr>
        <p:spPr bwMode="auto">
          <a:xfrm>
            <a:off x="6232407" y="2455863"/>
            <a:ext cx="0" cy="457200"/>
          </a:xfrm>
          <a:prstGeom prst="line">
            <a:avLst/>
          </a:prstGeom>
          <a:noFill/>
          <a:ln w="25400">
            <a:solidFill>
              <a:schemeClr val="bg1"/>
            </a:solidFill>
            <a:round/>
            <a:headEnd type="arrow" w="med" len="med"/>
            <a:tailEnd type="none" w="med" len="med"/>
          </a:ln>
          <a:effectLst/>
        </p:spPr>
        <p:txBody>
          <a:bodyPr wrap="none" anchor="ctr">
            <a:spAutoFit/>
          </a:bodyPr>
          <a:lstStyle/>
          <a:p>
            <a:endParaRPr lang="en-US"/>
          </a:p>
        </p:txBody>
      </p:sp>
      <p:sp>
        <p:nvSpPr>
          <p:cNvPr id="2042891" name="Line 11"/>
          <p:cNvSpPr>
            <a:spLocks noChangeShapeType="1"/>
          </p:cNvSpPr>
          <p:nvPr>
            <p:custDataLst>
              <p:tags r:id="rId7"/>
            </p:custDataLst>
          </p:nvPr>
        </p:nvSpPr>
        <p:spPr bwMode="auto">
          <a:xfrm flipV="1">
            <a:off x="6156207" y="2608263"/>
            <a:ext cx="152400" cy="76200"/>
          </a:xfrm>
          <a:prstGeom prst="line">
            <a:avLst/>
          </a:prstGeom>
          <a:noFill/>
          <a:ln w="25400">
            <a:solidFill>
              <a:schemeClr val="bg1"/>
            </a:solidFill>
            <a:round/>
            <a:headEnd/>
            <a:tailEnd/>
          </a:ln>
          <a:effectLst/>
        </p:spPr>
        <p:txBody>
          <a:bodyPr wrap="none" anchor="ctr">
            <a:spAutoFit/>
          </a:bodyPr>
          <a:lstStyle/>
          <a:p>
            <a:endParaRPr lang="en-US"/>
          </a:p>
        </p:txBody>
      </p:sp>
      <p:sp>
        <p:nvSpPr>
          <p:cNvPr id="2042892" name="Text Box 12"/>
          <p:cNvSpPr txBox="1">
            <a:spLocks noChangeArrowheads="1"/>
          </p:cNvSpPr>
          <p:nvPr>
            <p:custDataLst>
              <p:tags r:id="rId8"/>
            </p:custDataLst>
          </p:nvPr>
        </p:nvSpPr>
        <p:spPr bwMode="auto">
          <a:xfrm>
            <a:off x="6275941" y="2553056"/>
            <a:ext cx="718466"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 32</a:t>
            </a:r>
            <a:endParaRPr lang="en-US" sz="2400" dirty="0">
              <a:solidFill>
                <a:srgbClr val="FFFFFF"/>
              </a:solidFill>
              <a:latin typeface="Calibri"/>
            </a:endParaRPr>
          </a:p>
        </p:txBody>
      </p:sp>
      <p:sp>
        <p:nvSpPr>
          <p:cNvPr id="2042893" name="Text Box 13"/>
          <p:cNvSpPr txBox="1">
            <a:spLocks noChangeArrowheads="1"/>
          </p:cNvSpPr>
          <p:nvPr>
            <p:custDataLst>
              <p:tags r:id="rId9"/>
            </p:custDataLst>
          </p:nvPr>
        </p:nvSpPr>
        <p:spPr bwMode="auto">
          <a:xfrm>
            <a:off x="5867400" y="2895600"/>
            <a:ext cx="763351"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err="1">
                <a:solidFill>
                  <a:srgbClr val="FFFFFF"/>
                </a:solidFill>
                <a:latin typeface="Calibri"/>
              </a:rPr>
              <a:t>addr</a:t>
            </a:r>
            <a:endParaRPr lang="en-US" sz="2400" dirty="0">
              <a:solidFill>
                <a:srgbClr val="FFFFFF"/>
              </a:solidFill>
              <a:latin typeface="Calibri"/>
            </a:endParaRPr>
          </a:p>
        </p:txBody>
      </p:sp>
      <p:sp>
        <p:nvSpPr>
          <p:cNvPr id="2042894" name="Line 14"/>
          <p:cNvSpPr>
            <a:spLocks noChangeShapeType="1"/>
          </p:cNvSpPr>
          <p:nvPr>
            <p:custDataLst>
              <p:tags r:id="rId10"/>
            </p:custDataLst>
          </p:nvPr>
        </p:nvSpPr>
        <p:spPr bwMode="auto">
          <a:xfrm>
            <a:off x="7265870" y="2473325"/>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2895" name="Line 15"/>
          <p:cNvSpPr>
            <a:spLocks noChangeShapeType="1"/>
          </p:cNvSpPr>
          <p:nvPr>
            <p:custDataLst>
              <p:tags r:id="rId11"/>
            </p:custDataLst>
          </p:nvPr>
        </p:nvSpPr>
        <p:spPr bwMode="auto">
          <a:xfrm flipV="1">
            <a:off x="7189670" y="2625725"/>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2896" name="Text Box 16"/>
          <p:cNvSpPr txBox="1">
            <a:spLocks noChangeArrowheads="1"/>
          </p:cNvSpPr>
          <p:nvPr>
            <p:custDataLst>
              <p:tags r:id="rId12"/>
            </p:custDataLst>
          </p:nvPr>
        </p:nvSpPr>
        <p:spPr bwMode="auto">
          <a:xfrm>
            <a:off x="7244222" y="2549525"/>
            <a:ext cx="340158"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2</a:t>
            </a:r>
          </a:p>
        </p:txBody>
      </p:sp>
      <p:sp>
        <p:nvSpPr>
          <p:cNvPr id="2042897" name="Text Box 17"/>
          <p:cNvSpPr txBox="1">
            <a:spLocks noChangeArrowheads="1"/>
          </p:cNvSpPr>
          <p:nvPr>
            <p:custDataLst>
              <p:tags r:id="rId13"/>
            </p:custDataLst>
          </p:nvPr>
        </p:nvSpPr>
        <p:spPr bwMode="auto">
          <a:xfrm>
            <a:off x="6994407" y="2895600"/>
            <a:ext cx="609600" cy="494944"/>
          </a:xfrm>
          <a:prstGeom prst="rect">
            <a:avLst/>
          </a:prstGeom>
          <a:noFill/>
          <a:ln w="25400" algn="ctr">
            <a:noFill/>
            <a:miter lim="800000"/>
            <a:headEnd/>
            <a:tailEnd/>
          </a:ln>
          <a:effectLst/>
        </p:spPr>
        <p:txBody>
          <a:bodyPr>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mc</a:t>
            </a:r>
          </a:p>
        </p:txBody>
      </p:sp>
      <p:sp>
        <p:nvSpPr>
          <p:cNvPr id="2042884" name="Rectangle 4"/>
          <p:cNvSpPr>
            <a:spLocks noChangeArrowheads="1"/>
          </p:cNvSpPr>
          <p:nvPr>
            <p:custDataLst>
              <p:tags r:id="rId14"/>
            </p:custDataLst>
          </p:nvPr>
        </p:nvSpPr>
        <p:spPr bwMode="auto">
          <a:xfrm>
            <a:off x="5943600" y="762000"/>
            <a:ext cx="2133600" cy="1708666"/>
          </a:xfrm>
          <a:prstGeom prst="rect">
            <a:avLst/>
          </a:prstGeom>
          <a:noFill/>
          <a:ln w="25400" algn="ctr">
            <a:solidFill>
              <a:srgbClr val="FFFFFF"/>
            </a:solidFill>
            <a:miter lim="800000"/>
            <a:headEnd/>
            <a:tailEnd/>
          </a:ln>
          <a:effectLst/>
        </p:spPr>
        <p:txBody>
          <a:bodyPr wrap="square" anchor="ctr">
            <a:noAutofit/>
          </a:bodyPr>
          <a:lstStyle/>
          <a:p>
            <a:endParaRPr lang="en-US"/>
          </a:p>
        </p:txBody>
      </p:sp>
      <p:sp>
        <p:nvSpPr>
          <p:cNvPr id="20" name="Line 11"/>
          <p:cNvSpPr>
            <a:spLocks noChangeShapeType="1"/>
          </p:cNvSpPr>
          <p:nvPr>
            <p:custDataLst>
              <p:tags r:id="rId15"/>
            </p:custDataLst>
          </p:nvPr>
        </p:nvSpPr>
        <p:spPr bwMode="auto">
          <a:xfrm flipV="1">
            <a:off x="5638800" y="1143000"/>
            <a:ext cx="47303" cy="152400"/>
          </a:xfrm>
          <a:prstGeom prst="line">
            <a:avLst/>
          </a:prstGeom>
          <a:noFill/>
          <a:ln w="25400">
            <a:solidFill>
              <a:schemeClr val="bg1"/>
            </a:solidFill>
            <a:round/>
            <a:headEnd/>
            <a:tailEnd/>
          </a:ln>
          <a:effectLst/>
        </p:spPr>
        <p:txBody>
          <a:bodyPr wrap="square" anchor="ctr">
            <a:spAutoFit/>
          </a:bodyPr>
          <a:lstStyle/>
          <a:p>
            <a:endParaRPr lang="en-US"/>
          </a:p>
        </p:txBody>
      </p:sp>
      <p:sp>
        <p:nvSpPr>
          <p:cNvPr id="21" name="Text Box 12"/>
          <p:cNvSpPr txBox="1">
            <a:spLocks noChangeArrowheads="1"/>
          </p:cNvSpPr>
          <p:nvPr>
            <p:custDataLst>
              <p:tags r:id="rId16"/>
            </p:custDataLst>
          </p:nvPr>
        </p:nvSpPr>
        <p:spPr bwMode="auto">
          <a:xfrm>
            <a:off x="5358904" y="1239524"/>
            <a:ext cx="49565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32</a:t>
            </a:r>
          </a:p>
        </p:txBody>
      </p:sp>
      <p:sp>
        <p:nvSpPr>
          <p:cNvPr id="22" name="Line 11"/>
          <p:cNvSpPr>
            <a:spLocks noChangeShapeType="1"/>
          </p:cNvSpPr>
          <p:nvPr>
            <p:custDataLst>
              <p:tags r:id="rId17"/>
            </p:custDataLst>
          </p:nvPr>
        </p:nvSpPr>
        <p:spPr bwMode="auto">
          <a:xfrm flipV="1">
            <a:off x="8305800" y="1143000"/>
            <a:ext cx="47303" cy="152400"/>
          </a:xfrm>
          <a:prstGeom prst="line">
            <a:avLst/>
          </a:prstGeom>
          <a:noFill/>
          <a:ln w="25400">
            <a:solidFill>
              <a:schemeClr val="bg1"/>
            </a:solidFill>
            <a:round/>
            <a:headEnd/>
            <a:tailEnd/>
          </a:ln>
          <a:effectLst/>
        </p:spPr>
        <p:txBody>
          <a:bodyPr wrap="square" anchor="ctr">
            <a:spAutoFit/>
          </a:bodyPr>
          <a:lstStyle/>
          <a:p>
            <a:endParaRPr lang="en-US"/>
          </a:p>
        </p:txBody>
      </p:sp>
      <p:sp>
        <p:nvSpPr>
          <p:cNvPr id="23" name="Text Box 12"/>
          <p:cNvSpPr txBox="1">
            <a:spLocks noChangeArrowheads="1"/>
          </p:cNvSpPr>
          <p:nvPr>
            <p:custDataLst>
              <p:tags r:id="rId18"/>
            </p:custDataLst>
          </p:nvPr>
        </p:nvSpPr>
        <p:spPr bwMode="auto">
          <a:xfrm>
            <a:off x="8025904" y="1239524"/>
            <a:ext cx="495650" cy="494944"/>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32</a:t>
            </a:r>
          </a:p>
        </p:txBody>
      </p:sp>
      <p:sp>
        <p:nvSpPr>
          <p:cNvPr id="24" name="Line 14"/>
          <p:cNvSpPr>
            <a:spLocks noChangeShapeType="1"/>
          </p:cNvSpPr>
          <p:nvPr>
            <p:custDataLst>
              <p:tags r:id="rId19"/>
            </p:custDataLst>
          </p:nvPr>
        </p:nvSpPr>
        <p:spPr bwMode="auto">
          <a:xfrm>
            <a:off x="7967663" y="2495550"/>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7" name="Text Box 17"/>
          <p:cNvSpPr txBox="1">
            <a:spLocks noChangeArrowheads="1"/>
          </p:cNvSpPr>
          <p:nvPr>
            <p:custDataLst>
              <p:tags r:id="rId20"/>
            </p:custDataLst>
          </p:nvPr>
        </p:nvSpPr>
        <p:spPr bwMode="auto">
          <a:xfrm>
            <a:off x="7696200" y="2917825"/>
            <a:ext cx="609600" cy="494944"/>
          </a:xfrm>
          <a:prstGeom prst="rect">
            <a:avLst/>
          </a:prstGeom>
          <a:noFill/>
          <a:ln w="25400" algn="ctr">
            <a:noFill/>
            <a:miter lim="800000"/>
            <a:headEnd/>
            <a:tailEnd/>
          </a:ln>
          <a:effectLst/>
        </p:spPr>
        <p:txBody>
          <a:bodyPr>
            <a:sp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E</a:t>
            </a:r>
            <a:endParaRPr lang="en-US" sz="2400" dirty="0">
              <a:solidFill>
                <a:srgbClr val="FFFFFF"/>
              </a:solidFill>
              <a:latin typeface="Calibri"/>
            </a:endParaRP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4690" name="Rectangle 2"/>
          <p:cNvSpPr>
            <a:spLocks noGrp="1" noChangeArrowheads="1"/>
          </p:cNvSpPr>
          <p:nvPr>
            <p:ph type="title"/>
            <p:custDataLst>
              <p:tags r:id="rId1"/>
            </p:custDataLst>
          </p:nvPr>
        </p:nvSpPr>
        <p:spPr/>
        <p:txBody>
          <a:bodyPr>
            <a:noAutofit/>
          </a:bodyPr>
          <a:lstStyle/>
          <a:p>
            <a:r>
              <a:rPr lang="en-US"/>
              <a:t>Instruction Usage</a:t>
            </a:r>
          </a:p>
        </p:txBody>
      </p:sp>
      <p:sp>
        <p:nvSpPr>
          <p:cNvPr id="2034691" name="Rectangle 3"/>
          <p:cNvSpPr>
            <a:spLocks noGrp="1" noChangeArrowheads="1"/>
          </p:cNvSpPr>
          <p:nvPr>
            <p:ph idx="1"/>
            <p:custDataLst>
              <p:tags r:id="rId2"/>
            </p:custDataLst>
          </p:nvPr>
        </p:nvSpPr>
        <p:spPr>
          <a:xfrm>
            <a:off x="228600" y="609600"/>
            <a:ext cx="4343400" cy="3810000"/>
          </a:xfrm>
        </p:spPr>
        <p:txBody>
          <a:bodyPr>
            <a:noAutofit/>
          </a:bodyPr>
          <a:lstStyle/>
          <a:p>
            <a:r>
              <a:rPr lang="en-US" dirty="0" smtClean="0"/>
              <a:t>Basic CPU execution loop</a:t>
            </a:r>
            <a:endParaRPr lang="en-US" dirty="0"/>
          </a:p>
          <a:p>
            <a:pPr marL="687388" lvl="1" indent="-514350">
              <a:buFont typeface="+mj-lt"/>
              <a:buAutoNum type="arabicPeriod"/>
            </a:pPr>
            <a:r>
              <a:rPr lang="en-US" dirty="0" smtClean="0"/>
              <a:t>fetch one instruction</a:t>
            </a:r>
          </a:p>
          <a:p>
            <a:pPr marL="687388" lvl="1" indent="-514350">
              <a:buFont typeface="+mj-lt"/>
              <a:buAutoNum type="arabicPeriod"/>
            </a:pPr>
            <a:r>
              <a:rPr lang="en-US" dirty="0" smtClean="0"/>
              <a:t>increment PC</a:t>
            </a:r>
            <a:endParaRPr lang="en-US" dirty="0"/>
          </a:p>
          <a:p>
            <a:pPr marL="687388" lvl="1" indent="-514350">
              <a:buFont typeface="+mj-lt"/>
              <a:buAutoNum type="arabicPeriod"/>
            </a:pPr>
            <a:r>
              <a:rPr lang="en-US" dirty="0" smtClean="0"/>
              <a:t>decode </a:t>
            </a:r>
          </a:p>
          <a:p>
            <a:pPr marL="687388" lvl="1" indent="-514350">
              <a:buFont typeface="+mj-lt"/>
              <a:buAutoNum type="arabicPeriod"/>
            </a:pPr>
            <a:r>
              <a:rPr lang="en-US" dirty="0" smtClean="0"/>
              <a:t>execute</a:t>
            </a:r>
            <a:endParaRPr lang="en-US"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4930" name="Rectangle 2"/>
          <p:cNvSpPr>
            <a:spLocks noGrp="1" noChangeArrowheads="1"/>
          </p:cNvSpPr>
          <p:nvPr>
            <p:ph type="title"/>
            <p:custDataLst>
              <p:tags r:id="rId1"/>
            </p:custDataLst>
          </p:nvPr>
        </p:nvSpPr>
        <p:spPr/>
        <p:txBody>
          <a:bodyPr>
            <a:noAutofit/>
          </a:bodyPr>
          <a:lstStyle/>
          <a:p>
            <a:r>
              <a:rPr lang="en-US"/>
              <a:t>Instruction Fetch</a:t>
            </a:r>
          </a:p>
        </p:txBody>
      </p:sp>
      <p:sp>
        <p:nvSpPr>
          <p:cNvPr id="2044931" name="Rectangle 3"/>
          <p:cNvSpPr>
            <a:spLocks noGrp="1" noChangeArrowheads="1"/>
          </p:cNvSpPr>
          <p:nvPr>
            <p:ph idx="1"/>
            <p:custDataLst>
              <p:tags r:id="rId2"/>
            </p:custDataLst>
          </p:nvPr>
        </p:nvSpPr>
        <p:spPr>
          <a:xfrm>
            <a:off x="228600" y="609598"/>
            <a:ext cx="8686800" cy="1752600"/>
          </a:xfrm>
        </p:spPr>
        <p:txBody>
          <a:bodyPr>
            <a:noAutofit/>
          </a:bodyPr>
          <a:lstStyle/>
          <a:p>
            <a:r>
              <a:rPr lang="en-US" sz="2800" dirty="0" smtClean="0"/>
              <a:t>Instruction Fetch Circuit</a:t>
            </a:r>
          </a:p>
          <a:p>
            <a:pPr lvl="1"/>
            <a:r>
              <a:rPr lang="en-US" sz="2400" dirty="0" smtClean="0"/>
              <a:t>Fetch instruction from memory</a:t>
            </a:r>
          </a:p>
          <a:p>
            <a:pPr lvl="1"/>
            <a:r>
              <a:rPr lang="en-US" sz="2400" dirty="0" smtClean="0"/>
              <a:t>Calculate </a:t>
            </a:r>
            <a:r>
              <a:rPr lang="en-US" sz="2400" dirty="0"/>
              <a:t>address of next instruction</a:t>
            </a:r>
          </a:p>
          <a:p>
            <a:pPr lvl="1"/>
            <a:r>
              <a:rPr lang="en-US" sz="2400" dirty="0" smtClean="0"/>
              <a:t>Repeat</a:t>
            </a:r>
            <a:endParaRPr lang="en-US" sz="2400" dirty="0"/>
          </a:p>
        </p:txBody>
      </p:sp>
      <p:sp>
        <p:nvSpPr>
          <p:cNvPr id="2044933" name="Text Box 5"/>
          <p:cNvSpPr txBox="1">
            <a:spLocks noChangeArrowheads="1"/>
          </p:cNvSpPr>
          <p:nvPr>
            <p:custDataLst>
              <p:tags r:id="rId3"/>
            </p:custDataLst>
          </p:nvPr>
        </p:nvSpPr>
        <p:spPr bwMode="auto">
          <a:xfrm>
            <a:off x="1219200" y="2514598"/>
            <a:ext cx="1524000" cy="949234"/>
          </a:xfrm>
          <a:prstGeom prst="rect">
            <a:avLst/>
          </a:prstGeom>
          <a:noFill/>
          <a:ln w="25400" algn="ctr">
            <a:noFill/>
            <a:miter lim="800000"/>
            <a:headEnd/>
            <a:tailEnd/>
          </a:ln>
          <a:effectLst/>
        </p:spPr>
        <p:txBody>
          <a:bodyPr wrap="square">
            <a:sp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Program</a:t>
            </a:r>
            <a:br>
              <a:rPr lang="en-US" sz="2400" dirty="0" smtClean="0">
                <a:solidFill>
                  <a:srgbClr val="FFFFFF"/>
                </a:solidFill>
                <a:latin typeface="Calibri"/>
              </a:rPr>
            </a:br>
            <a:r>
              <a:rPr lang="en-US" sz="2400" dirty="0" smtClean="0">
                <a:solidFill>
                  <a:srgbClr val="FFFFFF"/>
                </a:solidFill>
                <a:latin typeface="Calibri"/>
              </a:rPr>
              <a:t>Memory</a:t>
            </a:r>
            <a:endParaRPr lang="en-US" sz="2400" dirty="0">
              <a:solidFill>
                <a:srgbClr val="FFFFFF"/>
              </a:solidFill>
              <a:latin typeface="Calibri"/>
            </a:endParaRPr>
          </a:p>
        </p:txBody>
      </p:sp>
      <p:sp>
        <p:nvSpPr>
          <p:cNvPr id="2044934" name="Line 6"/>
          <p:cNvSpPr>
            <a:spLocks noChangeShapeType="1"/>
          </p:cNvSpPr>
          <p:nvPr>
            <p:custDataLst>
              <p:tags r:id="rId4"/>
            </p:custDataLst>
          </p:nvPr>
        </p:nvSpPr>
        <p:spPr bwMode="auto">
          <a:xfrm flipH="1">
            <a:off x="2819400" y="2895598"/>
            <a:ext cx="533400" cy="0"/>
          </a:xfrm>
          <a:prstGeom prst="line">
            <a:avLst/>
          </a:prstGeom>
          <a:noFill/>
          <a:ln w="25400">
            <a:solidFill>
              <a:srgbClr val="FFFFFF"/>
            </a:solidFill>
            <a:round/>
            <a:headEnd type="arrow" w="med" len="med"/>
            <a:tailEnd type="none" w="med" len="med"/>
          </a:ln>
          <a:effectLst/>
        </p:spPr>
        <p:txBody>
          <a:bodyPr wrap="square" anchor="ctr">
            <a:spAutoFit/>
          </a:bodyPr>
          <a:lstStyle/>
          <a:p>
            <a:endParaRPr lang="en-US"/>
          </a:p>
        </p:txBody>
      </p:sp>
      <p:sp>
        <p:nvSpPr>
          <p:cNvPr id="2044935" name="Text Box 7"/>
          <p:cNvSpPr txBox="1">
            <a:spLocks noChangeArrowheads="1"/>
          </p:cNvSpPr>
          <p:nvPr>
            <p:custDataLst>
              <p:tags r:id="rId5"/>
            </p:custDataLst>
          </p:nvPr>
        </p:nvSpPr>
        <p:spPr bwMode="auto">
          <a:xfrm>
            <a:off x="3212418" y="2590798"/>
            <a:ext cx="794578" cy="562013"/>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800" dirty="0">
                <a:solidFill>
                  <a:srgbClr val="FFFFFF"/>
                </a:solidFill>
                <a:latin typeface="Calibri"/>
              </a:rPr>
              <a:t> inst</a:t>
            </a:r>
          </a:p>
        </p:txBody>
      </p:sp>
      <p:sp>
        <p:nvSpPr>
          <p:cNvPr id="2044936" name="Line 8"/>
          <p:cNvSpPr>
            <a:spLocks noChangeShapeType="1"/>
          </p:cNvSpPr>
          <p:nvPr>
            <p:custDataLst>
              <p:tags r:id="rId6"/>
            </p:custDataLst>
          </p:nvPr>
        </p:nvSpPr>
        <p:spPr bwMode="auto">
          <a:xfrm>
            <a:off x="1477963" y="3559173"/>
            <a:ext cx="0" cy="1219200"/>
          </a:xfrm>
          <a:prstGeom prst="line">
            <a:avLst/>
          </a:prstGeom>
          <a:noFill/>
          <a:ln w="25400">
            <a:solidFill>
              <a:schemeClr val="accent1"/>
            </a:solidFill>
            <a:round/>
            <a:headEnd type="arrow" w="med" len="med"/>
            <a:tailEnd type="none" w="med" len="med"/>
          </a:ln>
          <a:effectLst/>
        </p:spPr>
        <p:txBody>
          <a:bodyPr anchor="ctr">
            <a:spAutoFit/>
          </a:bodyPr>
          <a:lstStyle/>
          <a:p>
            <a:endParaRPr lang="en-US"/>
          </a:p>
        </p:txBody>
      </p:sp>
      <p:sp>
        <p:nvSpPr>
          <p:cNvPr id="2044937" name="Line 9"/>
          <p:cNvSpPr>
            <a:spLocks noChangeShapeType="1"/>
          </p:cNvSpPr>
          <p:nvPr>
            <p:custDataLst>
              <p:tags r:id="rId7"/>
            </p:custDataLst>
          </p:nvPr>
        </p:nvSpPr>
        <p:spPr bwMode="auto">
          <a:xfrm flipV="1">
            <a:off x="1401763" y="3754122"/>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4938" name="Text Box 10"/>
          <p:cNvSpPr txBox="1">
            <a:spLocks noChangeArrowheads="1"/>
          </p:cNvSpPr>
          <p:nvPr>
            <p:custDataLst>
              <p:tags r:id="rId8"/>
            </p:custDataLst>
          </p:nvPr>
        </p:nvSpPr>
        <p:spPr bwMode="auto">
          <a:xfrm>
            <a:off x="1498352" y="3657598"/>
            <a:ext cx="444353" cy="4278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000" dirty="0">
                <a:solidFill>
                  <a:srgbClr val="FFFFFF"/>
                </a:solidFill>
                <a:latin typeface="Calibri"/>
              </a:rPr>
              <a:t>32</a:t>
            </a:r>
          </a:p>
        </p:txBody>
      </p:sp>
      <p:sp>
        <p:nvSpPr>
          <p:cNvPr id="2044939" name="Text Box 11"/>
          <p:cNvSpPr txBox="1">
            <a:spLocks noChangeArrowheads="1"/>
          </p:cNvSpPr>
          <p:nvPr>
            <p:custDataLst>
              <p:tags r:id="rId9"/>
            </p:custDataLst>
          </p:nvPr>
        </p:nvSpPr>
        <p:spPr bwMode="auto">
          <a:xfrm>
            <a:off x="966788" y="4778373"/>
            <a:ext cx="1044575" cy="394275"/>
          </a:xfrm>
          <a:prstGeom prst="rect">
            <a:avLst/>
          </a:prstGeom>
          <a:noFill/>
          <a:ln w="25400" algn="ctr">
            <a:solidFill>
              <a:schemeClr val="bg1"/>
            </a:solidFill>
            <a:miter lim="800000"/>
            <a:headEnd/>
            <a:tailEnd/>
          </a:ln>
          <a:effectLst/>
        </p:spPr>
        <p:txBody>
          <a:bodyPr wrap="none" lIns="0" tIns="0" rIns="0" bIns="0" anchor="ctr">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2044940" name="Line 12"/>
          <p:cNvSpPr>
            <a:spLocks noChangeShapeType="1"/>
          </p:cNvSpPr>
          <p:nvPr>
            <p:custDataLst>
              <p:tags r:id="rId10"/>
            </p:custDataLst>
          </p:nvPr>
        </p:nvSpPr>
        <p:spPr bwMode="auto">
          <a:xfrm>
            <a:off x="2358199" y="3581398"/>
            <a:ext cx="0" cy="457200"/>
          </a:xfrm>
          <a:prstGeom prst="line">
            <a:avLst/>
          </a:prstGeom>
          <a:noFill/>
          <a:ln w="25400">
            <a:solidFill>
              <a:schemeClr val="accent1"/>
            </a:solidFill>
            <a:round/>
            <a:headEnd type="arrow" w="med" len="med"/>
            <a:tailEnd type="none" w="med" len="med"/>
          </a:ln>
          <a:effectLst/>
        </p:spPr>
        <p:txBody>
          <a:bodyPr wrap="none" anchor="ctr">
            <a:spAutoFit/>
          </a:bodyPr>
          <a:lstStyle/>
          <a:p>
            <a:endParaRPr lang="en-US"/>
          </a:p>
        </p:txBody>
      </p:sp>
      <p:sp>
        <p:nvSpPr>
          <p:cNvPr id="2044941" name="Line 13"/>
          <p:cNvSpPr>
            <a:spLocks noChangeShapeType="1"/>
          </p:cNvSpPr>
          <p:nvPr>
            <p:custDataLst>
              <p:tags r:id="rId11"/>
            </p:custDataLst>
          </p:nvPr>
        </p:nvSpPr>
        <p:spPr bwMode="auto">
          <a:xfrm flipV="1">
            <a:off x="2281999" y="3809998"/>
            <a:ext cx="152400" cy="76200"/>
          </a:xfrm>
          <a:prstGeom prst="line">
            <a:avLst/>
          </a:prstGeom>
          <a:noFill/>
          <a:ln w="25400">
            <a:solidFill>
              <a:schemeClr val="accent1"/>
            </a:solidFill>
            <a:round/>
            <a:headEnd/>
            <a:tailEnd/>
          </a:ln>
          <a:effectLst/>
        </p:spPr>
        <p:txBody>
          <a:bodyPr wrap="none" anchor="ctr">
            <a:spAutoFit/>
          </a:bodyPr>
          <a:lstStyle/>
          <a:p>
            <a:endParaRPr lang="en-US"/>
          </a:p>
        </p:txBody>
      </p:sp>
      <p:sp>
        <p:nvSpPr>
          <p:cNvPr id="2044942" name="Text Box 14"/>
          <p:cNvSpPr txBox="1">
            <a:spLocks noChangeArrowheads="1"/>
          </p:cNvSpPr>
          <p:nvPr>
            <p:custDataLst>
              <p:tags r:id="rId12"/>
            </p:custDataLst>
          </p:nvPr>
        </p:nvSpPr>
        <p:spPr bwMode="auto">
          <a:xfrm>
            <a:off x="2349376" y="3657598"/>
            <a:ext cx="314510" cy="4278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000" dirty="0">
                <a:solidFill>
                  <a:srgbClr val="FFFFFF"/>
                </a:solidFill>
                <a:latin typeface="Calibri"/>
              </a:rPr>
              <a:t>2</a:t>
            </a:r>
          </a:p>
        </p:txBody>
      </p:sp>
      <p:sp>
        <p:nvSpPr>
          <p:cNvPr id="2044943" name="Text Box 15"/>
          <p:cNvSpPr txBox="1">
            <a:spLocks noChangeArrowheads="1"/>
          </p:cNvSpPr>
          <p:nvPr>
            <p:custDataLst>
              <p:tags r:id="rId13"/>
            </p:custDataLst>
          </p:nvPr>
        </p:nvSpPr>
        <p:spPr bwMode="auto">
          <a:xfrm>
            <a:off x="2057400" y="3949123"/>
            <a:ext cx="609600" cy="494944"/>
          </a:xfrm>
          <a:prstGeom prst="rect">
            <a:avLst/>
          </a:prstGeom>
          <a:noFill/>
          <a:ln w="25400" algn="ctr">
            <a:noFill/>
            <a:miter lim="800000"/>
            <a:headEnd/>
            <a:tailEnd/>
          </a:ln>
          <a:effectLst/>
        </p:spPr>
        <p:txBody>
          <a:bodyPr>
            <a:sp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00</a:t>
            </a:r>
          </a:p>
        </p:txBody>
      </p:sp>
      <p:sp>
        <p:nvSpPr>
          <p:cNvPr id="2044944" name="Line 16"/>
          <p:cNvSpPr>
            <a:spLocks noChangeShapeType="1"/>
          </p:cNvSpPr>
          <p:nvPr>
            <p:custDataLst>
              <p:tags r:id="rId14"/>
            </p:custDataLst>
          </p:nvPr>
        </p:nvSpPr>
        <p:spPr bwMode="auto">
          <a:xfrm>
            <a:off x="1477963" y="4549773"/>
            <a:ext cx="1646237" cy="22225"/>
          </a:xfrm>
          <a:prstGeom prst="line">
            <a:avLst/>
          </a:prstGeom>
          <a:noFill/>
          <a:ln w="25400">
            <a:solidFill>
              <a:schemeClr val="accent1"/>
            </a:solidFill>
            <a:round/>
            <a:headEnd type="oval"/>
            <a:tailEnd type="arrow"/>
          </a:ln>
          <a:effectLst/>
        </p:spPr>
        <p:txBody>
          <a:bodyPr wrap="square" anchor="ctr">
            <a:spAutoFit/>
          </a:bodyPr>
          <a:lstStyle/>
          <a:p>
            <a:endParaRPr lang="en-US"/>
          </a:p>
        </p:txBody>
      </p:sp>
      <p:sp>
        <p:nvSpPr>
          <p:cNvPr id="2044946" name="Line 18"/>
          <p:cNvSpPr>
            <a:spLocks noChangeShapeType="1"/>
          </p:cNvSpPr>
          <p:nvPr>
            <p:custDataLst>
              <p:tags r:id="rId15"/>
            </p:custDataLst>
          </p:nvPr>
        </p:nvSpPr>
        <p:spPr bwMode="auto">
          <a:xfrm>
            <a:off x="3733800" y="4571998"/>
            <a:ext cx="228600" cy="0"/>
          </a:xfrm>
          <a:prstGeom prst="line">
            <a:avLst/>
          </a:prstGeom>
          <a:noFill/>
          <a:ln w="25400">
            <a:solidFill>
              <a:schemeClr val="accent1"/>
            </a:solidFill>
            <a:round/>
            <a:headEnd type="none" w="med" len="med"/>
            <a:tailEnd type="none" w="med" len="med"/>
          </a:ln>
          <a:effectLst/>
        </p:spPr>
        <p:txBody>
          <a:bodyPr wrap="square" anchor="ctr">
            <a:spAutoFit/>
          </a:bodyPr>
          <a:lstStyle/>
          <a:p>
            <a:endParaRPr lang="en-US"/>
          </a:p>
        </p:txBody>
      </p:sp>
      <p:sp>
        <p:nvSpPr>
          <p:cNvPr id="2044947" name="Line 19"/>
          <p:cNvSpPr>
            <a:spLocks noChangeShapeType="1"/>
          </p:cNvSpPr>
          <p:nvPr>
            <p:custDataLst>
              <p:tags r:id="rId16"/>
            </p:custDataLst>
          </p:nvPr>
        </p:nvSpPr>
        <p:spPr bwMode="auto">
          <a:xfrm>
            <a:off x="3962400" y="4571998"/>
            <a:ext cx="0" cy="1371600"/>
          </a:xfrm>
          <a:prstGeom prst="line">
            <a:avLst/>
          </a:prstGeom>
          <a:noFill/>
          <a:ln w="25400">
            <a:solidFill>
              <a:schemeClr val="accent1"/>
            </a:solidFill>
            <a:round/>
            <a:headEnd/>
            <a:tailEnd/>
          </a:ln>
          <a:effectLst/>
        </p:spPr>
        <p:txBody>
          <a:bodyPr wrap="square" anchor="ctr">
            <a:spAutoFit/>
          </a:bodyPr>
          <a:lstStyle/>
          <a:p>
            <a:endParaRPr lang="en-US"/>
          </a:p>
        </p:txBody>
      </p:sp>
      <p:sp>
        <p:nvSpPr>
          <p:cNvPr id="2044948" name="Line 20"/>
          <p:cNvSpPr>
            <a:spLocks noChangeShapeType="1"/>
          </p:cNvSpPr>
          <p:nvPr>
            <p:custDataLst>
              <p:tags r:id="rId17"/>
            </p:custDataLst>
          </p:nvPr>
        </p:nvSpPr>
        <p:spPr bwMode="auto">
          <a:xfrm>
            <a:off x="1447800" y="5943598"/>
            <a:ext cx="2514599" cy="2"/>
          </a:xfrm>
          <a:prstGeom prst="line">
            <a:avLst/>
          </a:prstGeom>
          <a:noFill/>
          <a:ln w="25400">
            <a:solidFill>
              <a:schemeClr val="accent1"/>
            </a:solidFill>
            <a:round/>
            <a:headEnd/>
            <a:tailEnd/>
          </a:ln>
          <a:effectLst/>
        </p:spPr>
        <p:txBody>
          <a:bodyPr wrap="square" anchor="ctr">
            <a:spAutoFit/>
          </a:bodyPr>
          <a:lstStyle/>
          <a:p>
            <a:endParaRPr lang="en-US"/>
          </a:p>
        </p:txBody>
      </p:sp>
      <p:sp>
        <p:nvSpPr>
          <p:cNvPr id="2044949" name="Line 21"/>
          <p:cNvSpPr>
            <a:spLocks noChangeShapeType="1"/>
          </p:cNvSpPr>
          <p:nvPr>
            <p:custDataLst>
              <p:tags r:id="rId18"/>
            </p:custDataLst>
          </p:nvPr>
        </p:nvSpPr>
        <p:spPr bwMode="auto">
          <a:xfrm flipH="1">
            <a:off x="1447800" y="5181598"/>
            <a:ext cx="1" cy="762000"/>
          </a:xfrm>
          <a:prstGeom prst="line">
            <a:avLst/>
          </a:prstGeom>
          <a:noFill/>
          <a:ln w="25400">
            <a:solidFill>
              <a:schemeClr val="accent1"/>
            </a:solidFill>
            <a:round/>
            <a:headEnd type="arrow" w="med" len="med"/>
            <a:tailEnd type="none" w="med" len="med"/>
          </a:ln>
          <a:effectLst/>
        </p:spPr>
        <p:txBody>
          <a:bodyPr wrap="square" anchor="ctr">
            <a:spAutoFit/>
          </a:bodyPr>
          <a:lstStyle/>
          <a:p>
            <a:endParaRPr lang="en-US"/>
          </a:p>
        </p:txBody>
      </p:sp>
      <p:sp>
        <p:nvSpPr>
          <p:cNvPr id="2044932" name="Rectangle 4"/>
          <p:cNvSpPr>
            <a:spLocks noChangeArrowheads="1"/>
          </p:cNvSpPr>
          <p:nvPr>
            <p:custDataLst>
              <p:tags r:id="rId19"/>
            </p:custDataLst>
          </p:nvPr>
        </p:nvSpPr>
        <p:spPr bwMode="auto">
          <a:xfrm>
            <a:off x="1142999" y="2438398"/>
            <a:ext cx="1676401" cy="1143000"/>
          </a:xfrm>
          <a:prstGeom prst="rect">
            <a:avLst/>
          </a:prstGeom>
          <a:noFill/>
          <a:ln w="25400" algn="ctr">
            <a:solidFill>
              <a:srgbClr val="FFFFFF"/>
            </a:solidFill>
            <a:miter lim="800000"/>
            <a:headEnd/>
            <a:tailEnd/>
          </a:ln>
          <a:effectLst/>
        </p:spPr>
        <p:txBody>
          <a:bodyPr wrap="square" anchor="ctr">
            <a:noAutofit/>
          </a:bodyPr>
          <a:lstStyle/>
          <a:p>
            <a:endParaRPr lang="en-US"/>
          </a:p>
        </p:txBody>
      </p:sp>
      <p:sp>
        <p:nvSpPr>
          <p:cNvPr id="23" name="Text Box 10"/>
          <p:cNvSpPr txBox="1">
            <a:spLocks noChangeArrowheads="1"/>
          </p:cNvSpPr>
          <p:nvPr>
            <p:custDataLst>
              <p:tags r:id="rId20"/>
            </p:custDataLst>
          </p:nvPr>
        </p:nvSpPr>
        <p:spPr bwMode="auto">
          <a:xfrm>
            <a:off x="2793752" y="2895598"/>
            <a:ext cx="444353" cy="427809"/>
          </a:xfrm>
          <a:prstGeom prst="rect">
            <a:avLst/>
          </a:prstGeom>
          <a:noFill/>
          <a:ln w="25400" algn="ctr">
            <a:noFill/>
            <a:miter lim="800000"/>
            <a:headEnd/>
            <a:tailEnd/>
          </a:ln>
          <a:effectLst/>
        </p:spPr>
        <p:txBody>
          <a:bodyPr wrap="none">
            <a:spAutoFit/>
          </a:bodyPr>
          <a:lstStyle/>
          <a:p>
            <a:pPr algn="ctr" eaLnBrk="1" hangingPunct="1">
              <a:lnSpc>
                <a:spcPct val="116000"/>
              </a:lnSpc>
              <a:buClr>
                <a:srgbClr val="40458C"/>
              </a:buClr>
              <a:buSzPct val="100000"/>
              <a:buFont typeface="Times New Roman" pitchFamily="18" charset="0"/>
              <a:buNone/>
            </a:pPr>
            <a:r>
              <a:rPr lang="en-US" sz="2000" dirty="0">
                <a:solidFill>
                  <a:srgbClr val="FFFFFF"/>
                </a:solidFill>
                <a:latin typeface="Calibri"/>
              </a:rPr>
              <a:t>32</a:t>
            </a:r>
          </a:p>
        </p:txBody>
      </p:sp>
      <p:sp>
        <p:nvSpPr>
          <p:cNvPr id="24" name="Line 9"/>
          <p:cNvSpPr>
            <a:spLocks noChangeShapeType="1"/>
          </p:cNvSpPr>
          <p:nvPr>
            <p:custDataLst>
              <p:tags r:id="rId21"/>
            </p:custDataLst>
          </p:nvPr>
        </p:nvSpPr>
        <p:spPr bwMode="auto">
          <a:xfrm flipV="1">
            <a:off x="2971800" y="2819398"/>
            <a:ext cx="76200" cy="152400"/>
          </a:xfrm>
          <a:prstGeom prst="line">
            <a:avLst/>
          </a:prstGeom>
          <a:noFill/>
          <a:ln w="25400">
            <a:solidFill>
              <a:schemeClr val="bg1"/>
            </a:solidFill>
            <a:round/>
            <a:headEnd/>
            <a:tailEnd/>
          </a:ln>
          <a:effectLst/>
        </p:spPr>
        <p:txBody>
          <a:bodyPr wrap="square" anchor="ctr">
            <a:spAutoFit/>
          </a:bodyPr>
          <a:lstStyle/>
          <a:p>
            <a:endParaRPr lang="en-US"/>
          </a:p>
        </p:txBody>
      </p:sp>
      <p:sp>
        <p:nvSpPr>
          <p:cNvPr id="25" name="Freeform 24"/>
          <p:cNvSpPr/>
          <p:nvPr>
            <p:custDataLst>
              <p:tags r:id="rId22"/>
            </p:custDataLst>
          </p:nvPr>
        </p:nvSpPr>
        <p:spPr>
          <a:xfrm>
            <a:off x="3200400" y="4190998"/>
            <a:ext cx="533400" cy="762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Text Box 11"/>
          <p:cNvSpPr txBox="1">
            <a:spLocks noChangeArrowheads="1"/>
          </p:cNvSpPr>
          <p:nvPr>
            <p:custDataLst>
              <p:tags r:id="rId23"/>
            </p:custDataLst>
          </p:nvPr>
        </p:nvSpPr>
        <p:spPr bwMode="auto">
          <a:xfrm>
            <a:off x="3200400" y="4343398"/>
            <a:ext cx="609600" cy="592150"/>
          </a:xfrm>
          <a:prstGeom prst="rect">
            <a:avLst/>
          </a:prstGeom>
          <a:noFill/>
          <a:ln w="25400" algn="ctr">
            <a:noFill/>
            <a:miter lim="800000"/>
            <a:headEnd/>
            <a:tailEnd/>
          </a:ln>
          <a:effectLst/>
        </p:spPr>
        <p:txBody>
          <a:bodyPr wrap="square">
            <a:spAutoFit/>
          </a:bodyPr>
          <a:lstStyle/>
          <a:p>
            <a:pPr algn="ctr" eaLnBrk="1" hangingPunct="1">
              <a:lnSpc>
                <a:spcPct val="116000"/>
              </a:lnSpc>
              <a:buClr>
                <a:srgbClr val="40458C"/>
              </a:buClr>
              <a:buSzPct val="100000"/>
              <a:buFont typeface="Times New Roman" pitchFamily="18" charset="0"/>
              <a:buNone/>
            </a:pPr>
            <a:r>
              <a:rPr lang="en-US" sz="2800" dirty="0" smtClean="0">
                <a:solidFill>
                  <a:srgbClr val="FFFFFF"/>
                </a:solidFill>
                <a:latin typeface="Consolas" pitchFamily="49" charset="0"/>
              </a:rPr>
              <a:t>+4</a:t>
            </a:r>
            <a:endParaRPr lang="en-US" sz="2800" dirty="0">
              <a:solidFill>
                <a:srgbClr val="FFFFFF"/>
              </a:solidFill>
              <a:latin typeface="Consolas" pitchFamily="49"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04493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044934"/>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044935"/>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044936"/>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044937"/>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044938"/>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044939"/>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044940"/>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2044941"/>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2044942"/>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2044943"/>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2044944"/>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2044946"/>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2044947"/>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044948"/>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2044949"/>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2044932"/>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3"/>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24"/>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27"/>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44933" grpId="0"/>
      <p:bldP spid="25"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a:t>Arithmetic Instructions</a:t>
            </a:r>
          </a:p>
        </p:txBody>
      </p:sp>
      <p:graphicFrame>
        <p:nvGraphicFramePr>
          <p:cNvPr id="2247684" name="Group 4"/>
          <p:cNvGraphicFramePr>
            <a:graphicFrameLocks noGrp="1"/>
          </p:cNvGraphicFramePr>
          <p:nvPr>
            <p:custDataLst>
              <p:tags r:id="rId2"/>
            </p:custDataLst>
            <p:extLst>
              <p:ext uri="{D42A27DB-BD31-4B8C-83A1-F6EECF244321}">
                <p14:modId xmlns:p14="http://schemas.microsoft.com/office/powerpoint/2010/main" val="3731769508"/>
              </p:ext>
            </p:extLst>
          </p:nvPr>
        </p:nvGraphicFramePr>
        <p:xfrm>
          <a:off x="914400" y="1036320"/>
          <a:ext cx="6248400" cy="1290320"/>
        </p:xfrm>
        <a:graphic>
          <a:graphicData uri="http://schemas.openxmlformats.org/drawingml/2006/table">
            <a:tbl>
              <a:tblPr/>
              <a:tblGrid>
                <a:gridCol w="1198934"/>
                <a:gridCol w="934666"/>
                <a:gridCol w="990600"/>
                <a:gridCol w="990600"/>
                <a:gridCol w="990600"/>
                <a:gridCol w="1143000"/>
              </a:tblGrid>
              <a:tr h="76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rt</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00"/>
                          </a:solidFill>
                          <a:effectLst/>
                          <a:latin typeface="Consolas" pitchFamily="49" charset="0"/>
                        </a:rPr>
                        <a:t>func</a:t>
                      </a:r>
                      <a:endParaRPr kumimoji="0" lang="en-US" sz="2800" b="0" i="0" u="none" strike="noStrike" cap="none" normalizeH="0" baseline="0" dirty="0" smtClean="0">
                        <a:ln>
                          <a:noFill/>
                        </a:ln>
                        <a:solidFill>
                          <a:srgbClr val="FFFF00"/>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graphicFrame>
        <p:nvGraphicFramePr>
          <p:cNvPr id="13" name="Table 12"/>
          <p:cNvGraphicFramePr>
            <a:graphicFrameLocks noGrp="1"/>
          </p:cNvGraphicFramePr>
          <p:nvPr>
            <p:custDataLst>
              <p:tags r:id="rId3"/>
            </p:custDataLst>
            <p:extLst>
              <p:ext uri="{D42A27DB-BD31-4B8C-83A1-F6EECF244321}">
                <p14:modId xmlns:p14="http://schemas.microsoft.com/office/powerpoint/2010/main" val="3773052781"/>
              </p:ext>
            </p:extLst>
          </p:nvPr>
        </p:nvGraphicFramePr>
        <p:xfrm>
          <a:off x="609600" y="2514600"/>
          <a:ext cx="7772400" cy="2743200"/>
        </p:xfrm>
        <a:graphic>
          <a:graphicData uri="http://schemas.openxmlformats.org/drawingml/2006/table">
            <a:tbl>
              <a:tblPr firstRow="1" bandRow="1">
                <a:tableStyleId>{5C22544A-7EE6-4342-B048-85BDC9FD1C3A}</a:tableStyleId>
              </a:tblPr>
              <a:tblGrid>
                <a:gridCol w="919316"/>
                <a:gridCol w="1138084"/>
                <a:gridCol w="2455606"/>
                <a:gridCol w="3259394"/>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rgbClr val="FFFF00"/>
                          </a:solidFill>
                          <a:latin typeface="Consolas" pitchFamily="49" charset="0"/>
                        </a:rPr>
                        <a:t>func</a:t>
                      </a:r>
                      <a:endParaRPr lang="en-US" sz="2400" dirty="0">
                        <a:solidFill>
                          <a:srgbClr val="FFFF00"/>
                        </a:solidFill>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0x21</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ADDU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rt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 R[</a:t>
                      </a:r>
                      <a:r>
                        <a:rPr lang="en-US" sz="2400" dirty="0" err="1" smtClean="0">
                          <a:solidFill>
                            <a:schemeClr val="bg1"/>
                          </a:solidFill>
                        </a:rPr>
                        <a:t>rt</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0x23</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SUBU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rt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 R[</a:t>
                      </a:r>
                      <a:r>
                        <a:rPr lang="en-US" sz="2400" dirty="0" err="1" smtClean="0">
                          <a:solidFill>
                            <a:schemeClr val="bg1"/>
                          </a:solidFill>
                        </a:rPr>
                        <a:t>rt</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0x25</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OR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rt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a:t>
                      </a:r>
                      <a:r>
                        <a:rPr lang="en-US" sz="2400" baseline="0" dirty="0" smtClean="0">
                          <a:solidFill>
                            <a:schemeClr val="bg1"/>
                          </a:solidFill>
                        </a:rPr>
                        <a:t>|</a:t>
                      </a:r>
                      <a:r>
                        <a:rPr lang="en-US" sz="2400" dirty="0" smtClean="0">
                          <a:solidFill>
                            <a:schemeClr val="bg1"/>
                          </a:solidFill>
                        </a:rPr>
                        <a:t> R[</a:t>
                      </a:r>
                      <a:r>
                        <a:rPr lang="en-US" sz="2400" dirty="0" err="1" smtClean="0">
                          <a:solidFill>
                            <a:schemeClr val="bg1"/>
                          </a:solidFill>
                        </a:rPr>
                        <a:t>rt</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0x26</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XOR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rt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a:t>
                      </a:r>
                      <a:r>
                        <a:rPr lang="en-US" sz="2400" dirty="0" smtClean="0">
                          <a:solidFill>
                            <a:schemeClr val="bg1"/>
                          </a:solidFill>
                          <a:sym typeface="Symbol"/>
                        </a:rPr>
                        <a:t></a:t>
                      </a:r>
                      <a:r>
                        <a:rPr lang="en-US" sz="2400" dirty="0" smtClean="0">
                          <a:solidFill>
                            <a:schemeClr val="bg1"/>
                          </a:solidFill>
                        </a:rPr>
                        <a:t> R[</a:t>
                      </a:r>
                      <a:r>
                        <a:rPr lang="en-US" sz="2400" dirty="0" err="1" smtClean="0">
                          <a:solidFill>
                            <a:schemeClr val="bg1"/>
                          </a:solidFill>
                        </a:rPr>
                        <a:t>rt</a:t>
                      </a:r>
                      <a:r>
                        <a:rPr lang="en-US" sz="2400" dirty="0" smtClean="0">
                          <a:solidFill>
                            <a:schemeClr val="bg1"/>
                          </a:solidFill>
                        </a:rPr>
                        <a:t>]</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0x27</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NOR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rt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 ( R[</a:t>
                      </a:r>
                      <a:r>
                        <a:rPr lang="en-US" sz="2400" dirty="0" err="1" smtClean="0">
                          <a:solidFill>
                            <a:schemeClr val="bg1"/>
                          </a:solidFill>
                        </a:rPr>
                        <a:t>rs</a:t>
                      </a:r>
                      <a:r>
                        <a:rPr lang="en-US" sz="2400" dirty="0" smtClean="0">
                          <a:solidFill>
                            <a:schemeClr val="bg1"/>
                          </a:solidFill>
                        </a:rPr>
                        <a:t>] | R[</a:t>
                      </a:r>
                      <a:r>
                        <a:rPr lang="en-US" sz="2400" dirty="0" err="1" smtClean="0">
                          <a:solidFill>
                            <a:schemeClr val="bg1"/>
                          </a:solidFill>
                        </a:rPr>
                        <a:t>rt</a:t>
                      </a:r>
                      <a:r>
                        <a:rPr lang="en-US" sz="2400" dirty="0" smtClean="0">
                          <a:solidFill>
                            <a:schemeClr val="bg1"/>
                          </a:solidFill>
                        </a:rPr>
                        <a:t>] )</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12" name="Rectangle 11"/>
          <p:cNvSpPr/>
          <p:nvPr>
            <p:custDataLst>
              <p:tags r:id="rId4"/>
            </p:custDataLst>
          </p:nvPr>
        </p:nvSpPr>
        <p:spPr>
          <a:xfrm>
            <a:off x="838200" y="579120"/>
            <a:ext cx="6494085" cy="523220"/>
          </a:xfrm>
          <a:prstGeom prst="rect">
            <a:avLst/>
          </a:prstGeom>
        </p:spPr>
        <p:txBody>
          <a:bodyPr wrap="none">
            <a:spAutoFit/>
          </a:bodyPr>
          <a:lstStyle/>
          <a:p>
            <a:r>
              <a:rPr lang="en-US" sz="2800" dirty="0" smtClean="0">
                <a:solidFill>
                  <a:schemeClr val="accent1"/>
                </a:solidFill>
                <a:latin typeface="Consolas" pitchFamily="49" charset="0"/>
              </a:rPr>
              <a:t>000000</a:t>
            </a:r>
            <a:r>
              <a:rPr lang="en-US" sz="2800" dirty="0" smtClean="0">
                <a:solidFill>
                  <a:srgbClr val="FFFFFF"/>
                </a:solidFill>
                <a:latin typeface="Consolas" pitchFamily="49" charset="0"/>
              </a:rPr>
              <a:t>01000001100010000</a:t>
            </a:r>
            <a:r>
              <a:rPr lang="en-US" sz="2800" dirty="0" smtClean="0">
                <a:solidFill>
                  <a:schemeClr val="bg1"/>
                </a:solidFill>
                <a:latin typeface="Consolas" pitchFamily="49" charset="0"/>
              </a:rPr>
              <a:t>000</a:t>
            </a:r>
            <a:r>
              <a:rPr lang="en-US" sz="2800" dirty="0" smtClean="0">
                <a:solidFill>
                  <a:srgbClr val="FFFF00"/>
                </a:solidFill>
                <a:latin typeface="Consolas" pitchFamily="49" charset="0"/>
              </a:rPr>
              <a:t>100110</a:t>
            </a:r>
            <a:endParaRPr lang="en-US" sz="2800" dirty="0">
              <a:solidFill>
                <a:srgbClr val="FFFF00"/>
              </a:solidFill>
            </a:endParaRPr>
          </a:p>
        </p:txBody>
      </p:sp>
      <p:sp>
        <p:nvSpPr>
          <p:cNvPr id="8" name="Rounded Rectangular Callout 7"/>
          <p:cNvSpPr/>
          <p:nvPr>
            <p:custDataLst>
              <p:tags r:id="rId5"/>
            </p:custDataLst>
          </p:nvPr>
        </p:nvSpPr>
        <p:spPr>
          <a:xfrm>
            <a:off x="7924800" y="1341120"/>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R-Type</a:t>
            </a: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Arithmetic and Logic</a:t>
            </a:r>
            <a:endParaRPr lang="en-US" dirty="0"/>
          </a:p>
        </p:txBody>
      </p:sp>
      <p:sp>
        <p:nvSpPr>
          <p:cNvPr id="2249753" name="Line 25"/>
          <p:cNvSpPr>
            <a:spLocks noChangeShapeType="1"/>
          </p:cNvSpPr>
          <p:nvPr>
            <p:custDataLst>
              <p:tags r:id="rId2"/>
            </p:custDataLst>
          </p:nvPr>
        </p:nvSpPr>
        <p:spPr bwMode="auto">
          <a:xfrm flipV="1">
            <a:off x="2743200" y="26670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667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667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6670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7" name="Text Box 29"/>
          <p:cNvSpPr txBox="1">
            <a:spLocks noChangeArrowheads="1"/>
          </p:cNvSpPr>
          <p:nvPr>
            <p:custDataLst>
              <p:tags r:id="rId6"/>
            </p:custDataLst>
          </p:nvPr>
        </p:nvSpPr>
        <p:spPr bwMode="auto">
          <a:xfrm>
            <a:off x="2971800" y="2819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2249758" name="Line 30"/>
          <p:cNvSpPr>
            <a:spLocks noChangeShapeType="1"/>
          </p:cNvSpPr>
          <p:nvPr>
            <p:custDataLst>
              <p:tags r:id="rId7"/>
            </p:custDataLst>
          </p:nvPr>
        </p:nvSpPr>
        <p:spPr bwMode="auto">
          <a:xfrm>
            <a:off x="3048001" y="2819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2249762" name="Line 34"/>
          <p:cNvSpPr>
            <a:spLocks noChangeShapeType="1"/>
          </p:cNvSpPr>
          <p:nvPr>
            <p:custDataLst>
              <p:tags r:id="rId8"/>
            </p:custDataLst>
          </p:nvPr>
        </p:nvSpPr>
        <p:spPr bwMode="auto">
          <a:xfrm flipV="1">
            <a:off x="1524000" y="3505200"/>
            <a:ext cx="1066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5240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362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7086600" y="9906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905000"/>
            <a:ext cx="4572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990600"/>
            <a:ext cx="5105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22098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2249780" name="Text Box 52"/>
          <p:cNvSpPr txBox="1">
            <a:spLocks noChangeArrowheads="1"/>
          </p:cNvSpPr>
          <p:nvPr>
            <p:custDataLst>
              <p:tags r:id="rId15"/>
            </p:custDataLst>
          </p:nvPr>
        </p:nvSpPr>
        <p:spPr bwMode="auto">
          <a:xfrm>
            <a:off x="6096000" y="1524000"/>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71" name="Line 49"/>
          <p:cNvSpPr>
            <a:spLocks noChangeShapeType="1"/>
          </p:cNvSpPr>
          <p:nvPr>
            <p:custDataLst>
              <p:tags r:id="rId16"/>
            </p:custDataLst>
          </p:nvPr>
        </p:nvSpPr>
        <p:spPr bwMode="auto">
          <a:xfrm flipH="1">
            <a:off x="1981200" y="9906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17"/>
            </p:custDataLst>
          </p:nvPr>
        </p:nvSpPr>
        <p:spPr bwMode="auto">
          <a:xfrm>
            <a:off x="3276600" y="2819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114" name="Line 30"/>
          <p:cNvSpPr>
            <a:spLocks noChangeShapeType="1"/>
          </p:cNvSpPr>
          <p:nvPr>
            <p:custDataLst>
              <p:tags r:id="rId18"/>
            </p:custDataLst>
          </p:nvPr>
        </p:nvSpPr>
        <p:spPr bwMode="auto">
          <a:xfrm>
            <a:off x="3505200" y="2819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115" name="Text Box 29"/>
          <p:cNvSpPr txBox="1">
            <a:spLocks noChangeArrowheads="1"/>
          </p:cNvSpPr>
          <p:nvPr>
            <p:custDataLst>
              <p:tags r:id="rId19"/>
            </p:custDataLst>
          </p:nvPr>
        </p:nvSpPr>
        <p:spPr bwMode="auto">
          <a:xfrm>
            <a:off x="3200401" y="2819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6" name="Text Box 29"/>
          <p:cNvSpPr txBox="1">
            <a:spLocks noChangeArrowheads="1"/>
          </p:cNvSpPr>
          <p:nvPr>
            <p:custDataLst>
              <p:tags r:id="rId20"/>
            </p:custDataLst>
          </p:nvPr>
        </p:nvSpPr>
        <p:spPr bwMode="auto">
          <a:xfrm>
            <a:off x="3429001" y="2819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7" name="Oval 24"/>
          <p:cNvSpPr>
            <a:spLocks noChangeArrowheads="1"/>
          </p:cNvSpPr>
          <p:nvPr>
            <p:custDataLst>
              <p:tags r:id="rId21"/>
            </p:custDataLst>
          </p:nvPr>
        </p:nvSpPr>
        <p:spPr bwMode="auto">
          <a:xfrm>
            <a:off x="2590800" y="3276601"/>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0" name="Line 45"/>
          <p:cNvSpPr>
            <a:spLocks noChangeShapeType="1"/>
          </p:cNvSpPr>
          <p:nvPr>
            <p:custDataLst>
              <p:tags r:id="rId22"/>
            </p:custDataLst>
          </p:nvPr>
        </p:nvSpPr>
        <p:spPr bwMode="auto">
          <a:xfrm flipV="1">
            <a:off x="6400800" y="2514600"/>
            <a:ext cx="0" cy="990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23"/>
            </p:custDataLst>
          </p:nvPr>
        </p:nvSpPr>
        <p:spPr>
          <a:xfrm>
            <a:off x="6019800" y="12192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6" name="Rectangle 22"/>
          <p:cNvSpPr>
            <a:spLocks noChangeArrowheads="1"/>
          </p:cNvSpPr>
          <p:nvPr>
            <p:custDataLst>
              <p:tags r:id="rId24"/>
            </p:custDataLst>
          </p:nvPr>
        </p:nvSpPr>
        <p:spPr bwMode="auto">
          <a:xfrm>
            <a:off x="2590799" y="12954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53" name="Line 34"/>
          <p:cNvSpPr>
            <a:spLocks noChangeShapeType="1"/>
          </p:cNvSpPr>
          <p:nvPr>
            <p:custDataLst>
              <p:tags r:id="rId25"/>
            </p:custDataLst>
          </p:nvPr>
        </p:nvSpPr>
        <p:spPr bwMode="auto">
          <a:xfrm>
            <a:off x="3810000" y="3505200"/>
            <a:ext cx="25908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42" name="Line 8"/>
          <p:cNvSpPr>
            <a:spLocks noChangeShapeType="1"/>
          </p:cNvSpPr>
          <p:nvPr>
            <p:custDataLst>
              <p:tags r:id="rId26"/>
            </p:custDataLst>
          </p:nvPr>
        </p:nvSpPr>
        <p:spPr bwMode="auto">
          <a:xfrm>
            <a:off x="761998" y="22860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43" name="Text Box 11"/>
          <p:cNvSpPr txBox="1">
            <a:spLocks noChangeArrowheads="1"/>
          </p:cNvSpPr>
          <p:nvPr>
            <p:custDataLst>
              <p:tags r:id="rId27"/>
            </p:custDataLst>
          </p:nvPr>
        </p:nvSpPr>
        <p:spPr bwMode="auto">
          <a:xfrm>
            <a:off x="381000" y="3048000"/>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44" name="Line 18"/>
          <p:cNvSpPr>
            <a:spLocks noChangeShapeType="1"/>
          </p:cNvSpPr>
          <p:nvPr>
            <p:custDataLst>
              <p:tags r:id="rId28"/>
            </p:custDataLst>
          </p:nvPr>
        </p:nvSpPr>
        <p:spPr bwMode="auto">
          <a:xfrm flipH="1">
            <a:off x="1295400" y="2667000"/>
            <a:ext cx="0" cy="1524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45" name="Line 21"/>
          <p:cNvSpPr>
            <a:spLocks noChangeShapeType="1"/>
          </p:cNvSpPr>
          <p:nvPr>
            <p:custDataLst>
              <p:tags r:id="rId29"/>
            </p:custDataLst>
          </p:nvPr>
        </p:nvSpPr>
        <p:spPr bwMode="auto">
          <a:xfrm>
            <a:off x="761998" y="3352798"/>
            <a:ext cx="2" cy="838202"/>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46" name="Line 49"/>
          <p:cNvSpPr>
            <a:spLocks noChangeShapeType="1"/>
          </p:cNvSpPr>
          <p:nvPr>
            <p:custDataLst>
              <p:tags r:id="rId30"/>
            </p:custDataLst>
          </p:nvPr>
        </p:nvSpPr>
        <p:spPr bwMode="auto">
          <a:xfrm flipH="1">
            <a:off x="1981200" y="9906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47" name="Line 49"/>
          <p:cNvSpPr>
            <a:spLocks noChangeShapeType="1"/>
          </p:cNvSpPr>
          <p:nvPr>
            <p:custDataLst>
              <p:tags r:id="rId31"/>
            </p:custDataLst>
          </p:nvPr>
        </p:nvSpPr>
        <p:spPr bwMode="auto">
          <a:xfrm flipH="1" flipV="1">
            <a:off x="1219200" y="17526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48" name="Rectangle 4"/>
          <p:cNvSpPr>
            <a:spLocks noChangeArrowheads="1"/>
          </p:cNvSpPr>
          <p:nvPr>
            <p:custDataLst>
              <p:tags r:id="rId32"/>
            </p:custDataLst>
          </p:nvPr>
        </p:nvSpPr>
        <p:spPr bwMode="auto">
          <a:xfrm>
            <a:off x="228600" y="12192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50" name="Line 49"/>
          <p:cNvSpPr>
            <a:spLocks noChangeShapeType="1"/>
          </p:cNvSpPr>
          <p:nvPr>
            <p:custDataLst>
              <p:tags r:id="rId33"/>
            </p:custDataLst>
          </p:nvPr>
        </p:nvSpPr>
        <p:spPr bwMode="auto">
          <a:xfrm flipH="1" flipV="1">
            <a:off x="1524000" y="1752600"/>
            <a:ext cx="0" cy="17526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52" name="Line 44"/>
          <p:cNvSpPr>
            <a:spLocks noChangeShapeType="1"/>
          </p:cNvSpPr>
          <p:nvPr>
            <p:custDataLst>
              <p:tags r:id="rId34"/>
            </p:custDataLst>
          </p:nvPr>
        </p:nvSpPr>
        <p:spPr bwMode="auto">
          <a:xfrm>
            <a:off x="762000" y="26670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54" name="Text Box 29"/>
          <p:cNvSpPr txBox="1">
            <a:spLocks noChangeArrowheads="1"/>
          </p:cNvSpPr>
          <p:nvPr>
            <p:custDataLst>
              <p:tags r:id="rId35"/>
            </p:custDataLst>
          </p:nvPr>
        </p:nvSpPr>
        <p:spPr bwMode="auto">
          <a:xfrm>
            <a:off x="1295400" y="1450876"/>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55" name="Line 8"/>
          <p:cNvSpPr>
            <a:spLocks noChangeShapeType="1"/>
          </p:cNvSpPr>
          <p:nvPr>
            <p:custDataLst>
              <p:tags r:id="rId36"/>
            </p:custDataLst>
          </p:nvPr>
        </p:nvSpPr>
        <p:spPr bwMode="auto">
          <a:xfrm flipH="1">
            <a:off x="1219200" y="26670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59"/>
          <p:cNvGrpSpPr/>
          <p:nvPr>
            <p:custDataLst>
              <p:tags r:id="rId37"/>
            </p:custDataLst>
          </p:nvPr>
        </p:nvGrpSpPr>
        <p:grpSpPr>
          <a:xfrm>
            <a:off x="914400" y="2514600"/>
            <a:ext cx="304800" cy="304800"/>
            <a:chOff x="990600" y="2971800"/>
            <a:chExt cx="304800" cy="304800"/>
          </a:xfrm>
        </p:grpSpPr>
        <p:sp>
          <p:nvSpPr>
            <p:cNvPr id="61" name="Freeform 60"/>
            <p:cNvSpPr/>
            <p:nvPr>
              <p:custDataLst>
                <p:tags r:id="rId39"/>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Text Box 11"/>
            <p:cNvSpPr txBox="1">
              <a:spLocks noChangeArrowheads="1"/>
            </p:cNvSpPr>
            <p:nvPr>
              <p:custDataLst>
                <p:tags r:id="rId40"/>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63" name="Line 9"/>
          <p:cNvSpPr>
            <a:spLocks noChangeShapeType="1"/>
          </p:cNvSpPr>
          <p:nvPr>
            <p:custDataLst>
              <p:tags r:id="rId38"/>
            </p:custDataLst>
          </p:nvPr>
        </p:nvSpPr>
        <p:spPr bwMode="auto">
          <a:xfrm flipV="1">
            <a:off x="762000" y="4191000"/>
            <a:ext cx="533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249753"/>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249754"/>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224975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24975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2249757"/>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224975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249762"/>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2249771"/>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2249772"/>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24977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224977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249777"/>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2249779"/>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2249780"/>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71"/>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13"/>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14"/>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15"/>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16"/>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117"/>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130"/>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151"/>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176"/>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53"/>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46"/>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5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49753" grpId="0" animBg="1"/>
      <p:bldP spid="2249754" grpId="0" animBg="1"/>
      <p:bldP spid="2249755" grpId="0" animBg="1"/>
      <p:bldP spid="2249756" grpId="0" animBg="1"/>
      <p:bldP spid="2249757" grpId="0"/>
      <p:bldP spid="2249758" grpId="0" animBg="1"/>
      <p:bldP spid="2249762" grpId="0" animBg="1"/>
      <p:bldP spid="2249771" grpId="0" animBg="1"/>
      <p:bldP spid="2249772" grpId="0" animBg="1"/>
      <p:bldP spid="2249775" grpId="0" animBg="1"/>
      <p:bldP spid="2249776" grpId="0" animBg="1"/>
      <p:bldP spid="2249777" grpId="0" animBg="1"/>
      <p:bldP spid="2249779" grpId="0" animBg="1"/>
      <p:bldP spid="2249780" grpId="0"/>
      <p:bldP spid="71" grpId="0" animBg="1"/>
      <p:bldP spid="113" grpId="0" animBg="1"/>
      <p:bldP spid="114" grpId="0" animBg="1"/>
      <p:bldP spid="115" grpId="0"/>
      <p:bldP spid="116" grpId="0"/>
      <p:bldP spid="117" grpId="0" animBg="1"/>
      <p:bldP spid="130" grpId="0" animBg="1"/>
      <p:bldP spid="151" grpId="0" animBg="1"/>
      <p:bldP spid="176" grpId="0" animBg="1"/>
      <p:bldP spid="53" grpId="0" animBg="1"/>
      <p:bldP spid="46" grpId="0" animBg="1"/>
      <p:bldP spid="50"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lstStyle/>
          <a:p>
            <a:r>
              <a:rPr lang="en-US" dirty="0" smtClean="0"/>
              <a:t>Example Programs</a:t>
            </a:r>
            <a:endParaRPr lang="en-US" dirty="0"/>
          </a:p>
        </p:txBody>
      </p:sp>
      <p:sp>
        <p:nvSpPr>
          <p:cNvPr id="3" name="Content Placeholder 2"/>
          <p:cNvSpPr>
            <a:spLocks noGrp="1"/>
          </p:cNvSpPr>
          <p:nvPr>
            <p:ph idx="1"/>
            <p:custDataLst>
              <p:tags r:id="rId2"/>
            </p:custDataLst>
          </p:nvPr>
        </p:nvSpPr>
        <p:spPr>
          <a:xfrm>
            <a:off x="228600" y="1066800"/>
            <a:ext cx="8686800" cy="5791200"/>
          </a:xfrm>
        </p:spPr>
        <p:txBody>
          <a:bodyPr/>
          <a:lstStyle/>
          <a:p>
            <a:r>
              <a:rPr lang="en-US" dirty="0" smtClean="0"/>
              <a:t>r4 = (r1 + r2) | r3</a:t>
            </a:r>
          </a:p>
          <a:p>
            <a:endParaRPr lang="en-US" dirty="0" smtClean="0"/>
          </a:p>
          <a:p>
            <a:r>
              <a:rPr lang="en-US" dirty="0" smtClean="0"/>
              <a:t>r8 = 4*r3 + r4 – 1</a:t>
            </a:r>
          </a:p>
          <a:p>
            <a:endParaRPr lang="en-US" dirty="0" smtClean="0"/>
          </a:p>
          <a:p>
            <a:r>
              <a:rPr lang="en-US" dirty="0" smtClean="0"/>
              <a:t>r9 = 9</a:t>
            </a:r>
          </a:p>
        </p:txBody>
      </p:sp>
      <p:graphicFrame>
        <p:nvGraphicFramePr>
          <p:cNvPr id="4" name="Table 3"/>
          <p:cNvGraphicFramePr>
            <a:graphicFrameLocks noGrp="1"/>
          </p:cNvGraphicFramePr>
          <p:nvPr>
            <p:custDataLst>
              <p:tags r:id="rId3"/>
            </p:custDataLst>
            <p:extLst>
              <p:ext uri="{D42A27DB-BD31-4B8C-83A1-F6EECF244321}">
                <p14:modId xmlns:p14="http://schemas.microsoft.com/office/powerpoint/2010/main" val="3941720831"/>
              </p:ext>
            </p:extLst>
          </p:nvPr>
        </p:nvGraphicFramePr>
        <p:xfrm>
          <a:off x="6553200" y="685800"/>
          <a:ext cx="2362200" cy="2286000"/>
        </p:xfrm>
        <a:graphic>
          <a:graphicData uri="http://schemas.openxmlformats.org/drawingml/2006/table">
            <a:tbl>
              <a:tblPr firstRow="1" bandRow="1">
                <a:tableStyleId>{5C22544A-7EE6-4342-B048-85BDC9FD1C3A}</a:tableStyleId>
              </a:tblPr>
              <a:tblGrid>
                <a:gridCol w="2362200"/>
              </a:tblGrid>
              <a:tr h="370840">
                <a:tc>
                  <a:txBody>
                    <a:bodyPr/>
                    <a:lstStyle/>
                    <a:p>
                      <a:r>
                        <a:rPr lang="en-US" sz="2400" b="0" dirty="0" smtClean="0">
                          <a:solidFill>
                            <a:schemeClr val="bg1"/>
                          </a:solidFill>
                        </a:rPr>
                        <a:t>ADDU rd, </a:t>
                      </a:r>
                      <a:r>
                        <a:rPr lang="en-US" sz="2400" b="0" dirty="0" err="1" smtClean="0">
                          <a:solidFill>
                            <a:schemeClr val="bg1"/>
                          </a:solidFill>
                        </a:rPr>
                        <a:t>rs</a:t>
                      </a:r>
                      <a:r>
                        <a:rPr lang="en-US" sz="2400" b="0" dirty="0" smtClean="0">
                          <a:solidFill>
                            <a:schemeClr val="bg1"/>
                          </a:solidFill>
                        </a:rPr>
                        <a:t>, </a:t>
                      </a:r>
                      <a:r>
                        <a:rPr lang="en-US" sz="2400" b="0" dirty="0" err="1" smtClean="0">
                          <a:solidFill>
                            <a:schemeClr val="bg1"/>
                          </a:solidFill>
                        </a:rPr>
                        <a:t>rt</a:t>
                      </a:r>
                      <a:endParaRPr lang="en-US" sz="2400" b="0" dirty="0">
                        <a:solidFill>
                          <a:schemeClr val="bg1"/>
                        </a:solidFill>
                      </a:endParaRPr>
                    </a:p>
                  </a:txBody>
                  <a:tcPr>
                    <a:lnL w="3175" cap="flat" cmpd="sng" algn="ctr">
                      <a:noFill/>
                      <a:prstDash val="solid"/>
                      <a:round/>
                      <a:headEnd type="none" w="med" len="med"/>
                      <a:tailEnd type="none" w="med" len="med"/>
                    </a:lnL>
                    <a:lnR w="31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457200">
                <a:tc>
                  <a:txBody>
                    <a:bodyPr/>
                    <a:lstStyle/>
                    <a:p>
                      <a:r>
                        <a:rPr lang="en-US" sz="2400" b="0" dirty="0" smtClean="0">
                          <a:solidFill>
                            <a:schemeClr val="bg1"/>
                          </a:solidFill>
                        </a:rPr>
                        <a:t>SUBU rd, </a:t>
                      </a:r>
                      <a:r>
                        <a:rPr lang="en-US" sz="2400" b="0" dirty="0" err="1" smtClean="0">
                          <a:solidFill>
                            <a:schemeClr val="bg1"/>
                          </a:solidFill>
                        </a:rPr>
                        <a:t>rs</a:t>
                      </a:r>
                      <a:r>
                        <a:rPr lang="en-US" sz="2400" b="0" dirty="0" smtClean="0">
                          <a:solidFill>
                            <a:schemeClr val="bg1"/>
                          </a:solidFill>
                        </a:rPr>
                        <a:t>, </a:t>
                      </a:r>
                      <a:r>
                        <a:rPr lang="en-US" sz="2400" b="0" dirty="0" err="1" smtClean="0">
                          <a:solidFill>
                            <a:schemeClr val="bg1"/>
                          </a:solidFill>
                        </a:rPr>
                        <a:t>rt</a:t>
                      </a:r>
                      <a:endParaRPr lang="en-US" sz="2400" b="0" dirty="0">
                        <a:solidFill>
                          <a:schemeClr val="bg1"/>
                        </a:solidFill>
                      </a:endParaRPr>
                    </a:p>
                  </a:txBody>
                  <a:tcPr>
                    <a:lnL w="3175" cap="flat" cmpd="sng" algn="ctr">
                      <a:noFill/>
                      <a:prstDash val="solid"/>
                      <a:round/>
                      <a:headEnd type="none" w="med" len="med"/>
                      <a:tailEnd type="none" w="med" len="med"/>
                    </a:lnL>
                    <a:lnR w="31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b="0" dirty="0" smtClean="0">
                          <a:solidFill>
                            <a:schemeClr val="bg1"/>
                          </a:solidFill>
                        </a:rPr>
                        <a:t>OR rd, </a:t>
                      </a:r>
                      <a:r>
                        <a:rPr lang="en-US" sz="2400" b="0" dirty="0" err="1" smtClean="0">
                          <a:solidFill>
                            <a:schemeClr val="bg1"/>
                          </a:solidFill>
                        </a:rPr>
                        <a:t>rs</a:t>
                      </a:r>
                      <a:r>
                        <a:rPr lang="en-US" sz="2400" b="0" dirty="0" smtClean="0">
                          <a:solidFill>
                            <a:schemeClr val="bg1"/>
                          </a:solidFill>
                        </a:rPr>
                        <a:t>, </a:t>
                      </a:r>
                      <a:r>
                        <a:rPr lang="en-US" sz="2400" b="0" dirty="0" err="1" smtClean="0">
                          <a:solidFill>
                            <a:schemeClr val="bg1"/>
                          </a:solidFill>
                        </a:rPr>
                        <a:t>rt</a:t>
                      </a:r>
                      <a:endParaRPr lang="en-US" sz="2400" b="0" dirty="0">
                        <a:solidFill>
                          <a:schemeClr val="bg1"/>
                        </a:solidFill>
                      </a:endParaRPr>
                    </a:p>
                  </a:txBody>
                  <a:tcPr>
                    <a:lnL w="3175" cap="flat" cmpd="sng" algn="ctr">
                      <a:noFill/>
                      <a:prstDash val="solid"/>
                      <a:round/>
                      <a:headEnd type="none" w="med" len="med"/>
                      <a:tailEnd type="none" w="med" len="med"/>
                    </a:lnL>
                    <a:lnR w="31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b="0" dirty="0" smtClean="0">
                          <a:solidFill>
                            <a:schemeClr val="bg1"/>
                          </a:solidFill>
                        </a:rPr>
                        <a:t>XOR rd, </a:t>
                      </a:r>
                      <a:r>
                        <a:rPr lang="en-US" sz="2400" b="0" dirty="0" err="1" smtClean="0">
                          <a:solidFill>
                            <a:schemeClr val="bg1"/>
                          </a:solidFill>
                        </a:rPr>
                        <a:t>rs</a:t>
                      </a:r>
                      <a:r>
                        <a:rPr lang="en-US" sz="2400" b="0" dirty="0" smtClean="0">
                          <a:solidFill>
                            <a:schemeClr val="bg1"/>
                          </a:solidFill>
                        </a:rPr>
                        <a:t>, </a:t>
                      </a:r>
                      <a:r>
                        <a:rPr lang="en-US" sz="2400" b="0" dirty="0" err="1" smtClean="0">
                          <a:solidFill>
                            <a:schemeClr val="bg1"/>
                          </a:solidFill>
                        </a:rPr>
                        <a:t>rt</a:t>
                      </a:r>
                      <a:endParaRPr lang="en-US" sz="2400" b="0" dirty="0">
                        <a:solidFill>
                          <a:schemeClr val="bg1"/>
                        </a:solidFill>
                      </a:endParaRPr>
                    </a:p>
                  </a:txBody>
                  <a:tcPr>
                    <a:lnL w="3175" cap="flat" cmpd="sng" algn="ctr">
                      <a:noFill/>
                      <a:prstDash val="solid"/>
                      <a:round/>
                      <a:headEnd type="none" w="med" len="med"/>
                      <a:tailEnd type="none" w="med" len="med"/>
                    </a:lnL>
                    <a:lnR w="31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b="0" dirty="0" smtClean="0">
                          <a:solidFill>
                            <a:schemeClr val="bg1"/>
                          </a:solidFill>
                        </a:rPr>
                        <a:t>NOR rd, </a:t>
                      </a:r>
                      <a:r>
                        <a:rPr lang="en-US" sz="2400" b="0" dirty="0" err="1" smtClean="0">
                          <a:solidFill>
                            <a:schemeClr val="bg1"/>
                          </a:solidFill>
                        </a:rPr>
                        <a:t>rs</a:t>
                      </a:r>
                      <a:r>
                        <a:rPr lang="en-US" sz="2400" b="0" dirty="0" smtClean="0">
                          <a:solidFill>
                            <a:schemeClr val="bg1"/>
                          </a:solidFill>
                        </a:rPr>
                        <a:t> </a:t>
                      </a:r>
                      <a:r>
                        <a:rPr lang="en-US" sz="2400" b="0" dirty="0" err="1" smtClean="0">
                          <a:solidFill>
                            <a:schemeClr val="bg1"/>
                          </a:solidFill>
                        </a:rPr>
                        <a:t>rt</a:t>
                      </a:r>
                      <a:endParaRPr lang="en-US" sz="2400" b="0" dirty="0">
                        <a:solidFill>
                          <a:schemeClr val="bg1"/>
                        </a:solidFill>
                      </a:endParaRPr>
                    </a:p>
                  </a:txBody>
                  <a:tcPr>
                    <a:lnL w="3175" cap="flat" cmpd="sng" algn="ctr">
                      <a:noFill/>
                      <a:prstDash val="solid"/>
                      <a:round/>
                      <a:headEnd type="none" w="med" len="med"/>
                      <a:tailEnd type="none" w="med" len="med"/>
                    </a:lnL>
                    <a:lnR w="31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
          <p:cNvPicPr>
            <a:picLocks noChangeAspect="1" noChangeArrowheads="1"/>
          </p:cNvPicPr>
          <p:nvPr>
            <p:custDataLst>
              <p:tags r:id="rId1"/>
            </p:custDataLst>
          </p:nvPr>
        </p:nvPicPr>
        <p:blipFill>
          <a:blip r:embed="rId9" cstate="print"/>
          <a:srcRect/>
          <a:stretch>
            <a:fillRect/>
          </a:stretch>
        </p:blipFill>
        <p:spPr bwMode="auto">
          <a:xfrm>
            <a:off x="0" y="0"/>
            <a:ext cx="9144000" cy="6858000"/>
          </a:xfrm>
          <a:prstGeom prst="rect">
            <a:avLst/>
          </a:prstGeom>
          <a:noFill/>
          <a:ln w="9525">
            <a:noFill/>
            <a:miter lim="800000"/>
            <a:headEnd/>
            <a:tailEnd/>
          </a:ln>
        </p:spPr>
      </p:pic>
      <p:sp>
        <p:nvSpPr>
          <p:cNvPr id="6" name="Rectangle 5"/>
          <p:cNvSpPr/>
          <p:nvPr>
            <p:custDataLst>
              <p:tags r:id="rId2"/>
            </p:custDataLst>
          </p:nvPr>
        </p:nvSpPr>
        <p:spPr>
          <a:xfrm>
            <a:off x="0" y="1295400"/>
            <a:ext cx="9144000" cy="1066800"/>
          </a:xfrm>
          <a:prstGeom prst="rect">
            <a:avLst/>
          </a:prstGeom>
          <a:solidFill>
            <a:schemeClr val="tx1">
              <a:alpha val="85000"/>
            </a:schemeClr>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55171" name="Rectangle 3"/>
          <p:cNvSpPr>
            <a:spLocks noGrp="1" noChangeArrowheads="1"/>
          </p:cNvSpPr>
          <p:nvPr>
            <p:ph idx="4294967295"/>
            <p:custDataLst>
              <p:tags r:id="rId3"/>
            </p:custDataLst>
          </p:nvPr>
        </p:nvSpPr>
        <p:spPr>
          <a:xfrm>
            <a:off x="381000" y="1219200"/>
            <a:ext cx="8305800" cy="1066800"/>
          </a:xfrm>
        </p:spPr>
        <p:txBody>
          <a:bodyPr>
            <a:noAutofit/>
          </a:bodyPr>
          <a:lstStyle/>
          <a:p>
            <a:r>
              <a:rPr lang="en-US" dirty="0" smtClean="0">
                <a:solidFill>
                  <a:schemeClr val="accent1"/>
                </a:solidFill>
              </a:rPr>
              <a:t>Instruction fetch + decode + ALU</a:t>
            </a:r>
          </a:p>
          <a:p>
            <a:r>
              <a:rPr lang="en-US" sz="2800" dirty="0" smtClean="0">
                <a:solidFill>
                  <a:schemeClr val="accent1"/>
                </a:solidFill>
              </a:rPr>
              <a:t>= Babbage’s engine</a:t>
            </a:r>
            <a:endParaRPr lang="en-US" sz="2800" dirty="0">
              <a:solidFill>
                <a:schemeClr val="accent1"/>
              </a:solidFill>
            </a:endParaRPr>
          </a:p>
        </p:txBody>
      </p:sp>
      <p:sp>
        <p:nvSpPr>
          <p:cNvPr id="8" name="Rectangle 3"/>
          <p:cNvSpPr txBox="1">
            <a:spLocks noChangeArrowheads="1"/>
          </p:cNvSpPr>
          <p:nvPr>
            <p:custDataLst>
              <p:tags r:id="rId4"/>
            </p:custDataLst>
          </p:nvPr>
        </p:nvSpPr>
        <p:spPr>
          <a:xfrm>
            <a:off x="3200400" y="1219200"/>
            <a:ext cx="1371600" cy="1066800"/>
          </a:xfrm>
          <a:prstGeom prst="rect">
            <a:avLst/>
          </a:prstGeom>
        </p:spPr>
        <p:txBody>
          <a:bodyPr vert="horz" lIns="91440" tIns="45720" rIns="91440" bIns="45720" rtlCol="0">
            <a:noAutofit/>
          </a:bodyPr>
          <a:lstStyle/>
          <a:p>
            <a:pPr marL="342900" marR="0" lvl="0" indent="-342900" algn="l" defTabSz="914400" rtl="0" eaLnBrk="1" fontAlgn="auto" latinLnBrk="0" hangingPunct="1">
              <a:lnSpc>
                <a:spcPct val="100000"/>
              </a:lnSpc>
              <a:spcBef>
                <a:spcPct val="20000"/>
              </a:spcBef>
              <a:spcAft>
                <a:spcPts val="0"/>
              </a:spcAft>
              <a:buClrTx/>
              <a:buSzPct val="80000"/>
              <a:buFontTx/>
              <a:buNone/>
              <a:tabLst/>
              <a:defRPr/>
            </a:pPr>
            <a:endParaRPr kumimoji="0" lang="en-US" sz="32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endParaRPr>
          </a:p>
          <a:p>
            <a:pPr marL="342900" marR="0" lvl="0" indent="-342900" algn="l" defTabSz="914400" rtl="0" eaLnBrk="1" fontAlgn="auto" latinLnBrk="0" hangingPunct="1">
              <a:lnSpc>
                <a:spcPct val="100000"/>
              </a:lnSpc>
              <a:spcBef>
                <a:spcPct val="20000"/>
              </a:spcBef>
              <a:spcAft>
                <a:spcPts val="0"/>
              </a:spcAft>
              <a:buClrTx/>
              <a:buSzPct val="80000"/>
              <a:buFontTx/>
              <a:buNone/>
              <a:tabLst/>
              <a:defRPr/>
            </a:pPr>
            <a:r>
              <a:rPr kumimoji="0" lang="en-US" sz="28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rPr>
              <a:t>+ speed</a:t>
            </a:r>
            <a:endParaRPr kumimoji="0" lang="en-US" sz="2800" b="0" i="0" u="none" strike="noStrike" kern="1200" cap="none" spc="0" normalizeH="0" baseline="0" noProof="0" dirty="0">
              <a:ln>
                <a:noFill/>
              </a:ln>
              <a:solidFill>
                <a:schemeClr val="accent1"/>
              </a:solidFill>
              <a:effectLst/>
              <a:uLnTx/>
              <a:uFillTx/>
              <a:latin typeface="Calibri" pitchFamily="34" charset="0"/>
              <a:ea typeface="+mn-ea"/>
              <a:cs typeface="Arial" pitchFamily="34" charset="0"/>
            </a:endParaRPr>
          </a:p>
        </p:txBody>
      </p:sp>
      <p:sp>
        <p:nvSpPr>
          <p:cNvPr id="9" name="Rectangle 3"/>
          <p:cNvSpPr txBox="1">
            <a:spLocks noChangeArrowheads="1"/>
          </p:cNvSpPr>
          <p:nvPr>
            <p:custDataLst>
              <p:tags r:id="rId5"/>
            </p:custDataLst>
          </p:nvPr>
        </p:nvSpPr>
        <p:spPr>
          <a:xfrm>
            <a:off x="4419600" y="1219200"/>
            <a:ext cx="1828800" cy="1066800"/>
          </a:xfrm>
          <a:prstGeom prst="rect">
            <a:avLst/>
          </a:prstGeom>
        </p:spPr>
        <p:txBody>
          <a:bodyPr vert="horz" lIns="91440" tIns="45720" rIns="91440" bIns="45720" rtlCol="0">
            <a:noAutofit/>
          </a:bodyPr>
          <a:lstStyle/>
          <a:p>
            <a:pPr marL="342900" marR="0" lvl="0" indent="-342900" algn="l" defTabSz="914400" rtl="0" eaLnBrk="1" fontAlgn="auto" latinLnBrk="0" hangingPunct="1">
              <a:lnSpc>
                <a:spcPct val="100000"/>
              </a:lnSpc>
              <a:spcBef>
                <a:spcPct val="20000"/>
              </a:spcBef>
              <a:spcAft>
                <a:spcPts val="0"/>
              </a:spcAft>
              <a:buClrTx/>
              <a:buSzPct val="80000"/>
              <a:buFontTx/>
              <a:buNone/>
              <a:tabLst/>
              <a:defRPr/>
            </a:pPr>
            <a:endParaRPr kumimoji="0" lang="en-US" sz="32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endParaRPr>
          </a:p>
          <a:p>
            <a:pPr marL="342900" marR="0" lvl="0" indent="-342900" algn="l" defTabSz="914400" rtl="0" eaLnBrk="1" fontAlgn="auto" latinLnBrk="0" hangingPunct="1">
              <a:lnSpc>
                <a:spcPct val="100000"/>
              </a:lnSpc>
              <a:spcBef>
                <a:spcPct val="20000"/>
              </a:spcBef>
              <a:spcAft>
                <a:spcPts val="0"/>
              </a:spcAft>
              <a:buClrTx/>
              <a:buSzPct val="80000"/>
              <a:buFontTx/>
              <a:buNone/>
              <a:tabLst/>
              <a:defRPr/>
            </a:pPr>
            <a:r>
              <a:rPr kumimoji="0" lang="en-US" sz="28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rPr>
              <a:t>+ reliability</a:t>
            </a:r>
            <a:endParaRPr kumimoji="0" lang="en-US" sz="2800" b="0" i="0" u="none" strike="noStrike" kern="1200" cap="none" spc="0" normalizeH="0" baseline="0" noProof="0" dirty="0">
              <a:ln>
                <a:noFill/>
              </a:ln>
              <a:solidFill>
                <a:schemeClr val="accent1"/>
              </a:solidFill>
              <a:effectLst/>
              <a:uLnTx/>
              <a:uFillTx/>
              <a:latin typeface="Calibri" pitchFamily="34" charset="0"/>
              <a:ea typeface="+mn-ea"/>
              <a:cs typeface="Arial" pitchFamily="34" charset="0"/>
            </a:endParaRPr>
          </a:p>
        </p:txBody>
      </p:sp>
      <p:sp>
        <p:nvSpPr>
          <p:cNvPr id="10" name="Rectangle 3"/>
          <p:cNvSpPr txBox="1">
            <a:spLocks noChangeArrowheads="1"/>
          </p:cNvSpPr>
          <p:nvPr>
            <p:custDataLst>
              <p:tags r:id="rId6"/>
            </p:custDataLst>
          </p:nvPr>
        </p:nvSpPr>
        <p:spPr>
          <a:xfrm>
            <a:off x="6096000" y="1219200"/>
            <a:ext cx="2895600" cy="1066800"/>
          </a:xfrm>
          <a:prstGeom prst="rect">
            <a:avLst/>
          </a:prstGeom>
        </p:spPr>
        <p:txBody>
          <a:bodyPr vert="horz" lIns="91440" tIns="45720" rIns="91440" bIns="45720" rtlCol="0">
            <a:noAutofit/>
          </a:bodyPr>
          <a:lstStyle/>
          <a:p>
            <a:pPr marL="342900" marR="0" lvl="0" indent="-342900" algn="l" defTabSz="914400" rtl="0" eaLnBrk="1" fontAlgn="auto" latinLnBrk="0" hangingPunct="1">
              <a:lnSpc>
                <a:spcPct val="100000"/>
              </a:lnSpc>
              <a:spcBef>
                <a:spcPct val="20000"/>
              </a:spcBef>
              <a:spcAft>
                <a:spcPts val="0"/>
              </a:spcAft>
              <a:buClrTx/>
              <a:buSzPct val="80000"/>
              <a:buFontTx/>
              <a:buNone/>
              <a:tabLst/>
              <a:defRPr/>
            </a:pPr>
            <a:endParaRPr kumimoji="0" lang="en-US" sz="32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endParaRPr>
          </a:p>
          <a:p>
            <a:pPr marL="342900" marR="0" lvl="0" indent="-342900" algn="l" defTabSz="914400" rtl="0" eaLnBrk="1" fontAlgn="auto" latinLnBrk="0" hangingPunct="1">
              <a:lnSpc>
                <a:spcPct val="100000"/>
              </a:lnSpc>
              <a:spcBef>
                <a:spcPct val="20000"/>
              </a:spcBef>
              <a:spcAft>
                <a:spcPts val="0"/>
              </a:spcAft>
              <a:buClrTx/>
              <a:buSzPct val="80000"/>
              <a:buFontTx/>
              <a:buNone/>
              <a:tabLst/>
              <a:defRPr/>
            </a:pPr>
            <a:r>
              <a:rPr kumimoji="0" lang="en-US" sz="2800" b="0" i="0" u="none" strike="noStrike" kern="1200" cap="none" spc="0" normalizeH="0" baseline="0" noProof="0" dirty="0" smtClean="0">
                <a:ln>
                  <a:noFill/>
                </a:ln>
                <a:solidFill>
                  <a:schemeClr val="accent1"/>
                </a:solidFill>
                <a:effectLst/>
                <a:uLnTx/>
                <a:uFillTx/>
                <a:latin typeface="Calibri" pitchFamily="34" charset="0"/>
                <a:ea typeface="+mn-ea"/>
                <a:cs typeface="Arial" pitchFamily="34" charset="0"/>
              </a:rPr>
              <a:t>–</a:t>
            </a:r>
            <a:r>
              <a:rPr kumimoji="0" lang="en-US" sz="2800" b="0" i="0" u="none" strike="noStrike" kern="1200" cap="none" spc="0" normalizeH="0" noProof="0" dirty="0" smtClean="0">
                <a:ln>
                  <a:noFill/>
                </a:ln>
                <a:solidFill>
                  <a:schemeClr val="accent1"/>
                </a:solidFill>
                <a:effectLst/>
                <a:uLnTx/>
                <a:uFillTx/>
                <a:latin typeface="Calibri" pitchFamily="34" charset="0"/>
                <a:ea typeface="+mn-ea"/>
                <a:cs typeface="Arial" pitchFamily="34" charset="0"/>
              </a:rPr>
              <a:t> hand crank</a:t>
            </a:r>
            <a:endParaRPr kumimoji="0" lang="en-US" sz="2800" b="0" i="0" u="none" strike="noStrike" kern="1200" cap="none" spc="0" normalizeH="0" baseline="0" noProof="0" dirty="0">
              <a:ln>
                <a:noFill/>
              </a:ln>
              <a:solidFill>
                <a:schemeClr val="accent1"/>
              </a:solidFill>
              <a:effectLst/>
              <a:uLnTx/>
              <a:uFillTx/>
              <a:latin typeface="Calibri" pitchFamily="34" charset="0"/>
              <a:ea typeface="+mn-ea"/>
              <a:cs typeface="Arial"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P spid="10"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dirty="0" smtClean="0"/>
              <a:t>Arithmetic Instructions: Shift</a:t>
            </a:r>
            <a:endParaRPr lang="en-US" dirty="0"/>
          </a:p>
        </p:txBody>
      </p:sp>
      <p:graphicFrame>
        <p:nvGraphicFramePr>
          <p:cNvPr id="2247684" name="Group 4"/>
          <p:cNvGraphicFramePr>
            <a:graphicFrameLocks noGrp="1"/>
          </p:cNvGraphicFramePr>
          <p:nvPr>
            <p:custDataLst>
              <p:tags r:id="rId2"/>
            </p:custDataLst>
            <p:extLst>
              <p:ext uri="{D42A27DB-BD31-4B8C-83A1-F6EECF244321}">
                <p14:modId xmlns:p14="http://schemas.microsoft.com/office/powerpoint/2010/main" val="3175337134"/>
              </p:ext>
            </p:extLst>
          </p:nvPr>
        </p:nvGraphicFramePr>
        <p:xfrm>
          <a:off x="914400" y="1143000"/>
          <a:ext cx="6248400" cy="1290320"/>
        </p:xfrm>
        <a:graphic>
          <a:graphicData uri="http://schemas.openxmlformats.org/drawingml/2006/table">
            <a:tbl>
              <a:tblPr/>
              <a:tblGrid>
                <a:gridCol w="1198934"/>
                <a:gridCol w="934666"/>
                <a:gridCol w="990600"/>
                <a:gridCol w="990600"/>
                <a:gridCol w="990600"/>
                <a:gridCol w="1143000"/>
              </a:tblGrid>
              <a:tr h="76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rt</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shamt</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00"/>
                          </a:solidFill>
                          <a:effectLst/>
                          <a:latin typeface="Consolas" pitchFamily="49" charset="0"/>
                        </a:rPr>
                        <a:t>func</a:t>
                      </a:r>
                      <a:endParaRPr kumimoji="0" lang="en-US" sz="2800" b="0" i="0" u="none" strike="noStrike" cap="none" normalizeH="0" baseline="0" dirty="0" smtClean="0">
                        <a:ln>
                          <a:noFill/>
                        </a:ln>
                        <a:solidFill>
                          <a:srgbClr val="FFFF00"/>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graphicFrame>
        <p:nvGraphicFramePr>
          <p:cNvPr id="13" name="Table 12"/>
          <p:cNvGraphicFramePr>
            <a:graphicFrameLocks noGrp="1"/>
          </p:cNvGraphicFramePr>
          <p:nvPr>
            <p:custDataLst>
              <p:tags r:id="rId3"/>
            </p:custDataLst>
            <p:extLst>
              <p:ext uri="{D42A27DB-BD31-4B8C-83A1-F6EECF244321}">
                <p14:modId xmlns:p14="http://schemas.microsoft.com/office/powerpoint/2010/main" val="3859783941"/>
              </p:ext>
            </p:extLst>
          </p:nvPr>
        </p:nvGraphicFramePr>
        <p:xfrm>
          <a:off x="152400" y="2819400"/>
          <a:ext cx="8839200" cy="1828800"/>
        </p:xfrm>
        <a:graphic>
          <a:graphicData uri="http://schemas.openxmlformats.org/drawingml/2006/table">
            <a:tbl>
              <a:tblPr firstRow="1" bandRow="1">
                <a:tableStyleId>{5C22544A-7EE6-4342-B048-85BDC9FD1C3A}</a:tableStyleId>
              </a:tblPr>
              <a:tblGrid>
                <a:gridCol w="755487"/>
                <a:gridCol w="1057682"/>
                <a:gridCol w="2493108"/>
                <a:gridCol w="4532923"/>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rgbClr val="FFFF00"/>
                          </a:solidFill>
                          <a:latin typeface="Consolas" pitchFamily="49" charset="0"/>
                        </a:rPr>
                        <a:t>func</a:t>
                      </a:r>
                      <a:endParaRPr lang="en-US" sz="2400" dirty="0">
                        <a:solidFill>
                          <a:srgbClr val="FFFF00"/>
                        </a:solidFill>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SLL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shamt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rt</a:t>
                      </a:r>
                      <a:r>
                        <a:rPr lang="en-US" sz="2400" dirty="0" smtClean="0">
                          <a:solidFill>
                            <a:schemeClr val="bg1"/>
                          </a:solidFill>
                        </a:rPr>
                        <a:t>] &lt;&lt; </a:t>
                      </a:r>
                      <a:r>
                        <a:rPr lang="en-US" sz="2400" dirty="0" err="1" smtClean="0">
                          <a:solidFill>
                            <a:schemeClr val="bg1"/>
                          </a:solidFill>
                        </a:rPr>
                        <a:t>shamt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0x2</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SRL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shamt</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rt</a:t>
                      </a:r>
                      <a:r>
                        <a:rPr lang="en-US" sz="2400" dirty="0" smtClean="0">
                          <a:solidFill>
                            <a:schemeClr val="bg1"/>
                          </a:solidFill>
                        </a:rPr>
                        <a:t>] &gt;&gt;&gt; </a:t>
                      </a:r>
                      <a:r>
                        <a:rPr lang="en-US" sz="2400" dirty="0" err="1" smtClean="0">
                          <a:solidFill>
                            <a:schemeClr val="bg1"/>
                          </a:solidFill>
                        </a:rPr>
                        <a:t>shamt</a:t>
                      </a:r>
                      <a:r>
                        <a:rPr lang="en-US" sz="2400" dirty="0" smtClean="0">
                          <a:solidFill>
                            <a:schemeClr val="bg1"/>
                          </a:solidFill>
                        </a:rPr>
                        <a:t> (zero</a:t>
                      </a:r>
                      <a:r>
                        <a:rPr lang="en-US" sz="2400" baseline="0" dirty="0" smtClean="0">
                          <a:solidFill>
                            <a:schemeClr val="bg1"/>
                          </a:solidFill>
                        </a:rPr>
                        <a:t> ext.)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0x3</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SRA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shamt</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a:t>
                      </a:r>
                      <a:r>
                        <a:rPr lang="en-US" sz="2400" baseline="0" dirty="0" smtClean="0">
                          <a:solidFill>
                            <a:schemeClr val="bg1"/>
                          </a:solidFill>
                        </a:rPr>
                        <a:t>&gt;&gt;</a:t>
                      </a:r>
                      <a:r>
                        <a:rPr lang="en-US" sz="2400" dirty="0" smtClean="0">
                          <a:solidFill>
                            <a:schemeClr val="bg1"/>
                          </a:solidFill>
                        </a:rPr>
                        <a:t> </a:t>
                      </a:r>
                      <a:r>
                        <a:rPr lang="en-US" sz="2400" dirty="0" err="1" smtClean="0">
                          <a:solidFill>
                            <a:schemeClr val="bg1"/>
                          </a:solidFill>
                        </a:rPr>
                        <a:t>shamt</a:t>
                      </a:r>
                      <a:r>
                        <a:rPr lang="en-US" sz="2400" dirty="0" smtClean="0">
                          <a:solidFill>
                            <a:schemeClr val="bg1"/>
                          </a:solidFill>
                        </a:rPr>
                        <a:t> (sign ext.)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12" name="Rectangle 11"/>
          <p:cNvSpPr/>
          <p:nvPr>
            <p:custDataLst>
              <p:tags r:id="rId4"/>
            </p:custDataLst>
          </p:nvPr>
        </p:nvSpPr>
        <p:spPr>
          <a:xfrm>
            <a:off x="838200" y="685800"/>
            <a:ext cx="6494085" cy="523220"/>
          </a:xfrm>
          <a:prstGeom prst="rect">
            <a:avLst/>
          </a:prstGeom>
        </p:spPr>
        <p:txBody>
          <a:bodyPr wrap="none">
            <a:spAutoFit/>
          </a:bodyPr>
          <a:lstStyle/>
          <a:p>
            <a:r>
              <a:rPr lang="en-US" sz="2800" dirty="0" smtClean="0">
                <a:solidFill>
                  <a:srgbClr val="FFFF00"/>
                </a:solidFill>
                <a:latin typeface="Consolas" pitchFamily="49" charset="0"/>
              </a:rPr>
              <a:t>000000</a:t>
            </a:r>
            <a:r>
              <a:rPr lang="en-US" sz="2800" dirty="0" smtClean="0">
                <a:solidFill>
                  <a:srgbClr val="FFFFFF"/>
                </a:solidFill>
                <a:latin typeface="Consolas" pitchFamily="49" charset="0"/>
              </a:rPr>
              <a:t>00000001000100000</a:t>
            </a:r>
            <a:r>
              <a:rPr lang="en-US" sz="2800" dirty="0" smtClean="0">
                <a:solidFill>
                  <a:schemeClr val="bg1"/>
                </a:solidFill>
                <a:latin typeface="Consolas" pitchFamily="49" charset="0"/>
              </a:rPr>
              <a:t>110</a:t>
            </a:r>
            <a:r>
              <a:rPr lang="en-US" sz="2800" dirty="0" smtClean="0">
                <a:solidFill>
                  <a:srgbClr val="FFFF00"/>
                </a:solidFill>
                <a:latin typeface="Consolas" pitchFamily="49" charset="0"/>
              </a:rPr>
              <a:t>000011</a:t>
            </a:r>
            <a:endParaRPr lang="en-US" sz="2800" dirty="0">
              <a:solidFill>
                <a:srgbClr val="FFFF00"/>
              </a:solidFill>
            </a:endParaRPr>
          </a:p>
        </p:txBody>
      </p:sp>
      <p:sp>
        <p:nvSpPr>
          <p:cNvPr id="6" name="TextBox 5"/>
          <p:cNvSpPr txBox="1"/>
          <p:nvPr>
            <p:custDataLst>
              <p:tags r:id="rId5"/>
            </p:custDataLst>
          </p:nvPr>
        </p:nvSpPr>
        <p:spPr>
          <a:xfrm>
            <a:off x="762000" y="4734580"/>
            <a:ext cx="2174954" cy="523220"/>
          </a:xfrm>
          <a:prstGeom prst="rect">
            <a:avLst/>
          </a:prstGeom>
          <a:noFill/>
        </p:spPr>
        <p:txBody>
          <a:bodyPr wrap="none" rtlCol="0">
            <a:spAutoFit/>
          </a:bodyPr>
          <a:lstStyle/>
          <a:p>
            <a:r>
              <a:rPr lang="en-US" sz="2800" dirty="0" smtClean="0">
                <a:solidFill>
                  <a:schemeClr val="accent1"/>
                </a:solidFill>
              </a:rPr>
              <a:t>ex: r5 = r3 * 8</a:t>
            </a:r>
          </a:p>
        </p:txBody>
      </p:sp>
      <p:sp>
        <p:nvSpPr>
          <p:cNvPr id="8" name="Rounded Rectangular Callout 7"/>
          <p:cNvSpPr/>
          <p:nvPr>
            <p:custDataLst>
              <p:tags r:id="rId6"/>
            </p:custDataLst>
          </p:nvPr>
        </p:nvSpPr>
        <p:spPr>
          <a:xfrm>
            <a:off x="7924800" y="1447800"/>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R-Type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Shift</a:t>
            </a:r>
            <a:endParaRPr lang="en-US" dirty="0"/>
          </a:p>
        </p:txBody>
      </p:sp>
      <p:sp>
        <p:nvSpPr>
          <p:cNvPr id="2249753" name="Line 25"/>
          <p:cNvSpPr>
            <a:spLocks noChangeShapeType="1"/>
          </p:cNvSpPr>
          <p:nvPr>
            <p:custDataLst>
              <p:tags r:id="rId2"/>
            </p:custDataLst>
          </p:nvPr>
        </p:nvSpPr>
        <p:spPr bwMode="auto">
          <a:xfrm flipV="1">
            <a:off x="2743200" y="2489657"/>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489657"/>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489657"/>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489657"/>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7" name="Text Box 29"/>
          <p:cNvSpPr txBox="1">
            <a:spLocks noChangeArrowheads="1"/>
          </p:cNvSpPr>
          <p:nvPr>
            <p:custDataLst>
              <p:tags r:id="rId6"/>
            </p:custDataLst>
          </p:nvPr>
        </p:nvSpPr>
        <p:spPr bwMode="auto">
          <a:xfrm>
            <a:off x="2971800" y="2642057"/>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2249758" name="Line 30"/>
          <p:cNvSpPr>
            <a:spLocks noChangeShapeType="1"/>
          </p:cNvSpPr>
          <p:nvPr>
            <p:custDataLst>
              <p:tags r:id="rId7"/>
            </p:custDataLst>
          </p:nvPr>
        </p:nvSpPr>
        <p:spPr bwMode="auto">
          <a:xfrm>
            <a:off x="3048001" y="2642057"/>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2249762" name="Line 34"/>
          <p:cNvSpPr>
            <a:spLocks noChangeShapeType="1"/>
          </p:cNvSpPr>
          <p:nvPr>
            <p:custDataLst>
              <p:tags r:id="rId8"/>
            </p:custDataLst>
          </p:nvPr>
        </p:nvSpPr>
        <p:spPr bwMode="auto">
          <a:xfrm flipV="1">
            <a:off x="1524000" y="3327857"/>
            <a:ext cx="1066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346657"/>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184857"/>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7086600" y="813257"/>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727657"/>
            <a:ext cx="4572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813257"/>
            <a:ext cx="5105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2032457"/>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2249780" name="Text Box 52"/>
          <p:cNvSpPr txBox="1">
            <a:spLocks noChangeArrowheads="1"/>
          </p:cNvSpPr>
          <p:nvPr>
            <p:custDataLst>
              <p:tags r:id="rId15"/>
            </p:custDataLst>
          </p:nvPr>
        </p:nvSpPr>
        <p:spPr bwMode="auto">
          <a:xfrm>
            <a:off x="6096000" y="1346657"/>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71" name="Line 49"/>
          <p:cNvSpPr>
            <a:spLocks noChangeShapeType="1"/>
          </p:cNvSpPr>
          <p:nvPr>
            <p:custDataLst>
              <p:tags r:id="rId16"/>
            </p:custDataLst>
          </p:nvPr>
        </p:nvSpPr>
        <p:spPr bwMode="auto">
          <a:xfrm flipH="1">
            <a:off x="1981200" y="813257"/>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17"/>
            </p:custDataLst>
          </p:nvPr>
        </p:nvSpPr>
        <p:spPr bwMode="auto">
          <a:xfrm>
            <a:off x="3276600" y="2642057"/>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114" name="Line 30"/>
          <p:cNvSpPr>
            <a:spLocks noChangeShapeType="1"/>
          </p:cNvSpPr>
          <p:nvPr>
            <p:custDataLst>
              <p:tags r:id="rId18"/>
            </p:custDataLst>
          </p:nvPr>
        </p:nvSpPr>
        <p:spPr bwMode="auto">
          <a:xfrm>
            <a:off x="3505200" y="2642057"/>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sz="2400"/>
          </a:p>
        </p:txBody>
      </p:sp>
      <p:sp>
        <p:nvSpPr>
          <p:cNvPr id="115" name="Text Box 29"/>
          <p:cNvSpPr txBox="1">
            <a:spLocks noChangeArrowheads="1"/>
          </p:cNvSpPr>
          <p:nvPr>
            <p:custDataLst>
              <p:tags r:id="rId19"/>
            </p:custDataLst>
          </p:nvPr>
        </p:nvSpPr>
        <p:spPr bwMode="auto">
          <a:xfrm>
            <a:off x="3200401" y="2642057"/>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6" name="Text Box 29"/>
          <p:cNvSpPr txBox="1">
            <a:spLocks noChangeArrowheads="1"/>
          </p:cNvSpPr>
          <p:nvPr>
            <p:custDataLst>
              <p:tags r:id="rId20"/>
            </p:custDataLst>
          </p:nvPr>
        </p:nvSpPr>
        <p:spPr bwMode="auto">
          <a:xfrm>
            <a:off x="3429001" y="2642057"/>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7" name="Oval 24"/>
          <p:cNvSpPr>
            <a:spLocks noChangeArrowheads="1"/>
          </p:cNvSpPr>
          <p:nvPr>
            <p:custDataLst>
              <p:tags r:id="rId21"/>
            </p:custDataLst>
          </p:nvPr>
        </p:nvSpPr>
        <p:spPr bwMode="auto">
          <a:xfrm>
            <a:off x="2590800" y="3099258"/>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0" name="Line 45"/>
          <p:cNvSpPr>
            <a:spLocks noChangeShapeType="1"/>
          </p:cNvSpPr>
          <p:nvPr>
            <p:custDataLst>
              <p:tags r:id="rId22"/>
            </p:custDataLst>
          </p:nvPr>
        </p:nvSpPr>
        <p:spPr bwMode="auto">
          <a:xfrm flipV="1">
            <a:off x="6400800" y="2337257"/>
            <a:ext cx="0" cy="990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23"/>
            </p:custDataLst>
          </p:nvPr>
        </p:nvSpPr>
        <p:spPr>
          <a:xfrm>
            <a:off x="6019800" y="1041857"/>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6" name="Rectangle 22"/>
          <p:cNvSpPr>
            <a:spLocks noChangeArrowheads="1"/>
          </p:cNvSpPr>
          <p:nvPr>
            <p:custDataLst>
              <p:tags r:id="rId24"/>
            </p:custDataLst>
          </p:nvPr>
        </p:nvSpPr>
        <p:spPr bwMode="auto">
          <a:xfrm>
            <a:off x="2590799" y="1118057"/>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53" name="Line 34"/>
          <p:cNvSpPr>
            <a:spLocks noChangeShapeType="1"/>
          </p:cNvSpPr>
          <p:nvPr>
            <p:custDataLst>
              <p:tags r:id="rId25"/>
            </p:custDataLst>
          </p:nvPr>
        </p:nvSpPr>
        <p:spPr bwMode="auto">
          <a:xfrm>
            <a:off x="3810000" y="3327857"/>
            <a:ext cx="25908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42" name="Line 8"/>
          <p:cNvSpPr>
            <a:spLocks noChangeShapeType="1"/>
          </p:cNvSpPr>
          <p:nvPr>
            <p:custDataLst>
              <p:tags r:id="rId26"/>
            </p:custDataLst>
          </p:nvPr>
        </p:nvSpPr>
        <p:spPr bwMode="auto">
          <a:xfrm>
            <a:off x="761998" y="2108657"/>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43" name="Text Box 11"/>
          <p:cNvSpPr txBox="1">
            <a:spLocks noChangeArrowheads="1"/>
          </p:cNvSpPr>
          <p:nvPr>
            <p:custDataLst>
              <p:tags r:id="rId27"/>
            </p:custDataLst>
          </p:nvPr>
        </p:nvSpPr>
        <p:spPr bwMode="auto">
          <a:xfrm>
            <a:off x="381000" y="2870657"/>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44" name="Line 18"/>
          <p:cNvSpPr>
            <a:spLocks noChangeShapeType="1"/>
          </p:cNvSpPr>
          <p:nvPr>
            <p:custDataLst>
              <p:tags r:id="rId28"/>
            </p:custDataLst>
          </p:nvPr>
        </p:nvSpPr>
        <p:spPr bwMode="auto">
          <a:xfrm flipH="1">
            <a:off x="1295400" y="2489657"/>
            <a:ext cx="0" cy="1524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45" name="Line 21"/>
          <p:cNvSpPr>
            <a:spLocks noChangeShapeType="1"/>
          </p:cNvSpPr>
          <p:nvPr>
            <p:custDataLst>
              <p:tags r:id="rId29"/>
            </p:custDataLst>
          </p:nvPr>
        </p:nvSpPr>
        <p:spPr bwMode="auto">
          <a:xfrm>
            <a:off x="761998" y="3175455"/>
            <a:ext cx="2" cy="838202"/>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46" name="Line 49"/>
          <p:cNvSpPr>
            <a:spLocks noChangeShapeType="1"/>
          </p:cNvSpPr>
          <p:nvPr>
            <p:custDataLst>
              <p:tags r:id="rId30"/>
            </p:custDataLst>
          </p:nvPr>
        </p:nvSpPr>
        <p:spPr bwMode="auto">
          <a:xfrm flipH="1">
            <a:off x="1981200" y="813257"/>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47" name="Line 49"/>
          <p:cNvSpPr>
            <a:spLocks noChangeShapeType="1"/>
          </p:cNvSpPr>
          <p:nvPr>
            <p:custDataLst>
              <p:tags r:id="rId31"/>
            </p:custDataLst>
          </p:nvPr>
        </p:nvSpPr>
        <p:spPr bwMode="auto">
          <a:xfrm flipH="1" flipV="1">
            <a:off x="1219200" y="1575257"/>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48" name="Rectangle 4"/>
          <p:cNvSpPr>
            <a:spLocks noChangeArrowheads="1"/>
          </p:cNvSpPr>
          <p:nvPr>
            <p:custDataLst>
              <p:tags r:id="rId32"/>
            </p:custDataLst>
          </p:nvPr>
        </p:nvSpPr>
        <p:spPr bwMode="auto">
          <a:xfrm>
            <a:off x="228600" y="1041857"/>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50" name="Line 49"/>
          <p:cNvSpPr>
            <a:spLocks noChangeShapeType="1"/>
          </p:cNvSpPr>
          <p:nvPr>
            <p:custDataLst>
              <p:tags r:id="rId33"/>
            </p:custDataLst>
          </p:nvPr>
        </p:nvSpPr>
        <p:spPr bwMode="auto">
          <a:xfrm flipH="1" flipV="1">
            <a:off x="1524000" y="1575257"/>
            <a:ext cx="0" cy="24384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52" name="Line 44"/>
          <p:cNvSpPr>
            <a:spLocks noChangeShapeType="1"/>
          </p:cNvSpPr>
          <p:nvPr>
            <p:custDataLst>
              <p:tags r:id="rId34"/>
            </p:custDataLst>
          </p:nvPr>
        </p:nvSpPr>
        <p:spPr bwMode="auto">
          <a:xfrm>
            <a:off x="762000" y="2489657"/>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54" name="Text Box 29"/>
          <p:cNvSpPr txBox="1">
            <a:spLocks noChangeArrowheads="1"/>
          </p:cNvSpPr>
          <p:nvPr>
            <p:custDataLst>
              <p:tags r:id="rId35"/>
            </p:custDataLst>
          </p:nvPr>
        </p:nvSpPr>
        <p:spPr bwMode="auto">
          <a:xfrm>
            <a:off x="1295400" y="1273533"/>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55" name="Line 8"/>
          <p:cNvSpPr>
            <a:spLocks noChangeShapeType="1"/>
          </p:cNvSpPr>
          <p:nvPr>
            <p:custDataLst>
              <p:tags r:id="rId36"/>
            </p:custDataLst>
          </p:nvPr>
        </p:nvSpPr>
        <p:spPr bwMode="auto">
          <a:xfrm flipH="1">
            <a:off x="1219200" y="2489657"/>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59"/>
          <p:cNvGrpSpPr/>
          <p:nvPr>
            <p:custDataLst>
              <p:tags r:id="rId37"/>
            </p:custDataLst>
          </p:nvPr>
        </p:nvGrpSpPr>
        <p:grpSpPr>
          <a:xfrm>
            <a:off x="914400" y="2337257"/>
            <a:ext cx="304800" cy="304800"/>
            <a:chOff x="990600" y="2971800"/>
            <a:chExt cx="304800" cy="304800"/>
          </a:xfrm>
        </p:grpSpPr>
        <p:sp>
          <p:nvSpPr>
            <p:cNvPr id="61" name="Freeform 60"/>
            <p:cNvSpPr/>
            <p:nvPr>
              <p:custDataLst>
                <p:tags r:id="rId43"/>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Text Box 11"/>
            <p:cNvSpPr txBox="1">
              <a:spLocks noChangeArrowheads="1"/>
            </p:cNvSpPr>
            <p:nvPr>
              <p:custDataLst>
                <p:tags r:id="rId44"/>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63" name="Line 9"/>
          <p:cNvSpPr>
            <a:spLocks noChangeShapeType="1"/>
          </p:cNvSpPr>
          <p:nvPr>
            <p:custDataLst>
              <p:tags r:id="rId38"/>
            </p:custDataLst>
          </p:nvPr>
        </p:nvSpPr>
        <p:spPr bwMode="auto">
          <a:xfrm flipV="1">
            <a:off x="762000" y="4013657"/>
            <a:ext cx="533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49" name="Line 44"/>
          <p:cNvSpPr>
            <a:spLocks noChangeShapeType="1"/>
          </p:cNvSpPr>
          <p:nvPr>
            <p:custDataLst>
              <p:tags r:id="rId39"/>
            </p:custDataLst>
          </p:nvPr>
        </p:nvSpPr>
        <p:spPr bwMode="auto">
          <a:xfrm flipV="1">
            <a:off x="6553200" y="2261057"/>
            <a:ext cx="0" cy="16002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1" name="Line 48"/>
          <p:cNvSpPr>
            <a:spLocks noChangeShapeType="1"/>
          </p:cNvSpPr>
          <p:nvPr>
            <p:custDataLst>
              <p:tags r:id="rId40"/>
            </p:custDataLst>
          </p:nvPr>
        </p:nvSpPr>
        <p:spPr bwMode="auto">
          <a:xfrm flipH="1" flipV="1">
            <a:off x="1676400" y="3785057"/>
            <a:ext cx="4876800" cy="7620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56" name="Line 49"/>
          <p:cNvSpPr>
            <a:spLocks noChangeShapeType="1"/>
          </p:cNvSpPr>
          <p:nvPr>
            <p:custDataLst>
              <p:tags r:id="rId41"/>
            </p:custDataLst>
          </p:nvPr>
        </p:nvSpPr>
        <p:spPr bwMode="auto">
          <a:xfrm>
            <a:off x="1524000" y="3632657"/>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57" name="Text Box 29"/>
          <p:cNvSpPr txBox="1">
            <a:spLocks noChangeArrowheads="1"/>
          </p:cNvSpPr>
          <p:nvPr>
            <p:custDataLst>
              <p:tags r:id="rId42"/>
            </p:custDataLst>
          </p:nvPr>
        </p:nvSpPr>
        <p:spPr bwMode="auto">
          <a:xfrm>
            <a:off x="1734360" y="3480257"/>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shamt</a:t>
            </a:r>
            <a:endParaRPr lang="en-US" sz="2400" dirty="0">
              <a:solidFill>
                <a:srgbClr val="FFFFFF"/>
              </a:solidFill>
              <a:latin typeface="Calibri"/>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 grpId="0" animBg="1"/>
      <p:bldP spid="51" grpId="0" animBg="1"/>
      <p:bldP spid="56" grpId="0" animBg="1"/>
      <p:bldP spid="57"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2" name="Table 11"/>
          <p:cNvGraphicFramePr>
            <a:graphicFrameLocks noGrp="1"/>
          </p:cNvGraphicFramePr>
          <p:nvPr>
            <p:custDataLst>
              <p:tags r:id="rId1"/>
            </p:custDataLst>
            <p:extLst>
              <p:ext uri="{D42A27DB-BD31-4B8C-83A1-F6EECF244321}">
                <p14:modId xmlns:p14="http://schemas.microsoft.com/office/powerpoint/2010/main" val="499188276"/>
              </p:ext>
            </p:extLst>
          </p:nvPr>
        </p:nvGraphicFramePr>
        <p:xfrm>
          <a:off x="381000" y="2514600"/>
          <a:ext cx="8382000" cy="1828800"/>
        </p:xfrm>
        <a:graphic>
          <a:graphicData uri="http://schemas.openxmlformats.org/drawingml/2006/table">
            <a:tbl>
              <a:tblPr firstRow="1" bandRow="1">
                <a:tableStyleId>{5C22544A-7EE6-4342-B048-85BDC9FD1C3A}</a:tableStyleId>
              </a:tblPr>
              <a:tblGrid>
                <a:gridCol w="1037105"/>
                <a:gridCol w="2734186"/>
                <a:gridCol w="4610709"/>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0x9</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ADDIU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0xc</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ANDI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a:t>
                      </a:r>
                      <a:r>
                        <a:rPr lang="en-US" sz="2400" baseline="0" dirty="0" smtClean="0">
                          <a:solidFill>
                            <a:schemeClr val="bg1"/>
                          </a:solidFill>
                        </a:rPr>
                        <a:t>&amp;</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0xd</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ORI rd, </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a:t>
                      </a:r>
                      <a:r>
                        <a:rPr lang="en-US" sz="2400" baseline="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a:t>
                      </a:r>
                      <a:r>
                        <a:rPr lang="en-US" sz="2400" baseline="0" dirty="0" smtClean="0">
                          <a:solidFill>
                            <a:schemeClr val="bg1"/>
                          </a:solidFill>
                        </a:rPr>
                        <a:t> = R[</a:t>
                      </a:r>
                      <a:r>
                        <a:rPr lang="en-US" sz="2400" baseline="0" dirty="0" err="1" smtClean="0">
                          <a:solidFill>
                            <a:schemeClr val="bg1"/>
                          </a:solidFill>
                        </a:rPr>
                        <a:t>rs</a:t>
                      </a:r>
                      <a:r>
                        <a:rPr lang="en-US" sz="2400" baseline="0" dirty="0" smtClean="0">
                          <a:solidFill>
                            <a:schemeClr val="bg1"/>
                          </a:solidFill>
                        </a:rPr>
                        <a:t>] | </a:t>
                      </a:r>
                      <a:r>
                        <a:rPr lang="en-US" sz="2400" baseline="0" dirty="0" err="1" smtClean="0">
                          <a:solidFill>
                            <a:schemeClr val="bg1"/>
                          </a:solidFill>
                        </a:rPr>
                        <a:t>imm</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bl>
          </a:graphicData>
        </a:graphic>
      </p:graphicFrame>
      <p:sp>
        <p:nvSpPr>
          <p:cNvPr id="2247682" name="Rectangle 2"/>
          <p:cNvSpPr>
            <a:spLocks noGrp="1" noChangeArrowheads="1"/>
          </p:cNvSpPr>
          <p:nvPr>
            <p:ph type="title"/>
            <p:custDataLst>
              <p:tags r:id="rId2"/>
            </p:custDataLst>
          </p:nvPr>
        </p:nvSpPr>
        <p:spPr/>
        <p:txBody>
          <a:bodyPr>
            <a:noAutofit/>
          </a:bodyPr>
          <a:lstStyle/>
          <a:p>
            <a:r>
              <a:rPr lang="en-US" dirty="0"/>
              <a:t>Arithmetic </a:t>
            </a:r>
            <a:r>
              <a:rPr lang="en-US" dirty="0" smtClean="0"/>
              <a:t>Instructions: </a:t>
            </a:r>
            <a:r>
              <a:rPr lang="en-US" dirty="0" err="1" smtClean="0"/>
              <a:t>Immediates</a:t>
            </a:r>
            <a:endParaRPr lang="en-US" dirty="0"/>
          </a:p>
        </p:txBody>
      </p:sp>
      <p:graphicFrame>
        <p:nvGraphicFramePr>
          <p:cNvPr id="13" name="Table 12"/>
          <p:cNvGraphicFramePr>
            <a:graphicFrameLocks noGrp="1"/>
          </p:cNvGraphicFramePr>
          <p:nvPr>
            <p:custDataLst>
              <p:tags r:id="rId3"/>
            </p:custDataLst>
            <p:extLst>
              <p:ext uri="{D42A27DB-BD31-4B8C-83A1-F6EECF244321}">
                <p14:modId xmlns:p14="http://schemas.microsoft.com/office/powerpoint/2010/main" val="3982226432"/>
              </p:ext>
            </p:extLst>
          </p:nvPr>
        </p:nvGraphicFramePr>
        <p:xfrm>
          <a:off x="381000" y="2514600"/>
          <a:ext cx="8382000" cy="1828800"/>
        </p:xfrm>
        <a:graphic>
          <a:graphicData uri="http://schemas.openxmlformats.org/drawingml/2006/table">
            <a:tbl>
              <a:tblPr firstRow="1" bandRow="1">
                <a:tableStyleId>{5C22544A-7EE6-4342-B048-85BDC9FD1C3A}</a:tableStyleId>
              </a:tblPr>
              <a:tblGrid>
                <a:gridCol w="1037105"/>
                <a:gridCol w="2734186"/>
                <a:gridCol w="4610709"/>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0x9</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ADDIU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 </a:t>
                      </a:r>
                      <a:r>
                        <a:rPr lang="en-US" sz="2400" dirty="0" err="1" smtClean="0">
                          <a:solidFill>
                            <a:schemeClr val="bg1"/>
                          </a:solidFill>
                        </a:rPr>
                        <a:t>sign_extend</a:t>
                      </a:r>
                      <a:r>
                        <a:rPr lang="en-US" sz="2400" dirty="0" smtClean="0">
                          <a:solidFill>
                            <a:schemeClr val="bg1"/>
                          </a:solidFill>
                        </a:rPr>
                        <a:t>(</a:t>
                      </a:r>
                      <a:r>
                        <a:rPr lang="en-US" sz="2400" dirty="0" err="1" smtClean="0">
                          <a:solidFill>
                            <a:schemeClr val="bg1"/>
                          </a:solidFill>
                        </a:rPr>
                        <a:t>imm</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0xc</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ANDI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 = R[</a:t>
                      </a:r>
                      <a:r>
                        <a:rPr lang="en-US" sz="2400" dirty="0" err="1" smtClean="0">
                          <a:solidFill>
                            <a:schemeClr val="bg1"/>
                          </a:solidFill>
                        </a:rPr>
                        <a:t>rs</a:t>
                      </a:r>
                      <a:r>
                        <a:rPr lang="en-US" sz="2400" dirty="0" smtClean="0">
                          <a:solidFill>
                            <a:schemeClr val="bg1"/>
                          </a:solidFill>
                        </a:rPr>
                        <a:t>] </a:t>
                      </a:r>
                      <a:r>
                        <a:rPr lang="en-US" sz="2400" baseline="0" dirty="0" smtClean="0">
                          <a:solidFill>
                            <a:schemeClr val="bg1"/>
                          </a:solidFill>
                        </a:rPr>
                        <a:t>&amp;</a:t>
                      </a:r>
                      <a:r>
                        <a:rPr lang="en-US" sz="2400" dirty="0" smtClean="0">
                          <a:solidFill>
                            <a:schemeClr val="bg1"/>
                          </a:solidFill>
                        </a:rPr>
                        <a:t> </a:t>
                      </a:r>
                      <a:r>
                        <a:rPr lang="en-US" sz="2400" dirty="0" err="1" smtClean="0">
                          <a:solidFill>
                            <a:schemeClr val="bg1"/>
                          </a:solidFill>
                        </a:rPr>
                        <a:t>zero_extend</a:t>
                      </a:r>
                      <a:r>
                        <a:rPr lang="en-US" sz="2400" dirty="0" smtClean="0">
                          <a:solidFill>
                            <a:schemeClr val="bg1"/>
                          </a:solidFill>
                        </a:rPr>
                        <a:t>(</a:t>
                      </a:r>
                      <a:r>
                        <a:rPr lang="en-US" sz="2400" dirty="0" err="1" smtClean="0">
                          <a:solidFill>
                            <a:schemeClr val="bg1"/>
                          </a:solidFill>
                        </a:rPr>
                        <a:t>imm</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0xd</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ORI rd, </a:t>
                      </a:r>
                      <a:r>
                        <a:rPr lang="en-US" sz="2400" dirty="0" err="1" smtClean="0">
                          <a:solidFill>
                            <a:schemeClr val="bg1"/>
                          </a:solidFill>
                        </a:rPr>
                        <a:t>rs</a:t>
                      </a:r>
                      <a:r>
                        <a:rPr lang="en-US" sz="2400" dirty="0" smtClean="0">
                          <a:solidFill>
                            <a:schemeClr val="bg1"/>
                          </a:solidFill>
                        </a:rPr>
                        <a:t>,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a:t>
                      </a:r>
                      <a:r>
                        <a:rPr lang="en-US" sz="2400" baseline="0" dirty="0" smtClean="0">
                          <a:solidFill>
                            <a:schemeClr val="bg1"/>
                          </a:solidFill>
                        </a:rPr>
                        <a:t> = R[</a:t>
                      </a:r>
                      <a:r>
                        <a:rPr lang="en-US" sz="2400" baseline="0" dirty="0" err="1" smtClean="0">
                          <a:solidFill>
                            <a:schemeClr val="bg1"/>
                          </a:solidFill>
                        </a:rPr>
                        <a:t>rs</a:t>
                      </a:r>
                      <a:r>
                        <a:rPr lang="en-US" sz="2400" baseline="0" dirty="0" smtClean="0">
                          <a:solidFill>
                            <a:schemeClr val="bg1"/>
                          </a:solidFill>
                        </a:rPr>
                        <a:t>] | </a:t>
                      </a:r>
                      <a:r>
                        <a:rPr lang="en-US" sz="2400" baseline="0" dirty="0" err="1" smtClean="0">
                          <a:solidFill>
                            <a:schemeClr val="bg1"/>
                          </a:solidFill>
                        </a:rPr>
                        <a:t>zero_extend</a:t>
                      </a:r>
                      <a:r>
                        <a:rPr lang="en-US" sz="2400" baseline="0" dirty="0" smtClean="0">
                          <a:solidFill>
                            <a:schemeClr val="bg1"/>
                          </a:solidFill>
                        </a:rPr>
                        <a:t>(</a:t>
                      </a:r>
                      <a:r>
                        <a:rPr lang="en-US" sz="2400" baseline="0" dirty="0" err="1" smtClean="0">
                          <a:solidFill>
                            <a:schemeClr val="bg1"/>
                          </a:solidFill>
                        </a:rPr>
                        <a:t>imm</a:t>
                      </a:r>
                      <a:r>
                        <a:rPr lang="en-US" sz="2400" baseline="0" dirty="0" smtClean="0">
                          <a:solidFill>
                            <a:schemeClr val="bg1"/>
                          </a:solidFill>
                        </a:rPr>
                        <a:t>)</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bl>
          </a:graphicData>
        </a:graphic>
      </p:graphicFrame>
      <p:graphicFrame>
        <p:nvGraphicFramePr>
          <p:cNvPr id="9" name="Group 4"/>
          <p:cNvGraphicFramePr>
            <a:graphicFrameLocks noGrp="1"/>
          </p:cNvGraphicFramePr>
          <p:nvPr>
            <p:custDataLst>
              <p:tags r:id="rId4"/>
            </p:custDataLst>
            <p:extLst>
              <p:ext uri="{D42A27DB-BD31-4B8C-83A1-F6EECF244321}">
                <p14:modId xmlns:p14="http://schemas.microsoft.com/office/powerpoint/2010/main" val="898479922"/>
              </p:ext>
            </p:extLst>
          </p:nvPr>
        </p:nvGraphicFramePr>
        <p:xfrm>
          <a:off x="914400" y="1066800"/>
          <a:ext cx="6248400" cy="1290320"/>
        </p:xfrm>
        <a:graphic>
          <a:graphicData uri="http://schemas.openxmlformats.org/drawingml/2006/table">
            <a:tbl>
              <a:tblPr/>
              <a:tblGrid>
                <a:gridCol w="1198934"/>
                <a:gridCol w="934666"/>
                <a:gridCol w="990600"/>
                <a:gridCol w="3124200"/>
              </a:tblGrid>
              <a:tr h="76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immediate</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j-lt"/>
                        </a:rPr>
                        <a:t>16 bits</a:t>
                      </a:r>
                      <a:endParaRPr lang="en-US" sz="2400" dirty="0">
                        <a:solidFill>
                          <a:schemeClr val="bg1"/>
                        </a:solidFill>
                        <a:latin typeface="+mj-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0" name="Rectangle 9"/>
          <p:cNvSpPr/>
          <p:nvPr>
            <p:custDataLst>
              <p:tags r:id="rId5"/>
            </p:custDataLst>
          </p:nvPr>
        </p:nvSpPr>
        <p:spPr>
          <a:xfrm>
            <a:off x="838200" y="609600"/>
            <a:ext cx="6494085" cy="523220"/>
          </a:xfrm>
          <a:prstGeom prst="rect">
            <a:avLst/>
          </a:prstGeom>
        </p:spPr>
        <p:txBody>
          <a:bodyPr wrap="none">
            <a:spAutoFit/>
          </a:bodyPr>
          <a:lstStyle/>
          <a:p>
            <a:r>
              <a:rPr lang="en-US" sz="2800" dirty="0" smtClean="0">
                <a:solidFill>
                  <a:srgbClr val="FFFF00"/>
                </a:solidFill>
                <a:latin typeface="Consolas" pitchFamily="49" charset="0"/>
              </a:rPr>
              <a:t>001001</a:t>
            </a:r>
            <a:r>
              <a:rPr lang="en-US" sz="2800" dirty="0" smtClean="0">
                <a:solidFill>
                  <a:srgbClr val="FFFFFF"/>
                </a:solidFill>
                <a:latin typeface="Consolas" pitchFamily="49" charset="0"/>
              </a:rPr>
              <a:t>001010010100000000</a:t>
            </a:r>
            <a:r>
              <a:rPr lang="en-US" sz="2800" dirty="0" smtClean="0">
                <a:solidFill>
                  <a:schemeClr val="bg1"/>
                </a:solidFill>
                <a:latin typeface="Consolas" pitchFamily="49" charset="0"/>
              </a:rPr>
              <a:t>00000101</a:t>
            </a:r>
            <a:endParaRPr lang="en-US" sz="2800" dirty="0">
              <a:solidFill>
                <a:schemeClr val="bg1"/>
              </a:solidFill>
            </a:endParaRPr>
          </a:p>
        </p:txBody>
      </p:sp>
      <p:sp>
        <p:nvSpPr>
          <p:cNvPr id="6" name="Rounded Rectangular Callout 5"/>
          <p:cNvSpPr/>
          <p:nvPr>
            <p:custDataLst>
              <p:tags r:id="rId6"/>
            </p:custDataLst>
          </p:nvPr>
        </p:nvSpPr>
        <p:spPr>
          <a:xfrm>
            <a:off x="7924800" y="1371600"/>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I-Type</a:t>
            </a:r>
          </a:p>
        </p:txBody>
      </p:sp>
      <p:sp>
        <p:nvSpPr>
          <p:cNvPr id="7" name="TextBox 6"/>
          <p:cNvSpPr txBox="1"/>
          <p:nvPr>
            <p:custDataLst>
              <p:tags r:id="rId7"/>
            </p:custDataLst>
          </p:nvPr>
        </p:nvSpPr>
        <p:spPr>
          <a:xfrm>
            <a:off x="762000" y="4429780"/>
            <a:ext cx="1703672" cy="523220"/>
          </a:xfrm>
          <a:prstGeom prst="rect">
            <a:avLst/>
          </a:prstGeom>
          <a:noFill/>
        </p:spPr>
        <p:txBody>
          <a:bodyPr wrap="none" rtlCol="0">
            <a:spAutoFit/>
          </a:bodyPr>
          <a:lstStyle/>
          <a:p>
            <a:r>
              <a:rPr lang="en-US" sz="2800" dirty="0" smtClean="0">
                <a:solidFill>
                  <a:schemeClr val="accent1"/>
                </a:solidFill>
              </a:rPr>
              <a:t>ex: r5 += 5</a:t>
            </a:r>
          </a:p>
        </p:txBody>
      </p:sp>
      <p:sp>
        <p:nvSpPr>
          <p:cNvPr id="8" name="TextBox 7"/>
          <p:cNvSpPr txBox="1"/>
          <p:nvPr>
            <p:custDataLst>
              <p:tags r:id="rId8"/>
            </p:custDataLst>
          </p:nvPr>
        </p:nvSpPr>
        <p:spPr>
          <a:xfrm>
            <a:off x="3429000" y="4419600"/>
            <a:ext cx="1634743" cy="523220"/>
          </a:xfrm>
          <a:prstGeom prst="rect">
            <a:avLst/>
          </a:prstGeom>
          <a:noFill/>
        </p:spPr>
        <p:txBody>
          <a:bodyPr wrap="none" rtlCol="0">
            <a:spAutoFit/>
          </a:bodyPr>
          <a:lstStyle/>
          <a:p>
            <a:r>
              <a:rPr lang="en-US" sz="2800" dirty="0" smtClean="0">
                <a:solidFill>
                  <a:schemeClr val="accent1"/>
                </a:solidFill>
              </a:rPr>
              <a:t>ex: r9 = -1</a:t>
            </a:r>
          </a:p>
        </p:txBody>
      </p:sp>
      <p:sp>
        <p:nvSpPr>
          <p:cNvPr id="11" name="TextBox 10"/>
          <p:cNvSpPr txBox="1"/>
          <p:nvPr>
            <p:custDataLst>
              <p:tags r:id="rId9"/>
            </p:custDataLst>
          </p:nvPr>
        </p:nvSpPr>
        <p:spPr>
          <a:xfrm>
            <a:off x="5867400" y="4419600"/>
            <a:ext cx="2255105" cy="523220"/>
          </a:xfrm>
          <a:prstGeom prst="rect">
            <a:avLst/>
          </a:prstGeom>
          <a:noFill/>
        </p:spPr>
        <p:txBody>
          <a:bodyPr wrap="none" rtlCol="0">
            <a:spAutoFit/>
          </a:bodyPr>
          <a:lstStyle/>
          <a:p>
            <a:r>
              <a:rPr lang="en-US" sz="2800" dirty="0" smtClean="0">
                <a:solidFill>
                  <a:schemeClr val="accent1"/>
                </a:solidFill>
              </a:rPr>
              <a:t>ex: r9 = 65535</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p:bldP spid="11"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err="1" smtClean="0"/>
              <a:t>Immediates</a:t>
            </a:r>
            <a:endParaRPr lang="en-US" dirty="0"/>
          </a:p>
        </p:txBody>
      </p:sp>
      <p:sp>
        <p:nvSpPr>
          <p:cNvPr id="2249753" name="Line 25"/>
          <p:cNvSpPr>
            <a:spLocks noChangeShapeType="1"/>
          </p:cNvSpPr>
          <p:nvPr>
            <p:custDataLst>
              <p:tags r:id="rId2"/>
            </p:custDataLst>
          </p:nvPr>
        </p:nvSpPr>
        <p:spPr bwMode="auto">
          <a:xfrm flipV="1">
            <a:off x="2743200" y="22860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2860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7" name="Text Box 29"/>
          <p:cNvSpPr txBox="1">
            <a:spLocks noChangeArrowheads="1"/>
          </p:cNvSpPr>
          <p:nvPr>
            <p:custDataLst>
              <p:tags r:id="rId6"/>
            </p:custDataLst>
          </p:nvPr>
        </p:nvSpPr>
        <p:spPr bwMode="auto">
          <a:xfrm>
            <a:off x="2971800" y="2438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2249758" name="Line 30"/>
          <p:cNvSpPr>
            <a:spLocks noChangeShapeType="1"/>
          </p:cNvSpPr>
          <p:nvPr>
            <p:custDataLst>
              <p:tags r:id="rId7"/>
            </p:custDataLst>
          </p:nvPr>
        </p:nvSpPr>
        <p:spPr bwMode="auto">
          <a:xfrm>
            <a:off x="3048001"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8"/>
            </p:custDataLst>
          </p:nvPr>
        </p:nvSpPr>
        <p:spPr bwMode="auto">
          <a:xfrm flipV="1">
            <a:off x="1524000" y="3124200"/>
            <a:ext cx="1066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1430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19812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7086600" y="6096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524000"/>
            <a:ext cx="4572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609600"/>
            <a:ext cx="5105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18288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5"/>
            </p:custDataLst>
          </p:nvPr>
        </p:nvSpPr>
        <p:spPr bwMode="auto">
          <a:xfrm>
            <a:off x="5791200" y="2133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6"/>
            </p:custDataLst>
          </p:nvPr>
        </p:nvSpPr>
        <p:spPr bwMode="auto">
          <a:xfrm>
            <a:off x="5410200" y="2438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2" name="Line 49"/>
          <p:cNvSpPr>
            <a:spLocks noChangeShapeType="1"/>
          </p:cNvSpPr>
          <p:nvPr>
            <p:custDataLst>
              <p:tags r:id="rId17"/>
            </p:custDataLst>
          </p:nvPr>
        </p:nvSpPr>
        <p:spPr bwMode="auto">
          <a:xfrm>
            <a:off x="5410200" y="24384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54" name="Line 49"/>
          <p:cNvSpPr>
            <a:spLocks noChangeShapeType="1"/>
          </p:cNvSpPr>
          <p:nvPr>
            <p:custDataLst>
              <p:tags r:id="rId18"/>
            </p:custDataLst>
          </p:nvPr>
        </p:nvSpPr>
        <p:spPr bwMode="auto">
          <a:xfrm>
            <a:off x="1524000" y="38100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9"/>
            </p:custDataLst>
          </p:nvPr>
        </p:nvSpPr>
        <p:spPr bwMode="auto">
          <a:xfrm flipV="1">
            <a:off x="4495800" y="39624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62" name="Text Box 29"/>
          <p:cNvSpPr txBox="1">
            <a:spLocks noChangeArrowheads="1"/>
          </p:cNvSpPr>
          <p:nvPr>
            <p:custDataLst>
              <p:tags r:id="rId20"/>
            </p:custDataLst>
          </p:nvPr>
        </p:nvSpPr>
        <p:spPr bwMode="auto">
          <a:xfrm>
            <a:off x="1658160" y="3657600"/>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113" name="Line 30"/>
          <p:cNvSpPr>
            <a:spLocks noChangeShapeType="1"/>
          </p:cNvSpPr>
          <p:nvPr>
            <p:custDataLst>
              <p:tags r:id="rId21"/>
            </p:custDataLst>
          </p:nvPr>
        </p:nvSpPr>
        <p:spPr bwMode="auto">
          <a:xfrm>
            <a:off x="32766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2"/>
            </p:custDataLst>
          </p:nvPr>
        </p:nvSpPr>
        <p:spPr bwMode="auto">
          <a:xfrm>
            <a:off x="35052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5" name="Text Box 29"/>
          <p:cNvSpPr txBox="1">
            <a:spLocks noChangeArrowheads="1"/>
          </p:cNvSpPr>
          <p:nvPr>
            <p:custDataLst>
              <p:tags r:id="rId23"/>
            </p:custDataLst>
          </p:nvPr>
        </p:nvSpPr>
        <p:spPr bwMode="auto">
          <a:xfrm>
            <a:off x="3200401" y="2438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6" name="Text Box 29"/>
          <p:cNvSpPr txBox="1">
            <a:spLocks noChangeArrowheads="1"/>
          </p:cNvSpPr>
          <p:nvPr>
            <p:custDataLst>
              <p:tags r:id="rId24"/>
            </p:custDataLst>
          </p:nvPr>
        </p:nvSpPr>
        <p:spPr bwMode="auto">
          <a:xfrm>
            <a:off x="3429001" y="24384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7" name="Oval 24"/>
          <p:cNvSpPr>
            <a:spLocks noChangeArrowheads="1"/>
          </p:cNvSpPr>
          <p:nvPr>
            <p:custDataLst>
              <p:tags r:id="rId25"/>
            </p:custDataLst>
          </p:nvPr>
        </p:nvSpPr>
        <p:spPr bwMode="auto">
          <a:xfrm>
            <a:off x="2590800" y="2895601"/>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1800" dirty="0">
                <a:solidFill>
                  <a:srgbClr val="FFFFFF"/>
                </a:solidFill>
                <a:latin typeface="Calibri"/>
              </a:rPr>
              <a:t>control</a:t>
            </a:r>
          </a:p>
        </p:txBody>
      </p:sp>
      <p:sp>
        <p:nvSpPr>
          <p:cNvPr id="122" name="Text Box 11"/>
          <p:cNvSpPr txBox="1">
            <a:spLocks noChangeArrowheads="1"/>
          </p:cNvSpPr>
          <p:nvPr>
            <p:custDataLst>
              <p:tags r:id="rId26"/>
            </p:custDataLst>
          </p:nvPr>
        </p:nvSpPr>
        <p:spPr bwMode="auto">
          <a:xfrm>
            <a:off x="3505200" y="3810000"/>
            <a:ext cx="9906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extend</a:t>
            </a:r>
            <a:endParaRPr lang="en-US" sz="2400" dirty="0">
              <a:solidFill>
                <a:srgbClr val="FFFFFF"/>
              </a:solidFill>
            </a:endParaRPr>
          </a:p>
        </p:txBody>
      </p:sp>
      <p:sp>
        <p:nvSpPr>
          <p:cNvPr id="126" name="Line 44"/>
          <p:cNvSpPr>
            <a:spLocks noChangeShapeType="1"/>
          </p:cNvSpPr>
          <p:nvPr>
            <p:custDataLst>
              <p:tags r:id="rId27"/>
            </p:custDataLst>
          </p:nvPr>
        </p:nvSpPr>
        <p:spPr bwMode="auto">
          <a:xfrm>
            <a:off x="1676400" y="3962400"/>
            <a:ext cx="18288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28"/>
            </p:custDataLst>
          </p:nvPr>
        </p:nvSpPr>
        <p:spPr bwMode="auto">
          <a:xfrm flipV="1">
            <a:off x="6400800" y="2133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29"/>
            </p:custDataLst>
          </p:nvPr>
        </p:nvSpPr>
        <p:spPr bwMode="auto">
          <a:xfrm flipV="1">
            <a:off x="5715000" y="2590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0"/>
            </p:custDataLst>
          </p:nvPr>
        </p:nvSpPr>
        <p:spPr bwMode="auto">
          <a:xfrm flipV="1">
            <a:off x="4038600" y="4114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68" name="Rectangle 19"/>
          <p:cNvSpPr>
            <a:spLocks noChangeArrowheads="1"/>
          </p:cNvSpPr>
          <p:nvPr>
            <p:custDataLst>
              <p:tags r:id="rId31"/>
            </p:custDataLst>
          </p:nvPr>
        </p:nvSpPr>
        <p:spPr bwMode="auto">
          <a:xfrm>
            <a:off x="5638800" y="1828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53" name="Line 8"/>
          <p:cNvSpPr>
            <a:spLocks noChangeShapeType="1"/>
          </p:cNvSpPr>
          <p:nvPr>
            <p:custDataLst>
              <p:tags r:id="rId32"/>
            </p:custDataLst>
          </p:nvPr>
        </p:nvSpPr>
        <p:spPr bwMode="auto">
          <a:xfrm>
            <a:off x="761998" y="19050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60" name="Line 18"/>
          <p:cNvSpPr>
            <a:spLocks noChangeShapeType="1"/>
          </p:cNvSpPr>
          <p:nvPr>
            <p:custDataLst>
              <p:tags r:id="rId33"/>
            </p:custDataLst>
          </p:nvPr>
        </p:nvSpPr>
        <p:spPr bwMode="auto">
          <a:xfrm flipH="1">
            <a:off x="1295400" y="2286000"/>
            <a:ext cx="0" cy="1524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63" name="Line 21"/>
          <p:cNvSpPr>
            <a:spLocks noChangeShapeType="1"/>
          </p:cNvSpPr>
          <p:nvPr>
            <p:custDataLst>
              <p:tags r:id="rId34"/>
            </p:custDataLst>
          </p:nvPr>
        </p:nvSpPr>
        <p:spPr bwMode="auto">
          <a:xfrm>
            <a:off x="761998" y="2971798"/>
            <a:ext cx="2" cy="838202"/>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64" name="Line 49"/>
          <p:cNvSpPr>
            <a:spLocks noChangeShapeType="1"/>
          </p:cNvSpPr>
          <p:nvPr>
            <p:custDataLst>
              <p:tags r:id="rId35"/>
            </p:custDataLst>
          </p:nvPr>
        </p:nvSpPr>
        <p:spPr bwMode="auto">
          <a:xfrm flipH="1">
            <a:off x="1981200" y="6096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5" name="Line 49"/>
          <p:cNvSpPr>
            <a:spLocks noChangeShapeType="1"/>
          </p:cNvSpPr>
          <p:nvPr>
            <p:custDataLst>
              <p:tags r:id="rId36"/>
            </p:custDataLst>
          </p:nvPr>
        </p:nvSpPr>
        <p:spPr bwMode="auto">
          <a:xfrm flipH="1" flipV="1">
            <a:off x="1219200" y="13716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70" name="Line 49"/>
          <p:cNvSpPr>
            <a:spLocks noChangeShapeType="1"/>
          </p:cNvSpPr>
          <p:nvPr>
            <p:custDataLst>
              <p:tags r:id="rId37"/>
            </p:custDataLst>
          </p:nvPr>
        </p:nvSpPr>
        <p:spPr bwMode="auto">
          <a:xfrm flipH="1" flipV="1">
            <a:off x="1524000" y="1371600"/>
            <a:ext cx="0" cy="35052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74" name="Line 44"/>
          <p:cNvSpPr>
            <a:spLocks noChangeShapeType="1"/>
          </p:cNvSpPr>
          <p:nvPr>
            <p:custDataLst>
              <p:tags r:id="rId38"/>
            </p:custDataLst>
          </p:nvPr>
        </p:nvSpPr>
        <p:spPr bwMode="auto">
          <a:xfrm>
            <a:off x="762000" y="22860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77" name="Line 8"/>
          <p:cNvSpPr>
            <a:spLocks noChangeShapeType="1"/>
          </p:cNvSpPr>
          <p:nvPr>
            <p:custDataLst>
              <p:tags r:id="rId39"/>
            </p:custDataLst>
          </p:nvPr>
        </p:nvSpPr>
        <p:spPr bwMode="auto">
          <a:xfrm flipH="1">
            <a:off x="1219200" y="22860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77"/>
          <p:cNvGrpSpPr/>
          <p:nvPr>
            <p:custDataLst>
              <p:tags r:id="rId40"/>
            </p:custDataLst>
          </p:nvPr>
        </p:nvGrpSpPr>
        <p:grpSpPr>
          <a:xfrm>
            <a:off x="914400" y="2133600"/>
            <a:ext cx="304800" cy="304800"/>
            <a:chOff x="990600" y="2971800"/>
            <a:chExt cx="304800" cy="304800"/>
          </a:xfrm>
        </p:grpSpPr>
        <p:sp>
          <p:nvSpPr>
            <p:cNvPr id="79" name="Freeform 78"/>
            <p:cNvSpPr/>
            <p:nvPr>
              <p:custDataLst>
                <p:tags r:id="rId54"/>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Text Box 11"/>
            <p:cNvSpPr txBox="1">
              <a:spLocks noChangeArrowheads="1"/>
            </p:cNvSpPr>
            <p:nvPr>
              <p:custDataLst>
                <p:tags r:id="rId55"/>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81" name="Line 9"/>
          <p:cNvSpPr>
            <a:spLocks noChangeShapeType="1"/>
          </p:cNvSpPr>
          <p:nvPr>
            <p:custDataLst>
              <p:tags r:id="rId41"/>
            </p:custDataLst>
          </p:nvPr>
        </p:nvSpPr>
        <p:spPr bwMode="auto">
          <a:xfrm flipV="1">
            <a:off x="762000" y="3810000"/>
            <a:ext cx="533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56" name="Line 44"/>
          <p:cNvSpPr>
            <a:spLocks noChangeShapeType="1"/>
          </p:cNvSpPr>
          <p:nvPr>
            <p:custDataLst>
              <p:tags r:id="rId42"/>
            </p:custDataLst>
          </p:nvPr>
        </p:nvSpPr>
        <p:spPr bwMode="auto">
          <a:xfrm flipV="1">
            <a:off x="6553200" y="2057400"/>
            <a:ext cx="0" cy="26670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7" name="Line 48"/>
          <p:cNvSpPr>
            <a:spLocks noChangeShapeType="1"/>
          </p:cNvSpPr>
          <p:nvPr>
            <p:custDataLst>
              <p:tags r:id="rId43"/>
            </p:custDataLst>
          </p:nvPr>
        </p:nvSpPr>
        <p:spPr bwMode="auto">
          <a:xfrm flipH="1" flipV="1">
            <a:off x="1676400" y="4724400"/>
            <a:ext cx="48768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58" name="Line 49"/>
          <p:cNvSpPr>
            <a:spLocks noChangeShapeType="1"/>
          </p:cNvSpPr>
          <p:nvPr>
            <p:custDataLst>
              <p:tags r:id="rId44"/>
            </p:custDataLst>
          </p:nvPr>
        </p:nvSpPr>
        <p:spPr bwMode="auto">
          <a:xfrm>
            <a:off x="1524000" y="45720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59" name="Text Box 29"/>
          <p:cNvSpPr txBox="1">
            <a:spLocks noChangeArrowheads="1"/>
          </p:cNvSpPr>
          <p:nvPr>
            <p:custDataLst>
              <p:tags r:id="rId45"/>
            </p:custDataLst>
          </p:nvPr>
        </p:nvSpPr>
        <p:spPr bwMode="auto">
          <a:xfrm>
            <a:off x="1734360" y="4419600"/>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shamt</a:t>
            </a:r>
            <a:endParaRPr lang="en-US" sz="2400" dirty="0">
              <a:solidFill>
                <a:srgbClr val="FFFFFF"/>
              </a:solidFill>
              <a:latin typeface="Calibri"/>
            </a:endParaRPr>
          </a:p>
        </p:txBody>
      </p:sp>
      <p:sp>
        <p:nvSpPr>
          <p:cNvPr id="71" name="Oval 24"/>
          <p:cNvSpPr>
            <a:spLocks noChangeArrowheads="1"/>
          </p:cNvSpPr>
          <p:nvPr>
            <p:custDataLst>
              <p:tags r:id="rId46"/>
            </p:custDataLst>
          </p:nvPr>
        </p:nvSpPr>
        <p:spPr bwMode="auto">
          <a:xfrm>
            <a:off x="2590800" y="2895601"/>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72" name="Freeform 71"/>
          <p:cNvSpPr/>
          <p:nvPr>
            <p:custDataLst>
              <p:tags r:id="rId47"/>
            </p:custDataLst>
          </p:nvPr>
        </p:nvSpPr>
        <p:spPr>
          <a:xfrm>
            <a:off x="6019800" y="8382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Rectangle 22"/>
          <p:cNvSpPr>
            <a:spLocks noChangeArrowheads="1"/>
          </p:cNvSpPr>
          <p:nvPr>
            <p:custDataLst>
              <p:tags r:id="rId48"/>
            </p:custDataLst>
          </p:nvPr>
        </p:nvSpPr>
        <p:spPr bwMode="auto">
          <a:xfrm>
            <a:off x="2590799" y="9144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75" name="Text Box 11"/>
          <p:cNvSpPr txBox="1">
            <a:spLocks noChangeArrowheads="1"/>
          </p:cNvSpPr>
          <p:nvPr>
            <p:custDataLst>
              <p:tags r:id="rId49"/>
            </p:custDataLst>
          </p:nvPr>
        </p:nvSpPr>
        <p:spPr bwMode="auto">
          <a:xfrm>
            <a:off x="381000" y="2667000"/>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82" name="Rectangle 4"/>
          <p:cNvSpPr>
            <a:spLocks noChangeArrowheads="1"/>
          </p:cNvSpPr>
          <p:nvPr>
            <p:custDataLst>
              <p:tags r:id="rId50"/>
            </p:custDataLst>
          </p:nvPr>
        </p:nvSpPr>
        <p:spPr bwMode="auto">
          <a:xfrm>
            <a:off x="228600" y="8382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83" name="Text Box 52"/>
          <p:cNvSpPr txBox="1">
            <a:spLocks noChangeArrowheads="1"/>
          </p:cNvSpPr>
          <p:nvPr>
            <p:custDataLst>
              <p:tags r:id="rId51"/>
            </p:custDataLst>
          </p:nvPr>
        </p:nvSpPr>
        <p:spPr bwMode="auto">
          <a:xfrm>
            <a:off x="6096000" y="1143000"/>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84" name="Text Box 29"/>
          <p:cNvSpPr txBox="1">
            <a:spLocks noChangeArrowheads="1"/>
          </p:cNvSpPr>
          <p:nvPr>
            <p:custDataLst>
              <p:tags r:id="rId52"/>
            </p:custDataLst>
          </p:nvPr>
        </p:nvSpPr>
        <p:spPr bwMode="auto">
          <a:xfrm>
            <a:off x="1295400" y="1069876"/>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66" name="Line 44"/>
          <p:cNvSpPr>
            <a:spLocks noChangeShapeType="1"/>
          </p:cNvSpPr>
          <p:nvPr>
            <p:custDataLst>
              <p:tags r:id="rId53"/>
            </p:custDataLst>
          </p:nvPr>
        </p:nvSpPr>
        <p:spPr bwMode="auto">
          <a:xfrm>
            <a:off x="3733800" y="1981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grpId="0" nodeType="clickEffect">
                                  <p:stCondLst>
                                    <p:cond delay="0"/>
                                  </p:stCondLst>
                                  <p:childTnLst>
                                    <p:set>
                                      <p:cBhvr>
                                        <p:cTn id="6" dur="1" fill="hold">
                                          <p:stCondLst>
                                            <p:cond delay="0"/>
                                          </p:stCondLst>
                                        </p:cTn>
                                        <p:tgtEl>
                                          <p:spTgt spid="66"/>
                                        </p:tgtEl>
                                        <p:attrNameLst>
                                          <p:attrName>style.visibility</p:attrName>
                                        </p:attrNameLst>
                                      </p:cBhvr>
                                      <p:to>
                                        <p:strVal val="hidden"/>
                                      </p:to>
                                    </p:set>
                                  </p:childTnLst>
                                </p:cTn>
                              </p:par>
                              <p:par>
                                <p:cTn id="7" presetID="1" presetClass="entr" presetSubtype="0" fill="hold" grpId="0" nodeType="withEffect">
                                  <p:stCondLst>
                                    <p:cond delay="0"/>
                                  </p:stCondLst>
                                  <p:childTnLst>
                                    <p:set>
                                      <p:cBhvr>
                                        <p:cTn id="8" dur="1" fill="hold">
                                          <p:stCondLst>
                                            <p:cond delay="0"/>
                                          </p:stCondLst>
                                        </p:cTn>
                                        <p:tgtEl>
                                          <p:spTgt spid="4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0"/>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3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6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2249772"/>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52"/>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61"/>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122"/>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3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62"/>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5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49772" grpId="0" animBg="1"/>
      <p:bldP spid="48" grpId="0" animBg="1"/>
      <p:bldP spid="50" grpId="0" animBg="1"/>
      <p:bldP spid="52" grpId="0" animBg="1"/>
      <p:bldP spid="54" grpId="0" animBg="1"/>
      <p:bldP spid="61" grpId="0" animBg="1"/>
      <p:bldP spid="62" grpId="0"/>
      <p:bldP spid="122" grpId="0" animBg="1"/>
      <p:bldP spid="126" grpId="0" animBg="1"/>
      <p:bldP spid="131" grpId="0" animBg="1"/>
      <p:bldP spid="132" grpId="0" animBg="1"/>
      <p:bldP spid="168" grpId="0" animBg="1"/>
      <p:bldP spid="66"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dirty="0"/>
              <a:t>Arithmetic </a:t>
            </a:r>
            <a:r>
              <a:rPr lang="en-US" dirty="0" smtClean="0"/>
              <a:t>Instructions: </a:t>
            </a:r>
            <a:r>
              <a:rPr lang="en-US" dirty="0" err="1" smtClean="0"/>
              <a:t>Immediates</a:t>
            </a:r>
            <a:endParaRPr lang="en-US" dirty="0"/>
          </a:p>
        </p:txBody>
      </p:sp>
      <p:graphicFrame>
        <p:nvGraphicFramePr>
          <p:cNvPr id="13" name="Table 12"/>
          <p:cNvGraphicFramePr>
            <a:graphicFrameLocks noGrp="1"/>
          </p:cNvGraphicFramePr>
          <p:nvPr>
            <p:custDataLst>
              <p:tags r:id="rId2"/>
            </p:custDataLst>
            <p:extLst>
              <p:ext uri="{D42A27DB-BD31-4B8C-83A1-F6EECF244321}">
                <p14:modId xmlns:p14="http://schemas.microsoft.com/office/powerpoint/2010/main" val="394174016"/>
              </p:ext>
            </p:extLst>
          </p:nvPr>
        </p:nvGraphicFramePr>
        <p:xfrm>
          <a:off x="380999" y="2538178"/>
          <a:ext cx="8382000" cy="914400"/>
        </p:xfrm>
        <a:graphic>
          <a:graphicData uri="http://schemas.openxmlformats.org/drawingml/2006/table">
            <a:tbl>
              <a:tblPr firstRow="1" bandRow="1">
                <a:tableStyleId>{5C22544A-7EE6-4342-B048-85BDC9FD1C3A}</a:tableStyleId>
              </a:tblPr>
              <a:tblGrid>
                <a:gridCol w="1037105"/>
                <a:gridCol w="2734186"/>
                <a:gridCol w="4610709"/>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0xF</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LUI rd, </a:t>
                      </a:r>
                      <a:r>
                        <a:rPr lang="en-US" sz="2400" dirty="0" err="1" smtClean="0">
                          <a:solidFill>
                            <a:schemeClr val="bg1"/>
                          </a:solidFill>
                        </a:rPr>
                        <a:t>imm</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R[rd] = </a:t>
                      </a:r>
                      <a:r>
                        <a:rPr lang="en-US" sz="2400" dirty="0" err="1" smtClean="0">
                          <a:solidFill>
                            <a:schemeClr val="bg1"/>
                          </a:solidFill>
                        </a:rPr>
                        <a:t>imm</a:t>
                      </a:r>
                      <a:r>
                        <a:rPr lang="en-US" sz="2400" dirty="0" smtClean="0">
                          <a:solidFill>
                            <a:schemeClr val="bg1"/>
                          </a:solidFill>
                        </a:rPr>
                        <a:t> &lt;&lt; 16</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bl>
          </a:graphicData>
        </a:graphic>
      </p:graphicFrame>
      <p:graphicFrame>
        <p:nvGraphicFramePr>
          <p:cNvPr id="9" name="Group 4"/>
          <p:cNvGraphicFramePr>
            <a:graphicFrameLocks noGrp="1"/>
          </p:cNvGraphicFramePr>
          <p:nvPr>
            <p:custDataLst>
              <p:tags r:id="rId3"/>
            </p:custDataLst>
            <p:extLst>
              <p:ext uri="{D42A27DB-BD31-4B8C-83A1-F6EECF244321}">
                <p14:modId xmlns:p14="http://schemas.microsoft.com/office/powerpoint/2010/main" val="3062469810"/>
              </p:ext>
            </p:extLst>
          </p:nvPr>
        </p:nvGraphicFramePr>
        <p:xfrm>
          <a:off x="914400" y="1090378"/>
          <a:ext cx="6248400" cy="1290320"/>
        </p:xfrm>
        <a:graphic>
          <a:graphicData uri="http://schemas.openxmlformats.org/drawingml/2006/table">
            <a:tbl>
              <a:tblPr/>
              <a:tblGrid>
                <a:gridCol w="1198934"/>
                <a:gridCol w="934666"/>
                <a:gridCol w="990600"/>
                <a:gridCol w="3124200"/>
              </a:tblGrid>
              <a:tr h="76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immediate</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842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j-lt"/>
                        </a:rPr>
                        <a:t>16 bits</a:t>
                      </a:r>
                      <a:endParaRPr lang="en-US" sz="2400" dirty="0">
                        <a:solidFill>
                          <a:schemeClr val="bg1"/>
                        </a:solidFill>
                        <a:latin typeface="+mj-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0" name="Rectangle 9"/>
          <p:cNvSpPr/>
          <p:nvPr>
            <p:custDataLst>
              <p:tags r:id="rId4"/>
            </p:custDataLst>
          </p:nvPr>
        </p:nvSpPr>
        <p:spPr>
          <a:xfrm>
            <a:off x="838200" y="633178"/>
            <a:ext cx="6494085" cy="523220"/>
          </a:xfrm>
          <a:prstGeom prst="rect">
            <a:avLst/>
          </a:prstGeom>
        </p:spPr>
        <p:txBody>
          <a:bodyPr wrap="none">
            <a:spAutoFit/>
          </a:bodyPr>
          <a:lstStyle/>
          <a:p>
            <a:r>
              <a:rPr lang="en-US" sz="2800" dirty="0" smtClean="0">
                <a:solidFill>
                  <a:srgbClr val="FFFF00"/>
                </a:solidFill>
                <a:latin typeface="Consolas" pitchFamily="49" charset="0"/>
              </a:rPr>
              <a:t>001111</a:t>
            </a:r>
            <a:r>
              <a:rPr lang="en-US" sz="2800" dirty="0" smtClean="0">
                <a:solidFill>
                  <a:srgbClr val="FFFFFF"/>
                </a:solidFill>
                <a:latin typeface="Consolas" pitchFamily="49" charset="0"/>
              </a:rPr>
              <a:t>000000010100000000</a:t>
            </a:r>
            <a:r>
              <a:rPr lang="en-US" sz="2800" dirty="0" smtClean="0">
                <a:solidFill>
                  <a:schemeClr val="bg1"/>
                </a:solidFill>
                <a:latin typeface="Consolas" pitchFamily="49" charset="0"/>
              </a:rPr>
              <a:t>00000101</a:t>
            </a:r>
            <a:endParaRPr lang="en-US" sz="2800" dirty="0">
              <a:solidFill>
                <a:schemeClr val="bg1"/>
              </a:solidFill>
            </a:endParaRPr>
          </a:p>
        </p:txBody>
      </p:sp>
      <p:sp>
        <p:nvSpPr>
          <p:cNvPr id="6" name="Rounded Rectangular Callout 5"/>
          <p:cNvSpPr/>
          <p:nvPr>
            <p:custDataLst>
              <p:tags r:id="rId5"/>
            </p:custDataLst>
          </p:nvPr>
        </p:nvSpPr>
        <p:spPr>
          <a:xfrm>
            <a:off x="7924800" y="1395178"/>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I-Type</a:t>
            </a:r>
          </a:p>
        </p:txBody>
      </p:sp>
      <p:sp>
        <p:nvSpPr>
          <p:cNvPr id="7" name="TextBox 6"/>
          <p:cNvSpPr txBox="1"/>
          <p:nvPr>
            <p:custDataLst>
              <p:tags r:id="rId6"/>
            </p:custDataLst>
          </p:nvPr>
        </p:nvSpPr>
        <p:spPr>
          <a:xfrm>
            <a:off x="762000" y="3681178"/>
            <a:ext cx="3050579" cy="523220"/>
          </a:xfrm>
          <a:prstGeom prst="rect">
            <a:avLst/>
          </a:prstGeom>
          <a:noFill/>
        </p:spPr>
        <p:txBody>
          <a:bodyPr wrap="none" rtlCol="0">
            <a:spAutoFit/>
          </a:bodyPr>
          <a:lstStyle/>
          <a:p>
            <a:r>
              <a:rPr lang="en-US" sz="2800" dirty="0" smtClean="0">
                <a:solidFill>
                  <a:schemeClr val="accent1"/>
                </a:solidFill>
              </a:rPr>
              <a:t>ex: r5 = 0xdeadbeef</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err="1" smtClean="0"/>
              <a:t>Immediates</a:t>
            </a:r>
            <a:endParaRPr lang="en-US" dirty="0"/>
          </a:p>
        </p:txBody>
      </p:sp>
      <p:sp>
        <p:nvSpPr>
          <p:cNvPr id="2249753" name="Line 25"/>
          <p:cNvSpPr>
            <a:spLocks noChangeShapeType="1"/>
          </p:cNvSpPr>
          <p:nvPr>
            <p:custDataLst>
              <p:tags r:id="rId2"/>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7" name="Text Box 29"/>
          <p:cNvSpPr txBox="1">
            <a:spLocks noChangeArrowheads="1"/>
          </p:cNvSpPr>
          <p:nvPr>
            <p:custDataLst>
              <p:tags r:id="rId6"/>
            </p:custDataLst>
          </p:nvPr>
        </p:nvSpPr>
        <p:spPr bwMode="auto">
          <a:xfrm>
            <a:off x="2971800" y="25146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2249758" name="Line 30"/>
          <p:cNvSpPr>
            <a:spLocks noChangeShapeType="1"/>
          </p:cNvSpPr>
          <p:nvPr>
            <p:custDataLst>
              <p:tags r:id="rId7"/>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8"/>
            </p:custDataLst>
          </p:nvPr>
        </p:nvSpPr>
        <p:spPr bwMode="auto">
          <a:xfrm flipV="1">
            <a:off x="1524000" y="3200400"/>
            <a:ext cx="1066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7086600" y="6858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600200"/>
            <a:ext cx="4572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685800"/>
            <a:ext cx="5105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5"/>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6"/>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2" name="Line 49"/>
          <p:cNvSpPr>
            <a:spLocks noChangeShapeType="1"/>
          </p:cNvSpPr>
          <p:nvPr>
            <p:custDataLst>
              <p:tags r:id="rId17"/>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54" name="Line 49"/>
          <p:cNvSpPr>
            <a:spLocks noChangeShapeType="1"/>
          </p:cNvSpPr>
          <p:nvPr>
            <p:custDataLst>
              <p:tags r:id="rId18"/>
            </p:custDataLst>
          </p:nvPr>
        </p:nvSpPr>
        <p:spPr bwMode="auto">
          <a:xfrm>
            <a:off x="1524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9"/>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62" name="Text Box 29"/>
          <p:cNvSpPr txBox="1">
            <a:spLocks noChangeArrowheads="1"/>
          </p:cNvSpPr>
          <p:nvPr>
            <p:custDataLst>
              <p:tags r:id="rId20"/>
            </p:custDataLst>
          </p:nvPr>
        </p:nvSpPr>
        <p:spPr bwMode="auto">
          <a:xfrm>
            <a:off x="1658160" y="3733800"/>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113" name="Line 30"/>
          <p:cNvSpPr>
            <a:spLocks noChangeShapeType="1"/>
          </p:cNvSpPr>
          <p:nvPr>
            <p:custDataLst>
              <p:tags r:id="rId21"/>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2"/>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5" name="Text Box 29"/>
          <p:cNvSpPr txBox="1">
            <a:spLocks noChangeArrowheads="1"/>
          </p:cNvSpPr>
          <p:nvPr>
            <p:custDataLst>
              <p:tags r:id="rId23"/>
            </p:custDataLst>
          </p:nvPr>
        </p:nvSpPr>
        <p:spPr bwMode="auto">
          <a:xfrm>
            <a:off x="3200401" y="25146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6" name="Text Box 29"/>
          <p:cNvSpPr txBox="1">
            <a:spLocks noChangeArrowheads="1"/>
          </p:cNvSpPr>
          <p:nvPr>
            <p:custDataLst>
              <p:tags r:id="rId24"/>
            </p:custDataLst>
          </p:nvPr>
        </p:nvSpPr>
        <p:spPr bwMode="auto">
          <a:xfrm>
            <a:off x="3429001" y="2514600"/>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7" name="Oval 24"/>
          <p:cNvSpPr>
            <a:spLocks noChangeArrowheads="1"/>
          </p:cNvSpPr>
          <p:nvPr>
            <p:custDataLst>
              <p:tags r:id="rId25"/>
            </p:custDataLst>
          </p:nvPr>
        </p:nvSpPr>
        <p:spPr bwMode="auto">
          <a:xfrm>
            <a:off x="2590800" y="2971801"/>
            <a:ext cx="1219200" cy="457199"/>
          </a:xfrm>
          <a:prstGeom prst="ellipse">
            <a:avLst/>
          </a:prstGeom>
          <a:solidFill>
            <a:schemeClr val="tx1"/>
          </a:solidFill>
          <a:ln w="25400" cap="sq" algn="ctr">
            <a:solidFill>
              <a:schemeClr val="accent2"/>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1800" dirty="0">
                <a:solidFill>
                  <a:srgbClr val="FFFFFF"/>
                </a:solidFill>
                <a:latin typeface="Calibri"/>
              </a:rPr>
              <a:t>control</a:t>
            </a:r>
          </a:p>
        </p:txBody>
      </p:sp>
      <p:sp>
        <p:nvSpPr>
          <p:cNvPr id="122" name="Text Box 11"/>
          <p:cNvSpPr txBox="1">
            <a:spLocks noChangeArrowheads="1"/>
          </p:cNvSpPr>
          <p:nvPr>
            <p:custDataLst>
              <p:tags r:id="rId26"/>
            </p:custDataLst>
          </p:nvPr>
        </p:nvSpPr>
        <p:spPr bwMode="auto">
          <a:xfrm>
            <a:off x="3505200" y="3886200"/>
            <a:ext cx="9906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extend</a:t>
            </a:r>
            <a:endParaRPr lang="en-US" sz="2400" dirty="0">
              <a:solidFill>
                <a:srgbClr val="FFFFFF"/>
              </a:solidFill>
            </a:endParaRPr>
          </a:p>
        </p:txBody>
      </p:sp>
      <p:sp>
        <p:nvSpPr>
          <p:cNvPr id="126" name="Line 44"/>
          <p:cNvSpPr>
            <a:spLocks noChangeShapeType="1"/>
          </p:cNvSpPr>
          <p:nvPr>
            <p:custDataLst>
              <p:tags r:id="rId27"/>
            </p:custDataLst>
          </p:nvPr>
        </p:nvSpPr>
        <p:spPr bwMode="auto">
          <a:xfrm>
            <a:off x="1676400" y="4038600"/>
            <a:ext cx="18288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28"/>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29"/>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0"/>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68" name="Rectangle 19"/>
          <p:cNvSpPr>
            <a:spLocks noChangeArrowheads="1"/>
          </p:cNvSpPr>
          <p:nvPr>
            <p:custDataLst>
              <p:tags r:id="rId31"/>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53" name="Line 8"/>
          <p:cNvSpPr>
            <a:spLocks noChangeShapeType="1"/>
          </p:cNvSpPr>
          <p:nvPr>
            <p:custDataLst>
              <p:tags r:id="rId32"/>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60" name="Line 18"/>
          <p:cNvSpPr>
            <a:spLocks noChangeShapeType="1"/>
          </p:cNvSpPr>
          <p:nvPr>
            <p:custDataLst>
              <p:tags r:id="rId33"/>
            </p:custDataLst>
          </p:nvPr>
        </p:nvSpPr>
        <p:spPr bwMode="auto">
          <a:xfrm flipH="1">
            <a:off x="1295400" y="2362200"/>
            <a:ext cx="0" cy="1524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63" name="Line 21"/>
          <p:cNvSpPr>
            <a:spLocks noChangeShapeType="1"/>
          </p:cNvSpPr>
          <p:nvPr>
            <p:custDataLst>
              <p:tags r:id="rId34"/>
            </p:custDataLst>
          </p:nvPr>
        </p:nvSpPr>
        <p:spPr bwMode="auto">
          <a:xfrm>
            <a:off x="761998" y="3047998"/>
            <a:ext cx="2" cy="838202"/>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64" name="Line 49"/>
          <p:cNvSpPr>
            <a:spLocks noChangeShapeType="1"/>
          </p:cNvSpPr>
          <p:nvPr>
            <p:custDataLst>
              <p:tags r:id="rId35"/>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5" name="Line 49"/>
          <p:cNvSpPr>
            <a:spLocks noChangeShapeType="1"/>
          </p:cNvSpPr>
          <p:nvPr>
            <p:custDataLst>
              <p:tags r:id="rId36"/>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70" name="Line 49"/>
          <p:cNvSpPr>
            <a:spLocks noChangeShapeType="1"/>
          </p:cNvSpPr>
          <p:nvPr>
            <p:custDataLst>
              <p:tags r:id="rId37"/>
            </p:custDataLst>
          </p:nvPr>
        </p:nvSpPr>
        <p:spPr bwMode="auto">
          <a:xfrm flipH="1" flipV="1">
            <a:off x="1524000" y="1447800"/>
            <a:ext cx="0" cy="35052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74" name="Line 44"/>
          <p:cNvSpPr>
            <a:spLocks noChangeShapeType="1"/>
          </p:cNvSpPr>
          <p:nvPr>
            <p:custDataLst>
              <p:tags r:id="rId38"/>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77" name="Line 8"/>
          <p:cNvSpPr>
            <a:spLocks noChangeShapeType="1"/>
          </p:cNvSpPr>
          <p:nvPr>
            <p:custDataLst>
              <p:tags r:id="rId39"/>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77"/>
          <p:cNvGrpSpPr/>
          <p:nvPr>
            <p:custDataLst>
              <p:tags r:id="rId40"/>
            </p:custDataLst>
          </p:nvPr>
        </p:nvGrpSpPr>
        <p:grpSpPr>
          <a:xfrm>
            <a:off x="914400" y="2209800"/>
            <a:ext cx="304800" cy="304800"/>
            <a:chOff x="990600" y="2971800"/>
            <a:chExt cx="304800" cy="304800"/>
          </a:xfrm>
        </p:grpSpPr>
        <p:sp>
          <p:nvSpPr>
            <p:cNvPr id="79" name="Freeform 78"/>
            <p:cNvSpPr/>
            <p:nvPr>
              <p:custDataLst>
                <p:tags r:id="rId60"/>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Text Box 11"/>
            <p:cNvSpPr txBox="1">
              <a:spLocks noChangeArrowheads="1"/>
            </p:cNvSpPr>
            <p:nvPr>
              <p:custDataLst>
                <p:tags r:id="rId61"/>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81" name="Line 9"/>
          <p:cNvSpPr>
            <a:spLocks noChangeShapeType="1"/>
          </p:cNvSpPr>
          <p:nvPr>
            <p:custDataLst>
              <p:tags r:id="rId41"/>
            </p:custDataLst>
          </p:nvPr>
        </p:nvSpPr>
        <p:spPr bwMode="auto">
          <a:xfrm flipV="1">
            <a:off x="762000" y="3886200"/>
            <a:ext cx="533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56" name="Line 44"/>
          <p:cNvSpPr>
            <a:spLocks noChangeShapeType="1"/>
          </p:cNvSpPr>
          <p:nvPr>
            <p:custDataLst>
              <p:tags r:id="rId42"/>
            </p:custDataLst>
          </p:nvPr>
        </p:nvSpPr>
        <p:spPr bwMode="auto">
          <a:xfrm flipV="1">
            <a:off x="6553200" y="2133600"/>
            <a:ext cx="0" cy="26670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7" name="Line 48"/>
          <p:cNvSpPr>
            <a:spLocks noChangeShapeType="1"/>
          </p:cNvSpPr>
          <p:nvPr>
            <p:custDataLst>
              <p:tags r:id="rId43"/>
            </p:custDataLst>
          </p:nvPr>
        </p:nvSpPr>
        <p:spPr bwMode="auto">
          <a:xfrm flipH="1" flipV="1">
            <a:off x="1676400" y="4800600"/>
            <a:ext cx="48768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58" name="Line 49"/>
          <p:cNvSpPr>
            <a:spLocks noChangeShapeType="1"/>
          </p:cNvSpPr>
          <p:nvPr>
            <p:custDataLst>
              <p:tags r:id="rId44"/>
            </p:custDataLst>
          </p:nvPr>
        </p:nvSpPr>
        <p:spPr bwMode="auto">
          <a:xfrm>
            <a:off x="1524000" y="4648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59" name="Text Box 29"/>
          <p:cNvSpPr txBox="1">
            <a:spLocks noChangeArrowheads="1"/>
          </p:cNvSpPr>
          <p:nvPr>
            <p:custDataLst>
              <p:tags r:id="rId45"/>
            </p:custDataLst>
          </p:nvPr>
        </p:nvSpPr>
        <p:spPr bwMode="auto">
          <a:xfrm>
            <a:off x="1734360" y="4495800"/>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shamt</a:t>
            </a:r>
            <a:endParaRPr lang="en-US" sz="2400" dirty="0">
              <a:solidFill>
                <a:srgbClr val="FFFFFF"/>
              </a:solidFill>
              <a:latin typeface="Calibri"/>
            </a:endParaRPr>
          </a:p>
        </p:txBody>
      </p:sp>
      <p:sp>
        <p:nvSpPr>
          <p:cNvPr id="71" name="Oval 24"/>
          <p:cNvSpPr>
            <a:spLocks noChangeArrowheads="1"/>
          </p:cNvSpPr>
          <p:nvPr>
            <p:custDataLst>
              <p:tags r:id="rId46"/>
            </p:custDataLst>
          </p:nvPr>
        </p:nvSpPr>
        <p:spPr bwMode="auto">
          <a:xfrm>
            <a:off x="2590800" y="2971801"/>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72" name="Freeform 71"/>
          <p:cNvSpPr/>
          <p:nvPr>
            <p:custDataLst>
              <p:tags r:id="rId47"/>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Rectangle 22"/>
          <p:cNvSpPr>
            <a:spLocks noChangeArrowheads="1"/>
          </p:cNvSpPr>
          <p:nvPr>
            <p:custDataLst>
              <p:tags r:id="rId48"/>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75" name="Text Box 11"/>
          <p:cNvSpPr txBox="1">
            <a:spLocks noChangeArrowheads="1"/>
          </p:cNvSpPr>
          <p:nvPr>
            <p:custDataLst>
              <p:tags r:id="rId49"/>
            </p:custDataLst>
          </p:nvPr>
        </p:nvSpPr>
        <p:spPr bwMode="auto">
          <a:xfrm>
            <a:off x="381000" y="2743200"/>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82" name="Rectangle 4"/>
          <p:cNvSpPr>
            <a:spLocks noChangeArrowheads="1"/>
          </p:cNvSpPr>
          <p:nvPr>
            <p:custDataLst>
              <p:tags r:id="rId50"/>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83" name="Text Box 52"/>
          <p:cNvSpPr txBox="1">
            <a:spLocks noChangeArrowheads="1"/>
          </p:cNvSpPr>
          <p:nvPr>
            <p:custDataLst>
              <p:tags r:id="rId51"/>
            </p:custDataLst>
          </p:nvPr>
        </p:nvSpPr>
        <p:spPr bwMode="auto">
          <a:xfrm>
            <a:off x="6096000" y="1219200"/>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84" name="Text Box 29"/>
          <p:cNvSpPr txBox="1">
            <a:spLocks noChangeArrowheads="1"/>
          </p:cNvSpPr>
          <p:nvPr>
            <p:custDataLst>
              <p:tags r:id="rId52"/>
            </p:custDataLst>
          </p:nvPr>
        </p:nvSpPr>
        <p:spPr bwMode="auto">
          <a:xfrm>
            <a:off x="1295400" y="1146076"/>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67" name="Rectangle 19"/>
          <p:cNvSpPr>
            <a:spLocks noChangeArrowheads="1"/>
          </p:cNvSpPr>
          <p:nvPr>
            <p:custDataLst>
              <p:tags r:id="rId53"/>
            </p:custDataLst>
          </p:nvPr>
        </p:nvSpPr>
        <p:spPr bwMode="auto">
          <a:xfrm rot="16200000">
            <a:off x="6477000" y="23622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68" name="Line 44"/>
          <p:cNvSpPr>
            <a:spLocks noChangeShapeType="1"/>
          </p:cNvSpPr>
          <p:nvPr>
            <p:custDataLst>
              <p:tags r:id="rId54"/>
            </p:custDataLst>
          </p:nvPr>
        </p:nvSpPr>
        <p:spPr bwMode="auto">
          <a:xfrm flipV="1">
            <a:off x="6781800" y="2819400"/>
            <a:ext cx="0" cy="19812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69" name="Line 48"/>
          <p:cNvSpPr>
            <a:spLocks noChangeShapeType="1"/>
          </p:cNvSpPr>
          <p:nvPr>
            <p:custDataLst>
              <p:tags r:id="rId55"/>
            </p:custDataLst>
          </p:nvPr>
        </p:nvSpPr>
        <p:spPr bwMode="auto">
          <a:xfrm flipH="1" flipV="1">
            <a:off x="6553200" y="48006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76" name="Line 44"/>
          <p:cNvSpPr>
            <a:spLocks noChangeShapeType="1"/>
          </p:cNvSpPr>
          <p:nvPr>
            <p:custDataLst>
              <p:tags r:id="rId56"/>
            </p:custDataLst>
          </p:nvPr>
        </p:nvSpPr>
        <p:spPr bwMode="auto">
          <a:xfrm flipV="1">
            <a:off x="6324600" y="2819400"/>
            <a:ext cx="0" cy="3048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78" name="Text Box 52"/>
          <p:cNvSpPr txBox="1">
            <a:spLocks noChangeArrowheads="1"/>
          </p:cNvSpPr>
          <p:nvPr>
            <p:custDataLst>
              <p:tags r:id="rId57"/>
            </p:custDataLst>
          </p:nvPr>
        </p:nvSpPr>
        <p:spPr bwMode="auto">
          <a:xfrm>
            <a:off x="6019800" y="3110925"/>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16</a:t>
            </a:r>
            <a:endParaRPr lang="en-US" sz="2400" dirty="0">
              <a:solidFill>
                <a:srgbClr val="FFFFFF"/>
              </a:solidFill>
              <a:latin typeface="Calibri"/>
            </a:endParaRPr>
          </a:p>
        </p:txBody>
      </p:sp>
      <p:sp>
        <p:nvSpPr>
          <p:cNvPr id="85" name="Line 45"/>
          <p:cNvSpPr>
            <a:spLocks noChangeShapeType="1"/>
          </p:cNvSpPr>
          <p:nvPr>
            <p:custDataLst>
              <p:tags r:id="rId58"/>
            </p:custDataLst>
          </p:nvPr>
        </p:nvSpPr>
        <p:spPr bwMode="auto">
          <a:xfrm flipV="1">
            <a:off x="5972175" y="27432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59"/>
            </p:custDataLst>
          </p:nvPr>
        </p:nvSpPr>
        <p:spPr bwMode="auto">
          <a:xfrm flipV="1">
            <a:off x="6553200" y="2133600"/>
            <a:ext cx="0" cy="5334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grpId="0" nodeType="clickEffect">
                                  <p:stCondLst>
                                    <p:cond delay="0"/>
                                  </p:stCondLst>
                                  <p:childTnLst>
                                    <p:set>
                                      <p:cBhvr>
                                        <p:cTn id="6" dur="1" fill="hold">
                                          <p:stCondLst>
                                            <p:cond delay="0"/>
                                          </p:stCondLst>
                                        </p:cTn>
                                        <p:tgtEl>
                                          <p:spTgt spid="56"/>
                                        </p:tgtEl>
                                        <p:attrNameLst>
                                          <p:attrName>style.visibility</p:attrName>
                                        </p:attrNameLst>
                                      </p:cBhvr>
                                      <p:to>
                                        <p:strVal val="hidden"/>
                                      </p:to>
                                    </p:set>
                                  </p:childTnLst>
                                </p:cTn>
                              </p:par>
                              <p:par>
                                <p:cTn id="7" presetID="1" presetClass="entr" presetSubtype="0" fill="hold" grpId="0" nodeType="withEffect">
                                  <p:stCondLst>
                                    <p:cond delay="0"/>
                                  </p:stCondLst>
                                  <p:childTnLst>
                                    <p:set>
                                      <p:cBhvr>
                                        <p:cTn id="8" dur="1" fill="hold">
                                          <p:stCondLst>
                                            <p:cond delay="0"/>
                                          </p:stCondLst>
                                        </p:cTn>
                                        <p:tgtEl>
                                          <p:spTgt spid="6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6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7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8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6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78"/>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8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 grpId="0" animBg="1"/>
      <p:bldP spid="67" grpId="0" animBg="1"/>
      <p:bldP spid="68" grpId="0" animBg="1"/>
      <p:bldP spid="69" grpId="0" animBg="1"/>
      <p:bldP spid="76" grpId="0" animBg="1"/>
      <p:bldP spid="78" grpId="0"/>
      <p:bldP spid="85" grpId="0" animBg="1"/>
      <p:bldP spid="86"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GB" dirty="0" smtClean="0"/>
              <a:t>MIPS Instruction Types</a:t>
            </a:r>
            <a:endParaRPr lang="en-US" dirty="0"/>
          </a:p>
        </p:txBody>
      </p:sp>
      <p:sp>
        <p:nvSpPr>
          <p:cNvPr id="2262019" name="Rectangle 3"/>
          <p:cNvSpPr>
            <a:spLocks noGrp="1" noChangeArrowheads="1"/>
          </p:cNvSpPr>
          <p:nvPr>
            <p:ph idx="1"/>
            <p:custDataLst>
              <p:tags r:id="rId2"/>
            </p:custDataLst>
          </p:nvPr>
        </p:nvSpPr>
        <p:spPr>
          <a:ln/>
        </p:spPr>
        <p:txBody>
          <a:bodyPr lIns="0" tIns="0" rIns="0" bIns="0">
            <a:noAutofit/>
          </a:bodyPr>
          <a:lstStyle/>
          <a:p>
            <a:pPr marL="339725" indent="-339725" defTabSz="457200">
              <a:lnSpc>
                <a:spcPct val="9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800" dirty="0">
                <a:solidFill>
                  <a:schemeClr val="accent1"/>
                </a:solidFill>
              </a:rPr>
              <a:t>Arithmetic/Logical</a:t>
            </a:r>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R-type: result and </a:t>
            </a:r>
            <a:r>
              <a:rPr lang="en-GB" sz="2400" dirty="0"/>
              <a:t>two </a:t>
            </a:r>
            <a:r>
              <a:rPr lang="en-GB" sz="2400" dirty="0" smtClean="0"/>
              <a:t>source registers, shift amount</a:t>
            </a:r>
            <a:endParaRPr lang="en-GB" sz="2400" dirty="0"/>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I-type:  16-bit immediate with sign/zero extension</a:t>
            </a:r>
            <a:endParaRPr lang="en-GB" sz="2400" dirty="0"/>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endParaRPr lang="en-GB" sz="2800" dirty="0"/>
          </a:p>
          <a:p>
            <a:pPr marL="339725" indent="-339725" defTabSz="457200">
              <a:lnSpc>
                <a:spcPct val="9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800" dirty="0">
                <a:solidFill>
                  <a:schemeClr val="accent1"/>
                </a:solidFill>
              </a:rPr>
              <a:t>Memory Access</a:t>
            </a:r>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a:t>load/store between registers and memory</a:t>
            </a:r>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word, half-word </a:t>
            </a:r>
            <a:r>
              <a:rPr lang="en-GB" sz="2400" dirty="0"/>
              <a:t>and byte operations</a:t>
            </a:r>
          </a:p>
          <a:p>
            <a:pPr marL="339725" indent="-339725" defTabSz="457200">
              <a:lnSpc>
                <a:spcPct val="9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endParaRPr lang="en-GB" sz="2800" dirty="0"/>
          </a:p>
          <a:p>
            <a:pPr marL="339725" indent="-339725" defTabSz="457200">
              <a:lnSpc>
                <a:spcPct val="9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800" dirty="0">
                <a:solidFill>
                  <a:schemeClr val="accent1"/>
                </a:solidFill>
              </a:rPr>
              <a:t>Control flow</a:t>
            </a:r>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a:t>conditional branches: pc-relative addresses</a:t>
            </a:r>
          </a:p>
          <a:p>
            <a:pPr marL="739775" lvl="1" indent="-282575" defTabSz="457200">
              <a:lnSpc>
                <a:spcPct val="9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a:t>jumps: </a:t>
            </a:r>
            <a:r>
              <a:rPr lang="en-GB" sz="2400" dirty="0" smtClean="0"/>
              <a:t>fixed offsets, register absolute</a:t>
            </a:r>
            <a:endParaRPr lang="en-GB" sz="2400" dirty="0"/>
          </a:p>
        </p:txBody>
      </p:sp>
    </p:spTree>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262019">
                                            <p:txEl>
                                              <p:pRg st="4" end="4"/>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262019">
                                            <p:txEl>
                                              <p:pRg st="5" end="5"/>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2262019">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262019">
                                            <p:txEl>
                                              <p:pRg st="8" end="8"/>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2262019">
                                            <p:txEl>
                                              <p:pRg st="9" end="9"/>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262019">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62019" grpId="0" build="p"/>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smtClean="0"/>
              <a:t>Memory Instructions</a:t>
            </a:r>
            <a:endParaRPr lang="en-US" dirty="0"/>
          </a:p>
        </p:txBody>
      </p:sp>
      <p:graphicFrame>
        <p:nvGraphicFramePr>
          <p:cNvPr id="13" name="Table 12"/>
          <p:cNvGraphicFramePr>
            <a:graphicFrameLocks noGrp="1"/>
          </p:cNvGraphicFramePr>
          <p:nvPr>
            <p:custDataLst>
              <p:tags r:id="rId2"/>
            </p:custDataLst>
            <p:extLst>
              <p:ext uri="{D42A27DB-BD31-4B8C-83A1-F6EECF244321}">
                <p14:modId xmlns:p14="http://schemas.microsoft.com/office/powerpoint/2010/main" val="2157451116"/>
              </p:ext>
            </p:extLst>
          </p:nvPr>
        </p:nvGraphicFramePr>
        <p:xfrm>
          <a:off x="228600" y="2180886"/>
          <a:ext cx="8610600" cy="4114800"/>
        </p:xfrm>
        <a:graphic>
          <a:graphicData uri="http://schemas.openxmlformats.org/drawingml/2006/table">
            <a:tbl>
              <a:tblPr firstRow="1" bandRow="1">
                <a:tableStyleId>{5C22544A-7EE6-4342-B048-85BDC9FD1C3A}</a:tableStyleId>
              </a:tblPr>
              <a:tblGrid>
                <a:gridCol w="1214315"/>
                <a:gridCol w="2525642"/>
                <a:gridCol w="4870643"/>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LB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a:t>
                      </a:r>
                      <a:r>
                        <a:rPr lang="en-US" sz="2400" dirty="0" err="1" smtClean="0">
                          <a:solidFill>
                            <a:schemeClr val="bg1"/>
                          </a:solidFill>
                        </a:rPr>
                        <a:t>sign_ext</a:t>
                      </a:r>
                      <a:r>
                        <a:rPr lang="en-US" sz="2400" dirty="0" smtClean="0">
                          <a:solidFill>
                            <a:schemeClr val="bg1"/>
                          </a:solidFill>
                        </a:rPr>
                        <a:t>(</a:t>
                      </a:r>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0x24</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LBU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a:t>
                      </a:r>
                      <a:r>
                        <a:rPr lang="en-US" sz="2400" dirty="0" err="1" smtClean="0">
                          <a:solidFill>
                            <a:schemeClr val="bg1"/>
                          </a:solidFill>
                        </a:rPr>
                        <a:t>zero_ext</a:t>
                      </a:r>
                      <a:r>
                        <a:rPr lang="en-US" sz="2400" dirty="0" smtClean="0">
                          <a:solidFill>
                            <a:schemeClr val="bg1"/>
                          </a:solidFill>
                        </a:rPr>
                        <a:t>(</a:t>
                      </a:r>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0x21</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LH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 = </a:t>
                      </a:r>
                      <a:r>
                        <a:rPr lang="en-US" sz="2400" dirty="0" err="1" smtClean="0">
                          <a:solidFill>
                            <a:schemeClr val="bg1"/>
                          </a:solidFill>
                        </a:rPr>
                        <a:t>sign_ext</a:t>
                      </a:r>
                      <a:r>
                        <a:rPr lang="en-US" sz="2400" dirty="0" smtClean="0">
                          <a:solidFill>
                            <a:schemeClr val="bg1"/>
                          </a:solidFill>
                        </a:rPr>
                        <a:t>(</a:t>
                      </a:r>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0x25</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LHU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a:t>
                      </a:r>
                      <a:r>
                        <a:rPr lang="en-US" sz="2400" baseline="0" dirty="0" smtClean="0">
                          <a:solidFill>
                            <a:schemeClr val="bg1"/>
                          </a:solidFill>
                        </a:rPr>
                        <a:t> = </a:t>
                      </a:r>
                      <a:r>
                        <a:rPr lang="en-US" sz="2400" dirty="0" err="1" smtClean="0">
                          <a:solidFill>
                            <a:schemeClr val="bg1"/>
                          </a:solidFill>
                        </a:rPr>
                        <a:t>zero_ext</a:t>
                      </a:r>
                      <a:r>
                        <a:rPr lang="en-US" sz="2400" dirty="0" smtClean="0">
                          <a:solidFill>
                            <a:schemeClr val="bg1"/>
                          </a:solidFill>
                        </a:rPr>
                        <a:t>(</a:t>
                      </a:r>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0x23</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LW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R[rd]</a:t>
                      </a:r>
                      <a:r>
                        <a:rPr lang="en-US" sz="2400" baseline="0" dirty="0" smtClean="0">
                          <a:solidFill>
                            <a:schemeClr val="bg1"/>
                          </a:solidFill>
                        </a:rPr>
                        <a:t> = </a:t>
                      </a:r>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0x28</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SB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 = R[rd]</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0x29</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SH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 = R[rd]</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0x2b</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SW rd, offset(</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chemeClr val="bg1"/>
                          </a:solidFill>
                        </a:rPr>
                        <a:t>Mem</a:t>
                      </a:r>
                      <a:r>
                        <a:rPr lang="en-US" sz="2400" baseline="0" dirty="0" smtClean="0">
                          <a:solidFill>
                            <a:schemeClr val="bg1"/>
                          </a:solidFill>
                        </a:rPr>
                        <a:t>[</a:t>
                      </a:r>
                      <a:r>
                        <a:rPr lang="en-US" sz="2400" baseline="0" dirty="0" err="1" smtClean="0">
                          <a:solidFill>
                            <a:schemeClr val="bg1"/>
                          </a:solidFill>
                        </a:rPr>
                        <a:t>offset+</a:t>
                      </a:r>
                      <a:r>
                        <a:rPr lang="en-US" sz="2400" dirty="0" err="1" smtClean="0">
                          <a:solidFill>
                            <a:schemeClr val="bg1"/>
                          </a:solidFill>
                        </a:rPr>
                        <a:t>R</a:t>
                      </a:r>
                      <a:r>
                        <a:rPr lang="en-US" sz="2400" dirty="0" smtClean="0">
                          <a:solidFill>
                            <a:schemeClr val="bg1"/>
                          </a:solidFill>
                        </a:rPr>
                        <a:t>[</a:t>
                      </a:r>
                      <a:r>
                        <a:rPr lang="en-US" sz="2400" dirty="0" err="1" smtClean="0">
                          <a:solidFill>
                            <a:schemeClr val="bg1"/>
                          </a:solidFill>
                        </a:rPr>
                        <a:t>rs</a:t>
                      </a:r>
                      <a:r>
                        <a:rPr lang="en-US" sz="2400" dirty="0" smtClean="0">
                          <a:solidFill>
                            <a:schemeClr val="bg1"/>
                          </a:solidFill>
                        </a:rPr>
                        <a:t>]] =  R[rd]</a:t>
                      </a: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9" name="Group 4"/>
          <p:cNvGraphicFramePr>
            <a:graphicFrameLocks noGrp="1"/>
          </p:cNvGraphicFramePr>
          <p:nvPr>
            <p:custDataLst>
              <p:tags r:id="rId3"/>
            </p:custDataLst>
            <p:extLst>
              <p:ext uri="{D42A27DB-BD31-4B8C-83A1-F6EECF244321}">
                <p14:modId xmlns:p14="http://schemas.microsoft.com/office/powerpoint/2010/main" val="3946852121"/>
              </p:ext>
            </p:extLst>
          </p:nvPr>
        </p:nvGraphicFramePr>
        <p:xfrm>
          <a:off x="914400" y="1037886"/>
          <a:ext cx="6248400" cy="1097280"/>
        </p:xfrm>
        <a:graphic>
          <a:graphicData uri="http://schemas.openxmlformats.org/drawingml/2006/table">
            <a:tbl>
              <a:tblPr/>
              <a:tblGrid>
                <a:gridCol w="1198934"/>
                <a:gridCol w="934666"/>
                <a:gridCol w="990600"/>
                <a:gridCol w="3124200"/>
              </a:tblGrid>
              <a:tr h="864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4140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offset</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4140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j-lt"/>
                        </a:rPr>
                        <a:t>16 bits</a:t>
                      </a:r>
                      <a:endParaRPr lang="en-US" sz="2400" dirty="0">
                        <a:solidFill>
                          <a:schemeClr val="bg1"/>
                        </a:solidFill>
                        <a:latin typeface="+mj-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0" name="Rectangle 9"/>
          <p:cNvSpPr/>
          <p:nvPr>
            <p:custDataLst>
              <p:tags r:id="rId4"/>
            </p:custDataLst>
          </p:nvPr>
        </p:nvSpPr>
        <p:spPr>
          <a:xfrm>
            <a:off x="838200" y="580686"/>
            <a:ext cx="6494085" cy="523220"/>
          </a:xfrm>
          <a:prstGeom prst="rect">
            <a:avLst/>
          </a:prstGeom>
        </p:spPr>
        <p:txBody>
          <a:bodyPr wrap="none">
            <a:spAutoFit/>
          </a:bodyPr>
          <a:lstStyle/>
          <a:p>
            <a:r>
              <a:rPr lang="en-US" sz="2800" dirty="0" smtClean="0">
                <a:solidFill>
                  <a:srgbClr val="FFFF00"/>
                </a:solidFill>
                <a:latin typeface="Consolas" pitchFamily="49" charset="0"/>
              </a:rPr>
              <a:t>101001</a:t>
            </a:r>
            <a:r>
              <a:rPr lang="en-US" sz="2800" dirty="0" smtClean="0">
                <a:solidFill>
                  <a:srgbClr val="FFFFFF"/>
                </a:solidFill>
                <a:latin typeface="Consolas" pitchFamily="49" charset="0"/>
              </a:rPr>
              <a:t>001010000100000000</a:t>
            </a:r>
            <a:r>
              <a:rPr lang="en-US" sz="2800" dirty="0" smtClean="0">
                <a:solidFill>
                  <a:schemeClr val="bg1"/>
                </a:solidFill>
                <a:latin typeface="Consolas" pitchFamily="49" charset="0"/>
              </a:rPr>
              <a:t>00000010</a:t>
            </a:r>
            <a:endParaRPr lang="en-US" sz="2800" dirty="0">
              <a:solidFill>
                <a:schemeClr val="bg1"/>
              </a:solidFill>
            </a:endParaRPr>
          </a:p>
        </p:txBody>
      </p:sp>
      <p:sp>
        <p:nvSpPr>
          <p:cNvPr id="11" name="Rounded Rectangular Callout 10"/>
          <p:cNvSpPr/>
          <p:nvPr>
            <p:custDataLst>
              <p:tags r:id="rId5"/>
            </p:custDataLst>
          </p:nvPr>
        </p:nvSpPr>
        <p:spPr>
          <a:xfrm>
            <a:off x="7086600" y="1799886"/>
            <a:ext cx="1600200" cy="609600"/>
          </a:xfrm>
          <a:prstGeom prst="wedgeRoundRectCallout">
            <a:avLst>
              <a:gd name="adj1" fmla="val -14598"/>
              <a:gd name="adj2" fmla="val 96876"/>
              <a:gd name="adj3" fmla="val 16667"/>
            </a:avLst>
          </a:prstGeom>
          <a:noFill/>
          <a:ln w="28575">
            <a:solidFill>
              <a:srgbClr val="FFFF00">
                <a:alpha val="58039"/>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chemeClr val="accent1"/>
                </a:solidFill>
              </a:rPr>
              <a:t>base + offset addressing</a:t>
            </a:r>
            <a:endParaRPr lang="en-US" b="1" dirty="0">
              <a:solidFill>
                <a:schemeClr val="accent1"/>
              </a:solidFill>
            </a:endParaRPr>
          </a:p>
        </p:txBody>
      </p:sp>
      <p:sp>
        <p:nvSpPr>
          <p:cNvPr id="7" name="Rounded Rectangular Callout 6"/>
          <p:cNvSpPr/>
          <p:nvPr>
            <p:custDataLst>
              <p:tags r:id="rId6"/>
            </p:custDataLst>
          </p:nvPr>
        </p:nvSpPr>
        <p:spPr>
          <a:xfrm>
            <a:off x="7924800" y="1037886"/>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I-Type</a:t>
            </a:r>
          </a:p>
        </p:txBody>
      </p:sp>
      <p:sp>
        <p:nvSpPr>
          <p:cNvPr id="12" name="Rounded Rectangular Callout 11"/>
          <p:cNvSpPr/>
          <p:nvPr>
            <p:custDataLst>
              <p:tags r:id="rId7"/>
            </p:custDataLst>
          </p:nvPr>
        </p:nvSpPr>
        <p:spPr>
          <a:xfrm>
            <a:off x="7467600" y="4695486"/>
            <a:ext cx="1066800" cy="609600"/>
          </a:xfrm>
          <a:prstGeom prst="wedgeRoundRectCallout">
            <a:avLst>
              <a:gd name="adj1" fmla="val -51754"/>
              <a:gd name="adj2" fmla="val -98437"/>
              <a:gd name="adj3" fmla="val 16667"/>
            </a:avLst>
          </a:prstGeom>
          <a:noFill/>
          <a:ln w="28575">
            <a:solidFill>
              <a:srgbClr val="FFFF00">
                <a:alpha val="58039"/>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chemeClr val="accent1"/>
                </a:solidFill>
              </a:rPr>
              <a:t>signed</a:t>
            </a:r>
            <a:br>
              <a:rPr lang="en-US" b="1" dirty="0" smtClean="0">
                <a:solidFill>
                  <a:schemeClr val="accent1"/>
                </a:solidFill>
              </a:rPr>
            </a:br>
            <a:r>
              <a:rPr lang="en-US" b="1" dirty="0" smtClean="0">
                <a:solidFill>
                  <a:schemeClr val="accent1"/>
                </a:solidFill>
              </a:rPr>
              <a:t>offsets</a:t>
            </a:r>
            <a:endParaRPr lang="en-US" b="1" dirty="0">
              <a:solidFill>
                <a:schemeClr val="accent1"/>
              </a:solidFill>
            </a:endParaRPr>
          </a:p>
        </p:txBody>
      </p:sp>
      <p:sp>
        <p:nvSpPr>
          <p:cNvPr id="20482" name="Comment 2"/>
          <p:cNvSpPr>
            <a:spLocks noRot="1" noChangeAspect="1" noEditPoints="1" noChangeArrowheads="1" noChangeShapeType="1" noTextEdit="1"/>
          </p:cNvSpPr>
          <p:nvPr>
            <p:custDataLst>
              <p:tags r:id="rId8"/>
            </p:custDataLst>
          </p:nvPr>
        </p:nvSpPr>
        <p:spPr bwMode="auto">
          <a:xfrm>
            <a:off x="7842250" y="1593511"/>
            <a:ext cx="1588" cy="6350"/>
          </a:xfrm>
          <a:custGeom>
            <a:avLst/>
            <a:gdLst>
              <a:gd name="T0" fmla="+- 0 21783 21783"/>
              <a:gd name="T1" fmla="*/ T0 w 5"/>
              <a:gd name="T2" fmla="+- 0 3253 3236"/>
              <a:gd name="T3" fmla="*/ 3253 h 18"/>
              <a:gd name="T4" fmla="+- 0 21784 21783"/>
              <a:gd name="T5" fmla="*/ T4 w 5"/>
              <a:gd name="T6" fmla="+- 0 3247 3236"/>
              <a:gd name="T7" fmla="*/ 3247 h 18"/>
              <a:gd name="T8" fmla="+- 0 21786 21783"/>
              <a:gd name="T9" fmla="*/ T8 w 5"/>
              <a:gd name="T10" fmla="+- 0 3242 3236"/>
              <a:gd name="T11" fmla="*/ 3242 h 18"/>
              <a:gd name="T12" fmla="+- 0 21787 21783"/>
              <a:gd name="T13" fmla="*/ T12 w 5"/>
              <a:gd name="T14" fmla="+- 0 3236 3236"/>
              <a:gd name="T15" fmla="*/ 3236 h 18"/>
            </a:gdLst>
            <a:ahLst/>
            <a:cxnLst>
              <a:cxn ang="0">
                <a:pos x="T1" y="T3"/>
              </a:cxn>
              <a:cxn ang="0">
                <a:pos x="T5" y="T7"/>
              </a:cxn>
              <a:cxn ang="0">
                <a:pos x="T9" y="T11"/>
              </a:cxn>
              <a:cxn ang="0">
                <a:pos x="T13" y="T15"/>
              </a:cxn>
            </a:cxnLst>
            <a:rect l="0" t="0" r="r" b="b"/>
            <a:pathLst>
              <a:path w="5" h="18" extrusionOk="0">
                <a:moveTo>
                  <a:pt x="0" y="17"/>
                </a:moveTo>
                <a:cubicBezTo>
                  <a:pt x="1" y="11"/>
                  <a:pt x="3" y="6"/>
                  <a:pt x="4" y="0"/>
                </a:cubicBez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2"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Memory Operations</a:t>
            </a:r>
            <a:endParaRPr lang="en-US" dirty="0"/>
          </a:p>
        </p:txBody>
      </p:sp>
      <p:sp>
        <p:nvSpPr>
          <p:cNvPr id="2249753" name="Line 25"/>
          <p:cNvSpPr>
            <a:spLocks noChangeShapeType="1"/>
          </p:cNvSpPr>
          <p:nvPr>
            <p:custDataLst>
              <p:tags r:id="rId2"/>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6"/>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7"/>
            </p:custDataLst>
          </p:nvPr>
        </p:nvSpPr>
        <p:spPr bwMode="auto">
          <a:xfrm flipV="1">
            <a:off x="1524000" y="3200400"/>
            <a:ext cx="1066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8"/>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9"/>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0"/>
            </p:custDataLst>
          </p:nvPr>
        </p:nvSpPr>
        <p:spPr bwMode="auto">
          <a:xfrm flipV="1">
            <a:off x="8686800" y="6858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1"/>
            </p:custDataLst>
          </p:nvPr>
        </p:nvSpPr>
        <p:spPr bwMode="auto">
          <a:xfrm flipH="1">
            <a:off x="6629400" y="16002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2"/>
            </p:custDataLst>
          </p:nvPr>
        </p:nvSpPr>
        <p:spPr bwMode="auto">
          <a:xfrm flipV="1">
            <a:off x="1981200" y="6858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3"/>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4"/>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5"/>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6"/>
            </p:custDataLst>
          </p:nvPr>
        </p:nvSpPr>
        <p:spPr bwMode="auto">
          <a:xfrm>
            <a:off x="1524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7"/>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78" name="Text Box 5"/>
          <p:cNvSpPr txBox="1">
            <a:spLocks noChangeArrowheads="1"/>
          </p:cNvSpPr>
          <p:nvPr>
            <p:custDataLst>
              <p:tags r:id="rId18"/>
            </p:custDataLst>
          </p:nvPr>
        </p:nvSpPr>
        <p:spPr bwMode="auto">
          <a:xfrm>
            <a:off x="6858000" y="29718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80" name="Line 49"/>
          <p:cNvSpPr>
            <a:spLocks noChangeShapeType="1"/>
          </p:cNvSpPr>
          <p:nvPr>
            <p:custDataLst>
              <p:tags r:id="rId19"/>
            </p:custDataLst>
          </p:nvPr>
        </p:nvSpPr>
        <p:spPr bwMode="auto">
          <a:xfrm flipV="1">
            <a:off x="5029200" y="20574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20"/>
            </p:custDataLst>
          </p:nvPr>
        </p:nvSpPr>
        <p:spPr bwMode="auto">
          <a:xfrm>
            <a:off x="5029200" y="29718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1"/>
            </p:custDataLst>
          </p:nvPr>
        </p:nvSpPr>
        <p:spPr bwMode="auto">
          <a:xfrm flipV="1">
            <a:off x="7239000" y="3581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5" name="Text Box 5"/>
          <p:cNvSpPr txBox="1">
            <a:spLocks noChangeArrowheads="1"/>
          </p:cNvSpPr>
          <p:nvPr>
            <p:custDataLst>
              <p:tags r:id="rId22"/>
            </p:custDataLst>
          </p:nvPr>
        </p:nvSpPr>
        <p:spPr bwMode="auto">
          <a:xfrm>
            <a:off x="6781800" y="23622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86" name="Line 44"/>
          <p:cNvSpPr>
            <a:spLocks noChangeShapeType="1"/>
          </p:cNvSpPr>
          <p:nvPr>
            <p:custDataLst>
              <p:tags r:id="rId23"/>
            </p:custDataLst>
          </p:nvPr>
        </p:nvSpPr>
        <p:spPr bwMode="auto">
          <a:xfrm>
            <a:off x="7239000" y="16002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4"/>
            </p:custDataLst>
          </p:nvPr>
        </p:nvSpPr>
        <p:spPr bwMode="auto">
          <a:xfrm flipH="1">
            <a:off x="8458200" y="18288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5"/>
            </p:custDataLst>
          </p:nvPr>
        </p:nvSpPr>
        <p:spPr bwMode="auto">
          <a:xfrm>
            <a:off x="8077200" y="2057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6"/>
            </p:custDataLst>
          </p:nvPr>
        </p:nvSpPr>
        <p:spPr bwMode="auto">
          <a:xfrm>
            <a:off x="8077200" y="20574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7"/>
            </p:custDataLst>
          </p:nvPr>
        </p:nvSpPr>
        <p:spPr bwMode="auto">
          <a:xfrm flipV="1">
            <a:off x="7924800" y="29718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8"/>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9"/>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2" name="Text Box 11"/>
          <p:cNvSpPr txBox="1">
            <a:spLocks noChangeArrowheads="1"/>
          </p:cNvSpPr>
          <p:nvPr>
            <p:custDataLst>
              <p:tags r:id="rId30"/>
            </p:custDataLst>
          </p:nvPr>
        </p:nvSpPr>
        <p:spPr bwMode="auto">
          <a:xfrm>
            <a:off x="3810000" y="38862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26" name="Line 44"/>
          <p:cNvSpPr>
            <a:spLocks noChangeShapeType="1"/>
          </p:cNvSpPr>
          <p:nvPr>
            <p:custDataLst>
              <p:tags r:id="rId31"/>
            </p:custDataLst>
          </p:nvPr>
        </p:nvSpPr>
        <p:spPr bwMode="auto">
          <a:xfrm>
            <a:off x="1676400" y="4038600"/>
            <a:ext cx="2133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32"/>
            </p:custDataLst>
          </p:nvPr>
        </p:nvSpPr>
        <p:spPr bwMode="auto">
          <a:xfrm flipV="1">
            <a:off x="83820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3"/>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4"/>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5"/>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6"/>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7"/>
            </p:custDataLst>
          </p:nvPr>
        </p:nvSpPr>
        <p:spPr bwMode="auto">
          <a:xfrm>
            <a:off x="8305800" y="1447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8"/>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9"/>
            </p:custDataLst>
          </p:nvPr>
        </p:nvSpPr>
        <p:spPr bwMode="auto">
          <a:xfrm>
            <a:off x="6781800" y="24384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67" name="Line 8"/>
          <p:cNvSpPr>
            <a:spLocks noChangeShapeType="1"/>
          </p:cNvSpPr>
          <p:nvPr>
            <p:custDataLst>
              <p:tags r:id="rId40"/>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70" name="Line 18"/>
          <p:cNvSpPr>
            <a:spLocks noChangeShapeType="1"/>
          </p:cNvSpPr>
          <p:nvPr>
            <p:custDataLst>
              <p:tags r:id="rId41"/>
            </p:custDataLst>
          </p:nvPr>
        </p:nvSpPr>
        <p:spPr bwMode="auto">
          <a:xfrm flipH="1">
            <a:off x="1295400" y="2362200"/>
            <a:ext cx="0" cy="1524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72" name="Line 21"/>
          <p:cNvSpPr>
            <a:spLocks noChangeShapeType="1"/>
          </p:cNvSpPr>
          <p:nvPr>
            <p:custDataLst>
              <p:tags r:id="rId42"/>
            </p:custDataLst>
          </p:nvPr>
        </p:nvSpPr>
        <p:spPr bwMode="auto">
          <a:xfrm>
            <a:off x="761998" y="3047998"/>
            <a:ext cx="2" cy="838202"/>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74" name="Line 49"/>
          <p:cNvSpPr>
            <a:spLocks noChangeShapeType="1"/>
          </p:cNvSpPr>
          <p:nvPr>
            <p:custDataLst>
              <p:tags r:id="rId43"/>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6" name="Line 49"/>
          <p:cNvSpPr>
            <a:spLocks noChangeShapeType="1"/>
          </p:cNvSpPr>
          <p:nvPr>
            <p:custDataLst>
              <p:tags r:id="rId44"/>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4" name="Line 49"/>
          <p:cNvSpPr>
            <a:spLocks noChangeShapeType="1"/>
          </p:cNvSpPr>
          <p:nvPr>
            <p:custDataLst>
              <p:tags r:id="rId45"/>
            </p:custDataLst>
          </p:nvPr>
        </p:nvSpPr>
        <p:spPr bwMode="auto">
          <a:xfrm flipH="1" flipV="1">
            <a:off x="1524000" y="1447800"/>
            <a:ext cx="0" cy="2667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6" name="Line 44"/>
          <p:cNvSpPr>
            <a:spLocks noChangeShapeType="1"/>
          </p:cNvSpPr>
          <p:nvPr>
            <p:custDataLst>
              <p:tags r:id="rId46"/>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99" name="Line 8"/>
          <p:cNvSpPr>
            <a:spLocks noChangeShapeType="1"/>
          </p:cNvSpPr>
          <p:nvPr>
            <p:custDataLst>
              <p:tags r:id="rId47"/>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99"/>
          <p:cNvGrpSpPr/>
          <p:nvPr>
            <p:custDataLst>
              <p:tags r:id="rId48"/>
            </p:custDataLst>
          </p:nvPr>
        </p:nvGrpSpPr>
        <p:grpSpPr>
          <a:xfrm>
            <a:off x="914400" y="2209800"/>
            <a:ext cx="304800" cy="304800"/>
            <a:chOff x="990600" y="2971800"/>
            <a:chExt cx="304800" cy="304800"/>
          </a:xfrm>
        </p:grpSpPr>
        <p:sp>
          <p:nvSpPr>
            <p:cNvPr id="101" name="Freeform 100"/>
            <p:cNvSpPr/>
            <p:nvPr>
              <p:custDataLst>
                <p:tags r:id="rId65"/>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2" name="Text Box 11"/>
            <p:cNvSpPr txBox="1">
              <a:spLocks noChangeArrowheads="1"/>
            </p:cNvSpPr>
            <p:nvPr>
              <p:custDataLst>
                <p:tags r:id="rId66"/>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04" name="Line 9"/>
          <p:cNvSpPr>
            <a:spLocks noChangeShapeType="1"/>
          </p:cNvSpPr>
          <p:nvPr>
            <p:custDataLst>
              <p:tags r:id="rId49"/>
            </p:custDataLst>
          </p:nvPr>
        </p:nvSpPr>
        <p:spPr bwMode="auto">
          <a:xfrm flipV="1">
            <a:off x="762000" y="3886200"/>
            <a:ext cx="533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cxnSp>
        <p:nvCxnSpPr>
          <p:cNvPr id="110" name="Straight Connector 109"/>
          <p:cNvCxnSpPr/>
          <p:nvPr>
            <p:custDataLst>
              <p:tags r:id="rId50"/>
            </p:custDataLst>
          </p:nvPr>
        </p:nvCxnSpPr>
        <p:spPr>
          <a:xfrm rot="5400000" flipH="1" flipV="1">
            <a:off x="5295900" y="2933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51"/>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03" name="Text Box 29"/>
          <p:cNvSpPr txBox="1">
            <a:spLocks noChangeArrowheads="1"/>
          </p:cNvSpPr>
          <p:nvPr>
            <p:custDataLst>
              <p:tags r:id="rId52"/>
            </p:custDataLst>
          </p:nvPr>
        </p:nvSpPr>
        <p:spPr bwMode="auto">
          <a:xfrm>
            <a:off x="2971800"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05" name="Text Box 29"/>
          <p:cNvSpPr txBox="1">
            <a:spLocks noChangeArrowheads="1"/>
          </p:cNvSpPr>
          <p:nvPr>
            <p:custDataLst>
              <p:tags r:id="rId53"/>
            </p:custDataLst>
          </p:nvPr>
        </p:nvSpPr>
        <p:spPr bwMode="auto">
          <a:xfrm>
            <a:off x="1658160" y="37368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106" name="Text Box 29"/>
          <p:cNvSpPr txBox="1">
            <a:spLocks noChangeArrowheads="1"/>
          </p:cNvSpPr>
          <p:nvPr>
            <p:custDataLst>
              <p:tags r:id="rId54"/>
            </p:custDataLst>
          </p:nvPr>
        </p:nvSpPr>
        <p:spPr bwMode="auto">
          <a:xfrm>
            <a:off x="32004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07" name="Text Box 29"/>
          <p:cNvSpPr txBox="1">
            <a:spLocks noChangeArrowheads="1"/>
          </p:cNvSpPr>
          <p:nvPr>
            <p:custDataLst>
              <p:tags r:id="rId55"/>
            </p:custDataLst>
          </p:nvPr>
        </p:nvSpPr>
        <p:spPr bwMode="auto">
          <a:xfrm>
            <a:off x="34290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08" name="Oval 24"/>
          <p:cNvSpPr>
            <a:spLocks noChangeArrowheads="1"/>
          </p:cNvSpPr>
          <p:nvPr>
            <p:custDataLst>
              <p:tags r:id="rId56"/>
            </p:custDataLst>
          </p:nvPr>
        </p:nvSpPr>
        <p:spPr bwMode="auto">
          <a:xfrm>
            <a:off x="2590800" y="29748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09" name="Rectangle 22"/>
          <p:cNvSpPr>
            <a:spLocks noChangeArrowheads="1"/>
          </p:cNvSpPr>
          <p:nvPr>
            <p:custDataLst>
              <p:tags r:id="rId57"/>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11" name="Text Box 11"/>
          <p:cNvSpPr txBox="1">
            <a:spLocks noChangeArrowheads="1"/>
          </p:cNvSpPr>
          <p:nvPr>
            <p:custDataLst>
              <p:tags r:id="rId58"/>
            </p:custDataLst>
          </p:nvPr>
        </p:nvSpPr>
        <p:spPr bwMode="auto">
          <a:xfrm>
            <a:off x="381000" y="27462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12" name="Rectangle 4"/>
          <p:cNvSpPr>
            <a:spLocks noChangeArrowheads="1"/>
          </p:cNvSpPr>
          <p:nvPr>
            <p:custDataLst>
              <p:tags r:id="rId59"/>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18" name="Text Box 52"/>
          <p:cNvSpPr txBox="1">
            <a:spLocks noChangeArrowheads="1"/>
          </p:cNvSpPr>
          <p:nvPr>
            <p:custDataLst>
              <p:tags r:id="rId60"/>
            </p:custDataLst>
          </p:nvPr>
        </p:nvSpPr>
        <p:spPr bwMode="auto">
          <a:xfrm>
            <a:off x="6096000" y="12222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19" name="Text Box 29"/>
          <p:cNvSpPr txBox="1">
            <a:spLocks noChangeArrowheads="1"/>
          </p:cNvSpPr>
          <p:nvPr>
            <p:custDataLst>
              <p:tags r:id="rId61"/>
            </p:custDataLst>
          </p:nvPr>
        </p:nvSpPr>
        <p:spPr bwMode="auto">
          <a:xfrm>
            <a:off x="1295400" y="11491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20" name="Line 44"/>
          <p:cNvSpPr>
            <a:spLocks noChangeShapeType="1"/>
          </p:cNvSpPr>
          <p:nvPr>
            <p:custDataLst>
              <p:tags r:id="rId62"/>
            </p:custDataLst>
          </p:nvPr>
        </p:nvSpPr>
        <p:spPr bwMode="auto">
          <a:xfrm flipV="1">
            <a:off x="6553200" y="21336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68" name="Line 48"/>
          <p:cNvSpPr>
            <a:spLocks noChangeShapeType="1"/>
          </p:cNvSpPr>
          <p:nvPr>
            <p:custDataLst>
              <p:tags r:id="rId63"/>
            </p:custDataLst>
          </p:nvPr>
        </p:nvSpPr>
        <p:spPr bwMode="auto">
          <a:xfrm flipH="1">
            <a:off x="8305800" y="1600200"/>
            <a:ext cx="3810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69" name="Line 48"/>
          <p:cNvSpPr>
            <a:spLocks noChangeShapeType="1"/>
          </p:cNvSpPr>
          <p:nvPr>
            <p:custDataLst>
              <p:tags r:id="rId64"/>
            </p:custDataLst>
          </p:nvPr>
        </p:nvSpPr>
        <p:spPr bwMode="auto">
          <a:xfrm flipH="1">
            <a:off x="8686800" y="685800"/>
            <a:ext cx="0" cy="91440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0"/>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1"/>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7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84"/>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8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91"/>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70"/>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86"/>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90"/>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89"/>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9"/>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65"/>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88"/>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2249775"/>
                                        </p:tgtEl>
                                        <p:attrNameLst>
                                          <p:attrName>style.visibility</p:attrName>
                                        </p:attrNameLst>
                                      </p:cBhvr>
                                      <p:to>
                                        <p:strVal val="visible"/>
                                      </p:to>
                                    </p:set>
                                  </p:childTnLst>
                                </p:cTn>
                              </p:par>
                              <p:par>
                                <p:cTn id="33" presetID="1" presetClass="exit" presetSubtype="0" fill="hold" grpId="0" nodeType="withEffect">
                                  <p:stCondLst>
                                    <p:cond delay="0"/>
                                  </p:stCondLst>
                                  <p:childTnLst>
                                    <p:set>
                                      <p:cBhvr>
                                        <p:cTn id="34" dur="1" fill="hold">
                                          <p:stCondLst>
                                            <p:cond delay="0"/>
                                          </p:stCondLst>
                                        </p:cTn>
                                        <p:tgtEl>
                                          <p:spTgt spid="69"/>
                                        </p:tgtEl>
                                        <p:attrNameLst>
                                          <p:attrName>style.visibility</p:attrName>
                                        </p:attrNameLst>
                                      </p:cBhvr>
                                      <p:to>
                                        <p:strVal val="hidden"/>
                                      </p:to>
                                    </p:set>
                                  </p:childTnLst>
                                </p:cTn>
                              </p:par>
                              <p:par>
                                <p:cTn id="35" presetID="1" presetClass="exit" presetSubtype="0" fill="hold" grpId="0" nodeType="withEffect">
                                  <p:stCondLst>
                                    <p:cond delay="0"/>
                                  </p:stCondLst>
                                  <p:childTnLst>
                                    <p:set>
                                      <p:cBhvr>
                                        <p:cTn id="36" dur="1" fill="hold">
                                          <p:stCondLst>
                                            <p:cond delay="0"/>
                                          </p:stCondLst>
                                        </p:cTn>
                                        <p:tgtEl>
                                          <p:spTgt spid="6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49775" grpId="0" animBg="1"/>
      <p:bldP spid="78" grpId="0" animBg="1"/>
      <p:bldP spid="80" grpId="0" animBg="1"/>
      <p:bldP spid="81" grpId="0" animBg="1"/>
      <p:bldP spid="84" grpId="0" animBg="1"/>
      <p:bldP spid="85" grpId="0"/>
      <p:bldP spid="86" grpId="0" animBg="1"/>
      <p:bldP spid="88" grpId="0" animBg="1"/>
      <p:bldP spid="89" grpId="0" animBg="1"/>
      <p:bldP spid="90" grpId="0" animBg="1"/>
      <p:bldP spid="91" grpId="0" animBg="1"/>
      <p:bldP spid="129" grpId="0" animBg="1"/>
      <p:bldP spid="165" grpId="0" animBg="1"/>
      <p:bldP spid="170" grpId="0" animBg="1"/>
      <p:bldP spid="68" grpId="0" animBg="1"/>
      <p:bldP spid="69"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US" dirty="0" smtClean="0"/>
              <a:t>Example</a:t>
            </a:r>
            <a:endParaRPr lang="en-US" dirty="0"/>
          </a:p>
        </p:txBody>
      </p:sp>
      <p:sp>
        <p:nvSpPr>
          <p:cNvPr id="2296835" name="Rectangle 3"/>
          <p:cNvSpPr>
            <a:spLocks noGrp="1" noChangeArrowheads="1"/>
          </p:cNvSpPr>
          <p:nvPr>
            <p:ph idx="1"/>
            <p:custDataLst>
              <p:tags r:id="rId2"/>
            </p:custDataLst>
          </p:nvPr>
        </p:nvSpPr>
        <p:spPr>
          <a:xfrm>
            <a:off x="228600" y="1143000"/>
            <a:ext cx="8686800" cy="5791200"/>
          </a:xfrm>
        </p:spPr>
        <p:txBody>
          <a:bodyPr>
            <a:noAutofit/>
          </a:bodyPr>
          <a:lstStyle/>
          <a:p>
            <a:endParaRPr lang="en-US" sz="2800" dirty="0" smtClean="0">
              <a:latin typeface="Consolas" pitchFamily="49" charset="0"/>
            </a:endParaRPr>
          </a:p>
          <a:p>
            <a:r>
              <a:rPr lang="en-US" sz="2800" dirty="0" err="1" smtClean="0">
                <a:latin typeface="Consolas" pitchFamily="49" charset="0"/>
              </a:rPr>
              <a:t>int</a:t>
            </a:r>
            <a:r>
              <a:rPr lang="en-US" sz="2800" dirty="0" smtClean="0">
                <a:latin typeface="Consolas" pitchFamily="49" charset="0"/>
              </a:rPr>
              <a:t> h, A[];</a:t>
            </a:r>
          </a:p>
          <a:p>
            <a:r>
              <a:rPr lang="en-US" sz="2800" dirty="0" smtClean="0">
                <a:latin typeface="Consolas" pitchFamily="49" charset="0"/>
              </a:rPr>
              <a:t>A[12</a:t>
            </a:r>
            <a:r>
              <a:rPr lang="en-US" sz="2800" dirty="0">
                <a:latin typeface="Consolas" pitchFamily="49" charset="0"/>
              </a:rPr>
              <a:t>] = h + A[8</a:t>
            </a:r>
            <a:r>
              <a:rPr lang="en-US" sz="2800" dirty="0" smtClean="0">
                <a:latin typeface="Consolas" pitchFamily="49" charset="0"/>
              </a:rPr>
              <a:t>];</a:t>
            </a:r>
            <a:endParaRPr lang="en-US" sz="2800" dirty="0">
              <a:latin typeface="Consolas" pitchFamily="49" charset="0"/>
            </a:endParaRP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lstStyle/>
          <a:p>
            <a:r>
              <a:rPr lang="en-US" dirty="0" smtClean="0"/>
              <a:t>Memory Layout</a:t>
            </a:r>
            <a:endParaRPr lang="en-US" dirty="0"/>
          </a:p>
        </p:txBody>
      </p:sp>
      <p:sp>
        <p:nvSpPr>
          <p:cNvPr id="5" name="Content Placeholder 4"/>
          <p:cNvSpPr>
            <a:spLocks noGrp="1"/>
          </p:cNvSpPr>
          <p:nvPr>
            <p:ph idx="1"/>
            <p:custDataLst>
              <p:tags r:id="rId2"/>
            </p:custDataLst>
          </p:nvPr>
        </p:nvSpPr>
        <p:spPr>
          <a:xfrm>
            <a:off x="228600" y="533400"/>
            <a:ext cx="5257800" cy="6172200"/>
          </a:xfrm>
        </p:spPr>
        <p:txBody>
          <a:bodyPr/>
          <a:lstStyle/>
          <a:p>
            <a:r>
              <a:rPr lang="en-US" dirty="0" smtClean="0">
                <a:solidFill>
                  <a:schemeClr val="accent1"/>
                </a:solidFill>
              </a:rPr>
              <a:t>Examples:</a:t>
            </a:r>
          </a:p>
          <a:p>
            <a:r>
              <a:rPr lang="en-US" dirty="0" smtClean="0"/>
              <a:t>	# r5 contains 0x5</a:t>
            </a:r>
            <a:br>
              <a:rPr lang="en-US" dirty="0" smtClean="0"/>
            </a:br>
            <a:r>
              <a:rPr lang="en-US" dirty="0" err="1" smtClean="0"/>
              <a:t>sb</a:t>
            </a:r>
            <a:r>
              <a:rPr lang="en-US" dirty="0" smtClean="0"/>
              <a:t> r5, 2(r0)</a:t>
            </a:r>
            <a:br>
              <a:rPr lang="en-US" dirty="0" smtClean="0"/>
            </a:br>
            <a:r>
              <a:rPr lang="en-US" dirty="0" smtClean="0"/>
              <a:t>lb r6, 2(r0)</a:t>
            </a:r>
            <a:br>
              <a:rPr lang="en-US" dirty="0" smtClean="0"/>
            </a:br>
            <a:r>
              <a:rPr lang="en-US" dirty="0" smtClean="0"/>
              <a:t/>
            </a:r>
            <a:br>
              <a:rPr lang="en-US" dirty="0" smtClean="0"/>
            </a:br>
            <a:r>
              <a:rPr lang="en-US" dirty="0" smtClean="0"/>
              <a:t>sw r5, 8(r0)</a:t>
            </a:r>
            <a:br>
              <a:rPr lang="en-US" dirty="0" smtClean="0"/>
            </a:br>
            <a:r>
              <a:rPr lang="en-US" dirty="0" smtClean="0"/>
              <a:t>lb r7, 8(r0)</a:t>
            </a:r>
            <a:br>
              <a:rPr lang="en-US" dirty="0" smtClean="0"/>
            </a:br>
            <a:r>
              <a:rPr lang="en-US" dirty="0" smtClean="0"/>
              <a:t>lb r8, 11(r0)</a:t>
            </a:r>
            <a:br>
              <a:rPr lang="en-US" dirty="0" smtClean="0"/>
            </a:br>
            <a:endParaRPr lang="en-US" dirty="0" smtClean="0"/>
          </a:p>
        </p:txBody>
      </p:sp>
      <p:graphicFrame>
        <p:nvGraphicFramePr>
          <p:cNvPr id="4" name="Table 3"/>
          <p:cNvGraphicFramePr>
            <a:graphicFrameLocks noGrp="1"/>
          </p:cNvGraphicFramePr>
          <p:nvPr>
            <p:custDataLst>
              <p:tags r:id="rId3"/>
            </p:custDataLst>
            <p:extLst>
              <p:ext uri="{D42A27DB-BD31-4B8C-83A1-F6EECF244321}">
                <p14:modId xmlns:p14="http://schemas.microsoft.com/office/powerpoint/2010/main" val="2713835305"/>
              </p:ext>
            </p:extLst>
          </p:nvPr>
        </p:nvGraphicFramePr>
        <p:xfrm>
          <a:off x="5410200" y="457200"/>
          <a:ext cx="3276600" cy="6400800"/>
        </p:xfrm>
        <a:graphic>
          <a:graphicData uri="http://schemas.openxmlformats.org/drawingml/2006/table">
            <a:tbl>
              <a:tblPr firstRow="1" bandRow="1">
                <a:tableStyleId>{5C22544A-7EE6-4342-B048-85BDC9FD1C3A}</a:tableStyleId>
              </a:tblPr>
              <a:tblGrid>
                <a:gridCol w="1402870"/>
                <a:gridCol w="1873730"/>
              </a:tblGrid>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0x00000000</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0x00000001</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0x00000002</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0x00000003</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0x00000004</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0x00000005</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0x00000006</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0x00000007</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0x00000008</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0x00000009</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0x0000000a</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69997">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0x0000000b</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r h="375073">
                <a:tc>
                  <a:txBody>
                    <a:bodyPr/>
                    <a:lstStyle/>
                    <a:p>
                      <a:pPr algn="r"/>
                      <a:endParaRPr lang="en-US"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l"/>
                      <a:r>
                        <a:rPr lang="en-US" sz="2400" b="0" dirty="0" smtClean="0">
                          <a:solidFill>
                            <a:schemeClr val="bg1"/>
                          </a:solidFill>
                          <a:latin typeface="Consolas" pitchFamily="49" charset="0"/>
                        </a:rPr>
                        <a:t>0xffffffff</a:t>
                      </a:r>
                      <a:endParaRPr lang="en-US" sz="2400" b="0" dirty="0">
                        <a:solidFill>
                          <a:schemeClr val="bg1"/>
                        </a:solidFill>
                        <a:latin typeface="Consolas" pitchFamily="49" charset="0"/>
                      </a:endParaRPr>
                    </a:p>
                  </a:txBody>
                  <a:tcPr>
                    <a:lnL w="28575" cap="flat" cmpd="sng" algn="ctr">
                      <a:solidFill>
                        <a:schemeClr val="bg1"/>
                      </a:solid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Endianness</a:t>
            </a:r>
            <a:endParaRPr lang="en-US" dirty="0"/>
          </a:p>
        </p:txBody>
      </p:sp>
      <p:sp>
        <p:nvSpPr>
          <p:cNvPr id="3" name="Content Placeholder 2"/>
          <p:cNvSpPr>
            <a:spLocks noGrp="1"/>
          </p:cNvSpPr>
          <p:nvPr>
            <p:ph idx="1"/>
            <p:custDataLst>
              <p:tags r:id="rId2"/>
            </p:custDataLst>
          </p:nvPr>
        </p:nvSpPr>
        <p:spPr>
          <a:xfrm>
            <a:off x="228600" y="578160"/>
            <a:ext cx="8686800" cy="533400"/>
          </a:xfrm>
        </p:spPr>
        <p:txBody>
          <a:bodyPr>
            <a:normAutofit/>
          </a:bodyPr>
          <a:lstStyle/>
          <a:p>
            <a:r>
              <a:rPr lang="en-US" sz="2800" dirty="0" smtClean="0"/>
              <a:t>Endianness: 	Ordering of bytes within a memory word</a:t>
            </a:r>
          </a:p>
        </p:txBody>
      </p:sp>
      <p:graphicFrame>
        <p:nvGraphicFramePr>
          <p:cNvPr id="4" name="Table 3"/>
          <p:cNvGraphicFramePr>
            <a:graphicFrameLocks noGrp="1"/>
          </p:cNvGraphicFramePr>
          <p:nvPr>
            <p:custDataLst>
              <p:tags r:id="rId3"/>
            </p:custDataLst>
            <p:extLst>
              <p:ext uri="{D42A27DB-BD31-4B8C-83A1-F6EECF244321}">
                <p14:modId xmlns:p14="http://schemas.microsoft.com/office/powerpoint/2010/main" val="2912143591"/>
              </p:ext>
            </p:extLst>
          </p:nvPr>
        </p:nvGraphicFramePr>
        <p:xfrm>
          <a:off x="2362200" y="1598050"/>
          <a:ext cx="6096000" cy="797560"/>
        </p:xfrm>
        <a:graphic>
          <a:graphicData uri="http://schemas.openxmlformats.org/drawingml/2006/table">
            <a:tbl>
              <a:tblPr>
                <a:tableStyleId>{5C22544A-7EE6-4342-B048-85BDC9FD1C3A}</a:tableStyleId>
              </a:tblPr>
              <a:tblGrid>
                <a:gridCol w="1524000"/>
                <a:gridCol w="1524000"/>
                <a:gridCol w="1524000"/>
                <a:gridCol w="1524000"/>
              </a:tblGrid>
              <a:tr h="370840">
                <a:tc>
                  <a:txBody>
                    <a:bodyPr/>
                    <a:lstStyle/>
                    <a:p>
                      <a:pPr algn="ctr"/>
                      <a:r>
                        <a:rPr lang="en-US" sz="2800" b="0" dirty="0" smtClean="0">
                          <a:solidFill>
                            <a:schemeClr val="accent1"/>
                          </a:solidFill>
                        </a:rPr>
                        <a:t>1000</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1001</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1002</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1003</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7" name="Table 6"/>
          <p:cNvGraphicFramePr>
            <a:graphicFrameLocks noGrp="1"/>
          </p:cNvGraphicFramePr>
          <p:nvPr>
            <p:custDataLst>
              <p:tags r:id="rId4"/>
            </p:custDataLst>
            <p:extLst>
              <p:ext uri="{D42A27DB-BD31-4B8C-83A1-F6EECF244321}">
                <p14:modId xmlns:p14="http://schemas.microsoft.com/office/powerpoint/2010/main" val="90468365"/>
              </p:ext>
            </p:extLst>
          </p:nvPr>
        </p:nvGraphicFramePr>
        <p:xfrm>
          <a:off x="2362200" y="2970840"/>
          <a:ext cx="6096000" cy="426720"/>
        </p:xfrm>
        <a:graphic>
          <a:graphicData uri="http://schemas.openxmlformats.org/drawingml/2006/table">
            <a:tbl>
              <a:tblPr>
                <a:tableStyleId>{5C22544A-7EE6-4342-B048-85BDC9FD1C3A}</a:tableStyleId>
              </a:tblPr>
              <a:tblGrid>
                <a:gridCol w="6096000"/>
              </a:tblGrid>
              <a:tr h="370840">
                <a:tc>
                  <a:txBody>
                    <a:bodyPr/>
                    <a:lstStyle/>
                    <a:p>
                      <a:pPr algn="ctr"/>
                      <a:r>
                        <a:rPr lang="en-US" sz="2800" b="0" dirty="0" smtClean="0">
                          <a:solidFill>
                            <a:schemeClr val="bg1"/>
                          </a:solidFill>
                        </a:rPr>
                        <a:t>0x12345678</a:t>
                      </a:r>
                      <a:endParaRPr lang="en-US" sz="2800" b="0" dirty="0">
                        <a:solidFill>
                          <a:schemeClr val="bg1"/>
                        </a:solidFill>
                      </a:endParaRPr>
                    </a:p>
                  </a:txBody>
                  <a:tcPr marL="0" marR="0" marT="0" marB="0" anchor="ct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8" name="Table 7"/>
          <p:cNvGraphicFramePr>
            <a:graphicFrameLocks noGrp="1"/>
          </p:cNvGraphicFramePr>
          <p:nvPr>
            <p:custDataLst>
              <p:tags r:id="rId5"/>
            </p:custDataLst>
            <p:extLst>
              <p:ext uri="{D42A27DB-BD31-4B8C-83A1-F6EECF244321}">
                <p14:modId xmlns:p14="http://schemas.microsoft.com/office/powerpoint/2010/main" val="1593293248"/>
              </p:ext>
            </p:extLst>
          </p:nvPr>
        </p:nvGraphicFramePr>
        <p:xfrm>
          <a:off x="2362200" y="2493320"/>
          <a:ext cx="6096000" cy="370840"/>
        </p:xfrm>
        <a:graphic>
          <a:graphicData uri="http://schemas.openxmlformats.org/drawingml/2006/table">
            <a:tbl>
              <a:tblPr>
                <a:tableStyleId>{5C22544A-7EE6-4342-B048-85BDC9FD1C3A}</a:tableStyleId>
              </a:tblPr>
              <a:tblGrid>
                <a:gridCol w="1524000"/>
                <a:gridCol w="1524000"/>
                <a:gridCol w="1524000"/>
                <a:gridCol w="1524000"/>
              </a:tblGrid>
              <a:tr h="370840">
                <a:tc gridSpan="2">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b="0" dirty="0">
                        <a:solidFill>
                          <a:schemeClr val="bg1"/>
                        </a:solidFill>
                      </a:endParaRPr>
                    </a:p>
                  </a:txBody>
                  <a:tcP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gridSpan="2">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b="0" dirty="0">
                        <a:solidFill>
                          <a:schemeClr val="bg1"/>
                        </a:solidFill>
                      </a:endParaRPr>
                    </a:p>
                  </a:txBody>
                  <a:tcP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12" name="Rectangle 11"/>
          <p:cNvSpPr/>
          <p:nvPr>
            <p:custDataLst>
              <p:tags r:id="rId6"/>
            </p:custDataLst>
          </p:nvPr>
        </p:nvSpPr>
        <p:spPr>
          <a:xfrm>
            <a:off x="304800" y="3778560"/>
            <a:ext cx="8255530" cy="523220"/>
          </a:xfrm>
          <a:prstGeom prst="rect">
            <a:avLst/>
          </a:prstGeom>
        </p:spPr>
        <p:txBody>
          <a:bodyPr wrap="none">
            <a:spAutoFit/>
          </a:bodyPr>
          <a:lstStyle/>
          <a:p>
            <a:r>
              <a:rPr lang="en-US" sz="2800" dirty="0" smtClean="0">
                <a:solidFill>
                  <a:schemeClr val="accent1"/>
                </a:solidFill>
              </a:rPr>
              <a:t>Big Endian </a:t>
            </a:r>
            <a:r>
              <a:rPr lang="en-US" sz="2800" dirty="0" smtClean="0">
                <a:solidFill>
                  <a:schemeClr val="bg1"/>
                </a:solidFill>
              </a:rPr>
              <a:t>= most significant part first (MIPS, networks)</a:t>
            </a:r>
          </a:p>
        </p:txBody>
      </p:sp>
      <p:sp>
        <p:nvSpPr>
          <p:cNvPr id="13" name="Rectangle 12"/>
          <p:cNvSpPr/>
          <p:nvPr>
            <p:custDataLst>
              <p:tags r:id="rId7"/>
            </p:custDataLst>
          </p:nvPr>
        </p:nvSpPr>
        <p:spPr>
          <a:xfrm>
            <a:off x="304800" y="1035360"/>
            <a:ext cx="7741286" cy="523220"/>
          </a:xfrm>
          <a:prstGeom prst="rect">
            <a:avLst/>
          </a:prstGeom>
        </p:spPr>
        <p:txBody>
          <a:bodyPr wrap="none">
            <a:spAutoFit/>
          </a:bodyPr>
          <a:lstStyle/>
          <a:p>
            <a:r>
              <a:rPr lang="en-US" sz="2800" dirty="0" smtClean="0">
                <a:solidFill>
                  <a:schemeClr val="accent1"/>
                </a:solidFill>
              </a:rPr>
              <a:t>Little Endian </a:t>
            </a:r>
            <a:r>
              <a:rPr lang="en-US" sz="2800" dirty="0" smtClean="0">
                <a:solidFill>
                  <a:schemeClr val="bg1"/>
                </a:solidFill>
              </a:rPr>
              <a:t>= least significant part first (MIPS, x86)</a:t>
            </a:r>
          </a:p>
        </p:txBody>
      </p:sp>
      <p:sp>
        <p:nvSpPr>
          <p:cNvPr id="16" name="Rectangle 15"/>
          <p:cNvSpPr/>
          <p:nvPr>
            <p:custDataLst>
              <p:tags r:id="rId8"/>
            </p:custDataLst>
          </p:nvPr>
        </p:nvSpPr>
        <p:spPr>
          <a:xfrm>
            <a:off x="762000" y="1873560"/>
            <a:ext cx="1629933" cy="523220"/>
          </a:xfrm>
          <a:prstGeom prst="rect">
            <a:avLst/>
          </a:prstGeom>
        </p:spPr>
        <p:txBody>
          <a:bodyPr wrap="none">
            <a:spAutoFit/>
          </a:bodyPr>
          <a:lstStyle/>
          <a:p>
            <a:r>
              <a:rPr lang="en-US" sz="2800" dirty="0" smtClean="0">
                <a:solidFill>
                  <a:schemeClr val="bg1"/>
                </a:solidFill>
              </a:rPr>
              <a:t>as 4 bytes</a:t>
            </a:r>
          </a:p>
        </p:txBody>
      </p:sp>
      <p:sp>
        <p:nvSpPr>
          <p:cNvPr id="17" name="Rectangle 16"/>
          <p:cNvSpPr/>
          <p:nvPr>
            <p:custDataLst>
              <p:tags r:id="rId9"/>
            </p:custDataLst>
          </p:nvPr>
        </p:nvSpPr>
        <p:spPr>
          <a:xfrm>
            <a:off x="76200" y="2417140"/>
            <a:ext cx="2288575" cy="523220"/>
          </a:xfrm>
          <a:prstGeom prst="rect">
            <a:avLst/>
          </a:prstGeom>
        </p:spPr>
        <p:txBody>
          <a:bodyPr wrap="none">
            <a:spAutoFit/>
          </a:bodyPr>
          <a:lstStyle/>
          <a:p>
            <a:r>
              <a:rPr lang="en-US" sz="2800" dirty="0" smtClean="0">
                <a:solidFill>
                  <a:schemeClr val="bg1"/>
                </a:solidFill>
              </a:rPr>
              <a:t>as 2 </a:t>
            </a:r>
            <a:r>
              <a:rPr lang="en-US" sz="2800" dirty="0" err="1" smtClean="0">
                <a:solidFill>
                  <a:schemeClr val="bg1"/>
                </a:solidFill>
              </a:rPr>
              <a:t>halfwords</a:t>
            </a:r>
            <a:endParaRPr lang="en-US" sz="2800" dirty="0" smtClean="0">
              <a:solidFill>
                <a:schemeClr val="bg1"/>
              </a:solidFill>
            </a:endParaRPr>
          </a:p>
        </p:txBody>
      </p:sp>
      <p:sp>
        <p:nvSpPr>
          <p:cNvPr id="18" name="Rectangle 17"/>
          <p:cNvSpPr/>
          <p:nvPr>
            <p:custDataLst>
              <p:tags r:id="rId10"/>
            </p:custDataLst>
          </p:nvPr>
        </p:nvSpPr>
        <p:spPr>
          <a:xfrm>
            <a:off x="762000" y="2940360"/>
            <a:ext cx="1595052" cy="523220"/>
          </a:xfrm>
          <a:prstGeom prst="rect">
            <a:avLst/>
          </a:prstGeom>
        </p:spPr>
        <p:txBody>
          <a:bodyPr wrap="none">
            <a:spAutoFit/>
          </a:bodyPr>
          <a:lstStyle/>
          <a:p>
            <a:r>
              <a:rPr lang="en-US" sz="2800" dirty="0" smtClean="0">
                <a:solidFill>
                  <a:schemeClr val="bg1"/>
                </a:solidFill>
              </a:rPr>
              <a:t>as 1 word</a:t>
            </a:r>
          </a:p>
        </p:txBody>
      </p:sp>
      <p:graphicFrame>
        <p:nvGraphicFramePr>
          <p:cNvPr id="22" name="Table 21"/>
          <p:cNvGraphicFramePr>
            <a:graphicFrameLocks noGrp="1"/>
          </p:cNvGraphicFramePr>
          <p:nvPr>
            <p:custDataLst>
              <p:tags r:id="rId11"/>
            </p:custDataLst>
            <p:extLst>
              <p:ext uri="{D42A27DB-BD31-4B8C-83A1-F6EECF244321}">
                <p14:modId xmlns:p14="http://schemas.microsoft.com/office/powerpoint/2010/main" val="869010370"/>
              </p:ext>
            </p:extLst>
          </p:nvPr>
        </p:nvGraphicFramePr>
        <p:xfrm>
          <a:off x="2362200" y="4275230"/>
          <a:ext cx="6096000" cy="797560"/>
        </p:xfrm>
        <a:graphic>
          <a:graphicData uri="http://schemas.openxmlformats.org/drawingml/2006/table">
            <a:tbl>
              <a:tblPr>
                <a:tableStyleId>{5C22544A-7EE6-4342-B048-85BDC9FD1C3A}</a:tableStyleId>
              </a:tblPr>
              <a:tblGrid>
                <a:gridCol w="1524000"/>
                <a:gridCol w="1524000"/>
                <a:gridCol w="1524000"/>
                <a:gridCol w="1524000"/>
              </a:tblGrid>
              <a:tr h="370840">
                <a:tc>
                  <a:txBody>
                    <a:bodyPr/>
                    <a:lstStyle/>
                    <a:p>
                      <a:pPr algn="ctr"/>
                      <a:r>
                        <a:rPr lang="en-US" sz="2800" b="0" dirty="0" smtClean="0">
                          <a:solidFill>
                            <a:schemeClr val="accent1"/>
                          </a:solidFill>
                        </a:rPr>
                        <a:t>1000</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1001</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1002</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800" b="0" dirty="0" smtClean="0">
                          <a:solidFill>
                            <a:schemeClr val="accent1"/>
                          </a:solidFill>
                        </a:rPr>
                        <a:t>1003</a:t>
                      </a:r>
                      <a:endParaRPr lang="en-US" sz="2800" b="0" dirty="0">
                        <a:solidFill>
                          <a:schemeClr val="accent1"/>
                        </a:solidFill>
                      </a:endParaRPr>
                    </a:p>
                  </a:txBody>
                  <a:tcPr marL="0" marR="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23" name="Table 22"/>
          <p:cNvGraphicFramePr>
            <a:graphicFrameLocks noGrp="1"/>
          </p:cNvGraphicFramePr>
          <p:nvPr>
            <p:custDataLst>
              <p:tags r:id="rId12"/>
            </p:custDataLst>
            <p:extLst>
              <p:ext uri="{D42A27DB-BD31-4B8C-83A1-F6EECF244321}">
                <p14:modId xmlns:p14="http://schemas.microsoft.com/office/powerpoint/2010/main" val="1023906193"/>
              </p:ext>
            </p:extLst>
          </p:nvPr>
        </p:nvGraphicFramePr>
        <p:xfrm>
          <a:off x="2362200" y="5648020"/>
          <a:ext cx="6096000" cy="426720"/>
        </p:xfrm>
        <a:graphic>
          <a:graphicData uri="http://schemas.openxmlformats.org/drawingml/2006/table">
            <a:tbl>
              <a:tblPr>
                <a:tableStyleId>{5C22544A-7EE6-4342-B048-85BDC9FD1C3A}</a:tableStyleId>
              </a:tblPr>
              <a:tblGrid>
                <a:gridCol w="6096000"/>
              </a:tblGrid>
              <a:tr h="370840">
                <a:tc>
                  <a:txBody>
                    <a:bodyPr/>
                    <a:lstStyle/>
                    <a:p>
                      <a:pPr algn="ctr"/>
                      <a:r>
                        <a:rPr lang="en-US" sz="2800" b="0" dirty="0" smtClean="0">
                          <a:solidFill>
                            <a:schemeClr val="bg1"/>
                          </a:solidFill>
                        </a:rPr>
                        <a:t>0x12345678</a:t>
                      </a:r>
                      <a:endParaRPr lang="en-US" sz="2800" b="0" dirty="0">
                        <a:solidFill>
                          <a:schemeClr val="bg1"/>
                        </a:solidFill>
                      </a:endParaRPr>
                    </a:p>
                  </a:txBody>
                  <a:tcPr marL="0" marR="0" marT="0" marB="0" anchor="ct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24" name="Table 23"/>
          <p:cNvGraphicFramePr>
            <a:graphicFrameLocks noGrp="1"/>
          </p:cNvGraphicFramePr>
          <p:nvPr>
            <p:custDataLst>
              <p:tags r:id="rId13"/>
            </p:custDataLst>
            <p:extLst>
              <p:ext uri="{D42A27DB-BD31-4B8C-83A1-F6EECF244321}">
                <p14:modId xmlns:p14="http://schemas.microsoft.com/office/powerpoint/2010/main" val="642317729"/>
              </p:ext>
            </p:extLst>
          </p:nvPr>
        </p:nvGraphicFramePr>
        <p:xfrm>
          <a:off x="2362200" y="5170500"/>
          <a:ext cx="6096000" cy="370840"/>
        </p:xfrm>
        <a:graphic>
          <a:graphicData uri="http://schemas.openxmlformats.org/drawingml/2006/table">
            <a:tbl>
              <a:tblPr>
                <a:tableStyleId>{5C22544A-7EE6-4342-B048-85BDC9FD1C3A}</a:tableStyleId>
              </a:tblPr>
              <a:tblGrid>
                <a:gridCol w="1524000"/>
                <a:gridCol w="1524000"/>
                <a:gridCol w="1524000"/>
                <a:gridCol w="1524000"/>
              </a:tblGrid>
              <a:tr h="370840">
                <a:tc gridSpan="2">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b="0" dirty="0">
                        <a:solidFill>
                          <a:schemeClr val="bg1"/>
                        </a:solidFill>
                      </a:endParaRPr>
                    </a:p>
                  </a:txBody>
                  <a:tcP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gridSpan="2">
                  <a:txBody>
                    <a:bodyPr/>
                    <a:lstStyle/>
                    <a:p>
                      <a:endParaRPr lang="en-US" b="0" dirty="0">
                        <a:solidFill>
                          <a:schemeClr val="bg1"/>
                        </a:solidFill>
                      </a:endParaRPr>
                    </a:p>
                  </a:txBody>
                  <a:tcPr>
                    <a:lnL w="28575" cap="flat" cmpd="sng" algn="ctr">
                      <a:solidFill>
                        <a:schemeClr val="bg1"/>
                      </a:solidFill>
                      <a:prstDash val="solid"/>
                      <a:round/>
                      <a:headEnd type="none" w="med" len="med"/>
                      <a:tailEnd type="none" w="med" len="med"/>
                    </a:lnL>
                    <a:lnR w="285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b="0" dirty="0">
                        <a:solidFill>
                          <a:schemeClr val="bg1"/>
                        </a:solidFill>
                      </a:endParaRPr>
                    </a:p>
                  </a:txBody>
                  <a:tcP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25" name="Rectangle 24"/>
          <p:cNvSpPr/>
          <p:nvPr>
            <p:custDataLst>
              <p:tags r:id="rId14"/>
            </p:custDataLst>
          </p:nvPr>
        </p:nvSpPr>
        <p:spPr>
          <a:xfrm>
            <a:off x="762000" y="4550740"/>
            <a:ext cx="1629933" cy="523220"/>
          </a:xfrm>
          <a:prstGeom prst="rect">
            <a:avLst/>
          </a:prstGeom>
        </p:spPr>
        <p:txBody>
          <a:bodyPr wrap="none">
            <a:spAutoFit/>
          </a:bodyPr>
          <a:lstStyle/>
          <a:p>
            <a:r>
              <a:rPr lang="en-US" sz="2800" dirty="0" smtClean="0">
                <a:solidFill>
                  <a:schemeClr val="bg1"/>
                </a:solidFill>
              </a:rPr>
              <a:t>as 4 bytes</a:t>
            </a:r>
          </a:p>
        </p:txBody>
      </p:sp>
      <p:sp>
        <p:nvSpPr>
          <p:cNvPr id="26" name="Rectangle 25"/>
          <p:cNvSpPr/>
          <p:nvPr>
            <p:custDataLst>
              <p:tags r:id="rId15"/>
            </p:custDataLst>
          </p:nvPr>
        </p:nvSpPr>
        <p:spPr>
          <a:xfrm>
            <a:off x="76200" y="5094320"/>
            <a:ext cx="2288575" cy="523220"/>
          </a:xfrm>
          <a:prstGeom prst="rect">
            <a:avLst/>
          </a:prstGeom>
        </p:spPr>
        <p:txBody>
          <a:bodyPr wrap="none">
            <a:spAutoFit/>
          </a:bodyPr>
          <a:lstStyle/>
          <a:p>
            <a:r>
              <a:rPr lang="en-US" sz="2800" dirty="0" smtClean="0">
                <a:solidFill>
                  <a:schemeClr val="bg1"/>
                </a:solidFill>
              </a:rPr>
              <a:t>as 2 </a:t>
            </a:r>
            <a:r>
              <a:rPr lang="en-US" sz="2800" dirty="0" err="1" smtClean="0">
                <a:solidFill>
                  <a:schemeClr val="bg1"/>
                </a:solidFill>
              </a:rPr>
              <a:t>halfwords</a:t>
            </a:r>
            <a:endParaRPr lang="en-US" sz="2800" dirty="0" smtClean="0">
              <a:solidFill>
                <a:schemeClr val="bg1"/>
              </a:solidFill>
            </a:endParaRPr>
          </a:p>
        </p:txBody>
      </p:sp>
      <p:sp>
        <p:nvSpPr>
          <p:cNvPr id="27" name="Rectangle 26"/>
          <p:cNvSpPr/>
          <p:nvPr>
            <p:custDataLst>
              <p:tags r:id="rId16"/>
            </p:custDataLst>
          </p:nvPr>
        </p:nvSpPr>
        <p:spPr>
          <a:xfrm>
            <a:off x="762000" y="5617540"/>
            <a:ext cx="1595052" cy="523220"/>
          </a:xfrm>
          <a:prstGeom prst="rect">
            <a:avLst/>
          </a:prstGeom>
        </p:spPr>
        <p:txBody>
          <a:bodyPr wrap="none">
            <a:spAutoFit/>
          </a:bodyPr>
          <a:lstStyle/>
          <a:p>
            <a:r>
              <a:rPr lang="en-US" sz="2800" dirty="0" smtClean="0">
                <a:solidFill>
                  <a:schemeClr val="bg1"/>
                </a:solidFill>
              </a:rPr>
              <a:t>as 1 word</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itle 13"/>
          <p:cNvSpPr>
            <a:spLocks noGrp="1"/>
          </p:cNvSpPr>
          <p:nvPr>
            <p:ph type="title"/>
            <p:custDataLst>
              <p:tags r:id="rId1"/>
            </p:custDataLst>
          </p:nvPr>
        </p:nvSpPr>
        <p:spPr>
          <a:xfrm>
            <a:off x="1143000" y="0"/>
            <a:ext cx="7086600" cy="609600"/>
          </a:xfrm>
        </p:spPr>
        <p:txBody>
          <a:bodyPr/>
          <a:lstStyle/>
          <a:p>
            <a:r>
              <a:rPr lang="en-GB" dirty="0" smtClean="0"/>
              <a:t>Control Flow: Absolute Jump</a:t>
            </a:r>
            <a:endParaRPr lang="en-US" dirty="0"/>
          </a:p>
        </p:txBody>
      </p:sp>
      <p:sp>
        <p:nvSpPr>
          <p:cNvPr id="2276355" name="Rectangle 3"/>
          <p:cNvSpPr>
            <a:spLocks noGrp="1" noChangeArrowheads="1"/>
          </p:cNvSpPr>
          <p:nvPr>
            <p:ph idx="1"/>
            <p:custDataLst>
              <p:tags r:id="rId2"/>
            </p:custDataLst>
          </p:nvPr>
        </p:nvSpPr>
        <p:spPr>
          <a:xfrm>
            <a:off x="228600" y="3429000"/>
            <a:ext cx="8686800" cy="2895600"/>
          </a:xfrm>
          <a:ln/>
        </p:spPr>
        <p:txBody>
          <a:bodyPr lIns="0" tIns="0" rIns="0" bIns="0">
            <a:noAutofit/>
          </a:bodyPr>
          <a:lstStyle/>
          <a:p>
            <a:pPr marL="339725" indent="-339725" defTabSz="457200">
              <a:lnSpc>
                <a:spcPct val="8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800" dirty="0" smtClean="0">
                <a:solidFill>
                  <a:schemeClr val="accent1"/>
                </a:solidFill>
              </a:rPr>
              <a:t>Absolute addressing for jumps</a:t>
            </a:r>
            <a:endParaRPr lang="en-GB" sz="1800" dirty="0">
              <a:solidFill>
                <a:schemeClr val="accent1"/>
              </a:solidFill>
            </a:endParaRPr>
          </a:p>
          <a:p>
            <a:pPr marL="739775" lvl="1" indent="-282575" defTabSz="457200">
              <a:lnSpc>
                <a:spcPct val="8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Jump </a:t>
            </a:r>
            <a:r>
              <a:rPr lang="en-GB" sz="2400" dirty="0"/>
              <a:t>from </a:t>
            </a:r>
            <a:r>
              <a:rPr lang="en-GB" sz="2400" dirty="0" smtClean="0"/>
              <a:t>0x30000000 to 0x20000000?  </a:t>
            </a:r>
            <a:r>
              <a:rPr lang="en-GB" sz="2400" dirty="0" smtClean="0">
                <a:solidFill>
                  <a:schemeClr val="accent1"/>
                </a:solidFill>
              </a:rPr>
              <a:t>NO </a:t>
            </a:r>
            <a:r>
              <a:rPr lang="en-GB" sz="2400" dirty="0" smtClean="0"/>
              <a:t>        Reverse? </a:t>
            </a:r>
            <a:r>
              <a:rPr lang="en-GB" sz="2400" dirty="0" smtClean="0">
                <a:solidFill>
                  <a:schemeClr val="accent1"/>
                </a:solidFill>
              </a:rPr>
              <a:t>NO</a:t>
            </a:r>
            <a:endParaRPr lang="en-GB" sz="2400" dirty="0">
              <a:solidFill>
                <a:schemeClr val="accent1"/>
              </a:solidFill>
            </a:endParaRPr>
          </a:p>
          <a:p>
            <a:pPr marL="1198562" lvl="2" indent="-282575" defTabSz="457200">
              <a:lnSpc>
                <a:spcPct val="8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000" dirty="0" smtClean="0"/>
              <a:t>But: Jumps from 0x2FFFFFFF to 0x3xxxxxxx </a:t>
            </a:r>
            <a:r>
              <a:rPr lang="en-GB" sz="2000" dirty="0" smtClean="0">
                <a:solidFill>
                  <a:schemeClr val="accent1"/>
                </a:solidFill>
              </a:rPr>
              <a:t>are</a:t>
            </a:r>
            <a:r>
              <a:rPr lang="en-GB" sz="2000" dirty="0" smtClean="0"/>
              <a:t> possible, but not reverse</a:t>
            </a:r>
          </a:p>
          <a:p>
            <a:pPr marL="739775" lvl="1" indent="-282575" defTabSz="457200">
              <a:lnSpc>
                <a:spcPct val="8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Trade-off: out-of-region jumps vs. 32-bit instruction encoding</a:t>
            </a:r>
          </a:p>
          <a:p>
            <a:pPr marL="339725" indent="-339725" defTabSz="457200">
              <a:lnSpc>
                <a:spcPct val="8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endParaRPr lang="en-GB" sz="2800" dirty="0" smtClean="0">
              <a:solidFill>
                <a:schemeClr val="accent1"/>
              </a:solidFill>
            </a:endParaRPr>
          </a:p>
          <a:p>
            <a:pPr marL="339725" indent="-339725" defTabSz="457200">
              <a:lnSpc>
                <a:spcPct val="82000"/>
              </a:lnSpc>
              <a:buSzPct val="147000"/>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800" dirty="0" smtClean="0">
                <a:solidFill>
                  <a:schemeClr val="accent1"/>
                </a:solidFill>
              </a:rPr>
              <a:t>MIPS Quirk:</a:t>
            </a:r>
            <a:endParaRPr lang="en-GB" sz="1800" dirty="0" smtClean="0">
              <a:solidFill>
                <a:schemeClr val="accent1"/>
              </a:solidFill>
            </a:endParaRPr>
          </a:p>
          <a:p>
            <a:pPr marL="739775" lvl="1" indent="-282575" defTabSz="457200">
              <a:lnSpc>
                <a:spcPct val="82000"/>
              </a:lnSpc>
              <a:tabLst>
                <a:tab pos="446088" algn="l"/>
                <a:tab pos="895350" algn="l"/>
                <a:tab pos="1344613" algn="l"/>
                <a:tab pos="1793875" algn="l"/>
                <a:tab pos="2243138" algn="l"/>
                <a:tab pos="2692400" algn="l"/>
                <a:tab pos="3141663" algn="l"/>
                <a:tab pos="3590925" algn="l"/>
                <a:tab pos="4040188" algn="l"/>
                <a:tab pos="4489450" algn="l"/>
                <a:tab pos="4938713" algn="l"/>
                <a:tab pos="5387975" algn="l"/>
                <a:tab pos="5837238" algn="l"/>
                <a:tab pos="6286500" algn="l"/>
                <a:tab pos="6735763" algn="l"/>
                <a:tab pos="7185025" algn="l"/>
                <a:tab pos="7634288" algn="l"/>
                <a:tab pos="8083550" algn="l"/>
                <a:tab pos="8532813" algn="l"/>
                <a:tab pos="8982075" algn="l"/>
              </a:tabLst>
            </a:pPr>
            <a:r>
              <a:rPr lang="en-GB" sz="2400" dirty="0" smtClean="0"/>
              <a:t>jump targets computed using </a:t>
            </a:r>
            <a:r>
              <a:rPr lang="en-GB" sz="2400" i="1" dirty="0" smtClean="0">
                <a:solidFill>
                  <a:srgbClr val="FFFF00"/>
                </a:solidFill>
              </a:rPr>
              <a:t>already incremented</a:t>
            </a:r>
            <a:r>
              <a:rPr lang="en-GB" sz="2400" dirty="0" smtClean="0">
                <a:solidFill>
                  <a:srgbClr val="FFFF00"/>
                </a:solidFill>
              </a:rPr>
              <a:t> </a:t>
            </a:r>
            <a:r>
              <a:rPr lang="en-GB" sz="2400" dirty="0" smtClean="0"/>
              <a:t>PC </a:t>
            </a:r>
            <a:endParaRPr lang="en-GB" sz="2400" dirty="0"/>
          </a:p>
        </p:txBody>
      </p:sp>
      <p:graphicFrame>
        <p:nvGraphicFramePr>
          <p:cNvPr id="15" name="Table 14"/>
          <p:cNvGraphicFramePr>
            <a:graphicFrameLocks noGrp="1"/>
          </p:cNvGraphicFramePr>
          <p:nvPr>
            <p:custDataLst>
              <p:tags r:id="rId3"/>
            </p:custDataLst>
            <p:extLst>
              <p:ext uri="{D42A27DB-BD31-4B8C-83A1-F6EECF244321}">
                <p14:modId xmlns:p14="http://schemas.microsoft.com/office/powerpoint/2010/main" val="2481764220"/>
              </p:ext>
            </p:extLst>
          </p:nvPr>
        </p:nvGraphicFramePr>
        <p:xfrm>
          <a:off x="304800" y="2286000"/>
          <a:ext cx="8458200" cy="914400"/>
        </p:xfrm>
        <a:graphic>
          <a:graphicData uri="http://schemas.openxmlformats.org/drawingml/2006/table">
            <a:tbl>
              <a:tblPr firstRow="1" bandRow="1">
                <a:tableStyleId>{5C22544A-7EE6-4342-B048-85BDC9FD1C3A}</a:tableStyleId>
              </a:tblPr>
              <a:tblGrid>
                <a:gridCol w="1192823"/>
                <a:gridCol w="2803031"/>
                <a:gridCol w="4462346"/>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0x2</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J  target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PC = target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16" name="Group 4"/>
          <p:cNvGraphicFramePr>
            <a:graphicFrameLocks noGrp="1"/>
          </p:cNvGraphicFramePr>
          <p:nvPr>
            <p:custDataLst>
              <p:tags r:id="rId4"/>
            </p:custDataLst>
            <p:extLst>
              <p:ext uri="{D42A27DB-BD31-4B8C-83A1-F6EECF244321}">
                <p14:modId xmlns:p14="http://schemas.microsoft.com/office/powerpoint/2010/main" val="1514060058"/>
              </p:ext>
            </p:extLst>
          </p:nvPr>
        </p:nvGraphicFramePr>
        <p:xfrm>
          <a:off x="914400" y="1066800"/>
          <a:ext cx="6248400" cy="1157580"/>
        </p:xfrm>
        <a:graphic>
          <a:graphicData uri="http://schemas.openxmlformats.org/drawingml/2006/table">
            <a:tbl>
              <a:tblPr/>
              <a:tblGrid>
                <a:gridCol w="1143000"/>
                <a:gridCol w="5105400"/>
              </a:tblGrid>
              <a:tr h="1080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immediate</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n-lt"/>
                        </a:rPr>
                        <a:t>26 bits</a:t>
                      </a:r>
                      <a:endParaRPr lang="en-US" sz="2400" dirty="0">
                        <a:solidFill>
                          <a:schemeClr val="bg1"/>
                        </a:solidFill>
                        <a:latin typeface="+mn-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7" name="Rectangle 16"/>
          <p:cNvSpPr/>
          <p:nvPr>
            <p:custDataLst>
              <p:tags r:id="rId5"/>
            </p:custDataLst>
          </p:nvPr>
        </p:nvSpPr>
        <p:spPr>
          <a:xfrm>
            <a:off x="838200" y="609600"/>
            <a:ext cx="6494085" cy="523220"/>
          </a:xfrm>
          <a:prstGeom prst="rect">
            <a:avLst/>
          </a:prstGeom>
        </p:spPr>
        <p:txBody>
          <a:bodyPr wrap="none">
            <a:spAutoFit/>
          </a:bodyPr>
          <a:lstStyle/>
          <a:p>
            <a:r>
              <a:rPr lang="en-US" sz="2800" dirty="0" smtClean="0">
                <a:solidFill>
                  <a:srgbClr val="FFFF00"/>
                </a:solidFill>
                <a:latin typeface="Consolas" pitchFamily="49" charset="0"/>
              </a:rPr>
              <a:t>000010</a:t>
            </a:r>
            <a:r>
              <a:rPr lang="en-US" sz="2800" dirty="0" smtClean="0">
                <a:solidFill>
                  <a:srgbClr val="FFFFFF"/>
                </a:solidFill>
                <a:latin typeface="Consolas" pitchFamily="49" charset="0"/>
              </a:rPr>
              <a:t>101000010010000110</a:t>
            </a:r>
            <a:r>
              <a:rPr lang="en-US" sz="2800" dirty="0" smtClean="0">
                <a:solidFill>
                  <a:schemeClr val="bg1"/>
                </a:solidFill>
                <a:latin typeface="Consolas" pitchFamily="49" charset="0"/>
              </a:rPr>
              <a:t>00000011</a:t>
            </a:r>
            <a:endParaRPr lang="en-US" sz="2800" dirty="0">
              <a:solidFill>
                <a:schemeClr val="bg1"/>
              </a:solidFill>
            </a:endParaRPr>
          </a:p>
        </p:txBody>
      </p:sp>
      <p:sp>
        <p:nvSpPr>
          <p:cNvPr id="7" name="Rounded Rectangular Callout 6"/>
          <p:cNvSpPr/>
          <p:nvPr>
            <p:custDataLst>
              <p:tags r:id="rId6"/>
            </p:custDataLst>
          </p:nvPr>
        </p:nvSpPr>
        <p:spPr>
          <a:xfrm>
            <a:off x="7924800" y="1371600"/>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J-Type</a:t>
            </a:r>
          </a:p>
        </p:txBody>
      </p:sp>
      <p:graphicFrame>
        <p:nvGraphicFramePr>
          <p:cNvPr id="8" name="Table 7"/>
          <p:cNvGraphicFramePr>
            <a:graphicFrameLocks noGrp="1"/>
          </p:cNvGraphicFramePr>
          <p:nvPr>
            <p:custDataLst>
              <p:tags r:id="rId7"/>
            </p:custDataLst>
            <p:extLst>
              <p:ext uri="{D42A27DB-BD31-4B8C-83A1-F6EECF244321}">
                <p14:modId xmlns:p14="http://schemas.microsoft.com/office/powerpoint/2010/main" val="2676077139"/>
              </p:ext>
            </p:extLst>
          </p:nvPr>
        </p:nvGraphicFramePr>
        <p:xfrm>
          <a:off x="304800" y="2286000"/>
          <a:ext cx="8458200" cy="914400"/>
        </p:xfrm>
        <a:graphic>
          <a:graphicData uri="http://schemas.openxmlformats.org/drawingml/2006/table">
            <a:tbl>
              <a:tblPr firstRow="1" bandRow="1">
                <a:tableStyleId>{5C22544A-7EE6-4342-B048-85BDC9FD1C3A}</a:tableStyleId>
              </a:tblPr>
              <a:tblGrid>
                <a:gridCol w="1192823"/>
                <a:gridCol w="2803031"/>
                <a:gridCol w="4462346"/>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0x2</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J  target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PC = target</a:t>
                      </a:r>
                      <a:r>
                        <a:rPr lang="en-US" sz="2400" baseline="0" dirty="0" smtClean="0">
                          <a:solidFill>
                            <a:schemeClr val="bg1"/>
                          </a:solidFill>
                        </a:rPr>
                        <a:t> || 00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bl>
          </a:graphicData>
        </a:graphic>
      </p:graphicFrame>
      <p:graphicFrame>
        <p:nvGraphicFramePr>
          <p:cNvPr id="9" name="Table 8"/>
          <p:cNvGraphicFramePr>
            <a:graphicFrameLocks noGrp="1"/>
          </p:cNvGraphicFramePr>
          <p:nvPr>
            <p:custDataLst>
              <p:tags r:id="rId8"/>
            </p:custDataLst>
            <p:extLst>
              <p:ext uri="{D42A27DB-BD31-4B8C-83A1-F6EECF244321}">
                <p14:modId xmlns:p14="http://schemas.microsoft.com/office/powerpoint/2010/main" val="1548762372"/>
              </p:ext>
            </p:extLst>
          </p:nvPr>
        </p:nvGraphicFramePr>
        <p:xfrm>
          <a:off x="304800" y="2286000"/>
          <a:ext cx="8458200" cy="914400"/>
        </p:xfrm>
        <a:graphic>
          <a:graphicData uri="http://schemas.openxmlformats.org/drawingml/2006/table">
            <a:tbl>
              <a:tblPr firstRow="1" bandRow="1">
                <a:tableStyleId>{5C22544A-7EE6-4342-B048-85BDC9FD1C3A}</a:tableStyleId>
              </a:tblPr>
              <a:tblGrid>
                <a:gridCol w="1192823"/>
                <a:gridCol w="2803031"/>
                <a:gridCol w="4462346"/>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solidFill>
                      <a:schemeClr val="tx1"/>
                    </a:solidFill>
                  </a:tcPr>
                </a:tc>
              </a:tr>
              <a:tr h="370840">
                <a:tc>
                  <a:txBody>
                    <a:bodyPr/>
                    <a:lstStyle/>
                    <a:p>
                      <a:r>
                        <a:rPr lang="en-US" sz="2400" dirty="0" smtClean="0">
                          <a:solidFill>
                            <a:schemeClr val="bg1"/>
                          </a:solidFill>
                        </a:rPr>
                        <a:t>0x2</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J  target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c>
                  <a:txBody>
                    <a:bodyPr/>
                    <a:lstStyle/>
                    <a:p>
                      <a:r>
                        <a:rPr lang="en-US" sz="2400" dirty="0" smtClean="0">
                          <a:solidFill>
                            <a:schemeClr val="bg1"/>
                          </a:solidFill>
                        </a:rPr>
                        <a:t>PC = (PC+4)</a:t>
                      </a:r>
                      <a:r>
                        <a:rPr lang="en-US" sz="2400" baseline="-25000" dirty="0" smtClean="0">
                          <a:solidFill>
                            <a:schemeClr val="bg1"/>
                          </a:solidFill>
                        </a:rPr>
                        <a:t>32..29</a:t>
                      </a:r>
                      <a:r>
                        <a:rPr lang="en-US" sz="2400" baseline="0" dirty="0" smtClean="0">
                          <a:solidFill>
                            <a:schemeClr val="bg1"/>
                          </a:solidFill>
                        </a:rPr>
                        <a:t> || </a:t>
                      </a:r>
                      <a:r>
                        <a:rPr lang="en-US" sz="2400" dirty="0" smtClean="0">
                          <a:solidFill>
                            <a:schemeClr val="bg1"/>
                          </a:solidFill>
                        </a:rPr>
                        <a:t>target</a:t>
                      </a:r>
                      <a:r>
                        <a:rPr lang="en-US" sz="2400" baseline="0" dirty="0" smtClean="0">
                          <a:solidFill>
                            <a:schemeClr val="bg1"/>
                          </a:solidFill>
                        </a:rPr>
                        <a:t> || 00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solidFill>
                      <a:schemeClr val="tx1"/>
                    </a:solidFill>
                  </a:tcPr>
                </a:tc>
              </a:tr>
            </a:tbl>
          </a:graphicData>
        </a:graphic>
      </p:graphicFrame>
      <p:sp>
        <p:nvSpPr>
          <p:cNvPr id="21506" name="Comment 2"/>
          <p:cNvSpPr>
            <a:spLocks noRot="1" noChangeAspect="1" noEditPoints="1" noChangeArrowheads="1" noChangeShapeType="1" noTextEdit="1"/>
          </p:cNvSpPr>
          <p:nvPr>
            <p:custDataLst>
              <p:tags r:id="rId9"/>
            </p:custDataLst>
          </p:nvPr>
        </p:nvSpPr>
        <p:spPr bwMode="auto">
          <a:xfrm>
            <a:off x="8636000" y="1317625"/>
            <a:ext cx="7938" cy="1588"/>
          </a:xfrm>
          <a:custGeom>
            <a:avLst/>
            <a:gdLst>
              <a:gd name="T0" fmla="+- 0 24010 23988"/>
              <a:gd name="T1" fmla="*/ T0 w 23"/>
              <a:gd name="T2" fmla="+- 0 2389 2389"/>
              <a:gd name="T3" fmla="*/ 2389 h 6"/>
              <a:gd name="T4" fmla="+- 0 24003 23988"/>
              <a:gd name="T5" fmla="*/ T4 w 23"/>
              <a:gd name="T6" fmla="+- 0 2391 2389"/>
              <a:gd name="T7" fmla="*/ 2391 h 6"/>
              <a:gd name="T8" fmla="+- 0 23995 23988"/>
              <a:gd name="T9" fmla="*/ T8 w 23"/>
              <a:gd name="T10" fmla="+- 0 2392 2389"/>
              <a:gd name="T11" fmla="*/ 2392 h 6"/>
              <a:gd name="T12" fmla="+- 0 23988 23988"/>
              <a:gd name="T13" fmla="*/ T12 w 23"/>
              <a:gd name="T14" fmla="+- 0 2394 2389"/>
              <a:gd name="T15" fmla="*/ 2394 h 6"/>
            </a:gdLst>
            <a:ahLst/>
            <a:cxnLst>
              <a:cxn ang="0">
                <a:pos x="T1" y="T3"/>
              </a:cxn>
              <a:cxn ang="0">
                <a:pos x="T5" y="T7"/>
              </a:cxn>
              <a:cxn ang="0">
                <a:pos x="T9" y="T11"/>
              </a:cxn>
              <a:cxn ang="0">
                <a:pos x="T13" y="T15"/>
              </a:cxn>
            </a:cxnLst>
            <a:rect l="0" t="0" r="r" b="b"/>
            <a:pathLst>
              <a:path w="23" h="6" extrusionOk="0">
                <a:moveTo>
                  <a:pt x="22" y="0"/>
                </a:moveTo>
                <a:cubicBezTo>
                  <a:pt x="15" y="2"/>
                  <a:pt x="7" y="3"/>
                  <a:pt x="0" y="5"/>
                </a:cubicBez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Rectangle 1"/>
          <p:cNvSpPr/>
          <p:nvPr/>
        </p:nvSpPr>
        <p:spPr>
          <a:xfrm>
            <a:off x="6019800" y="3810000"/>
            <a:ext cx="685800" cy="381000"/>
          </a:xfrm>
          <a:prstGeom prst="rect">
            <a:avLst/>
          </a:prstGeom>
          <a:solidFill>
            <a:schemeClr val="tx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8229600" y="3810000"/>
            <a:ext cx="685800" cy="381000"/>
          </a:xfrm>
          <a:prstGeom prst="rect">
            <a:avLst/>
          </a:prstGeom>
          <a:solidFill>
            <a:schemeClr val="tx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6934200" y="3810000"/>
            <a:ext cx="1295400" cy="381000"/>
          </a:xfrm>
          <a:prstGeom prst="rect">
            <a:avLst/>
          </a:prstGeom>
          <a:solidFill>
            <a:schemeClr val="tx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276355">
                                            <p:txEl>
                                              <p:pRg st="0" end="0"/>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276355">
                                            <p:txEl>
                                              <p:pRg st="1" end="1"/>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xit" presetSubtype="0" fill="hold" grpId="0" nodeType="clickEffect">
                                  <p:stCondLst>
                                    <p:cond delay="0"/>
                                  </p:stCondLst>
                                  <p:childTnLst>
                                    <p:set>
                                      <p:cBhvr>
                                        <p:cTn id="20" dur="1" fill="hold">
                                          <p:stCondLst>
                                            <p:cond delay="0"/>
                                          </p:stCondLst>
                                        </p:cTn>
                                        <p:tgtEl>
                                          <p:spTgt spid="2"/>
                                        </p:tgtEl>
                                        <p:attrNameLst>
                                          <p:attrName>style.visibility</p:attrName>
                                        </p:attrNameLst>
                                      </p:cBhvr>
                                      <p:to>
                                        <p:strVal val="hidden"/>
                                      </p:to>
                                    </p:set>
                                  </p:childTnLst>
                                </p:cTn>
                              </p:par>
                            </p:childTnLst>
                          </p:cTn>
                        </p:par>
                      </p:childTnLst>
                    </p:cTn>
                  </p:par>
                  <p:par>
                    <p:cTn id="21" fill="hold">
                      <p:stCondLst>
                        <p:cond delay="indefinite"/>
                      </p:stCondLst>
                      <p:childTnLst>
                        <p:par>
                          <p:cTn id="22" fill="hold">
                            <p:stCondLst>
                              <p:cond delay="0"/>
                            </p:stCondLst>
                            <p:childTnLst>
                              <p:par>
                                <p:cTn id="23" presetID="1" presetClass="exit" presetSubtype="0" fill="hold" grpId="0" nodeType="clickEffect">
                                  <p:stCondLst>
                                    <p:cond delay="0"/>
                                  </p:stCondLst>
                                  <p:childTnLst>
                                    <p:set>
                                      <p:cBhvr>
                                        <p:cTn id="24" dur="1" fill="hold">
                                          <p:stCondLst>
                                            <p:cond delay="0"/>
                                          </p:stCondLst>
                                        </p:cTn>
                                        <p:tgtEl>
                                          <p:spTgt spid="13"/>
                                        </p:tgtEl>
                                        <p:attrNameLst>
                                          <p:attrName>style.visibility</p:attrName>
                                        </p:attrNameLst>
                                      </p:cBhvr>
                                      <p:to>
                                        <p:strVal val="hidden"/>
                                      </p:to>
                                    </p:set>
                                  </p:childTnLst>
                                </p:cTn>
                              </p:par>
                            </p:childTnLst>
                          </p:cTn>
                        </p:par>
                      </p:childTnLst>
                    </p:cTn>
                  </p:par>
                  <p:par>
                    <p:cTn id="25" fill="hold">
                      <p:stCondLst>
                        <p:cond delay="indefinite"/>
                      </p:stCondLst>
                      <p:childTnLst>
                        <p:par>
                          <p:cTn id="26" fill="hold">
                            <p:stCondLst>
                              <p:cond delay="0"/>
                            </p:stCondLst>
                            <p:childTnLst>
                              <p:par>
                                <p:cTn id="27" presetID="1" presetClass="exit" presetSubtype="0" fill="hold" grpId="0" nodeType="clickEffect">
                                  <p:stCondLst>
                                    <p:cond delay="0"/>
                                  </p:stCondLst>
                                  <p:childTnLst>
                                    <p:set>
                                      <p:cBhvr>
                                        <p:cTn id="28" dur="1" fill="hold">
                                          <p:stCondLst>
                                            <p:cond delay="0"/>
                                          </p:stCondLst>
                                        </p:cTn>
                                        <p:tgtEl>
                                          <p:spTgt spid="12"/>
                                        </p:tgtEl>
                                        <p:attrNameLst>
                                          <p:attrName>style.visibility</p:attrName>
                                        </p:attrNameLst>
                                      </p:cBhvr>
                                      <p:to>
                                        <p:strVal val="hidden"/>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2276355">
                                            <p:txEl>
                                              <p:pRg st="2" end="2"/>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2276355">
                                            <p:txEl>
                                              <p:pRg st="3" end="3"/>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2276355">
                                            <p:txEl>
                                              <p:pRg st="5" end="5"/>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227635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2" grpId="0" animBg="1"/>
      <p:bldP spid="13"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Absolute Jump</a:t>
            </a:r>
            <a:endParaRPr lang="en-US" dirty="0"/>
          </a:p>
        </p:txBody>
      </p:sp>
      <p:sp>
        <p:nvSpPr>
          <p:cNvPr id="2249753" name="Line 25"/>
          <p:cNvSpPr>
            <a:spLocks noChangeShapeType="1"/>
          </p:cNvSpPr>
          <p:nvPr>
            <p:custDataLst>
              <p:tags r:id="rId2"/>
            </p:custDataLst>
          </p:nvPr>
        </p:nvSpPr>
        <p:spPr bwMode="auto">
          <a:xfrm flipV="1">
            <a:off x="2743200" y="22860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2860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6"/>
            </p:custDataLst>
          </p:nvPr>
        </p:nvSpPr>
        <p:spPr bwMode="auto">
          <a:xfrm>
            <a:off x="3048001"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7"/>
            </p:custDataLst>
          </p:nvPr>
        </p:nvSpPr>
        <p:spPr bwMode="auto">
          <a:xfrm flipV="1">
            <a:off x="2286000" y="31242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8"/>
            </p:custDataLst>
          </p:nvPr>
        </p:nvSpPr>
        <p:spPr bwMode="auto">
          <a:xfrm>
            <a:off x="3733800" y="11430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9"/>
            </p:custDataLst>
          </p:nvPr>
        </p:nvSpPr>
        <p:spPr bwMode="auto">
          <a:xfrm>
            <a:off x="3733800" y="19812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0"/>
            </p:custDataLst>
          </p:nvPr>
        </p:nvSpPr>
        <p:spPr bwMode="auto">
          <a:xfrm flipV="1">
            <a:off x="8686800" y="6096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1"/>
            </p:custDataLst>
          </p:nvPr>
        </p:nvSpPr>
        <p:spPr bwMode="auto">
          <a:xfrm flipH="1">
            <a:off x="6629400" y="15240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2"/>
            </p:custDataLst>
          </p:nvPr>
        </p:nvSpPr>
        <p:spPr bwMode="auto">
          <a:xfrm flipV="1">
            <a:off x="1981200" y="6096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3"/>
            </p:custDataLst>
          </p:nvPr>
        </p:nvSpPr>
        <p:spPr bwMode="auto">
          <a:xfrm flipV="1">
            <a:off x="1981200" y="18288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4"/>
            </p:custDataLst>
          </p:nvPr>
        </p:nvSpPr>
        <p:spPr bwMode="auto">
          <a:xfrm>
            <a:off x="5791200" y="2133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5"/>
            </p:custDataLst>
          </p:nvPr>
        </p:nvSpPr>
        <p:spPr bwMode="auto">
          <a:xfrm>
            <a:off x="5410200" y="2438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6"/>
            </p:custDataLst>
          </p:nvPr>
        </p:nvSpPr>
        <p:spPr bwMode="auto">
          <a:xfrm>
            <a:off x="2286000" y="38100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7"/>
            </p:custDataLst>
          </p:nvPr>
        </p:nvSpPr>
        <p:spPr bwMode="auto">
          <a:xfrm flipV="1">
            <a:off x="4495800" y="39624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18"/>
            </p:custDataLst>
          </p:nvPr>
        </p:nvSpPr>
        <p:spPr bwMode="auto">
          <a:xfrm flipV="1">
            <a:off x="5029200" y="19812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19"/>
            </p:custDataLst>
          </p:nvPr>
        </p:nvSpPr>
        <p:spPr bwMode="auto">
          <a:xfrm>
            <a:off x="5029200" y="28956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0"/>
            </p:custDataLst>
          </p:nvPr>
        </p:nvSpPr>
        <p:spPr bwMode="auto">
          <a:xfrm flipV="1">
            <a:off x="7239000" y="35052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1"/>
            </p:custDataLst>
          </p:nvPr>
        </p:nvSpPr>
        <p:spPr bwMode="auto">
          <a:xfrm>
            <a:off x="7239000" y="15240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2"/>
            </p:custDataLst>
          </p:nvPr>
        </p:nvSpPr>
        <p:spPr bwMode="auto">
          <a:xfrm flipH="1">
            <a:off x="8458200" y="17526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3"/>
            </p:custDataLst>
          </p:nvPr>
        </p:nvSpPr>
        <p:spPr bwMode="auto">
          <a:xfrm>
            <a:off x="8077200" y="19812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4"/>
            </p:custDataLst>
          </p:nvPr>
        </p:nvSpPr>
        <p:spPr bwMode="auto">
          <a:xfrm>
            <a:off x="8077200" y="19812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5"/>
            </p:custDataLst>
          </p:nvPr>
        </p:nvSpPr>
        <p:spPr bwMode="auto">
          <a:xfrm flipV="1">
            <a:off x="7924800" y="28956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6"/>
            </p:custDataLst>
          </p:nvPr>
        </p:nvSpPr>
        <p:spPr bwMode="auto">
          <a:xfrm>
            <a:off x="32766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7"/>
            </p:custDataLst>
          </p:nvPr>
        </p:nvSpPr>
        <p:spPr bwMode="auto">
          <a:xfrm>
            <a:off x="35052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28"/>
            </p:custDataLst>
          </p:nvPr>
        </p:nvSpPr>
        <p:spPr bwMode="auto">
          <a:xfrm>
            <a:off x="2438400" y="39624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29"/>
            </p:custDataLst>
          </p:nvPr>
        </p:nvSpPr>
        <p:spPr bwMode="auto">
          <a:xfrm flipV="1">
            <a:off x="8382000" y="2133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0"/>
            </p:custDataLst>
          </p:nvPr>
        </p:nvSpPr>
        <p:spPr bwMode="auto">
          <a:xfrm flipV="1">
            <a:off x="6400800" y="2133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1"/>
            </p:custDataLst>
          </p:nvPr>
        </p:nvSpPr>
        <p:spPr bwMode="auto">
          <a:xfrm flipV="1">
            <a:off x="5715000" y="2590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2"/>
            </p:custDataLst>
          </p:nvPr>
        </p:nvSpPr>
        <p:spPr bwMode="auto">
          <a:xfrm flipV="1">
            <a:off x="4038600" y="4114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3"/>
            </p:custDataLst>
          </p:nvPr>
        </p:nvSpPr>
        <p:spPr>
          <a:xfrm>
            <a:off x="6019800" y="8382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4"/>
            </p:custDataLst>
          </p:nvPr>
        </p:nvSpPr>
        <p:spPr bwMode="auto">
          <a:xfrm>
            <a:off x="8305800" y="13716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5"/>
            </p:custDataLst>
          </p:nvPr>
        </p:nvSpPr>
        <p:spPr bwMode="auto">
          <a:xfrm>
            <a:off x="5638800" y="1828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6"/>
            </p:custDataLst>
          </p:nvPr>
        </p:nvSpPr>
        <p:spPr bwMode="auto">
          <a:xfrm>
            <a:off x="6781800" y="23622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4" name="TextBox 73" hidden="1"/>
          <p:cNvSpPr txBox="1"/>
          <p:nvPr>
            <p:custDataLst>
              <p:tags r:id="rId37"/>
            </p:custDataLst>
          </p:nvPr>
        </p:nvSpPr>
        <p:spPr>
          <a:xfrm>
            <a:off x="1676400" y="4495800"/>
            <a:ext cx="4464299" cy="523220"/>
          </a:xfrm>
          <a:prstGeom prst="rect">
            <a:avLst/>
          </a:prstGeom>
          <a:noFill/>
        </p:spPr>
        <p:txBody>
          <a:bodyPr wrap="none" rtlCol="0">
            <a:spAutoFit/>
          </a:bodyPr>
          <a:lstStyle/>
          <a:p>
            <a:r>
              <a:rPr lang="en-US" sz="2800" dirty="0" smtClean="0">
                <a:solidFill>
                  <a:schemeClr val="accent4"/>
                </a:solidFill>
              </a:rPr>
              <a:t>long jump?  computed jump?</a:t>
            </a:r>
          </a:p>
        </p:txBody>
      </p:sp>
      <p:sp>
        <p:nvSpPr>
          <p:cNvPr id="72" name="Line 8"/>
          <p:cNvSpPr>
            <a:spLocks noChangeShapeType="1"/>
          </p:cNvSpPr>
          <p:nvPr>
            <p:custDataLst>
              <p:tags r:id="rId38"/>
            </p:custDataLst>
          </p:nvPr>
        </p:nvSpPr>
        <p:spPr bwMode="auto">
          <a:xfrm>
            <a:off x="761998" y="19050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39"/>
            </p:custDataLst>
          </p:nvPr>
        </p:nvSpPr>
        <p:spPr bwMode="auto">
          <a:xfrm>
            <a:off x="761998" y="29717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40"/>
            </p:custDataLst>
          </p:nvPr>
        </p:nvSpPr>
        <p:spPr bwMode="auto">
          <a:xfrm flipH="1">
            <a:off x="1981200" y="6096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1"/>
            </p:custDataLst>
          </p:nvPr>
        </p:nvSpPr>
        <p:spPr bwMode="auto">
          <a:xfrm flipH="1" flipV="1">
            <a:off x="1219200" y="13716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7" name="Line 49"/>
          <p:cNvSpPr>
            <a:spLocks noChangeShapeType="1"/>
          </p:cNvSpPr>
          <p:nvPr>
            <p:custDataLst>
              <p:tags r:id="rId42"/>
            </p:custDataLst>
          </p:nvPr>
        </p:nvSpPr>
        <p:spPr bwMode="auto">
          <a:xfrm flipV="1">
            <a:off x="2133600" y="42672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98" name="Text Box 29"/>
          <p:cNvSpPr txBox="1">
            <a:spLocks noChangeArrowheads="1"/>
          </p:cNvSpPr>
          <p:nvPr>
            <p:custDataLst>
              <p:tags r:id="rId43"/>
            </p:custDataLst>
          </p:nvPr>
        </p:nvSpPr>
        <p:spPr bwMode="auto">
          <a:xfrm>
            <a:off x="1752600" y="41148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9" name="Line 49"/>
          <p:cNvSpPr>
            <a:spLocks noChangeShapeType="1"/>
          </p:cNvSpPr>
          <p:nvPr>
            <p:custDataLst>
              <p:tags r:id="rId44"/>
            </p:custDataLst>
          </p:nvPr>
        </p:nvSpPr>
        <p:spPr bwMode="auto">
          <a:xfrm>
            <a:off x="2286000" y="28956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0" name="Line 45"/>
          <p:cNvSpPr>
            <a:spLocks noChangeShapeType="1"/>
          </p:cNvSpPr>
          <p:nvPr>
            <p:custDataLst>
              <p:tags r:id="rId45"/>
            </p:custDataLst>
          </p:nvPr>
        </p:nvSpPr>
        <p:spPr bwMode="auto">
          <a:xfrm flipV="1">
            <a:off x="152400" y="35052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1" name="Line 49"/>
          <p:cNvSpPr>
            <a:spLocks noChangeShapeType="1"/>
          </p:cNvSpPr>
          <p:nvPr>
            <p:custDataLst>
              <p:tags r:id="rId46"/>
            </p:custDataLst>
          </p:nvPr>
        </p:nvSpPr>
        <p:spPr bwMode="auto">
          <a:xfrm flipH="1" flipV="1">
            <a:off x="1524000" y="13716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2" name="Line 49"/>
          <p:cNvSpPr>
            <a:spLocks noChangeShapeType="1"/>
          </p:cNvSpPr>
          <p:nvPr>
            <p:custDataLst>
              <p:tags r:id="rId47"/>
            </p:custDataLst>
          </p:nvPr>
        </p:nvSpPr>
        <p:spPr bwMode="auto">
          <a:xfrm flipV="1">
            <a:off x="1524000" y="28956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3" name="Line 44"/>
          <p:cNvSpPr>
            <a:spLocks noChangeShapeType="1"/>
          </p:cNvSpPr>
          <p:nvPr>
            <p:custDataLst>
              <p:tags r:id="rId48"/>
            </p:custDataLst>
          </p:nvPr>
        </p:nvSpPr>
        <p:spPr bwMode="auto">
          <a:xfrm>
            <a:off x="762000" y="22860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05" name="Rectangle 19"/>
          <p:cNvSpPr>
            <a:spLocks noChangeArrowheads="1"/>
          </p:cNvSpPr>
          <p:nvPr>
            <p:custDataLst>
              <p:tags r:id="rId49"/>
            </p:custDataLst>
          </p:nvPr>
        </p:nvSpPr>
        <p:spPr bwMode="auto">
          <a:xfrm rot="16200000">
            <a:off x="685800" y="31242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06" name="Line 8"/>
          <p:cNvSpPr>
            <a:spLocks noChangeShapeType="1"/>
          </p:cNvSpPr>
          <p:nvPr>
            <p:custDataLst>
              <p:tags r:id="rId50"/>
            </p:custDataLst>
          </p:nvPr>
        </p:nvSpPr>
        <p:spPr bwMode="auto">
          <a:xfrm flipH="1">
            <a:off x="1219200" y="22860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06"/>
          <p:cNvGrpSpPr/>
          <p:nvPr>
            <p:custDataLst>
              <p:tags r:id="rId51"/>
            </p:custDataLst>
          </p:nvPr>
        </p:nvGrpSpPr>
        <p:grpSpPr>
          <a:xfrm>
            <a:off x="914400" y="2133600"/>
            <a:ext cx="304800" cy="304800"/>
            <a:chOff x="990600" y="2971800"/>
            <a:chExt cx="304800" cy="304800"/>
          </a:xfrm>
        </p:grpSpPr>
        <p:sp>
          <p:nvSpPr>
            <p:cNvPr id="108" name="Freeform 107"/>
            <p:cNvSpPr/>
            <p:nvPr>
              <p:custDataLst>
                <p:tags r:id="rId77"/>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0" name="Text Box 11"/>
            <p:cNvSpPr txBox="1">
              <a:spLocks noChangeArrowheads="1"/>
            </p:cNvSpPr>
            <p:nvPr>
              <p:custDataLst>
                <p:tags r:id="rId78"/>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11" name="Line 21"/>
          <p:cNvSpPr>
            <a:spLocks noChangeShapeType="1"/>
          </p:cNvSpPr>
          <p:nvPr>
            <p:custDataLst>
              <p:tags r:id="rId52"/>
            </p:custDataLst>
          </p:nvPr>
        </p:nvSpPr>
        <p:spPr bwMode="auto">
          <a:xfrm>
            <a:off x="990600" y="35814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9" name="Line 45"/>
          <p:cNvSpPr>
            <a:spLocks noChangeShapeType="1"/>
          </p:cNvSpPr>
          <p:nvPr>
            <p:custDataLst>
              <p:tags r:id="rId53"/>
            </p:custDataLst>
          </p:nvPr>
        </p:nvSpPr>
        <p:spPr bwMode="auto">
          <a:xfrm flipH="1" flipV="1">
            <a:off x="685800" y="35814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1" name="Line 9"/>
          <p:cNvSpPr>
            <a:spLocks noChangeShapeType="1"/>
          </p:cNvSpPr>
          <p:nvPr>
            <p:custDataLst>
              <p:tags r:id="rId54"/>
            </p:custDataLst>
          </p:nvPr>
        </p:nvSpPr>
        <p:spPr bwMode="auto">
          <a:xfrm flipH="1" flipV="1">
            <a:off x="1447800" y="4419600"/>
            <a:ext cx="685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3" name="Oval 122"/>
          <p:cNvSpPr/>
          <p:nvPr>
            <p:custDataLst>
              <p:tags r:id="rId55"/>
            </p:custDataLst>
          </p:nvPr>
        </p:nvSpPr>
        <p:spPr>
          <a:xfrm>
            <a:off x="1143000" y="42672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24" name="Line 9"/>
          <p:cNvSpPr>
            <a:spLocks noChangeShapeType="1"/>
          </p:cNvSpPr>
          <p:nvPr>
            <p:custDataLst>
              <p:tags r:id="rId56"/>
            </p:custDataLst>
          </p:nvPr>
        </p:nvSpPr>
        <p:spPr bwMode="auto">
          <a:xfrm flipV="1">
            <a:off x="685800" y="44196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5" name="Line 18"/>
          <p:cNvSpPr>
            <a:spLocks noChangeShapeType="1"/>
          </p:cNvSpPr>
          <p:nvPr>
            <p:custDataLst>
              <p:tags r:id="rId57"/>
            </p:custDataLst>
          </p:nvPr>
        </p:nvSpPr>
        <p:spPr bwMode="auto">
          <a:xfrm flipH="1">
            <a:off x="1295400" y="2286000"/>
            <a:ext cx="0" cy="1981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7" name="Line 18"/>
          <p:cNvSpPr>
            <a:spLocks noChangeShapeType="1"/>
          </p:cNvSpPr>
          <p:nvPr>
            <p:custDataLst>
              <p:tags r:id="rId58"/>
            </p:custDataLst>
          </p:nvPr>
        </p:nvSpPr>
        <p:spPr bwMode="auto">
          <a:xfrm flipH="1">
            <a:off x="990600" y="38100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cxnSp>
        <p:nvCxnSpPr>
          <p:cNvPr id="135" name="Straight Connector 134"/>
          <p:cNvCxnSpPr/>
          <p:nvPr>
            <p:custDataLst>
              <p:tags r:id="rId59"/>
            </p:custDataLst>
          </p:nvPr>
        </p:nvCxnSpPr>
        <p:spPr>
          <a:xfrm rot="5400000" flipH="1" flipV="1">
            <a:off x="5295900" y="2857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0"/>
            </p:custDataLst>
          </p:nvPr>
        </p:nvSpPr>
        <p:spPr bwMode="auto">
          <a:xfrm>
            <a:off x="5410200" y="24384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9" name="Text Box 5"/>
          <p:cNvSpPr txBox="1">
            <a:spLocks noChangeArrowheads="1"/>
          </p:cNvSpPr>
          <p:nvPr>
            <p:custDataLst>
              <p:tags r:id="rId61"/>
            </p:custDataLst>
          </p:nvPr>
        </p:nvSpPr>
        <p:spPr bwMode="auto">
          <a:xfrm>
            <a:off x="6858000" y="28956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3" name="Text Box 5"/>
          <p:cNvSpPr txBox="1">
            <a:spLocks noChangeArrowheads="1"/>
          </p:cNvSpPr>
          <p:nvPr>
            <p:custDataLst>
              <p:tags r:id="rId62"/>
            </p:custDataLst>
          </p:nvPr>
        </p:nvSpPr>
        <p:spPr bwMode="auto">
          <a:xfrm>
            <a:off x="6781800" y="22860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94" name="Text Box 11"/>
          <p:cNvSpPr txBox="1">
            <a:spLocks noChangeArrowheads="1"/>
          </p:cNvSpPr>
          <p:nvPr>
            <p:custDataLst>
              <p:tags r:id="rId63"/>
            </p:custDataLst>
          </p:nvPr>
        </p:nvSpPr>
        <p:spPr bwMode="auto">
          <a:xfrm>
            <a:off x="3810000" y="38100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9" name="Text Box 29"/>
          <p:cNvSpPr txBox="1">
            <a:spLocks noChangeArrowheads="1"/>
          </p:cNvSpPr>
          <p:nvPr>
            <p:custDataLst>
              <p:tags r:id="rId64"/>
            </p:custDataLst>
          </p:nvPr>
        </p:nvSpPr>
        <p:spPr bwMode="auto">
          <a:xfrm>
            <a:off x="2971800"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2" name="Text Box 29"/>
          <p:cNvSpPr txBox="1">
            <a:spLocks noChangeArrowheads="1"/>
          </p:cNvSpPr>
          <p:nvPr>
            <p:custDataLst>
              <p:tags r:id="rId65"/>
            </p:custDataLst>
          </p:nvPr>
        </p:nvSpPr>
        <p:spPr bwMode="auto">
          <a:xfrm>
            <a:off x="3200401"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8" name="Text Box 29"/>
          <p:cNvSpPr txBox="1">
            <a:spLocks noChangeArrowheads="1"/>
          </p:cNvSpPr>
          <p:nvPr>
            <p:custDataLst>
              <p:tags r:id="rId66"/>
            </p:custDataLst>
          </p:nvPr>
        </p:nvSpPr>
        <p:spPr bwMode="auto">
          <a:xfrm>
            <a:off x="3429001"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0" name="Rectangle 22"/>
          <p:cNvSpPr>
            <a:spLocks noChangeArrowheads="1"/>
          </p:cNvSpPr>
          <p:nvPr>
            <p:custDataLst>
              <p:tags r:id="rId67"/>
            </p:custDataLst>
          </p:nvPr>
        </p:nvSpPr>
        <p:spPr bwMode="auto">
          <a:xfrm>
            <a:off x="2590799" y="9144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8" name="Text Box 11"/>
          <p:cNvSpPr txBox="1">
            <a:spLocks noChangeArrowheads="1"/>
          </p:cNvSpPr>
          <p:nvPr>
            <p:custDataLst>
              <p:tags r:id="rId68"/>
            </p:custDataLst>
          </p:nvPr>
        </p:nvSpPr>
        <p:spPr bwMode="auto">
          <a:xfrm>
            <a:off x="381000" y="26700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33" name="Rectangle 4"/>
          <p:cNvSpPr>
            <a:spLocks noChangeArrowheads="1"/>
          </p:cNvSpPr>
          <p:nvPr>
            <p:custDataLst>
              <p:tags r:id="rId69"/>
            </p:custDataLst>
          </p:nvPr>
        </p:nvSpPr>
        <p:spPr bwMode="auto">
          <a:xfrm>
            <a:off x="228600" y="8382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34" name="Text Box 52"/>
          <p:cNvSpPr txBox="1">
            <a:spLocks noChangeArrowheads="1"/>
          </p:cNvSpPr>
          <p:nvPr>
            <p:custDataLst>
              <p:tags r:id="rId70"/>
            </p:custDataLst>
          </p:nvPr>
        </p:nvSpPr>
        <p:spPr bwMode="auto">
          <a:xfrm>
            <a:off x="6096000" y="11460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36" name="Text Box 29"/>
          <p:cNvSpPr txBox="1">
            <a:spLocks noChangeArrowheads="1"/>
          </p:cNvSpPr>
          <p:nvPr>
            <p:custDataLst>
              <p:tags r:id="rId71"/>
            </p:custDataLst>
          </p:nvPr>
        </p:nvSpPr>
        <p:spPr bwMode="auto">
          <a:xfrm>
            <a:off x="1295400" y="10729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7" name="Oval 24"/>
          <p:cNvSpPr>
            <a:spLocks noChangeArrowheads="1"/>
          </p:cNvSpPr>
          <p:nvPr>
            <p:custDataLst>
              <p:tags r:id="rId72"/>
            </p:custDataLst>
          </p:nvPr>
        </p:nvSpPr>
        <p:spPr bwMode="auto">
          <a:xfrm>
            <a:off x="2590800" y="28986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8" name="Line 44"/>
          <p:cNvSpPr>
            <a:spLocks noChangeShapeType="1"/>
          </p:cNvSpPr>
          <p:nvPr>
            <p:custDataLst>
              <p:tags r:id="rId73"/>
            </p:custDataLst>
          </p:nvPr>
        </p:nvSpPr>
        <p:spPr bwMode="auto">
          <a:xfrm flipV="1">
            <a:off x="6553200" y="20574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9" name="Text Box 29"/>
          <p:cNvSpPr txBox="1">
            <a:spLocks noChangeArrowheads="1"/>
          </p:cNvSpPr>
          <p:nvPr>
            <p:custDataLst>
              <p:tags r:id="rId74"/>
            </p:custDataLst>
          </p:nvPr>
        </p:nvSpPr>
        <p:spPr bwMode="auto">
          <a:xfrm>
            <a:off x="2496360" y="36606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140" name="Line 18"/>
          <p:cNvSpPr>
            <a:spLocks noChangeShapeType="1"/>
          </p:cNvSpPr>
          <p:nvPr>
            <p:custDataLst>
              <p:tags r:id="rId75"/>
            </p:custDataLst>
          </p:nvPr>
        </p:nvSpPr>
        <p:spPr bwMode="auto">
          <a:xfrm flipH="1">
            <a:off x="1295400" y="2286000"/>
            <a:ext cx="0" cy="11430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41" name="Line 18"/>
          <p:cNvSpPr>
            <a:spLocks noChangeShapeType="1"/>
          </p:cNvSpPr>
          <p:nvPr>
            <p:custDataLst>
              <p:tags r:id="rId76"/>
            </p:custDataLst>
          </p:nvPr>
        </p:nvSpPr>
        <p:spPr bwMode="auto">
          <a:xfrm>
            <a:off x="762000" y="3429000"/>
            <a:ext cx="5334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grpId="0" nodeType="clickEffect">
                                  <p:stCondLst>
                                    <p:cond delay="0"/>
                                  </p:stCondLst>
                                  <p:childTnLst>
                                    <p:set>
                                      <p:cBhvr>
                                        <p:cTn id="6" dur="1" fill="hold">
                                          <p:stCondLst>
                                            <p:cond delay="0"/>
                                          </p:stCondLst>
                                        </p:cTn>
                                        <p:tgtEl>
                                          <p:spTgt spid="140"/>
                                        </p:tgtEl>
                                        <p:attrNameLst>
                                          <p:attrName>style.visibility</p:attrName>
                                        </p:attrNameLst>
                                      </p:cBhvr>
                                      <p:to>
                                        <p:strVal val="hidden"/>
                                      </p:to>
                                    </p:set>
                                  </p:childTnLst>
                                </p:cTn>
                              </p:par>
                              <p:par>
                                <p:cTn id="7" presetID="1" presetClass="exit" presetSubtype="0" fill="hold" grpId="0" nodeType="withEffect">
                                  <p:stCondLst>
                                    <p:cond delay="0"/>
                                  </p:stCondLst>
                                  <p:childTnLst>
                                    <p:set>
                                      <p:cBhvr>
                                        <p:cTn id="8" dur="1" fill="hold">
                                          <p:stCondLst>
                                            <p:cond delay="0"/>
                                          </p:stCondLst>
                                        </p:cTn>
                                        <p:tgtEl>
                                          <p:spTgt spid="141"/>
                                        </p:tgtEl>
                                        <p:attrNameLst>
                                          <p:attrName>style.visibility</p:attrName>
                                        </p:attrNameLst>
                                      </p:cBhvr>
                                      <p:to>
                                        <p:strVal val="hidden"/>
                                      </p:to>
                                    </p:set>
                                  </p:childTnLst>
                                </p:cTn>
                              </p:par>
                              <p:par>
                                <p:cTn id="9" presetID="1" presetClass="entr" presetSubtype="0" fill="hold" grpId="0" nodeType="withEffect">
                                  <p:stCondLst>
                                    <p:cond delay="0"/>
                                  </p:stCondLst>
                                  <p:childTnLst>
                                    <p:set>
                                      <p:cBhvr>
                                        <p:cTn id="10" dur="1" fill="hold">
                                          <p:stCondLst>
                                            <p:cond delay="0"/>
                                          </p:stCondLst>
                                        </p:cTn>
                                        <p:tgtEl>
                                          <p:spTgt spid="12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0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11"/>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9"/>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97"/>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98"/>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21"/>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24"/>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23"/>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27"/>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7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4" grpId="0"/>
      <p:bldP spid="97" grpId="0" animBg="1"/>
      <p:bldP spid="98" grpId="0"/>
      <p:bldP spid="100" grpId="0" animBg="1"/>
      <p:bldP spid="105" grpId="0" animBg="1"/>
      <p:bldP spid="111" grpId="0" animBg="1"/>
      <p:bldP spid="119" grpId="0" animBg="1"/>
      <p:bldP spid="121" grpId="0" animBg="1"/>
      <p:bldP spid="123" grpId="0" animBg="1"/>
      <p:bldP spid="124" grpId="0" animBg="1"/>
      <p:bldP spid="125" grpId="0" animBg="1"/>
      <p:bldP spid="127" grpId="0" animBg="1"/>
      <p:bldP spid="140" grpId="0" animBg="1"/>
      <p:bldP spid="141"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Title 22"/>
          <p:cNvSpPr>
            <a:spLocks noGrp="1"/>
          </p:cNvSpPr>
          <p:nvPr>
            <p:ph type="title"/>
            <p:custDataLst>
              <p:tags r:id="rId1"/>
            </p:custDataLst>
          </p:nvPr>
        </p:nvSpPr>
        <p:spPr/>
        <p:txBody>
          <a:bodyPr/>
          <a:lstStyle/>
          <a:p>
            <a:r>
              <a:rPr lang="en-US" dirty="0" smtClean="0"/>
              <a:t>Control Flow: Jump Register</a:t>
            </a:r>
            <a:endParaRPr lang="en-US" dirty="0"/>
          </a:p>
        </p:txBody>
      </p:sp>
      <p:graphicFrame>
        <p:nvGraphicFramePr>
          <p:cNvPr id="21" name="Group 4"/>
          <p:cNvGraphicFramePr>
            <a:graphicFrameLocks noGrp="1"/>
          </p:cNvGraphicFramePr>
          <p:nvPr>
            <p:custDataLst>
              <p:tags r:id="rId2"/>
            </p:custDataLst>
            <p:extLst>
              <p:ext uri="{D42A27DB-BD31-4B8C-83A1-F6EECF244321}">
                <p14:modId xmlns:p14="http://schemas.microsoft.com/office/powerpoint/2010/main" val="2588597943"/>
              </p:ext>
            </p:extLst>
          </p:nvPr>
        </p:nvGraphicFramePr>
        <p:xfrm>
          <a:off x="914400" y="1066800"/>
          <a:ext cx="6248400" cy="1116996"/>
        </p:xfrm>
        <a:graphic>
          <a:graphicData uri="http://schemas.openxmlformats.org/drawingml/2006/table">
            <a:tbl>
              <a:tblPr/>
              <a:tblGrid>
                <a:gridCol w="1198934"/>
                <a:gridCol w="934666"/>
                <a:gridCol w="990600"/>
                <a:gridCol w="990600"/>
                <a:gridCol w="990600"/>
                <a:gridCol w="1143000"/>
              </a:tblGrid>
              <a:tr h="112359">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477525">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 </a:t>
                      </a: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00"/>
                          </a:solidFill>
                          <a:effectLst/>
                          <a:latin typeface="Consolas" pitchFamily="49" charset="0"/>
                        </a:rPr>
                        <a:t>func</a:t>
                      </a:r>
                      <a:endParaRPr kumimoji="0" lang="en-US" sz="2800" b="0" i="0" u="none" strike="noStrike" cap="none" normalizeH="0" baseline="0" dirty="0" smtClean="0">
                        <a:ln>
                          <a:noFill/>
                        </a:ln>
                        <a:solidFill>
                          <a:srgbClr val="FFFF00"/>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476916">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22" name="Rectangle 21"/>
          <p:cNvSpPr/>
          <p:nvPr>
            <p:custDataLst>
              <p:tags r:id="rId3"/>
            </p:custDataLst>
          </p:nvPr>
        </p:nvSpPr>
        <p:spPr>
          <a:xfrm>
            <a:off x="838200" y="609600"/>
            <a:ext cx="6494085" cy="523220"/>
          </a:xfrm>
          <a:prstGeom prst="rect">
            <a:avLst/>
          </a:prstGeom>
        </p:spPr>
        <p:txBody>
          <a:bodyPr wrap="none">
            <a:spAutoFit/>
          </a:bodyPr>
          <a:lstStyle/>
          <a:p>
            <a:r>
              <a:rPr lang="en-US" sz="2800" dirty="0" smtClean="0">
                <a:solidFill>
                  <a:srgbClr val="FFFF00"/>
                </a:solidFill>
                <a:latin typeface="Consolas" pitchFamily="49" charset="0"/>
              </a:rPr>
              <a:t>000000</a:t>
            </a:r>
            <a:r>
              <a:rPr lang="en-US" sz="2800" dirty="0" smtClean="0">
                <a:solidFill>
                  <a:srgbClr val="FFFFFF"/>
                </a:solidFill>
                <a:latin typeface="Consolas" pitchFamily="49" charset="0"/>
              </a:rPr>
              <a:t>00011000000000000</a:t>
            </a:r>
            <a:r>
              <a:rPr lang="en-US" sz="2800" dirty="0" smtClean="0">
                <a:solidFill>
                  <a:schemeClr val="bg1"/>
                </a:solidFill>
                <a:latin typeface="Consolas" pitchFamily="49" charset="0"/>
              </a:rPr>
              <a:t>000</a:t>
            </a:r>
            <a:r>
              <a:rPr lang="en-US" sz="2800" dirty="0" smtClean="0">
                <a:solidFill>
                  <a:srgbClr val="FFFF00"/>
                </a:solidFill>
                <a:latin typeface="Consolas" pitchFamily="49" charset="0"/>
              </a:rPr>
              <a:t>001000</a:t>
            </a:r>
            <a:endParaRPr lang="en-US" sz="2800" dirty="0">
              <a:solidFill>
                <a:srgbClr val="FFFF00"/>
              </a:solidFill>
            </a:endParaRPr>
          </a:p>
        </p:txBody>
      </p:sp>
      <p:graphicFrame>
        <p:nvGraphicFramePr>
          <p:cNvPr id="24" name="Table 23"/>
          <p:cNvGraphicFramePr>
            <a:graphicFrameLocks noGrp="1"/>
          </p:cNvGraphicFramePr>
          <p:nvPr>
            <p:custDataLst>
              <p:tags r:id="rId4"/>
            </p:custDataLst>
            <p:extLst>
              <p:ext uri="{D42A27DB-BD31-4B8C-83A1-F6EECF244321}">
                <p14:modId xmlns:p14="http://schemas.microsoft.com/office/powerpoint/2010/main" val="2038958004"/>
              </p:ext>
            </p:extLst>
          </p:nvPr>
        </p:nvGraphicFramePr>
        <p:xfrm>
          <a:off x="838200" y="2514600"/>
          <a:ext cx="7086600" cy="914400"/>
        </p:xfrm>
        <a:graphic>
          <a:graphicData uri="http://schemas.openxmlformats.org/drawingml/2006/table">
            <a:tbl>
              <a:tblPr firstRow="1" bandRow="1">
                <a:tableStyleId>{5C22544A-7EE6-4342-B048-85BDC9FD1C3A}</a:tableStyleId>
              </a:tblPr>
              <a:tblGrid>
                <a:gridCol w="838200"/>
                <a:gridCol w="1143000"/>
                <a:gridCol w="1828800"/>
                <a:gridCol w="3276600"/>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rgbClr val="FFFF00"/>
                          </a:solidFill>
                          <a:latin typeface="Consolas" pitchFamily="49" charset="0"/>
                        </a:rPr>
                        <a:t>func</a:t>
                      </a:r>
                      <a:endParaRPr lang="en-US" sz="2400" dirty="0">
                        <a:solidFill>
                          <a:srgbClr val="FFFF00"/>
                        </a:solidFill>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0x0</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0x08</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JR </a:t>
                      </a:r>
                      <a:r>
                        <a:rPr lang="en-US" sz="2400" dirty="0" err="1" smtClean="0">
                          <a:solidFill>
                            <a:schemeClr val="bg1"/>
                          </a:solidFill>
                        </a:rPr>
                        <a:t>rs</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PC = R[</a:t>
                      </a:r>
                      <a:r>
                        <a:rPr lang="en-US" sz="2400" dirty="0" err="1" smtClean="0">
                          <a:solidFill>
                            <a:schemeClr val="bg1"/>
                          </a:solidFill>
                        </a:rPr>
                        <a:t>rs</a:t>
                      </a:r>
                      <a:r>
                        <a:rPr lang="en-US" sz="2400" dirty="0" smtClean="0">
                          <a:solidFill>
                            <a:schemeClr val="bg1"/>
                          </a:solidFill>
                        </a:rPr>
                        <a: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7" name="Rounded Rectangular Callout 6"/>
          <p:cNvSpPr/>
          <p:nvPr>
            <p:custDataLst>
              <p:tags r:id="rId5"/>
            </p:custDataLst>
          </p:nvPr>
        </p:nvSpPr>
        <p:spPr>
          <a:xfrm>
            <a:off x="7924800" y="1371600"/>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R-Type</a:t>
            </a:r>
          </a:p>
        </p:txBody>
      </p:sp>
    </p:spTree>
  </p:cSld>
  <p:clrMapOvr>
    <a:masterClrMapping/>
  </p:clrMapOvr>
  <p:transition spd="med"/>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Jump Register</a:t>
            </a:r>
            <a:endParaRPr lang="en-US" dirty="0"/>
          </a:p>
        </p:txBody>
      </p:sp>
      <p:sp>
        <p:nvSpPr>
          <p:cNvPr id="2249753" name="Line 25"/>
          <p:cNvSpPr>
            <a:spLocks noChangeShapeType="1"/>
          </p:cNvSpPr>
          <p:nvPr>
            <p:custDataLst>
              <p:tags r:id="rId2"/>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3"/>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4"/>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5"/>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6"/>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7"/>
            </p:custDataLst>
          </p:nvPr>
        </p:nvSpPr>
        <p:spPr bwMode="auto">
          <a:xfrm flipV="1">
            <a:off x="2286000" y="32004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8"/>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9"/>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0"/>
            </p:custDataLst>
          </p:nvPr>
        </p:nvSpPr>
        <p:spPr bwMode="auto">
          <a:xfrm flipV="1">
            <a:off x="8686800" y="6858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1"/>
            </p:custDataLst>
          </p:nvPr>
        </p:nvSpPr>
        <p:spPr bwMode="auto">
          <a:xfrm flipH="1">
            <a:off x="6629400" y="16002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2"/>
            </p:custDataLst>
          </p:nvPr>
        </p:nvSpPr>
        <p:spPr bwMode="auto">
          <a:xfrm flipV="1">
            <a:off x="1981200" y="6858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3"/>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4"/>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5"/>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6"/>
            </p:custDataLst>
          </p:nvPr>
        </p:nvSpPr>
        <p:spPr bwMode="auto">
          <a:xfrm>
            <a:off x="2286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7"/>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18"/>
            </p:custDataLst>
          </p:nvPr>
        </p:nvSpPr>
        <p:spPr bwMode="auto">
          <a:xfrm flipV="1">
            <a:off x="5029200" y="2057400"/>
            <a:ext cx="0" cy="914400"/>
          </a:xfrm>
          <a:prstGeom prst="line">
            <a:avLst/>
          </a:prstGeom>
          <a:noFill/>
          <a:ln w="25400" cap="sq">
            <a:solidFill>
              <a:srgbClr val="66FF33"/>
            </a:solidFill>
            <a:round/>
            <a:headEnd type="none"/>
            <a:tailEnd type="oval"/>
          </a:ln>
          <a:effectLst/>
        </p:spPr>
        <p:txBody>
          <a:bodyPr wrap="square" anchor="ctr" anchorCtr="1">
            <a:noAutofit/>
          </a:bodyPr>
          <a:lstStyle/>
          <a:p>
            <a:endParaRPr lang="en-US"/>
          </a:p>
        </p:txBody>
      </p:sp>
      <p:sp>
        <p:nvSpPr>
          <p:cNvPr id="81" name="Line 44"/>
          <p:cNvSpPr>
            <a:spLocks noChangeShapeType="1"/>
          </p:cNvSpPr>
          <p:nvPr>
            <p:custDataLst>
              <p:tags r:id="rId19"/>
            </p:custDataLst>
          </p:nvPr>
        </p:nvSpPr>
        <p:spPr bwMode="auto">
          <a:xfrm>
            <a:off x="5029200" y="29718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0"/>
            </p:custDataLst>
          </p:nvPr>
        </p:nvSpPr>
        <p:spPr bwMode="auto">
          <a:xfrm flipV="1">
            <a:off x="7239000" y="3581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1"/>
            </p:custDataLst>
          </p:nvPr>
        </p:nvSpPr>
        <p:spPr bwMode="auto">
          <a:xfrm>
            <a:off x="7239000" y="16002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2"/>
            </p:custDataLst>
          </p:nvPr>
        </p:nvSpPr>
        <p:spPr bwMode="auto">
          <a:xfrm flipH="1">
            <a:off x="8458200" y="18288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3"/>
            </p:custDataLst>
          </p:nvPr>
        </p:nvSpPr>
        <p:spPr bwMode="auto">
          <a:xfrm>
            <a:off x="8077200" y="2057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4"/>
            </p:custDataLst>
          </p:nvPr>
        </p:nvSpPr>
        <p:spPr bwMode="auto">
          <a:xfrm>
            <a:off x="8077200" y="20574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5"/>
            </p:custDataLst>
          </p:nvPr>
        </p:nvSpPr>
        <p:spPr bwMode="auto">
          <a:xfrm flipV="1">
            <a:off x="7924800" y="29718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6"/>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7"/>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28"/>
            </p:custDataLst>
          </p:nvPr>
        </p:nvSpPr>
        <p:spPr bwMode="auto">
          <a:xfrm>
            <a:off x="2438400" y="40386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29"/>
            </p:custDataLst>
          </p:nvPr>
        </p:nvSpPr>
        <p:spPr bwMode="auto">
          <a:xfrm flipV="1">
            <a:off x="83820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0"/>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1"/>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2"/>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3"/>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4"/>
            </p:custDataLst>
          </p:nvPr>
        </p:nvSpPr>
        <p:spPr bwMode="auto">
          <a:xfrm>
            <a:off x="8305800" y="1447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5"/>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6"/>
            </p:custDataLst>
          </p:nvPr>
        </p:nvSpPr>
        <p:spPr bwMode="auto">
          <a:xfrm>
            <a:off x="6781800" y="24384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4" name="Line 8"/>
          <p:cNvSpPr>
            <a:spLocks noChangeShapeType="1"/>
          </p:cNvSpPr>
          <p:nvPr>
            <p:custDataLst>
              <p:tags r:id="rId37"/>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38"/>
            </p:custDataLst>
          </p:nvPr>
        </p:nvSpPr>
        <p:spPr bwMode="auto">
          <a:xfrm>
            <a:off x="761998" y="30479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39"/>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0"/>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9" name="Line 49"/>
          <p:cNvSpPr>
            <a:spLocks noChangeShapeType="1"/>
          </p:cNvSpPr>
          <p:nvPr>
            <p:custDataLst>
              <p:tags r:id="rId41"/>
            </p:custDataLst>
          </p:nvPr>
        </p:nvSpPr>
        <p:spPr bwMode="auto">
          <a:xfrm flipV="1">
            <a:off x="2133600" y="43434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03" name="Line 49"/>
          <p:cNvSpPr>
            <a:spLocks noChangeShapeType="1"/>
          </p:cNvSpPr>
          <p:nvPr>
            <p:custDataLst>
              <p:tags r:id="rId42"/>
            </p:custDataLst>
          </p:nvPr>
        </p:nvSpPr>
        <p:spPr bwMode="auto">
          <a:xfrm>
            <a:off x="2286000" y="2971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4" name="Line 45"/>
          <p:cNvSpPr>
            <a:spLocks noChangeShapeType="1"/>
          </p:cNvSpPr>
          <p:nvPr>
            <p:custDataLst>
              <p:tags r:id="rId43"/>
            </p:custDataLst>
          </p:nvPr>
        </p:nvSpPr>
        <p:spPr bwMode="auto">
          <a:xfrm flipV="1">
            <a:off x="152400" y="35814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6" name="Line 49"/>
          <p:cNvSpPr>
            <a:spLocks noChangeShapeType="1"/>
          </p:cNvSpPr>
          <p:nvPr>
            <p:custDataLst>
              <p:tags r:id="rId44"/>
            </p:custDataLst>
          </p:nvPr>
        </p:nvSpPr>
        <p:spPr bwMode="auto">
          <a:xfrm flipH="1" flipV="1">
            <a:off x="1524000" y="1447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7" name="Line 49"/>
          <p:cNvSpPr>
            <a:spLocks noChangeShapeType="1"/>
          </p:cNvSpPr>
          <p:nvPr>
            <p:custDataLst>
              <p:tags r:id="rId45"/>
            </p:custDataLst>
          </p:nvPr>
        </p:nvSpPr>
        <p:spPr bwMode="auto">
          <a:xfrm flipV="1">
            <a:off x="1524000" y="29718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8" name="Line 44"/>
          <p:cNvSpPr>
            <a:spLocks noChangeShapeType="1"/>
          </p:cNvSpPr>
          <p:nvPr>
            <p:custDataLst>
              <p:tags r:id="rId46"/>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11" name="Rectangle 19"/>
          <p:cNvSpPr>
            <a:spLocks noChangeArrowheads="1"/>
          </p:cNvSpPr>
          <p:nvPr>
            <p:custDataLst>
              <p:tags r:id="rId47"/>
            </p:custDataLst>
          </p:nvPr>
        </p:nvSpPr>
        <p:spPr bwMode="auto">
          <a:xfrm rot="16200000">
            <a:off x="685800" y="32004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12" name="Line 8"/>
          <p:cNvSpPr>
            <a:spLocks noChangeShapeType="1"/>
          </p:cNvSpPr>
          <p:nvPr>
            <p:custDataLst>
              <p:tags r:id="rId48"/>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17"/>
          <p:cNvGrpSpPr/>
          <p:nvPr>
            <p:custDataLst>
              <p:tags r:id="rId49"/>
            </p:custDataLst>
          </p:nvPr>
        </p:nvGrpSpPr>
        <p:grpSpPr>
          <a:xfrm>
            <a:off x="914400" y="2209800"/>
            <a:ext cx="304800" cy="304800"/>
            <a:chOff x="990600" y="2971800"/>
            <a:chExt cx="304800" cy="304800"/>
          </a:xfrm>
        </p:grpSpPr>
        <p:sp>
          <p:nvSpPr>
            <p:cNvPr id="119" name="Freeform 118"/>
            <p:cNvSpPr/>
            <p:nvPr>
              <p:custDataLst>
                <p:tags r:id="rId79"/>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0" name="Text Box 11"/>
            <p:cNvSpPr txBox="1">
              <a:spLocks noChangeArrowheads="1"/>
            </p:cNvSpPr>
            <p:nvPr>
              <p:custDataLst>
                <p:tags r:id="rId80"/>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21" name="Line 21"/>
          <p:cNvSpPr>
            <a:spLocks noChangeShapeType="1"/>
          </p:cNvSpPr>
          <p:nvPr>
            <p:custDataLst>
              <p:tags r:id="rId50"/>
            </p:custDataLst>
          </p:nvPr>
        </p:nvSpPr>
        <p:spPr bwMode="auto">
          <a:xfrm>
            <a:off x="990600" y="36576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41" name="Line 45"/>
          <p:cNvSpPr>
            <a:spLocks noChangeShapeType="1"/>
          </p:cNvSpPr>
          <p:nvPr>
            <p:custDataLst>
              <p:tags r:id="rId51"/>
            </p:custDataLst>
          </p:nvPr>
        </p:nvSpPr>
        <p:spPr bwMode="auto">
          <a:xfrm flipH="1" flipV="1">
            <a:off x="685800" y="36576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44" name="Line 49"/>
          <p:cNvSpPr>
            <a:spLocks noChangeShapeType="1"/>
          </p:cNvSpPr>
          <p:nvPr>
            <p:custDataLst>
              <p:tags r:id="rId52"/>
            </p:custDataLst>
          </p:nvPr>
        </p:nvSpPr>
        <p:spPr bwMode="auto">
          <a:xfrm flipH="1" flipV="1">
            <a:off x="533400" y="4800600"/>
            <a:ext cx="426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5" name="Line 45"/>
          <p:cNvSpPr>
            <a:spLocks noChangeShapeType="1"/>
          </p:cNvSpPr>
          <p:nvPr>
            <p:custDataLst>
              <p:tags r:id="rId53"/>
            </p:custDataLst>
          </p:nvPr>
        </p:nvSpPr>
        <p:spPr bwMode="auto">
          <a:xfrm flipH="1" flipV="1">
            <a:off x="533400" y="3657600"/>
            <a:ext cx="0" cy="11430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46" name="Line 9"/>
          <p:cNvSpPr>
            <a:spLocks noChangeShapeType="1"/>
          </p:cNvSpPr>
          <p:nvPr>
            <p:custDataLst>
              <p:tags r:id="rId54"/>
            </p:custDataLst>
          </p:nvPr>
        </p:nvSpPr>
        <p:spPr bwMode="auto">
          <a:xfrm flipH="1" flipV="1">
            <a:off x="1447800" y="4495800"/>
            <a:ext cx="685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47" name="Oval 146"/>
          <p:cNvSpPr/>
          <p:nvPr>
            <p:custDataLst>
              <p:tags r:id="rId55"/>
            </p:custDataLst>
          </p:nvPr>
        </p:nvSpPr>
        <p:spPr>
          <a:xfrm>
            <a:off x="1143000" y="43434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48" name="Line 9"/>
          <p:cNvSpPr>
            <a:spLocks noChangeShapeType="1"/>
          </p:cNvSpPr>
          <p:nvPr>
            <p:custDataLst>
              <p:tags r:id="rId56"/>
            </p:custDataLst>
          </p:nvPr>
        </p:nvSpPr>
        <p:spPr bwMode="auto">
          <a:xfrm flipV="1">
            <a:off x="685800" y="44958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50" name="Line 18"/>
          <p:cNvSpPr>
            <a:spLocks noChangeShapeType="1"/>
          </p:cNvSpPr>
          <p:nvPr>
            <p:custDataLst>
              <p:tags r:id="rId57"/>
            </p:custDataLst>
          </p:nvPr>
        </p:nvSpPr>
        <p:spPr bwMode="auto">
          <a:xfrm flipH="1">
            <a:off x="990600" y="38862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52" name="Line 18"/>
          <p:cNvSpPr>
            <a:spLocks noChangeShapeType="1"/>
          </p:cNvSpPr>
          <p:nvPr>
            <p:custDataLst>
              <p:tags r:id="rId58"/>
            </p:custDataLst>
          </p:nvPr>
        </p:nvSpPr>
        <p:spPr bwMode="auto">
          <a:xfrm flipH="1">
            <a:off x="1295400" y="2362200"/>
            <a:ext cx="0" cy="1981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cxnSp>
        <p:nvCxnSpPr>
          <p:cNvPr id="153" name="Straight Connector 152"/>
          <p:cNvCxnSpPr/>
          <p:nvPr>
            <p:custDataLst>
              <p:tags r:id="rId59"/>
            </p:custDataLst>
          </p:nvPr>
        </p:nvCxnSpPr>
        <p:spPr>
          <a:xfrm rot="5400000" flipH="1" flipV="1">
            <a:off x="4686300" y="4000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p:cNvCxnSpPr/>
          <p:nvPr>
            <p:custDataLst>
              <p:tags r:id="rId60"/>
            </p:custDataLst>
          </p:nvPr>
        </p:nvCxnSpPr>
        <p:spPr>
          <a:xfrm rot="5400000" flipH="1" flipV="1">
            <a:off x="4686300" y="20193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6" name="Straight Connector 155"/>
          <p:cNvCxnSpPr/>
          <p:nvPr>
            <p:custDataLst>
              <p:tags r:id="rId61"/>
            </p:custDataLst>
          </p:nvPr>
        </p:nvCxnSpPr>
        <p:spPr>
          <a:xfrm rot="5400000" flipH="1" flipV="1">
            <a:off x="5295900" y="2933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2"/>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8" name="Line 49"/>
          <p:cNvSpPr>
            <a:spLocks noChangeShapeType="1"/>
          </p:cNvSpPr>
          <p:nvPr>
            <p:custDataLst>
              <p:tags r:id="rId63"/>
            </p:custDataLst>
          </p:nvPr>
        </p:nvSpPr>
        <p:spPr bwMode="auto">
          <a:xfrm flipV="1">
            <a:off x="4800600" y="1219200"/>
            <a:ext cx="0" cy="3581400"/>
          </a:xfrm>
          <a:prstGeom prst="line">
            <a:avLst/>
          </a:prstGeom>
          <a:noFill/>
          <a:ln w="25400" cap="sq">
            <a:solidFill>
              <a:schemeClr val="accent1"/>
            </a:solidFill>
            <a:round/>
            <a:headEnd type="none"/>
            <a:tailEnd type="oval"/>
          </a:ln>
          <a:effectLst/>
        </p:spPr>
        <p:txBody>
          <a:bodyPr wrap="square" anchor="ctr" anchorCtr="1">
            <a:noAutofit/>
          </a:bodyPr>
          <a:lstStyle/>
          <a:p>
            <a:endParaRPr lang="en-US"/>
          </a:p>
        </p:txBody>
      </p:sp>
      <p:sp>
        <p:nvSpPr>
          <p:cNvPr id="93" name="Text Box 29"/>
          <p:cNvSpPr txBox="1">
            <a:spLocks noChangeArrowheads="1"/>
          </p:cNvSpPr>
          <p:nvPr>
            <p:custDataLst>
              <p:tags r:id="rId64"/>
            </p:custDataLst>
          </p:nvPr>
        </p:nvSpPr>
        <p:spPr bwMode="auto">
          <a:xfrm>
            <a:off x="1752600" y="41910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4" name="Text Box 5"/>
          <p:cNvSpPr txBox="1">
            <a:spLocks noChangeArrowheads="1"/>
          </p:cNvSpPr>
          <p:nvPr>
            <p:custDataLst>
              <p:tags r:id="rId65"/>
            </p:custDataLst>
          </p:nvPr>
        </p:nvSpPr>
        <p:spPr bwMode="auto">
          <a:xfrm>
            <a:off x="6858000" y="29718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7" name="Text Box 5"/>
          <p:cNvSpPr txBox="1">
            <a:spLocks noChangeArrowheads="1"/>
          </p:cNvSpPr>
          <p:nvPr>
            <p:custDataLst>
              <p:tags r:id="rId66"/>
            </p:custDataLst>
          </p:nvPr>
        </p:nvSpPr>
        <p:spPr bwMode="auto">
          <a:xfrm>
            <a:off x="6781800" y="23622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101" name="Text Box 11"/>
          <p:cNvSpPr txBox="1">
            <a:spLocks noChangeArrowheads="1"/>
          </p:cNvSpPr>
          <p:nvPr>
            <p:custDataLst>
              <p:tags r:id="rId67"/>
            </p:custDataLst>
          </p:nvPr>
        </p:nvSpPr>
        <p:spPr bwMode="auto">
          <a:xfrm>
            <a:off x="3810000" y="38862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2" name="Text Box 29"/>
          <p:cNvSpPr txBox="1">
            <a:spLocks noChangeArrowheads="1"/>
          </p:cNvSpPr>
          <p:nvPr>
            <p:custDataLst>
              <p:tags r:id="rId68"/>
            </p:custDataLst>
          </p:nvPr>
        </p:nvSpPr>
        <p:spPr bwMode="auto">
          <a:xfrm>
            <a:off x="2971800"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05" name="Text Box 29"/>
          <p:cNvSpPr txBox="1">
            <a:spLocks noChangeArrowheads="1"/>
          </p:cNvSpPr>
          <p:nvPr>
            <p:custDataLst>
              <p:tags r:id="rId69"/>
            </p:custDataLst>
          </p:nvPr>
        </p:nvSpPr>
        <p:spPr bwMode="auto">
          <a:xfrm>
            <a:off x="32004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09" name="Text Box 29"/>
          <p:cNvSpPr txBox="1">
            <a:spLocks noChangeArrowheads="1"/>
          </p:cNvSpPr>
          <p:nvPr>
            <p:custDataLst>
              <p:tags r:id="rId70"/>
            </p:custDataLst>
          </p:nvPr>
        </p:nvSpPr>
        <p:spPr bwMode="auto">
          <a:xfrm>
            <a:off x="34290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3" name="Rectangle 22"/>
          <p:cNvSpPr>
            <a:spLocks noChangeArrowheads="1"/>
          </p:cNvSpPr>
          <p:nvPr>
            <p:custDataLst>
              <p:tags r:id="rId71"/>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4" name="Text Box 11"/>
          <p:cNvSpPr txBox="1">
            <a:spLocks noChangeArrowheads="1"/>
          </p:cNvSpPr>
          <p:nvPr>
            <p:custDataLst>
              <p:tags r:id="rId72"/>
            </p:custDataLst>
          </p:nvPr>
        </p:nvSpPr>
        <p:spPr bwMode="auto">
          <a:xfrm>
            <a:off x="381000" y="27462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25" name="Rectangle 4"/>
          <p:cNvSpPr>
            <a:spLocks noChangeArrowheads="1"/>
          </p:cNvSpPr>
          <p:nvPr>
            <p:custDataLst>
              <p:tags r:id="rId73"/>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27" name="Text Box 52"/>
          <p:cNvSpPr txBox="1">
            <a:spLocks noChangeArrowheads="1"/>
          </p:cNvSpPr>
          <p:nvPr>
            <p:custDataLst>
              <p:tags r:id="rId74"/>
            </p:custDataLst>
          </p:nvPr>
        </p:nvSpPr>
        <p:spPr bwMode="auto">
          <a:xfrm>
            <a:off x="6096000" y="12222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28" name="Text Box 29"/>
          <p:cNvSpPr txBox="1">
            <a:spLocks noChangeArrowheads="1"/>
          </p:cNvSpPr>
          <p:nvPr>
            <p:custDataLst>
              <p:tags r:id="rId75"/>
            </p:custDataLst>
          </p:nvPr>
        </p:nvSpPr>
        <p:spPr bwMode="auto">
          <a:xfrm>
            <a:off x="1295400" y="11491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3" name="Oval 24"/>
          <p:cNvSpPr>
            <a:spLocks noChangeArrowheads="1"/>
          </p:cNvSpPr>
          <p:nvPr>
            <p:custDataLst>
              <p:tags r:id="rId76"/>
            </p:custDataLst>
          </p:nvPr>
        </p:nvSpPr>
        <p:spPr bwMode="auto">
          <a:xfrm>
            <a:off x="2590800" y="29748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4" name="Line 44"/>
          <p:cNvSpPr>
            <a:spLocks noChangeShapeType="1"/>
          </p:cNvSpPr>
          <p:nvPr>
            <p:custDataLst>
              <p:tags r:id="rId77"/>
            </p:custDataLst>
          </p:nvPr>
        </p:nvSpPr>
        <p:spPr bwMode="auto">
          <a:xfrm flipV="1">
            <a:off x="6553200" y="21336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5" name="Text Box 29"/>
          <p:cNvSpPr txBox="1">
            <a:spLocks noChangeArrowheads="1"/>
          </p:cNvSpPr>
          <p:nvPr>
            <p:custDataLst>
              <p:tags r:id="rId78"/>
            </p:custDataLst>
          </p:nvPr>
        </p:nvSpPr>
        <p:spPr bwMode="auto">
          <a:xfrm>
            <a:off x="2496360" y="37368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5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55"/>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44"/>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4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9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4" grpId="0" animBg="1"/>
      <p:bldP spid="145" grpId="0" animBg="1"/>
      <p:bldP spid="98" grpId="0" animBg="1"/>
      <p:bldP spid="93"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US" dirty="0" smtClean="0"/>
              <a:t>Examples (2)</a:t>
            </a:r>
            <a:endParaRPr lang="en-US" dirty="0"/>
          </a:p>
        </p:txBody>
      </p:sp>
      <p:sp>
        <p:nvSpPr>
          <p:cNvPr id="2296835" name="Rectangle 3"/>
          <p:cNvSpPr>
            <a:spLocks noGrp="1" noChangeArrowheads="1"/>
          </p:cNvSpPr>
          <p:nvPr>
            <p:ph idx="1"/>
            <p:custDataLst>
              <p:tags r:id="rId2"/>
            </p:custDataLst>
          </p:nvPr>
        </p:nvSpPr>
        <p:spPr>
          <a:xfrm>
            <a:off x="228600" y="1143000"/>
            <a:ext cx="8686800" cy="5791200"/>
          </a:xfrm>
        </p:spPr>
        <p:txBody>
          <a:bodyPr>
            <a:noAutofit/>
          </a:bodyPr>
          <a:lstStyle/>
          <a:p>
            <a:r>
              <a:rPr lang="en-US" sz="2800" dirty="0" smtClean="0"/>
              <a:t>jump to 0xabcd1234</a:t>
            </a:r>
          </a:p>
          <a:p>
            <a:endParaRPr lang="en-US" sz="2800" dirty="0" smtClean="0"/>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US" dirty="0" smtClean="0"/>
              <a:t>Examples (2)</a:t>
            </a:r>
            <a:endParaRPr lang="en-US" dirty="0"/>
          </a:p>
        </p:txBody>
      </p:sp>
      <p:sp>
        <p:nvSpPr>
          <p:cNvPr id="2296835" name="Rectangle 3"/>
          <p:cNvSpPr>
            <a:spLocks noGrp="1" noChangeArrowheads="1"/>
          </p:cNvSpPr>
          <p:nvPr>
            <p:ph idx="1"/>
            <p:custDataLst>
              <p:tags r:id="rId2"/>
            </p:custDataLst>
          </p:nvPr>
        </p:nvSpPr>
        <p:spPr/>
        <p:txBody>
          <a:bodyPr>
            <a:noAutofit/>
          </a:bodyPr>
          <a:lstStyle/>
          <a:p>
            <a:r>
              <a:rPr lang="en-US" sz="2800" dirty="0" smtClean="0"/>
              <a:t>jump to 0xabcd1234</a:t>
            </a:r>
          </a:p>
          <a:p>
            <a:endParaRPr lang="en-US" sz="2800" dirty="0" smtClean="0"/>
          </a:p>
          <a:p>
            <a:r>
              <a:rPr lang="en-US" sz="2800" dirty="0" smtClean="0"/>
              <a:t># assume 0 &lt;= r3 &lt;= 1</a:t>
            </a:r>
          </a:p>
          <a:p>
            <a:r>
              <a:rPr lang="en-US" sz="2800" dirty="0" smtClean="0"/>
              <a:t>if (r3 == 0) jump to 0xdecafe0</a:t>
            </a:r>
          </a:p>
          <a:p>
            <a:r>
              <a:rPr lang="en-US" sz="2800" dirty="0" smtClean="0"/>
              <a:t>else jump to 0xabcd1234</a:t>
            </a:r>
          </a:p>
          <a:p>
            <a:endParaRPr lang="en-US" sz="2800" dirty="0"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296835">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296835">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296835">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US" dirty="0" smtClean="0"/>
              <a:t>Examples (2)</a:t>
            </a:r>
            <a:endParaRPr lang="en-US" dirty="0"/>
          </a:p>
        </p:txBody>
      </p:sp>
      <p:sp>
        <p:nvSpPr>
          <p:cNvPr id="2296835" name="Rectangle 3"/>
          <p:cNvSpPr>
            <a:spLocks noGrp="1" noChangeArrowheads="1"/>
          </p:cNvSpPr>
          <p:nvPr>
            <p:ph idx="1"/>
            <p:custDataLst>
              <p:tags r:id="rId2"/>
            </p:custDataLst>
          </p:nvPr>
        </p:nvSpPr>
        <p:spPr/>
        <p:txBody>
          <a:bodyPr>
            <a:noAutofit/>
          </a:bodyPr>
          <a:lstStyle/>
          <a:p>
            <a:r>
              <a:rPr lang="en-US" sz="2800" dirty="0" smtClean="0"/>
              <a:t>jump to 0xabcd1234</a:t>
            </a:r>
          </a:p>
          <a:p>
            <a:endParaRPr lang="en-US" sz="2800" dirty="0" smtClean="0"/>
          </a:p>
          <a:p>
            <a:r>
              <a:rPr lang="en-US" sz="2800" dirty="0" smtClean="0"/>
              <a:t># assume 0 &lt;= r3 &lt;= 1</a:t>
            </a:r>
          </a:p>
          <a:p>
            <a:r>
              <a:rPr lang="en-US" sz="2800" dirty="0" smtClean="0"/>
              <a:t>if (r3 == 0) jump to 0xdecafe0</a:t>
            </a:r>
          </a:p>
          <a:p>
            <a:r>
              <a:rPr lang="en-US" sz="2800" dirty="0" smtClean="0"/>
              <a:t>else jump to 0xabcd1234</a:t>
            </a:r>
          </a:p>
          <a:p>
            <a:endParaRPr lang="en-US" sz="2800" dirty="0"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296835">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296835">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296835">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dirty="0" smtClean="0"/>
              <a:t>Control Flow: Branches</a:t>
            </a:r>
            <a:endParaRPr lang="en-US" dirty="0"/>
          </a:p>
        </p:txBody>
      </p:sp>
      <p:graphicFrame>
        <p:nvGraphicFramePr>
          <p:cNvPr id="13" name="Table 12"/>
          <p:cNvGraphicFramePr>
            <a:graphicFrameLocks noGrp="1"/>
          </p:cNvGraphicFramePr>
          <p:nvPr>
            <p:custDataLst>
              <p:tags r:id="rId2"/>
            </p:custDataLst>
            <p:extLst>
              <p:ext uri="{D42A27DB-BD31-4B8C-83A1-F6EECF244321}">
                <p14:modId xmlns:p14="http://schemas.microsoft.com/office/powerpoint/2010/main" val="3415172906"/>
              </p:ext>
            </p:extLst>
          </p:nvPr>
        </p:nvGraphicFramePr>
        <p:xfrm>
          <a:off x="152399" y="2508155"/>
          <a:ext cx="8839201" cy="1371600"/>
        </p:xfrm>
        <a:graphic>
          <a:graphicData uri="http://schemas.openxmlformats.org/drawingml/2006/table">
            <a:tbl>
              <a:tblPr firstRow="1" bandRow="1">
                <a:tableStyleId>{5C22544A-7EE6-4342-B048-85BDC9FD1C3A}</a:tableStyleId>
              </a:tblPr>
              <a:tblGrid>
                <a:gridCol w="674177"/>
                <a:gridCol w="2397071"/>
                <a:gridCol w="5767953"/>
              </a:tblGrid>
              <a:tr h="370840">
                <a:tc>
                  <a:txBody>
                    <a:bodyPr/>
                    <a:lstStyle/>
                    <a:p>
                      <a:r>
                        <a:rPr lang="en-US" sz="2400" dirty="0" smtClean="0">
                          <a:solidFill>
                            <a:schemeClr val="accent2"/>
                          </a:solidFill>
                          <a:latin typeface="Consolas" pitchFamily="49" charset="0"/>
                        </a:rPr>
                        <a:t>op</a:t>
                      </a:r>
                      <a:endParaRPr lang="en-US" sz="2400" dirty="0">
                        <a:solidFill>
                          <a:schemeClr val="accent2"/>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0x4</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BEQ </a:t>
                      </a:r>
                      <a:r>
                        <a:rPr lang="en-US" sz="2400" dirty="0" err="1" smtClean="0">
                          <a:solidFill>
                            <a:schemeClr val="bg1"/>
                          </a:solidFill>
                        </a:rPr>
                        <a:t>rs</a:t>
                      </a:r>
                      <a:r>
                        <a:rPr lang="en-US" sz="2400" dirty="0" smtClean="0">
                          <a:solidFill>
                            <a:schemeClr val="bg1"/>
                          </a:solidFill>
                        </a:rPr>
                        <a:t>, rd, offset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 R[rd] then PC = PC+4 + (offset&lt;&lt;2)</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0x5</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BNE </a:t>
                      </a:r>
                      <a:r>
                        <a:rPr lang="en-US" sz="2400" dirty="0" err="1" smtClean="0">
                          <a:solidFill>
                            <a:schemeClr val="bg1"/>
                          </a:solidFill>
                        </a:rPr>
                        <a:t>rs</a:t>
                      </a:r>
                      <a:r>
                        <a:rPr lang="en-US" sz="2400" dirty="0" smtClean="0">
                          <a:solidFill>
                            <a:schemeClr val="bg1"/>
                          </a:solidFill>
                        </a:rPr>
                        <a:t>, rd, offset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 R[rd] then PC = PC+4 + (offset&lt;&lt;2)</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9" name="Group 4"/>
          <p:cNvGraphicFramePr>
            <a:graphicFrameLocks noGrp="1"/>
          </p:cNvGraphicFramePr>
          <p:nvPr>
            <p:custDataLst>
              <p:tags r:id="rId3"/>
            </p:custDataLst>
            <p:extLst>
              <p:ext uri="{D42A27DB-BD31-4B8C-83A1-F6EECF244321}">
                <p14:modId xmlns:p14="http://schemas.microsoft.com/office/powerpoint/2010/main" val="1029241001"/>
              </p:ext>
            </p:extLst>
          </p:nvPr>
        </p:nvGraphicFramePr>
        <p:xfrm>
          <a:off x="914400" y="1060355"/>
          <a:ext cx="6248400" cy="1157580"/>
        </p:xfrm>
        <a:graphic>
          <a:graphicData uri="http://schemas.openxmlformats.org/drawingml/2006/table">
            <a:tbl>
              <a:tblPr/>
              <a:tblGrid>
                <a:gridCol w="1198934"/>
                <a:gridCol w="934666"/>
                <a:gridCol w="990600"/>
                <a:gridCol w="3124200"/>
              </a:tblGrid>
              <a:tr h="1080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rd</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offset</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n-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n-lt"/>
                        </a:rPr>
                        <a:t>16 bits</a:t>
                      </a:r>
                      <a:endParaRPr lang="en-US" sz="2400" dirty="0">
                        <a:solidFill>
                          <a:schemeClr val="bg1"/>
                        </a:solidFill>
                        <a:latin typeface="+mn-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0" name="Rectangle 9"/>
          <p:cNvSpPr/>
          <p:nvPr>
            <p:custDataLst>
              <p:tags r:id="rId4"/>
            </p:custDataLst>
          </p:nvPr>
        </p:nvSpPr>
        <p:spPr>
          <a:xfrm>
            <a:off x="838200" y="603155"/>
            <a:ext cx="6494085" cy="523220"/>
          </a:xfrm>
          <a:prstGeom prst="rect">
            <a:avLst/>
          </a:prstGeom>
        </p:spPr>
        <p:txBody>
          <a:bodyPr wrap="none">
            <a:spAutoFit/>
          </a:bodyPr>
          <a:lstStyle/>
          <a:p>
            <a:r>
              <a:rPr lang="en-US" sz="2800" dirty="0" smtClean="0">
                <a:solidFill>
                  <a:srgbClr val="FFFF00"/>
                </a:solidFill>
                <a:latin typeface="Consolas" pitchFamily="49" charset="0"/>
              </a:rPr>
              <a:t>000100</a:t>
            </a:r>
            <a:r>
              <a:rPr lang="en-US" sz="2800" dirty="0" smtClean="0">
                <a:solidFill>
                  <a:srgbClr val="FFFFFF"/>
                </a:solidFill>
                <a:latin typeface="Consolas" pitchFamily="49" charset="0"/>
              </a:rPr>
              <a:t>001010000100000000</a:t>
            </a:r>
            <a:r>
              <a:rPr lang="en-US" sz="2800" dirty="0" smtClean="0">
                <a:solidFill>
                  <a:schemeClr val="bg1"/>
                </a:solidFill>
                <a:latin typeface="Consolas" pitchFamily="49" charset="0"/>
              </a:rPr>
              <a:t>00000011</a:t>
            </a:r>
            <a:endParaRPr lang="en-US" sz="2800" dirty="0">
              <a:solidFill>
                <a:schemeClr val="bg1"/>
              </a:solidFill>
            </a:endParaRPr>
          </a:p>
        </p:txBody>
      </p:sp>
      <p:sp>
        <p:nvSpPr>
          <p:cNvPr id="11" name="Rounded Rectangular Callout 10"/>
          <p:cNvSpPr/>
          <p:nvPr>
            <p:custDataLst>
              <p:tags r:id="rId5"/>
            </p:custDataLst>
          </p:nvPr>
        </p:nvSpPr>
        <p:spPr>
          <a:xfrm>
            <a:off x="7772400" y="2127155"/>
            <a:ext cx="990600" cy="609600"/>
          </a:xfrm>
          <a:prstGeom prst="wedgeRoundRectCallout">
            <a:avLst>
              <a:gd name="adj1" fmla="val -48161"/>
              <a:gd name="adj2" fmla="val 98438"/>
              <a:gd name="adj3" fmla="val 16667"/>
            </a:avLst>
          </a:prstGeom>
          <a:noFill/>
          <a:ln w="28575">
            <a:solidFill>
              <a:srgbClr val="FFFF00">
                <a:alpha val="58039"/>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chemeClr val="accent1"/>
                </a:solidFill>
              </a:rPr>
              <a:t>signed offsets</a:t>
            </a:r>
            <a:endParaRPr lang="en-US" b="1" dirty="0">
              <a:solidFill>
                <a:schemeClr val="accent1"/>
              </a:solidFill>
            </a:endParaRPr>
          </a:p>
        </p:txBody>
      </p:sp>
      <p:sp>
        <p:nvSpPr>
          <p:cNvPr id="7" name="Rounded Rectangular Callout 6"/>
          <p:cNvSpPr/>
          <p:nvPr>
            <p:custDataLst>
              <p:tags r:id="rId6"/>
            </p:custDataLst>
          </p:nvPr>
        </p:nvSpPr>
        <p:spPr>
          <a:xfrm>
            <a:off x="7924800" y="1365155"/>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I-Type</a:t>
            </a:r>
          </a:p>
        </p:txBody>
      </p:sp>
      <p:sp>
        <p:nvSpPr>
          <p:cNvPr id="68610" name="Comment 2"/>
          <p:cNvSpPr>
            <a:spLocks noRot="1" noChangeAspect="1" noEditPoints="1" noChangeArrowheads="1" noChangeShapeType="1" noTextEdit="1"/>
          </p:cNvSpPr>
          <p:nvPr>
            <p:custDataLst>
              <p:tags r:id="rId7"/>
            </p:custDataLst>
          </p:nvPr>
        </p:nvSpPr>
        <p:spPr bwMode="auto">
          <a:xfrm>
            <a:off x="7842250" y="1615980"/>
            <a:ext cx="1588" cy="6350"/>
          </a:xfrm>
          <a:custGeom>
            <a:avLst/>
            <a:gdLst>
              <a:gd name="T0" fmla="+- 0 21783 21783"/>
              <a:gd name="T1" fmla="*/ T0 w 5"/>
              <a:gd name="T2" fmla="+- 0 3253 3236"/>
              <a:gd name="T3" fmla="*/ 3253 h 18"/>
              <a:gd name="T4" fmla="+- 0 21784 21783"/>
              <a:gd name="T5" fmla="*/ T4 w 5"/>
              <a:gd name="T6" fmla="+- 0 3247 3236"/>
              <a:gd name="T7" fmla="*/ 3247 h 18"/>
              <a:gd name="T8" fmla="+- 0 21786 21783"/>
              <a:gd name="T9" fmla="*/ T8 w 5"/>
              <a:gd name="T10" fmla="+- 0 3242 3236"/>
              <a:gd name="T11" fmla="*/ 3242 h 18"/>
              <a:gd name="T12" fmla="+- 0 21787 21783"/>
              <a:gd name="T13" fmla="*/ T12 w 5"/>
              <a:gd name="T14" fmla="+- 0 3236 3236"/>
              <a:gd name="T15" fmla="*/ 3236 h 18"/>
            </a:gdLst>
            <a:ahLst/>
            <a:cxnLst>
              <a:cxn ang="0">
                <a:pos x="T1" y="T3"/>
              </a:cxn>
              <a:cxn ang="0">
                <a:pos x="T5" y="T7"/>
              </a:cxn>
              <a:cxn ang="0">
                <a:pos x="T9" y="T11"/>
              </a:cxn>
              <a:cxn ang="0">
                <a:pos x="T13" y="T15"/>
              </a:cxn>
            </a:cxnLst>
            <a:rect l="0" t="0" r="r" b="b"/>
            <a:pathLst>
              <a:path w="5" h="18" extrusionOk="0">
                <a:moveTo>
                  <a:pt x="0" y="17"/>
                </a:moveTo>
                <a:cubicBezTo>
                  <a:pt x="1" y="11"/>
                  <a:pt x="3" y="6"/>
                  <a:pt x="4" y="0"/>
                </a:cubicBez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custDataLst>
              <p:tags r:id="rId1"/>
            </p:custDataLst>
          </p:nvPr>
        </p:nvSpPr>
        <p:spPr/>
        <p:txBody>
          <a:bodyPr/>
          <a:lstStyle/>
          <a:p>
            <a:r>
              <a:rPr lang="en-US" dirty="0" smtClean="0"/>
              <a:t>Examples (3)</a:t>
            </a:r>
            <a:endParaRPr lang="en-US" dirty="0"/>
          </a:p>
        </p:txBody>
      </p:sp>
      <p:sp>
        <p:nvSpPr>
          <p:cNvPr id="2296835" name="Rectangle 3"/>
          <p:cNvSpPr>
            <a:spLocks noGrp="1" noChangeArrowheads="1"/>
          </p:cNvSpPr>
          <p:nvPr>
            <p:ph idx="1"/>
            <p:custDataLst>
              <p:tags r:id="rId2"/>
            </p:custDataLst>
          </p:nvPr>
        </p:nvSpPr>
        <p:spPr/>
        <p:txBody>
          <a:bodyPr>
            <a:noAutofit/>
          </a:bodyPr>
          <a:lstStyle/>
          <a:p>
            <a:endParaRPr lang="en-US" sz="2800" dirty="0" smtClean="0">
              <a:latin typeface="Consolas" pitchFamily="49" charset="0"/>
            </a:endParaRPr>
          </a:p>
          <a:p>
            <a:r>
              <a:rPr lang="en-US" sz="2800" dirty="0" smtClean="0">
                <a:latin typeface="Consolas" pitchFamily="49" charset="0"/>
              </a:rPr>
              <a:t>if (</a:t>
            </a:r>
            <a:r>
              <a:rPr lang="en-US" sz="2800" dirty="0" err="1" smtClean="0">
                <a:latin typeface="Consolas" pitchFamily="49" charset="0"/>
              </a:rPr>
              <a:t>i</a:t>
            </a:r>
            <a:r>
              <a:rPr lang="en-US" sz="2800" dirty="0" smtClean="0">
                <a:latin typeface="Consolas" pitchFamily="49" charset="0"/>
              </a:rPr>
              <a:t> == j) { </a:t>
            </a:r>
            <a:r>
              <a:rPr lang="en-US" sz="2800" dirty="0" err="1" smtClean="0">
                <a:latin typeface="Consolas" pitchFamily="49" charset="0"/>
              </a:rPr>
              <a:t>i</a:t>
            </a:r>
            <a:r>
              <a:rPr lang="en-US" sz="2800" dirty="0" smtClean="0">
                <a:latin typeface="Consolas" pitchFamily="49" charset="0"/>
              </a:rPr>
              <a:t> = </a:t>
            </a:r>
            <a:r>
              <a:rPr lang="en-US" sz="2800" dirty="0" err="1" smtClean="0">
                <a:latin typeface="Consolas" pitchFamily="49" charset="0"/>
              </a:rPr>
              <a:t>i</a:t>
            </a:r>
            <a:r>
              <a:rPr lang="en-US" sz="2800" dirty="0" smtClean="0">
                <a:latin typeface="Consolas" pitchFamily="49" charset="0"/>
              </a:rPr>
              <a:t> * 4; } </a:t>
            </a:r>
          </a:p>
          <a:p>
            <a:r>
              <a:rPr lang="en-US" sz="2800" dirty="0" smtClean="0">
                <a:latin typeface="Consolas" pitchFamily="49" charset="0"/>
              </a:rPr>
              <a:t>else { j = </a:t>
            </a:r>
            <a:r>
              <a:rPr lang="en-US" sz="2800" dirty="0" err="1" smtClean="0">
                <a:latin typeface="Consolas" pitchFamily="49" charset="0"/>
              </a:rPr>
              <a:t>i</a:t>
            </a:r>
            <a:r>
              <a:rPr lang="en-US" sz="2800" dirty="0" smtClean="0">
                <a:latin typeface="Consolas" pitchFamily="49" charset="0"/>
              </a:rPr>
              <a:t> - j; }</a:t>
            </a:r>
          </a:p>
          <a:p>
            <a:pPr>
              <a:tabLst>
                <a:tab pos="1027113" algn="l"/>
              </a:tabLst>
            </a:pPr>
            <a:endParaRPr lang="en-US" sz="2800" dirty="0" smtClean="0">
              <a:latin typeface="Consolas" pitchFamily="49" charset="0"/>
            </a:endParaRPr>
          </a:p>
        </p:txBody>
      </p:sp>
      <p:sp>
        <p:nvSpPr>
          <p:cNvPr id="5" name="Rounded Rectangular Callout 4" hidden="1"/>
          <p:cNvSpPr/>
          <p:nvPr>
            <p:custDataLst>
              <p:tags r:id="rId3"/>
            </p:custDataLst>
          </p:nvPr>
        </p:nvSpPr>
        <p:spPr>
          <a:xfrm>
            <a:off x="1600200" y="304800"/>
            <a:ext cx="990600" cy="381000"/>
          </a:xfrm>
          <a:prstGeom prst="wedgeRoundRectCallout">
            <a:avLst>
              <a:gd name="adj1" fmla="val -4349"/>
              <a:gd name="adj2" fmla="val 96282"/>
              <a:gd name="adj3" fmla="val 16667"/>
            </a:avLst>
          </a:prstGeom>
          <a:noFill/>
          <a:ln w="28575">
            <a:solidFill>
              <a:schemeClr val="accent4">
                <a:alpha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smtClean="0">
                <a:solidFill>
                  <a:schemeClr val="accent4"/>
                </a:solidFill>
                <a:latin typeface="Consolas" pitchFamily="49" charset="0"/>
              </a:rPr>
              <a:t>s1</a:t>
            </a:r>
            <a:endParaRPr lang="en-US" sz="2800" dirty="0">
              <a:solidFill>
                <a:schemeClr val="accent4"/>
              </a:solidFill>
              <a:latin typeface="Consolas" pitchFamily="49" charset="0"/>
            </a:endParaRPr>
          </a:p>
        </p:txBody>
      </p:sp>
      <p:sp>
        <p:nvSpPr>
          <p:cNvPr id="7" name="Rounded Rectangular Callout 6" hidden="1"/>
          <p:cNvSpPr/>
          <p:nvPr>
            <p:custDataLst>
              <p:tags r:id="rId4"/>
            </p:custDataLst>
          </p:nvPr>
        </p:nvSpPr>
        <p:spPr>
          <a:xfrm>
            <a:off x="457200" y="304800"/>
            <a:ext cx="990600" cy="381000"/>
          </a:xfrm>
          <a:prstGeom prst="wedgeRoundRectCallout">
            <a:avLst>
              <a:gd name="adj1" fmla="val 25321"/>
              <a:gd name="adj2" fmla="val 109559"/>
              <a:gd name="adj3" fmla="val 16667"/>
            </a:avLst>
          </a:prstGeom>
          <a:noFill/>
          <a:ln w="28575">
            <a:solidFill>
              <a:schemeClr val="accent4">
                <a:alpha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smtClean="0">
                <a:solidFill>
                  <a:schemeClr val="accent4"/>
                </a:solidFill>
                <a:latin typeface="Consolas" pitchFamily="49" charset="0"/>
              </a:rPr>
              <a:t>s0</a:t>
            </a:r>
            <a:endParaRPr lang="en-US" sz="2800" dirty="0">
              <a:solidFill>
                <a:schemeClr val="accent4"/>
              </a:solidFill>
              <a:latin typeface="Consolas" pitchFamily="49" charset="0"/>
            </a:endParaRPr>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 name="Line 44"/>
          <p:cNvSpPr>
            <a:spLocks noChangeShapeType="1"/>
          </p:cNvSpPr>
          <p:nvPr>
            <p:custDataLst>
              <p:tags r:id="rId1"/>
            </p:custDataLst>
          </p:nvPr>
        </p:nvSpPr>
        <p:spPr bwMode="auto">
          <a:xfrm flipH="1">
            <a:off x="4419600" y="2667000"/>
            <a:ext cx="6096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2249730" name="Rectangle 2"/>
          <p:cNvSpPr>
            <a:spLocks noGrp="1" noChangeArrowheads="1"/>
          </p:cNvSpPr>
          <p:nvPr>
            <p:ph type="title"/>
            <p:custDataLst>
              <p:tags r:id="rId2"/>
            </p:custDataLst>
          </p:nvPr>
        </p:nvSpPr>
        <p:spPr/>
        <p:txBody>
          <a:bodyPr>
            <a:noAutofit/>
          </a:bodyPr>
          <a:lstStyle/>
          <a:p>
            <a:r>
              <a:rPr lang="en-US" dirty="0" smtClean="0"/>
              <a:t>Absolute Jump</a:t>
            </a:r>
            <a:endParaRPr lang="en-US" dirty="0"/>
          </a:p>
        </p:txBody>
      </p:sp>
      <p:sp>
        <p:nvSpPr>
          <p:cNvPr id="2249753" name="Line 25"/>
          <p:cNvSpPr>
            <a:spLocks noChangeShapeType="1"/>
          </p:cNvSpPr>
          <p:nvPr>
            <p:custDataLst>
              <p:tags r:id="rId3"/>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4"/>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5"/>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6"/>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7"/>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8"/>
            </p:custDataLst>
          </p:nvPr>
        </p:nvSpPr>
        <p:spPr bwMode="auto">
          <a:xfrm flipV="1">
            <a:off x="2286000" y="32004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8686800" y="6858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6002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6858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5"/>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6"/>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7"/>
            </p:custDataLst>
          </p:nvPr>
        </p:nvSpPr>
        <p:spPr bwMode="auto">
          <a:xfrm>
            <a:off x="2286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8"/>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19"/>
            </p:custDataLst>
          </p:nvPr>
        </p:nvSpPr>
        <p:spPr bwMode="auto">
          <a:xfrm flipV="1">
            <a:off x="5029200" y="20574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20"/>
            </p:custDataLst>
          </p:nvPr>
        </p:nvSpPr>
        <p:spPr bwMode="auto">
          <a:xfrm>
            <a:off x="5029200" y="29718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1"/>
            </p:custDataLst>
          </p:nvPr>
        </p:nvSpPr>
        <p:spPr bwMode="auto">
          <a:xfrm flipV="1">
            <a:off x="7239000" y="3581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2"/>
            </p:custDataLst>
          </p:nvPr>
        </p:nvSpPr>
        <p:spPr bwMode="auto">
          <a:xfrm>
            <a:off x="7239000" y="16002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3"/>
            </p:custDataLst>
          </p:nvPr>
        </p:nvSpPr>
        <p:spPr bwMode="auto">
          <a:xfrm flipH="1">
            <a:off x="8458200" y="18288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4"/>
            </p:custDataLst>
          </p:nvPr>
        </p:nvSpPr>
        <p:spPr bwMode="auto">
          <a:xfrm>
            <a:off x="8077200" y="2057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5"/>
            </p:custDataLst>
          </p:nvPr>
        </p:nvSpPr>
        <p:spPr bwMode="auto">
          <a:xfrm>
            <a:off x="8077200" y="20574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6"/>
            </p:custDataLst>
          </p:nvPr>
        </p:nvSpPr>
        <p:spPr bwMode="auto">
          <a:xfrm flipV="1">
            <a:off x="7924800" y="29718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7"/>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8"/>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29"/>
            </p:custDataLst>
          </p:nvPr>
        </p:nvSpPr>
        <p:spPr bwMode="auto">
          <a:xfrm>
            <a:off x="2438400" y="40386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30"/>
            </p:custDataLst>
          </p:nvPr>
        </p:nvSpPr>
        <p:spPr bwMode="auto">
          <a:xfrm flipV="1">
            <a:off x="83820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1"/>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2"/>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3"/>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4"/>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5"/>
            </p:custDataLst>
          </p:nvPr>
        </p:nvSpPr>
        <p:spPr bwMode="auto">
          <a:xfrm>
            <a:off x="8305800" y="1447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6"/>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7"/>
            </p:custDataLst>
          </p:nvPr>
        </p:nvSpPr>
        <p:spPr bwMode="auto">
          <a:xfrm>
            <a:off x="6781800" y="24384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2" name="Line 8"/>
          <p:cNvSpPr>
            <a:spLocks noChangeShapeType="1"/>
          </p:cNvSpPr>
          <p:nvPr>
            <p:custDataLst>
              <p:tags r:id="rId38"/>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39"/>
            </p:custDataLst>
          </p:nvPr>
        </p:nvSpPr>
        <p:spPr bwMode="auto">
          <a:xfrm>
            <a:off x="761998" y="30479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40"/>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1"/>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7" name="Line 49"/>
          <p:cNvSpPr>
            <a:spLocks noChangeShapeType="1"/>
          </p:cNvSpPr>
          <p:nvPr>
            <p:custDataLst>
              <p:tags r:id="rId42"/>
            </p:custDataLst>
          </p:nvPr>
        </p:nvSpPr>
        <p:spPr bwMode="auto">
          <a:xfrm flipV="1">
            <a:off x="2133600" y="43434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98" name="Text Box 29"/>
          <p:cNvSpPr txBox="1">
            <a:spLocks noChangeArrowheads="1"/>
          </p:cNvSpPr>
          <p:nvPr>
            <p:custDataLst>
              <p:tags r:id="rId43"/>
            </p:custDataLst>
          </p:nvPr>
        </p:nvSpPr>
        <p:spPr bwMode="auto">
          <a:xfrm>
            <a:off x="1752600" y="41910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9" name="Line 49"/>
          <p:cNvSpPr>
            <a:spLocks noChangeShapeType="1"/>
          </p:cNvSpPr>
          <p:nvPr>
            <p:custDataLst>
              <p:tags r:id="rId44"/>
            </p:custDataLst>
          </p:nvPr>
        </p:nvSpPr>
        <p:spPr bwMode="auto">
          <a:xfrm>
            <a:off x="2286000" y="2971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0" name="Line 45"/>
          <p:cNvSpPr>
            <a:spLocks noChangeShapeType="1"/>
          </p:cNvSpPr>
          <p:nvPr>
            <p:custDataLst>
              <p:tags r:id="rId45"/>
            </p:custDataLst>
          </p:nvPr>
        </p:nvSpPr>
        <p:spPr bwMode="auto">
          <a:xfrm flipV="1">
            <a:off x="152400" y="35814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1" name="Line 49"/>
          <p:cNvSpPr>
            <a:spLocks noChangeShapeType="1"/>
          </p:cNvSpPr>
          <p:nvPr>
            <p:custDataLst>
              <p:tags r:id="rId46"/>
            </p:custDataLst>
          </p:nvPr>
        </p:nvSpPr>
        <p:spPr bwMode="auto">
          <a:xfrm flipH="1" flipV="1">
            <a:off x="1524000" y="1447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2" name="Line 49"/>
          <p:cNvSpPr>
            <a:spLocks noChangeShapeType="1"/>
          </p:cNvSpPr>
          <p:nvPr>
            <p:custDataLst>
              <p:tags r:id="rId47"/>
            </p:custDataLst>
          </p:nvPr>
        </p:nvSpPr>
        <p:spPr bwMode="auto">
          <a:xfrm flipV="1">
            <a:off x="1524000" y="29718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3" name="Line 44"/>
          <p:cNvSpPr>
            <a:spLocks noChangeShapeType="1"/>
          </p:cNvSpPr>
          <p:nvPr>
            <p:custDataLst>
              <p:tags r:id="rId48"/>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05" name="Rectangle 19"/>
          <p:cNvSpPr>
            <a:spLocks noChangeArrowheads="1"/>
          </p:cNvSpPr>
          <p:nvPr>
            <p:custDataLst>
              <p:tags r:id="rId49"/>
            </p:custDataLst>
          </p:nvPr>
        </p:nvSpPr>
        <p:spPr bwMode="auto">
          <a:xfrm rot="16200000">
            <a:off x="685800" y="32004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06" name="Line 8"/>
          <p:cNvSpPr>
            <a:spLocks noChangeShapeType="1"/>
          </p:cNvSpPr>
          <p:nvPr>
            <p:custDataLst>
              <p:tags r:id="rId50"/>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06"/>
          <p:cNvGrpSpPr/>
          <p:nvPr>
            <p:custDataLst>
              <p:tags r:id="rId51"/>
            </p:custDataLst>
          </p:nvPr>
        </p:nvGrpSpPr>
        <p:grpSpPr>
          <a:xfrm>
            <a:off x="914400" y="2209800"/>
            <a:ext cx="304800" cy="304800"/>
            <a:chOff x="990600" y="2971800"/>
            <a:chExt cx="304800" cy="304800"/>
          </a:xfrm>
        </p:grpSpPr>
        <p:sp>
          <p:nvSpPr>
            <p:cNvPr id="108" name="Freeform 107"/>
            <p:cNvSpPr/>
            <p:nvPr>
              <p:custDataLst>
                <p:tags r:id="rId102"/>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0" name="Text Box 11"/>
            <p:cNvSpPr txBox="1">
              <a:spLocks noChangeArrowheads="1"/>
            </p:cNvSpPr>
            <p:nvPr>
              <p:custDataLst>
                <p:tags r:id="rId103"/>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11" name="Line 21"/>
          <p:cNvSpPr>
            <a:spLocks noChangeShapeType="1"/>
          </p:cNvSpPr>
          <p:nvPr>
            <p:custDataLst>
              <p:tags r:id="rId52"/>
            </p:custDataLst>
          </p:nvPr>
        </p:nvSpPr>
        <p:spPr bwMode="auto">
          <a:xfrm>
            <a:off x="990600" y="36576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9" name="Line 45"/>
          <p:cNvSpPr>
            <a:spLocks noChangeShapeType="1"/>
          </p:cNvSpPr>
          <p:nvPr>
            <p:custDataLst>
              <p:tags r:id="rId53"/>
            </p:custDataLst>
          </p:nvPr>
        </p:nvSpPr>
        <p:spPr bwMode="auto">
          <a:xfrm flipH="1" flipV="1">
            <a:off x="685800" y="36576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1" name="Line 9"/>
          <p:cNvSpPr>
            <a:spLocks noChangeShapeType="1"/>
          </p:cNvSpPr>
          <p:nvPr>
            <p:custDataLst>
              <p:tags r:id="rId54"/>
            </p:custDataLst>
          </p:nvPr>
        </p:nvSpPr>
        <p:spPr bwMode="auto">
          <a:xfrm flipV="1">
            <a:off x="1447800" y="4495800"/>
            <a:ext cx="6858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3" name="Oval 122"/>
          <p:cNvSpPr/>
          <p:nvPr>
            <p:custDataLst>
              <p:tags r:id="rId55"/>
            </p:custDataLst>
          </p:nvPr>
        </p:nvSpPr>
        <p:spPr>
          <a:xfrm>
            <a:off x="1143000" y="43434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24" name="Line 9"/>
          <p:cNvSpPr>
            <a:spLocks noChangeShapeType="1"/>
          </p:cNvSpPr>
          <p:nvPr>
            <p:custDataLst>
              <p:tags r:id="rId56"/>
            </p:custDataLst>
          </p:nvPr>
        </p:nvSpPr>
        <p:spPr bwMode="auto">
          <a:xfrm flipV="1">
            <a:off x="685800" y="44958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5" name="Line 18"/>
          <p:cNvSpPr>
            <a:spLocks noChangeShapeType="1"/>
          </p:cNvSpPr>
          <p:nvPr>
            <p:custDataLst>
              <p:tags r:id="rId57"/>
            </p:custDataLst>
          </p:nvPr>
        </p:nvSpPr>
        <p:spPr bwMode="auto">
          <a:xfrm flipH="1">
            <a:off x="1295400" y="2362200"/>
            <a:ext cx="0" cy="19812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27" name="Line 18"/>
          <p:cNvSpPr>
            <a:spLocks noChangeShapeType="1"/>
          </p:cNvSpPr>
          <p:nvPr>
            <p:custDataLst>
              <p:tags r:id="rId58"/>
            </p:custDataLst>
          </p:nvPr>
        </p:nvSpPr>
        <p:spPr bwMode="auto">
          <a:xfrm flipH="1">
            <a:off x="990600" y="38862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cxnSp>
        <p:nvCxnSpPr>
          <p:cNvPr id="135" name="Straight Connector 134"/>
          <p:cNvCxnSpPr/>
          <p:nvPr>
            <p:custDataLst>
              <p:tags r:id="rId59"/>
            </p:custDataLst>
          </p:nvPr>
        </p:nvCxnSpPr>
        <p:spPr>
          <a:xfrm rot="5400000" flipH="1" flipV="1">
            <a:off x="5295900" y="2933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0"/>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9" name="Text Box 5"/>
          <p:cNvSpPr txBox="1">
            <a:spLocks noChangeArrowheads="1"/>
          </p:cNvSpPr>
          <p:nvPr>
            <p:custDataLst>
              <p:tags r:id="rId61"/>
            </p:custDataLst>
          </p:nvPr>
        </p:nvSpPr>
        <p:spPr bwMode="auto">
          <a:xfrm>
            <a:off x="6858000" y="29718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3" name="Text Box 5"/>
          <p:cNvSpPr txBox="1">
            <a:spLocks noChangeArrowheads="1"/>
          </p:cNvSpPr>
          <p:nvPr>
            <p:custDataLst>
              <p:tags r:id="rId62"/>
            </p:custDataLst>
          </p:nvPr>
        </p:nvSpPr>
        <p:spPr bwMode="auto">
          <a:xfrm>
            <a:off x="6781800" y="23622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94" name="Text Box 11"/>
          <p:cNvSpPr txBox="1">
            <a:spLocks noChangeArrowheads="1"/>
          </p:cNvSpPr>
          <p:nvPr>
            <p:custDataLst>
              <p:tags r:id="rId63"/>
            </p:custDataLst>
          </p:nvPr>
        </p:nvSpPr>
        <p:spPr bwMode="auto">
          <a:xfrm>
            <a:off x="3810000" y="38862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9" name="Text Box 29"/>
          <p:cNvSpPr txBox="1">
            <a:spLocks noChangeArrowheads="1"/>
          </p:cNvSpPr>
          <p:nvPr>
            <p:custDataLst>
              <p:tags r:id="rId64"/>
            </p:custDataLst>
          </p:nvPr>
        </p:nvSpPr>
        <p:spPr bwMode="auto">
          <a:xfrm>
            <a:off x="2971800"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2" name="Text Box 29"/>
          <p:cNvSpPr txBox="1">
            <a:spLocks noChangeArrowheads="1"/>
          </p:cNvSpPr>
          <p:nvPr>
            <p:custDataLst>
              <p:tags r:id="rId65"/>
            </p:custDataLst>
          </p:nvPr>
        </p:nvSpPr>
        <p:spPr bwMode="auto">
          <a:xfrm>
            <a:off x="32004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8" name="Text Box 29"/>
          <p:cNvSpPr txBox="1">
            <a:spLocks noChangeArrowheads="1"/>
          </p:cNvSpPr>
          <p:nvPr>
            <p:custDataLst>
              <p:tags r:id="rId66"/>
            </p:custDataLst>
          </p:nvPr>
        </p:nvSpPr>
        <p:spPr bwMode="auto">
          <a:xfrm>
            <a:off x="34290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0" name="Rectangle 22"/>
          <p:cNvSpPr>
            <a:spLocks noChangeArrowheads="1"/>
          </p:cNvSpPr>
          <p:nvPr>
            <p:custDataLst>
              <p:tags r:id="rId67"/>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8" name="Text Box 11"/>
          <p:cNvSpPr txBox="1">
            <a:spLocks noChangeArrowheads="1"/>
          </p:cNvSpPr>
          <p:nvPr>
            <p:custDataLst>
              <p:tags r:id="rId68"/>
            </p:custDataLst>
          </p:nvPr>
        </p:nvSpPr>
        <p:spPr bwMode="auto">
          <a:xfrm>
            <a:off x="381000" y="27462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33" name="Rectangle 4"/>
          <p:cNvSpPr>
            <a:spLocks noChangeArrowheads="1"/>
          </p:cNvSpPr>
          <p:nvPr>
            <p:custDataLst>
              <p:tags r:id="rId69"/>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34" name="Text Box 52"/>
          <p:cNvSpPr txBox="1">
            <a:spLocks noChangeArrowheads="1"/>
          </p:cNvSpPr>
          <p:nvPr>
            <p:custDataLst>
              <p:tags r:id="rId70"/>
            </p:custDataLst>
          </p:nvPr>
        </p:nvSpPr>
        <p:spPr bwMode="auto">
          <a:xfrm>
            <a:off x="6096000" y="12222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36" name="Text Box 29"/>
          <p:cNvSpPr txBox="1">
            <a:spLocks noChangeArrowheads="1"/>
          </p:cNvSpPr>
          <p:nvPr>
            <p:custDataLst>
              <p:tags r:id="rId71"/>
            </p:custDataLst>
          </p:nvPr>
        </p:nvSpPr>
        <p:spPr bwMode="auto">
          <a:xfrm>
            <a:off x="1295400" y="11491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7" name="Oval 24"/>
          <p:cNvSpPr>
            <a:spLocks noChangeArrowheads="1"/>
          </p:cNvSpPr>
          <p:nvPr>
            <p:custDataLst>
              <p:tags r:id="rId72"/>
            </p:custDataLst>
          </p:nvPr>
        </p:nvSpPr>
        <p:spPr bwMode="auto">
          <a:xfrm>
            <a:off x="2590800" y="29748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8" name="Line 44"/>
          <p:cNvSpPr>
            <a:spLocks noChangeShapeType="1"/>
          </p:cNvSpPr>
          <p:nvPr>
            <p:custDataLst>
              <p:tags r:id="rId73"/>
            </p:custDataLst>
          </p:nvPr>
        </p:nvSpPr>
        <p:spPr bwMode="auto">
          <a:xfrm flipV="1">
            <a:off x="6553200" y="21336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9" name="Text Box 29"/>
          <p:cNvSpPr txBox="1">
            <a:spLocks noChangeArrowheads="1"/>
          </p:cNvSpPr>
          <p:nvPr>
            <p:custDataLst>
              <p:tags r:id="rId74"/>
            </p:custDataLst>
          </p:nvPr>
        </p:nvSpPr>
        <p:spPr bwMode="auto">
          <a:xfrm>
            <a:off x="2496360" y="37368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82" name="Line 49"/>
          <p:cNvSpPr>
            <a:spLocks noChangeShapeType="1"/>
          </p:cNvSpPr>
          <p:nvPr>
            <p:custDataLst>
              <p:tags r:id="rId75"/>
            </p:custDataLst>
          </p:nvPr>
        </p:nvSpPr>
        <p:spPr bwMode="auto">
          <a:xfrm flipV="1">
            <a:off x="2123844" y="32766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83" name="Text Box 29"/>
          <p:cNvSpPr txBox="1">
            <a:spLocks noChangeArrowheads="1"/>
          </p:cNvSpPr>
          <p:nvPr>
            <p:custDataLst>
              <p:tags r:id="rId76"/>
            </p:custDataLst>
          </p:nvPr>
        </p:nvSpPr>
        <p:spPr bwMode="auto">
          <a:xfrm>
            <a:off x="1676400" y="3124200"/>
            <a:ext cx="5334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offset</a:t>
            </a:r>
            <a:endParaRPr lang="en-US" sz="2000" dirty="0">
              <a:solidFill>
                <a:srgbClr val="FFFFFF"/>
              </a:solidFill>
              <a:latin typeface="Calibri"/>
            </a:endParaRPr>
          </a:p>
        </p:txBody>
      </p:sp>
      <p:sp>
        <p:nvSpPr>
          <p:cNvPr id="85" name="Line 18"/>
          <p:cNvSpPr>
            <a:spLocks noChangeShapeType="1"/>
          </p:cNvSpPr>
          <p:nvPr>
            <p:custDataLst>
              <p:tags r:id="rId77"/>
            </p:custDataLst>
          </p:nvPr>
        </p:nvSpPr>
        <p:spPr bwMode="auto">
          <a:xfrm>
            <a:off x="1295400" y="3352800"/>
            <a:ext cx="2286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96" name="Line 9"/>
          <p:cNvSpPr>
            <a:spLocks noChangeShapeType="1"/>
          </p:cNvSpPr>
          <p:nvPr>
            <p:custDataLst>
              <p:tags r:id="rId78"/>
            </p:custDataLst>
          </p:nvPr>
        </p:nvSpPr>
        <p:spPr bwMode="auto">
          <a:xfrm flipV="1">
            <a:off x="1905000" y="3429000"/>
            <a:ext cx="2286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04" name="Line 21"/>
          <p:cNvSpPr>
            <a:spLocks noChangeShapeType="1"/>
          </p:cNvSpPr>
          <p:nvPr>
            <p:custDataLst>
              <p:tags r:id="rId79"/>
            </p:custDataLst>
          </p:nvPr>
        </p:nvSpPr>
        <p:spPr bwMode="auto">
          <a:xfrm flipH="1" flipV="1">
            <a:off x="1905000" y="34290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07" name="Line 21"/>
          <p:cNvSpPr>
            <a:spLocks noChangeShapeType="1"/>
          </p:cNvSpPr>
          <p:nvPr>
            <p:custDataLst>
              <p:tags r:id="rId80"/>
            </p:custDataLst>
          </p:nvPr>
        </p:nvSpPr>
        <p:spPr bwMode="auto">
          <a:xfrm flipH="1" flipV="1">
            <a:off x="1524000" y="3352800"/>
            <a:ext cx="0" cy="3048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5" name="Line 21"/>
          <p:cNvSpPr>
            <a:spLocks noChangeShapeType="1"/>
          </p:cNvSpPr>
          <p:nvPr>
            <p:custDataLst>
              <p:tags r:id="rId81"/>
            </p:custDataLst>
          </p:nvPr>
        </p:nvSpPr>
        <p:spPr bwMode="auto">
          <a:xfrm>
            <a:off x="838200" y="3657600"/>
            <a:ext cx="0" cy="4572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grpSp>
        <p:nvGrpSpPr>
          <p:cNvPr id="3" name="Group 115"/>
          <p:cNvGrpSpPr/>
          <p:nvPr>
            <p:custDataLst>
              <p:tags r:id="rId82"/>
            </p:custDataLst>
          </p:nvPr>
        </p:nvGrpSpPr>
        <p:grpSpPr>
          <a:xfrm rot="5400000">
            <a:off x="1600200" y="3505200"/>
            <a:ext cx="304800" cy="609600"/>
            <a:chOff x="990600" y="2971800"/>
            <a:chExt cx="304800" cy="304800"/>
          </a:xfrm>
        </p:grpSpPr>
        <p:sp>
          <p:nvSpPr>
            <p:cNvPr id="117" name="Freeform 116"/>
            <p:cNvSpPr/>
            <p:nvPr>
              <p:custDataLst>
                <p:tags r:id="rId100"/>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Text Box 11"/>
            <p:cNvSpPr txBox="1">
              <a:spLocks noChangeArrowheads="1"/>
            </p:cNvSpPr>
            <p:nvPr>
              <p:custDataLst>
                <p:tags r:id="rId101"/>
              </p:custDataLst>
            </p:nvPr>
          </p:nvSpPr>
          <p:spPr bwMode="auto">
            <a:xfrm>
              <a:off x="1081087" y="2990848"/>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onsolas" pitchFamily="49" charset="0"/>
                </a:rPr>
                <a:t>+</a:t>
              </a:r>
              <a:endParaRPr lang="en-US" sz="2000" dirty="0">
                <a:solidFill>
                  <a:srgbClr val="FFFFFF"/>
                </a:solidFill>
                <a:latin typeface="Consolas" pitchFamily="49" charset="0"/>
              </a:endParaRPr>
            </a:p>
          </p:txBody>
        </p:sp>
      </p:grpSp>
      <p:sp>
        <p:nvSpPr>
          <p:cNvPr id="142" name="Line 49"/>
          <p:cNvSpPr>
            <a:spLocks noChangeShapeType="1"/>
          </p:cNvSpPr>
          <p:nvPr>
            <p:custDataLst>
              <p:tags r:id="rId83"/>
            </p:custDataLst>
          </p:nvPr>
        </p:nvSpPr>
        <p:spPr bwMode="auto">
          <a:xfrm flipH="1" flipV="1">
            <a:off x="533400" y="4800600"/>
            <a:ext cx="426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3" name="Line 45"/>
          <p:cNvSpPr>
            <a:spLocks noChangeShapeType="1"/>
          </p:cNvSpPr>
          <p:nvPr>
            <p:custDataLst>
              <p:tags r:id="rId84"/>
            </p:custDataLst>
          </p:nvPr>
        </p:nvSpPr>
        <p:spPr bwMode="auto">
          <a:xfrm flipH="1" flipV="1">
            <a:off x="533400" y="3657600"/>
            <a:ext cx="0" cy="11430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cxnSp>
        <p:nvCxnSpPr>
          <p:cNvPr id="144" name="Straight Connector 143"/>
          <p:cNvCxnSpPr/>
          <p:nvPr>
            <p:custDataLst>
              <p:tags r:id="rId85"/>
            </p:custDataLst>
          </p:nvPr>
        </p:nvCxnSpPr>
        <p:spPr>
          <a:xfrm rot="10800000">
            <a:off x="1143000" y="4114800"/>
            <a:ext cx="30480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sp>
        <p:nvSpPr>
          <p:cNvPr id="145" name="Line 9"/>
          <p:cNvSpPr>
            <a:spLocks noChangeShapeType="1"/>
          </p:cNvSpPr>
          <p:nvPr>
            <p:custDataLst>
              <p:tags r:id="rId86"/>
            </p:custDataLst>
          </p:nvPr>
        </p:nvSpPr>
        <p:spPr bwMode="auto">
          <a:xfrm flipV="1">
            <a:off x="838200" y="4114800"/>
            <a:ext cx="914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cxnSp>
        <p:nvCxnSpPr>
          <p:cNvPr id="146" name="Straight Connector 145"/>
          <p:cNvCxnSpPr/>
          <p:nvPr>
            <p:custDataLst>
              <p:tags r:id="rId87"/>
            </p:custDataLst>
          </p:nvPr>
        </p:nvCxnSpPr>
        <p:spPr>
          <a:xfrm rot="5400000" flipH="1" flipV="1">
            <a:off x="4686300" y="4000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8" name="Rounded Rectangular Callout 147"/>
          <p:cNvSpPr/>
          <p:nvPr>
            <p:custDataLst>
              <p:tags r:id="rId88"/>
            </p:custDataLst>
          </p:nvPr>
        </p:nvSpPr>
        <p:spPr>
          <a:xfrm>
            <a:off x="1981200" y="55626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branch add</a:t>
            </a:r>
            <a:endParaRPr lang="en-US" b="1" dirty="0"/>
          </a:p>
        </p:txBody>
      </p:sp>
      <p:sp>
        <p:nvSpPr>
          <p:cNvPr id="149" name="Line 45"/>
          <p:cNvSpPr>
            <a:spLocks noChangeShapeType="1"/>
          </p:cNvSpPr>
          <p:nvPr>
            <p:custDataLst>
              <p:tags r:id="rId89"/>
            </p:custDataLst>
          </p:nvPr>
        </p:nvSpPr>
        <p:spPr bwMode="auto">
          <a:xfrm flipH="1">
            <a:off x="3733800" y="2743200"/>
            <a:ext cx="76200" cy="3048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0" name="Line 49"/>
          <p:cNvSpPr>
            <a:spLocks noChangeShapeType="1"/>
          </p:cNvSpPr>
          <p:nvPr>
            <p:custDataLst>
              <p:tags r:id="rId90"/>
            </p:custDataLst>
          </p:nvPr>
        </p:nvSpPr>
        <p:spPr bwMode="auto">
          <a:xfrm flipV="1">
            <a:off x="3810000" y="2743200"/>
            <a:ext cx="228600" cy="0"/>
          </a:xfrm>
          <a:prstGeom prst="line">
            <a:avLst/>
          </a:prstGeom>
          <a:noFill/>
          <a:ln w="25400" cap="sq">
            <a:solidFill>
              <a:schemeClr val="accent1"/>
            </a:solidFill>
            <a:round/>
            <a:headEnd/>
            <a:tailEnd/>
          </a:ln>
          <a:effectLst/>
        </p:spPr>
        <p:txBody>
          <a:bodyPr wrap="square" anchor="ctr" anchorCtr="1">
            <a:noAutofit/>
          </a:bodyPr>
          <a:lstStyle/>
          <a:p>
            <a:endParaRPr lang="en-US" dirty="0"/>
          </a:p>
        </p:txBody>
      </p:sp>
      <p:sp>
        <p:nvSpPr>
          <p:cNvPr id="152" name="Text Box 11"/>
          <p:cNvSpPr txBox="1">
            <a:spLocks noChangeArrowheads="1"/>
          </p:cNvSpPr>
          <p:nvPr>
            <p:custDataLst>
              <p:tags r:id="rId91"/>
            </p:custDataLst>
          </p:nvPr>
        </p:nvSpPr>
        <p:spPr bwMode="auto">
          <a:xfrm>
            <a:off x="4038600" y="25908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a:t>
            </a:r>
            <a:endParaRPr lang="en-US" sz="2400" dirty="0">
              <a:solidFill>
                <a:srgbClr val="FFFFFF"/>
              </a:solidFill>
            </a:endParaRPr>
          </a:p>
        </p:txBody>
      </p:sp>
      <p:sp>
        <p:nvSpPr>
          <p:cNvPr id="157" name="Line 9"/>
          <p:cNvSpPr>
            <a:spLocks noChangeShapeType="1"/>
          </p:cNvSpPr>
          <p:nvPr>
            <p:custDataLst>
              <p:tags r:id="rId92"/>
            </p:custDataLst>
          </p:nvPr>
        </p:nvSpPr>
        <p:spPr bwMode="auto">
          <a:xfrm>
            <a:off x="1752600" y="3962400"/>
            <a:ext cx="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59" name="Rounded Rectangular Callout 158"/>
          <p:cNvSpPr/>
          <p:nvPr>
            <p:custDataLst>
              <p:tags r:id="rId93"/>
            </p:custDataLst>
          </p:nvPr>
        </p:nvSpPr>
        <p:spPr>
          <a:xfrm>
            <a:off x="4876800" y="55626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branch </a:t>
            </a:r>
            <a:r>
              <a:rPr lang="en-US" b="1" dirty="0" err="1" smtClean="0"/>
              <a:t>cmp</a:t>
            </a:r>
            <a:endParaRPr lang="en-US" b="1" dirty="0"/>
          </a:p>
        </p:txBody>
      </p:sp>
      <p:cxnSp>
        <p:nvCxnSpPr>
          <p:cNvPr id="154" name="Straight Connector 153"/>
          <p:cNvCxnSpPr/>
          <p:nvPr>
            <p:custDataLst>
              <p:tags r:id="rId94"/>
            </p:custDataLst>
          </p:nvPr>
        </p:nvCxnSpPr>
        <p:spPr>
          <a:xfrm rot="5400000" flipH="1" flipV="1">
            <a:off x="4686300" y="26289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p:cNvCxnSpPr/>
          <p:nvPr>
            <p:custDataLst>
              <p:tags r:id="rId95"/>
            </p:custDataLst>
          </p:nvPr>
        </p:nvCxnSpPr>
        <p:spPr>
          <a:xfrm rot="5400000" flipH="1" flipV="1">
            <a:off x="4686300" y="20193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0" name="Line 49"/>
          <p:cNvSpPr>
            <a:spLocks noChangeShapeType="1"/>
          </p:cNvSpPr>
          <p:nvPr>
            <p:custDataLst>
              <p:tags r:id="rId96"/>
            </p:custDataLst>
          </p:nvPr>
        </p:nvSpPr>
        <p:spPr bwMode="auto">
          <a:xfrm flipV="1">
            <a:off x="4800600" y="1219200"/>
            <a:ext cx="0" cy="3581400"/>
          </a:xfrm>
          <a:prstGeom prst="line">
            <a:avLst/>
          </a:prstGeom>
          <a:noFill/>
          <a:ln w="25400" cap="sq">
            <a:solidFill>
              <a:schemeClr val="accent1"/>
            </a:solidFill>
            <a:round/>
            <a:headEnd type="none"/>
            <a:tailEnd type="oval"/>
          </a:ln>
          <a:effectLst/>
        </p:spPr>
        <p:txBody>
          <a:bodyPr wrap="square" anchor="ctr" anchorCtr="1">
            <a:noAutofit/>
          </a:bodyPr>
          <a:lstStyle/>
          <a:p>
            <a:endParaRPr lang="en-US"/>
          </a:p>
        </p:txBody>
      </p:sp>
      <p:sp>
        <p:nvSpPr>
          <p:cNvPr id="156" name="Line 49"/>
          <p:cNvSpPr>
            <a:spLocks noChangeShapeType="1"/>
          </p:cNvSpPr>
          <p:nvPr>
            <p:custDataLst>
              <p:tags r:id="rId97"/>
            </p:custDataLst>
          </p:nvPr>
        </p:nvSpPr>
        <p:spPr bwMode="auto">
          <a:xfrm flipV="1">
            <a:off x="4800600" y="1219200"/>
            <a:ext cx="0" cy="16002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141" name="Line 49"/>
          <p:cNvSpPr>
            <a:spLocks noChangeShapeType="1"/>
          </p:cNvSpPr>
          <p:nvPr>
            <p:custDataLst>
              <p:tags r:id="rId98"/>
            </p:custDataLst>
          </p:nvPr>
        </p:nvSpPr>
        <p:spPr bwMode="auto">
          <a:xfrm flipH="1" flipV="1">
            <a:off x="4800600" y="2819400"/>
            <a:ext cx="0" cy="1981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53" name="Line 44"/>
          <p:cNvSpPr>
            <a:spLocks noChangeShapeType="1"/>
          </p:cNvSpPr>
          <p:nvPr>
            <p:custDataLst>
              <p:tags r:id="rId99"/>
            </p:custDataLst>
          </p:nvPr>
        </p:nvSpPr>
        <p:spPr bwMode="auto">
          <a:xfrm flipH="1">
            <a:off x="4419600" y="28194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9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0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4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4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48"/>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49"/>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5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52"/>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53"/>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56"/>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5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58"/>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59"/>
                                        </p:tgtEl>
                                        <p:attrNameLst>
                                          <p:attrName>style.visibility</p:attrName>
                                        </p:attrNameLst>
                                      </p:cBhvr>
                                      <p:to>
                                        <p:strVal val="visible"/>
                                      </p:to>
                                    </p:set>
                                  </p:childTnLst>
                                </p:cTn>
                              </p:par>
                              <p:par>
                                <p:cTn id="43" presetID="1" presetClass="exit" presetSubtype="0" fill="hold" grpId="0" nodeType="withEffect">
                                  <p:stCondLst>
                                    <p:cond delay="0"/>
                                  </p:stCondLst>
                                  <p:childTnLst>
                                    <p:set>
                                      <p:cBhvr>
                                        <p:cTn id="44" dur="1" fill="hold">
                                          <p:stCondLst>
                                            <p:cond delay="0"/>
                                          </p:stCondLst>
                                        </p:cTn>
                                        <p:tgtEl>
                                          <p:spTgt spid="140"/>
                                        </p:tgtEl>
                                        <p:attrNameLst>
                                          <p:attrName>style.visibility</p:attrName>
                                        </p:attrNameLst>
                                      </p:cBhvr>
                                      <p:to>
                                        <p:strVal val="hidden"/>
                                      </p:to>
                                    </p:set>
                                  </p:childTnLst>
                                </p:cTn>
                              </p:par>
                              <p:par>
                                <p:cTn id="45" presetID="1" presetClass="entr" presetSubtype="0" fill="hold" grpId="0" nodeType="withEffect">
                                  <p:stCondLst>
                                    <p:cond delay="0"/>
                                  </p:stCondLst>
                                  <p:childTnLst>
                                    <p:set>
                                      <p:cBhvr>
                                        <p:cTn id="46" dur="1" fill="hold">
                                          <p:stCondLst>
                                            <p:cond delay="0"/>
                                          </p:stCondLst>
                                        </p:cTn>
                                        <p:tgtEl>
                                          <p:spTgt spid="14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8" grpId="0" animBg="1"/>
      <p:bldP spid="82" grpId="0" animBg="1"/>
      <p:bldP spid="83" grpId="0"/>
      <p:bldP spid="85" grpId="0" animBg="1"/>
      <p:bldP spid="96" grpId="0" animBg="1"/>
      <p:bldP spid="104" grpId="0" animBg="1"/>
      <p:bldP spid="107" grpId="0" animBg="1"/>
      <p:bldP spid="115" grpId="0" animBg="1"/>
      <p:bldP spid="145" grpId="0" animBg="1"/>
      <p:bldP spid="148" grpId="0" animBg="1"/>
      <p:bldP spid="149" grpId="0" animBg="1"/>
      <p:bldP spid="150" grpId="0" animBg="1"/>
      <p:bldP spid="152" grpId="0" animBg="1"/>
      <p:bldP spid="157" grpId="0" animBg="1"/>
      <p:bldP spid="159" grpId="0" animBg="1"/>
      <p:bldP spid="140" grpId="0" animBg="1"/>
      <p:bldP spid="156" grpId="0" animBg="1"/>
      <p:bldP spid="141" grpId="0" animBg="1"/>
      <p:bldP spid="153"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 name="Line 44"/>
          <p:cNvSpPr>
            <a:spLocks noChangeShapeType="1"/>
          </p:cNvSpPr>
          <p:nvPr>
            <p:custDataLst>
              <p:tags r:id="rId1"/>
            </p:custDataLst>
          </p:nvPr>
        </p:nvSpPr>
        <p:spPr bwMode="auto">
          <a:xfrm flipH="1">
            <a:off x="4419600" y="2667000"/>
            <a:ext cx="6096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2249730" name="Rectangle 2"/>
          <p:cNvSpPr>
            <a:spLocks noGrp="1" noChangeArrowheads="1"/>
          </p:cNvSpPr>
          <p:nvPr>
            <p:ph type="title"/>
            <p:custDataLst>
              <p:tags r:id="rId2"/>
            </p:custDataLst>
          </p:nvPr>
        </p:nvSpPr>
        <p:spPr/>
        <p:txBody>
          <a:bodyPr>
            <a:noAutofit/>
          </a:bodyPr>
          <a:lstStyle/>
          <a:p>
            <a:r>
              <a:rPr lang="en-US" dirty="0" smtClean="0"/>
              <a:t>Absolute Jump</a:t>
            </a:r>
            <a:endParaRPr lang="en-US" dirty="0"/>
          </a:p>
        </p:txBody>
      </p:sp>
      <p:sp>
        <p:nvSpPr>
          <p:cNvPr id="2249753" name="Line 25"/>
          <p:cNvSpPr>
            <a:spLocks noChangeShapeType="1"/>
          </p:cNvSpPr>
          <p:nvPr>
            <p:custDataLst>
              <p:tags r:id="rId3"/>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4"/>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5"/>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6"/>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7"/>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8"/>
            </p:custDataLst>
          </p:nvPr>
        </p:nvSpPr>
        <p:spPr bwMode="auto">
          <a:xfrm flipV="1">
            <a:off x="2286000" y="32004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8686800" y="6858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6002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6858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5"/>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6"/>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7"/>
            </p:custDataLst>
          </p:nvPr>
        </p:nvSpPr>
        <p:spPr bwMode="auto">
          <a:xfrm>
            <a:off x="2286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8"/>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19"/>
            </p:custDataLst>
          </p:nvPr>
        </p:nvSpPr>
        <p:spPr bwMode="auto">
          <a:xfrm flipV="1">
            <a:off x="5029200" y="20574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20"/>
            </p:custDataLst>
          </p:nvPr>
        </p:nvSpPr>
        <p:spPr bwMode="auto">
          <a:xfrm>
            <a:off x="5029200" y="29718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1"/>
            </p:custDataLst>
          </p:nvPr>
        </p:nvSpPr>
        <p:spPr bwMode="auto">
          <a:xfrm flipV="1">
            <a:off x="7239000" y="3581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2"/>
            </p:custDataLst>
          </p:nvPr>
        </p:nvSpPr>
        <p:spPr bwMode="auto">
          <a:xfrm>
            <a:off x="7239000" y="16002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3"/>
            </p:custDataLst>
          </p:nvPr>
        </p:nvSpPr>
        <p:spPr bwMode="auto">
          <a:xfrm flipH="1">
            <a:off x="8458200" y="18288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4"/>
            </p:custDataLst>
          </p:nvPr>
        </p:nvSpPr>
        <p:spPr bwMode="auto">
          <a:xfrm>
            <a:off x="8077200" y="2057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5"/>
            </p:custDataLst>
          </p:nvPr>
        </p:nvSpPr>
        <p:spPr bwMode="auto">
          <a:xfrm>
            <a:off x="8077200" y="20574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6"/>
            </p:custDataLst>
          </p:nvPr>
        </p:nvSpPr>
        <p:spPr bwMode="auto">
          <a:xfrm flipV="1">
            <a:off x="7924800" y="29718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7"/>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8"/>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29"/>
            </p:custDataLst>
          </p:nvPr>
        </p:nvSpPr>
        <p:spPr bwMode="auto">
          <a:xfrm>
            <a:off x="2438400" y="40386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30"/>
            </p:custDataLst>
          </p:nvPr>
        </p:nvSpPr>
        <p:spPr bwMode="auto">
          <a:xfrm flipV="1">
            <a:off x="83820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1"/>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2"/>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3"/>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4"/>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5"/>
            </p:custDataLst>
          </p:nvPr>
        </p:nvSpPr>
        <p:spPr bwMode="auto">
          <a:xfrm>
            <a:off x="8305800" y="1447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6"/>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7"/>
            </p:custDataLst>
          </p:nvPr>
        </p:nvSpPr>
        <p:spPr bwMode="auto">
          <a:xfrm>
            <a:off x="6781800" y="24384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2" name="Line 8"/>
          <p:cNvSpPr>
            <a:spLocks noChangeShapeType="1"/>
          </p:cNvSpPr>
          <p:nvPr>
            <p:custDataLst>
              <p:tags r:id="rId38"/>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39"/>
            </p:custDataLst>
          </p:nvPr>
        </p:nvSpPr>
        <p:spPr bwMode="auto">
          <a:xfrm>
            <a:off x="761998" y="30479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40"/>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1"/>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7" name="Line 49"/>
          <p:cNvSpPr>
            <a:spLocks noChangeShapeType="1"/>
          </p:cNvSpPr>
          <p:nvPr>
            <p:custDataLst>
              <p:tags r:id="rId42"/>
            </p:custDataLst>
          </p:nvPr>
        </p:nvSpPr>
        <p:spPr bwMode="auto">
          <a:xfrm flipV="1">
            <a:off x="2133600" y="43434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98" name="Text Box 29"/>
          <p:cNvSpPr txBox="1">
            <a:spLocks noChangeArrowheads="1"/>
          </p:cNvSpPr>
          <p:nvPr>
            <p:custDataLst>
              <p:tags r:id="rId43"/>
            </p:custDataLst>
          </p:nvPr>
        </p:nvSpPr>
        <p:spPr bwMode="auto">
          <a:xfrm>
            <a:off x="1752600" y="41910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9" name="Line 49"/>
          <p:cNvSpPr>
            <a:spLocks noChangeShapeType="1"/>
          </p:cNvSpPr>
          <p:nvPr>
            <p:custDataLst>
              <p:tags r:id="rId44"/>
            </p:custDataLst>
          </p:nvPr>
        </p:nvSpPr>
        <p:spPr bwMode="auto">
          <a:xfrm>
            <a:off x="2286000" y="2971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0" name="Line 45"/>
          <p:cNvSpPr>
            <a:spLocks noChangeShapeType="1"/>
          </p:cNvSpPr>
          <p:nvPr>
            <p:custDataLst>
              <p:tags r:id="rId45"/>
            </p:custDataLst>
          </p:nvPr>
        </p:nvSpPr>
        <p:spPr bwMode="auto">
          <a:xfrm flipV="1">
            <a:off x="152400" y="35814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1" name="Line 49"/>
          <p:cNvSpPr>
            <a:spLocks noChangeShapeType="1"/>
          </p:cNvSpPr>
          <p:nvPr>
            <p:custDataLst>
              <p:tags r:id="rId46"/>
            </p:custDataLst>
          </p:nvPr>
        </p:nvSpPr>
        <p:spPr bwMode="auto">
          <a:xfrm flipH="1" flipV="1">
            <a:off x="1524000" y="1447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2" name="Line 49"/>
          <p:cNvSpPr>
            <a:spLocks noChangeShapeType="1"/>
          </p:cNvSpPr>
          <p:nvPr>
            <p:custDataLst>
              <p:tags r:id="rId47"/>
            </p:custDataLst>
          </p:nvPr>
        </p:nvSpPr>
        <p:spPr bwMode="auto">
          <a:xfrm flipV="1">
            <a:off x="1524000" y="29718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3" name="Line 44"/>
          <p:cNvSpPr>
            <a:spLocks noChangeShapeType="1"/>
          </p:cNvSpPr>
          <p:nvPr>
            <p:custDataLst>
              <p:tags r:id="rId48"/>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05" name="Rectangle 19"/>
          <p:cNvSpPr>
            <a:spLocks noChangeArrowheads="1"/>
          </p:cNvSpPr>
          <p:nvPr>
            <p:custDataLst>
              <p:tags r:id="rId49"/>
            </p:custDataLst>
          </p:nvPr>
        </p:nvSpPr>
        <p:spPr bwMode="auto">
          <a:xfrm rot="16200000">
            <a:off x="685800" y="32004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06" name="Line 8"/>
          <p:cNvSpPr>
            <a:spLocks noChangeShapeType="1"/>
          </p:cNvSpPr>
          <p:nvPr>
            <p:custDataLst>
              <p:tags r:id="rId50"/>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06"/>
          <p:cNvGrpSpPr/>
          <p:nvPr>
            <p:custDataLst>
              <p:tags r:id="rId51"/>
            </p:custDataLst>
          </p:nvPr>
        </p:nvGrpSpPr>
        <p:grpSpPr>
          <a:xfrm>
            <a:off x="914400" y="2209800"/>
            <a:ext cx="304800" cy="304800"/>
            <a:chOff x="990600" y="2971800"/>
            <a:chExt cx="304800" cy="304800"/>
          </a:xfrm>
        </p:grpSpPr>
        <p:sp>
          <p:nvSpPr>
            <p:cNvPr id="108" name="Freeform 107"/>
            <p:cNvSpPr/>
            <p:nvPr>
              <p:custDataLst>
                <p:tags r:id="rId102"/>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0" name="Text Box 11"/>
            <p:cNvSpPr txBox="1">
              <a:spLocks noChangeArrowheads="1"/>
            </p:cNvSpPr>
            <p:nvPr>
              <p:custDataLst>
                <p:tags r:id="rId103"/>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11" name="Line 21"/>
          <p:cNvSpPr>
            <a:spLocks noChangeShapeType="1"/>
          </p:cNvSpPr>
          <p:nvPr>
            <p:custDataLst>
              <p:tags r:id="rId52"/>
            </p:custDataLst>
          </p:nvPr>
        </p:nvSpPr>
        <p:spPr bwMode="auto">
          <a:xfrm>
            <a:off x="990600" y="36576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9" name="Line 45"/>
          <p:cNvSpPr>
            <a:spLocks noChangeShapeType="1"/>
          </p:cNvSpPr>
          <p:nvPr>
            <p:custDataLst>
              <p:tags r:id="rId53"/>
            </p:custDataLst>
          </p:nvPr>
        </p:nvSpPr>
        <p:spPr bwMode="auto">
          <a:xfrm flipH="1" flipV="1">
            <a:off x="685800" y="36576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1" name="Line 9"/>
          <p:cNvSpPr>
            <a:spLocks noChangeShapeType="1"/>
          </p:cNvSpPr>
          <p:nvPr>
            <p:custDataLst>
              <p:tags r:id="rId54"/>
            </p:custDataLst>
          </p:nvPr>
        </p:nvSpPr>
        <p:spPr bwMode="auto">
          <a:xfrm flipV="1">
            <a:off x="1447800" y="4495800"/>
            <a:ext cx="6858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3" name="Oval 122"/>
          <p:cNvSpPr/>
          <p:nvPr>
            <p:custDataLst>
              <p:tags r:id="rId55"/>
            </p:custDataLst>
          </p:nvPr>
        </p:nvSpPr>
        <p:spPr>
          <a:xfrm>
            <a:off x="1143000" y="43434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24" name="Line 9"/>
          <p:cNvSpPr>
            <a:spLocks noChangeShapeType="1"/>
          </p:cNvSpPr>
          <p:nvPr>
            <p:custDataLst>
              <p:tags r:id="rId56"/>
            </p:custDataLst>
          </p:nvPr>
        </p:nvSpPr>
        <p:spPr bwMode="auto">
          <a:xfrm flipV="1">
            <a:off x="685800" y="44958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5" name="Line 18"/>
          <p:cNvSpPr>
            <a:spLocks noChangeShapeType="1"/>
          </p:cNvSpPr>
          <p:nvPr>
            <p:custDataLst>
              <p:tags r:id="rId57"/>
            </p:custDataLst>
          </p:nvPr>
        </p:nvSpPr>
        <p:spPr bwMode="auto">
          <a:xfrm flipH="1">
            <a:off x="1295400" y="2362200"/>
            <a:ext cx="0" cy="19812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27" name="Line 18"/>
          <p:cNvSpPr>
            <a:spLocks noChangeShapeType="1"/>
          </p:cNvSpPr>
          <p:nvPr>
            <p:custDataLst>
              <p:tags r:id="rId58"/>
            </p:custDataLst>
          </p:nvPr>
        </p:nvSpPr>
        <p:spPr bwMode="auto">
          <a:xfrm flipH="1">
            <a:off x="990600" y="38862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cxnSp>
        <p:nvCxnSpPr>
          <p:cNvPr id="135" name="Straight Connector 134"/>
          <p:cNvCxnSpPr/>
          <p:nvPr>
            <p:custDataLst>
              <p:tags r:id="rId59"/>
            </p:custDataLst>
          </p:nvPr>
        </p:nvCxnSpPr>
        <p:spPr>
          <a:xfrm rot="5400000" flipH="1" flipV="1">
            <a:off x="5295900" y="2933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0"/>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9" name="Text Box 5"/>
          <p:cNvSpPr txBox="1">
            <a:spLocks noChangeArrowheads="1"/>
          </p:cNvSpPr>
          <p:nvPr>
            <p:custDataLst>
              <p:tags r:id="rId61"/>
            </p:custDataLst>
          </p:nvPr>
        </p:nvSpPr>
        <p:spPr bwMode="auto">
          <a:xfrm>
            <a:off x="6858000" y="29718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3" name="Text Box 5"/>
          <p:cNvSpPr txBox="1">
            <a:spLocks noChangeArrowheads="1"/>
          </p:cNvSpPr>
          <p:nvPr>
            <p:custDataLst>
              <p:tags r:id="rId62"/>
            </p:custDataLst>
          </p:nvPr>
        </p:nvSpPr>
        <p:spPr bwMode="auto">
          <a:xfrm>
            <a:off x="6781800" y="23622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94" name="Text Box 11"/>
          <p:cNvSpPr txBox="1">
            <a:spLocks noChangeArrowheads="1"/>
          </p:cNvSpPr>
          <p:nvPr>
            <p:custDataLst>
              <p:tags r:id="rId63"/>
            </p:custDataLst>
          </p:nvPr>
        </p:nvSpPr>
        <p:spPr bwMode="auto">
          <a:xfrm>
            <a:off x="3810000" y="38862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9" name="Text Box 29"/>
          <p:cNvSpPr txBox="1">
            <a:spLocks noChangeArrowheads="1"/>
          </p:cNvSpPr>
          <p:nvPr>
            <p:custDataLst>
              <p:tags r:id="rId64"/>
            </p:custDataLst>
          </p:nvPr>
        </p:nvSpPr>
        <p:spPr bwMode="auto">
          <a:xfrm>
            <a:off x="2971800"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2" name="Text Box 29"/>
          <p:cNvSpPr txBox="1">
            <a:spLocks noChangeArrowheads="1"/>
          </p:cNvSpPr>
          <p:nvPr>
            <p:custDataLst>
              <p:tags r:id="rId65"/>
            </p:custDataLst>
          </p:nvPr>
        </p:nvSpPr>
        <p:spPr bwMode="auto">
          <a:xfrm>
            <a:off x="32004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8" name="Text Box 29"/>
          <p:cNvSpPr txBox="1">
            <a:spLocks noChangeArrowheads="1"/>
          </p:cNvSpPr>
          <p:nvPr>
            <p:custDataLst>
              <p:tags r:id="rId66"/>
            </p:custDataLst>
          </p:nvPr>
        </p:nvSpPr>
        <p:spPr bwMode="auto">
          <a:xfrm>
            <a:off x="34290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0" name="Rectangle 22"/>
          <p:cNvSpPr>
            <a:spLocks noChangeArrowheads="1"/>
          </p:cNvSpPr>
          <p:nvPr>
            <p:custDataLst>
              <p:tags r:id="rId67"/>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8" name="Text Box 11"/>
          <p:cNvSpPr txBox="1">
            <a:spLocks noChangeArrowheads="1"/>
          </p:cNvSpPr>
          <p:nvPr>
            <p:custDataLst>
              <p:tags r:id="rId68"/>
            </p:custDataLst>
          </p:nvPr>
        </p:nvSpPr>
        <p:spPr bwMode="auto">
          <a:xfrm>
            <a:off x="381000" y="27462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33" name="Rectangle 4"/>
          <p:cNvSpPr>
            <a:spLocks noChangeArrowheads="1"/>
          </p:cNvSpPr>
          <p:nvPr>
            <p:custDataLst>
              <p:tags r:id="rId69"/>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34" name="Text Box 52"/>
          <p:cNvSpPr txBox="1">
            <a:spLocks noChangeArrowheads="1"/>
          </p:cNvSpPr>
          <p:nvPr>
            <p:custDataLst>
              <p:tags r:id="rId70"/>
            </p:custDataLst>
          </p:nvPr>
        </p:nvSpPr>
        <p:spPr bwMode="auto">
          <a:xfrm>
            <a:off x="6096000" y="12222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36" name="Text Box 29"/>
          <p:cNvSpPr txBox="1">
            <a:spLocks noChangeArrowheads="1"/>
          </p:cNvSpPr>
          <p:nvPr>
            <p:custDataLst>
              <p:tags r:id="rId71"/>
            </p:custDataLst>
          </p:nvPr>
        </p:nvSpPr>
        <p:spPr bwMode="auto">
          <a:xfrm>
            <a:off x="1295400" y="11491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7" name="Oval 24"/>
          <p:cNvSpPr>
            <a:spLocks noChangeArrowheads="1"/>
          </p:cNvSpPr>
          <p:nvPr>
            <p:custDataLst>
              <p:tags r:id="rId72"/>
            </p:custDataLst>
          </p:nvPr>
        </p:nvSpPr>
        <p:spPr bwMode="auto">
          <a:xfrm>
            <a:off x="2590800" y="29748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8" name="Line 44"/>
          <p:cNvSpPr>
            <a:spLocks noChangeShapeType="1"/>
          </p:cNvSpPr>
          <p:nvPr>
            <p:custDataLst>
              <p:tags r:id="rId73"/>
            </p:custDataLst>
          </p:nvPr>
        </p:nvSpPr>
        <p:spPr bwMode="auto">
          <a:xfrm flipV="1">
            <a:off x="6553200" y="21336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9" name="Text Box 29"/>
          <p:cNvSpPr txBox="1">
            <a:spLocks noChangeArrowheads="1"/>
          </p:cNvSpPr>
          <p:nvPr>
            <p:custDataLst>
              <p:tags r:id="rId74"/>
            </p:custDataLst>
          </p:nvPr>
        </p:nvSpPr>
        <p:spPr bwMode="auto">
          <a:xfrm>
            <a:off x="2496360" y="37368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82" name="Line 49"/>
          <p:cNvSpPr>
            <a:spLocks noChangeShapeType="1"/>
          </p:cNvSpPr>
          <p:nvPr>
            <p:custDataLst>
              <p:tags r:id="rId75"/>
            </p:custDataLst>
          </p:nvPr>
        </p:nvSpPr>
        <p:spPr bwMode="auto">
          <a:xfrm flipV="1">
            <a:off x="2123844" y="32766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83" name="Text Box 29"/>
          <p:cNvSpPr txBox="1">
            <a:spLocks noChangeArrowheads="1"/>
          </p:cNvSpPr>
          <p:nvPr>
            <p:custDataLst>
              <p:tags r:id="rId76"/>
            </p:custDataLst>
          </p:nvPr>
        </p:nvSpPr>
        <p:spPr bwMode="auto">
          <a:xfrm>
            <a:off x="1676400" y="3124200"/>
            <a:ext cx="5334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offset</a:t>
            </a:r>
            <a:endParaRPr lang="en-US" sz="2000" dirty="0">
              <a:solidFill>
                <a:srgbClr val="FFFFFF"/>
              </a:solidFill>
              <a:latin typeface="Calibri"/>
            </a:endParaRPr>
          </a:p>
        </p:txBody>
      </p:sp>
      <p:sp>
        <p:nvSpPr>
          <p:cNvPr id="85" name="Line 18"/>
          <p:cNvSpPr>
            <a:spLocks noChangeShapeType="1"/>
          </p:cNvSpPr>
          <p:nvPr>
            <p:custDataLst>
              <p:tags r:id="rId77"/>
            </p:custDataLst>
          </p:nvPr>
        </p:nvSpPr>
        <p:spPr bwMode="auto">
          <a:xfrm>
            <a:off x="1295400" y="3352800"/>
            <a:ext cx="2286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96" name="Line 9"/>
          <p:cNvSpPr>
            <a:spLocks noChangeShapeType="1"/>
          </p:cNvSpPr>
          <p:nvPr>
            <p:custDataLst>
              <p:tags r:id="rId78"/>
            </p:custDataLst>
          </p:nvPr>
        </p:nvSpPr>
        <p:spPr bwMode="auto">
          <a:xfrm flipV="1">
            <a:off x="1905000" y="3429000"/>
            <a:ext cx="2286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04" name="Line 21"/>
          <p:cNvSpPr>
            <a:spLocks noChangeShapeType="1"/>
          </p:cNvSpPr>
          <p:nvPr>
            <p:custDataLst>
              <p:tags r:id="rId79"/>
            </p:custDataLst>
          </p:nvPr>
        </p:nvSpPr>
        <p:spPr bwMode="auto">
          <a:xfrm flipH="1" flipV="1">
            <a:off x="1905000" y="34290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07" name="Line 21"/>
          <p:cNvSpPr>
            <a:spLocks noChangeShapeType="1"/>
          </p:cNvSpPr>
          <p:nvPr>
            <p:custDataLst>
              <p:tags r:id="rId80"/>
            </p:custDataLst>
          </p:nvPr>
        </p:nvSpPr>
        <p:spPr bwMode="auto">
          <a:xfrm flipH="1" flipV="1">
            <a:off x="1524000" y="3352800"/>
            <a:ext cx="0" cy="3048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5" name="Line 21"/>
          <p:cNvSpPr>
            <a:spLocks noChangeShapeType="1"/>
          </p:cNvSpPr>
          <p:nvPr>
            <p:custDataLst>
              <p:tags r:id="rId81"/>
            </p:custDataLst>
          </p:nvPr>
        </p:nvSpPr>
        <p:spPr bwMode="auto">
          <a:xfrm>
            <a:off x="838200" y="3657600"/>
            <a:ext cx="0" cy="4572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grpSp>
        <p:nvGrpSpPr>
          <p:cNvPr id="3" name="Group 115"/>
          <p:cNvGrpSpPr/>
          <p:nvPr>
            <p:custDataLst>
              <p:tags r:id="rId82"/>
            </p:custDataLst>
          </p:nvPr>
        </p:nvGrpSpPr>
        <p:grpSpPr>
          <a:xfrm rot="5400000">
            <a:off x="1600200" y="3505200"/>
            <a:ext cx="304800" cy="609600"/>
            <a:chOff x="990600" y="2971800"/>
            <a:chExt cx="304800" cy="304800"/>
          </a:xfrm>
        </p:grpSpPr>
        <p:sp>
          <p:nvSpPr>
            <p:cNvPr id="117" name="Freeform 116"/>
            <p:cNvSpPr/>
            <p:nvPr>
              <p:custDataLst>
                <p:tags r:id="rId100"/>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Text Box 11"/>
            <p:cNvSpPr txBox="1">
              <a:spLocks noChangeArrowheads="1"/>
            </p:cNvSpPr>
            <p:nvPr>
              <p:custDataLst>
                <p:tags r:id="rId101"/>
              </p:custDataLst>
            </p:nvPr>
          </p:nvSpPr>
          <p:spPr bwMode="auto">
            <a:xfrm>
              <a:off x="1081087" y="2990848"/>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onsolas" pitchFamily="49" charset="0"/>
                </a:rPr>
                <a:t>+</a:t>
              </a:r>
              <a:endParaRPr lang="en-US" sz="2000" dirty="0">
                <a:solidFill>
                  <a:srgbClr val="FFFFFF"/>
                </a:solidFill>
                <a:latin typeface="Consolas" pitchFamily="49" charset="0"/>
              </a:endParaRPr>
            </a:p>
          </p:txBody>
        </p:sp>
      </p:grpSp>
      <p:sp>
        <p:nvSpPr>
          <p:cNvPr id="142" name="Line 49"/>
          <p:cNvSpPr>
            <a:spLocks noChangeShapeType="1"/>
          </p:cNvSpPr>
          <p:nvPr>
            <p:custDataLst>
              <p:tags r:id="rId83"/>
            </p:custDataLst>
          </p:nvPr>
        </p:nvSpPr>
        <p:spPr bwMode="auto">
          <a:xfrm flipH="1" flipV="1">
            <a:off x="533400" y="4800600"/>
            <a:ext cx="426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3" name="Line 45"/>
          <p:cNvSpPr>
            <a:spLocks noChangeShapeType="1"/>
          </p:cNvSpPr>
          <p:nvPr>
            <p:custDataLst>
              <p:tags r:id="rId84"/>
            </p:custDataLst>
          </p:nvPr>
        </p:nvSpPr>
        <p:spPr bwMode="auto">
          <a:xfrm flipH="1" flipV="1">
            <a:off x="533400" y="3657600"/>
            <a:ext cx="0" cy="11430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cxnSp>
        <p:nvCxnSpPr>
          <p:cNvPr id="144" name="Straight Connector 143"/>
          <p:cNvCxnSpPr/>
          <p:nvPr>
            <p:custDataLst>
              <p:tags r:id="rId85"/>
            </p:custDataLst>
          </p:nvPr>
        </p:nvCxnSpPr>
        <p:spPr>
          <a:xfrm rot="10800000">
            <a:off x="1143000" y="4114800"/>
            <a:ext cx="30480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sp>
        <p:nvSpPr>
          <p:cNvPr id="145" name="Line 9"/>
          <p:cNvSpPr>
            <a:spLocks noChangeShapeType="1"/>
          </p:cNvSpPr>
          <p:nvPr>
            <p:custDataLst>
              <p:tags r:id="rId86"/>
            </p:custDataLst>
          </p:nvPr>
        </p:nvSpPr>
        <p:spPr bwMode="auto">
          <a:xfrm flipV="1">
            <a:off x="838200" y="4114800"/>
            <a:ext cx="914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cxnSp>
        <p:nvCxnSpPr>
          <p:cNvPr id="146" name="Straight Connector 145"/>
          <p:cNvCxnSpPr/>
          <p:nvPr>
            <p:custDataLst>
              <p:tags r:id="rId87"/>
            </p:custDataLst>
          </p:nvPr>
        </p:nvCxnSpPr>
        <p:spPr>
          <a:xfrm rot="5400000" flipH="1" flipV="1">
            <a:off x="4686300" y="4000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8" name="Rounded Rectangular Callout 147"/>
          <p:cNvSpPr/>
          <p:nvPr>
            <p:custDataLst>
              <p:tags r:id="rId88"/>
            </p:custDataLst>
          </p:nvPr>
        </p:nvSpPr>
        <p:spPr>
          <a:xfrm>
            <a:off x="1981200" y="55626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branch add</a:t>
            </a:r>
            <a:endParaRPr lang="en-US" b="1" dirty="0"/>
          </a:p>
        </p:txBody>
      </p:sp>
      <p:sp>
        <p:nvSpPr>
          <p:cNvPr id="149" name="Line 45"/>
          <p:cNvSpPr>
            <a:spLocks noChangeShapeType="1"/>
          </p:cNvSpPr>
          <p:nvPr>
            <p:custDataLst>
              <p:tags r:id="rId89"/>
            </p:custDataLst>
          </p:nvPr>
        </p:nvSpPr>
        <p:spPr bwMode="auto">
          <a:xfrm flipH="1">
            <a:off x="3733800" y="2743200"/>
            <a:ext cx="76200" cy="3048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0" name="Line 49"/>
          <p:cNvSpPr>
            <a:spLocks noChangeShapeType="1"/>
          </p:cNvSpPr>
          <p:nvPr>
            <p:custDataLst>
              <p:tags r:id="rId90"/>
            </p:custDataLst>
          </p:nvPr>
        </p:nvSpPr>
        <p:spPr bwMode="auto">
          <a:xfrm flipV="1">
            <a:off x="3810000" y="2743200"/>
            <a:ext cx="228600" cy="0"/>
          </a:xfrm>
          <a:prstGeom prst="line">
            <a:avLst/>
          </a:prstGeom>
          <a:noFill/>
          <a:ln w="25400" cap="sq">
            <a:solidFill>
              <a:schemeClr val="accent1"/>
            </a:solidFill>
            <a:round/>
            <a:headEnd/>
            <a:tailEnd/>
          </a:ln>
          <a:effectLst/>
        </p:spPr>
        <p:txBody>
          <a:bodyPr wrap="square" anchor="ctr" anchorCtr="1">
            <a:noAutofit/>
          </a:bodyPr>
          <a:lstStyle/>
          <a:p>
            <a:endParaRPr lang="en-US" dirty="0"/>
          </a:p>
        </p:txBody>
      </p:sp>
      <p:sp>
        <p:nvSpPr>
          <p:cNvPr id="152" name="Text Box 11"/>
          <p:cNvSpPr txBox="1">
            <a:spLocks noChangeArrowheads="1"/>
          </p:cNvSpPr>
          <p:nvPr>
            <p:custDataLst>
              <p:tags r:id="rId91"/>
            </p:custDataLst>
          </p:nvPr>
        </p:nvSpPr>
        <p:spPr bwMode="auto">
          <a:xfrm>
            <a:off x="4038600" y="25908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a:t>
            </a:r>
            <a:endParaRPr lang="en-US" sz="2400" dirty="0">
              <a:solidFill>
                <a:srgbClr val="FFFFFF"/>
              </a:solidFill>
            </a:endParaRPr>
          </a:p>
        </p:txBody>
      </p:sp>
      <p:sp>
        <p:nvSpPr>
          <p:cNvPr id="157" name="Line 9"/>
          <p:cNvSpPr>
            <a:spLocks noChangeShapeType="1"/>
          </p:cNvSpPr>
          <p:nvPr>
            <p:custDataLst>
              <p:tags r:id="rId92"/>
            </p:custDataLst>
          </p:nvPr>
        </p:nvSpPr>
        <p:spPr bwMode="auto">
          <a:xfrm>
            <a:off x="1752600" y="3962400"/>
            <a:ext cx="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59" name="Rounded Rectangular Callout 158"/>
          <p:cNvSpPr/>
          <p:nvPr>
            <p:custDataLst>
              <p:tags r:id="rId93"/>
            </p:custDataLst>
          </p:nvPr>
        </p:nvSpPr>
        <p:spPr>
          <a:xfrm>
            <a:off x="4876800" y="55626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branch </a:t>
            </a:r>
            <a:r>
              <a:rPr lang="en-US" b="1" dirty="0" err="1" smtClean="0"/>
              <a:t>cmp</a:t>
            </a:r>
            <a:endParaRPr lang="en-US" b="1" dirty="0"/>
          </a:p>
        </p:txBody>
      </p:sp>
      <p:cxnSp>
        <p:nvCxnSpPr>
          <p:cNvPr id="154" name="Straight Connector 153"/>
          <p:cNvCxnSpPr/>
          <p:nvPr>
            <p:custDataLst>
              <p:tags r:id="rId94"/>
            </p:custDataLst>
          </p:nvPr>
        </p:nvCxnSpPr>
        <p:spPr>
          <a:xfrm rot="5400000" flipH="1" flipV="1">
            <a:off x="4686300" y="26289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p:cNvCxnSpPr/>
          <p:nvPr>
            <p:custDataLst>
              <p:tags r:id="rId95"/>
            </p:custDataLst>
          </p:nvPr>
        </p:nvCxnSpPr>
        <p:spPr>
          <a:xfrm rot="5400000" flipH="1" flipV="1">
            <a:off x="4686300" y="20193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0" name="Line 49"/>
          <p:cNvSpPr>
            <a:spLocks noChangeShapeType="1"/>
          </p:cNvSpPr>
          <p:nvPr>
            <p:custDataLst>
              <p:tags r:id="rId96"/>
            </p:custDataLst>
          </p:nvPr>
        </p:nvSpPr>
        <p:spPr bwMode="auto">
          <a:xfrm flipV="1">
            <a:off x="4800600" y="1219200"/>
            <a:ext cx="0" cy="3581400"/>
          </a:xfrm>
          <a:prstGeom prst="line">
            <a:avLst/>
          </a:prstGeom>
          <a:noFill/>
          <a:ln w="25400" cap="sq">
            <a:solidFill>
              <a:schemeClr val="accent1"/>
            </a:solidFill>
            <a:round/>
            <a:headEnd type="none"/>
            <a:tailEnd type="oval"/>
          </a:ln>
          <a:effectLst/>
        </p:spPr>
        <p:txBody>
          <a:bodyPr wrap="square" anchor="ctr" anchorCtr="1">
            <a:noAutofit/>
          </a:bodyPr>
          <a:lstStyle/>
          <a:p>
            <a:endParaRPr lang="en-US"/>
          </a:p>
        </p:txBody>
      </p:sp>
      <p:sp>
        <p:nvSpPr>
          <p:cNvPr id="156" name="Line 49"/>
          <p:cNvSpPr>
            <a:spLocks noChangeShapeType="1"/>
          </p:cNvSpPr>
          <p:nvPr>
            <p:custDataLst>
              <p:tags r:id="rId97"/>
            </p:custDataLst>
          </p:nvPr>
        </p:nvSpPr>
        <p:spPr bwMode="auto">
          <a:xfrm flipV="1">
            <a:off x="4800600" y="1219200"/>
            <a:ext cx="0" cy="16002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141" name="Line 49"/>
          <p:cNvSpPr>
            <a:spLocks noChangeShapeType="1"/>
          </p:cNvSpPr>
          <p:nvPr>
            <p:custDataLst>
              <p:tags r:id="rId98"/>
            </p:custDataLst>
          </p:nvPr>
        </p:nvSpPr>
        <p:spPr bwMode="auto">
          <a:xfrm flipH="1" flipV="1">
            <a:off x="4800600" y="2819400"/>
            <a:ext cx="0" cy="1981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53" name="Line 44"/>
          <p:cNvSpPr>
            <a:spLocks noChangeShapeType="1"/>
          </p:cNvSpPr>
          <p:nvPr>
            <p:custDataLst>
              <p:tags r:id="rId99"/>
            </p:custDataLst>
          </p:nvPr>
        </p:nvSpPr>
        <p:spPr bwMode="auto">
          <a:xfrm flipH="1">
            <a:off x="4419600" y="28194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8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9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0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0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15"/>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4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4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48"/>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149"/>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5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152"/>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53"/>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156"/>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15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158"/>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159"/>
                                        </p:tgtEl>
                                        <p:attrNameLst>
                                          <p:attrName>style.visibility</p:attrName>
                                        </p:attrNameLst>
                                      </p:cBhvr>
                                      <p:to>
                                        <p:strVal val="visible"/>
                                      </p:to>
                                    </p:set>
                                  </p:childTnLst>
                                </p:cTn>
                              </p:par>
                              <p:par>
                                <p:cTn id="43" presetID="1" presetClass="exit" presetSubtype="0" fill="hold" grpId="0" nodeType="withEffect">
                                  <p:stCondLst>
                                    <p:cond delay="0"/>
                                  </p:stCondLst>
                                  <p:childTnLst>
                                    <p:set>
                                      <p:cBhvr>
                                        <p:cTn id="44" dur="1" fill="hold">
                                          <p:stCondLst>
                                            <p:cond delay="0"/>
                                          </p:stCondLst>
                                        </p:cTn>
                                        <p:tgtEl>
                                          <p:spTgt spid="140"/>
                                        </p:tgtEl>
                                        <p:attrNameLst>
                                          <p:attrName>style.visibility</p:attrName>
                                        </p:attrNameLst>
                                      </p:cBhvr>
                                      <p:to>
                                        <p:strVal val="hidden"/>
                                      </p:to>
                                    </p:set>
                                  </p:childTnLst>
                                </p:cTn>
                              </p:par>
                              <p:par>
                                <p:cTn id="45" presetID="1" presetClass="entr" presetSubtype="0" fill="hold" grpId="0" nodeType="withEffect">
                                  <p:stCondLst>
                                    <p:cond delay="0"/>
                                  </p:stCondLst>
                                  <p:childTnLst>
                                    <p:set>
                                      <p:cBhvr>
                                        <p:cTn id="46" dur="1" fill="hold">
                                          <p:stCondLst>
                                            <p:cond delay="0"/>
                                          </p:stCondLst>
                                        </p:cTn>
                                        <p:tgtEl>
                                          <p:spTgt spid="14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8" grpId="0" animBg="1"/>
      <p:bldP spid="82" grpId="0" animBg="1"/>
      <p:bldP spid="83" grpId="0"/>
      <p:bldP spid="85" grpId="0" animBg="1"/>
      <p:bldP spid="96" grpId="0" animBg="1"/>
      <p:bldP spid="104" grpId="0" animBg="1"/>
      <p:bldP spid="107" grpId="0" animBg="1"/>
      <p:bldP spid="115" grpId="0" animBg="1"/>
      <p:bldP spid="145" grpId="0" animBg="1"/>
      <p:bldP spid="148" grpId="0" animBg="1"/>
      <p:bldP spid="149" grpId="0" animBg="1"/>
      <p:bldP spid="150" grpId="0" animBg="1"/>
      <p:bldP spid="152" grpId="0" animBg="1"/>
      <p:bldP spid="157" grpId="0" animBg="1"/>
      <p:bldP spid="159" grpId="0" animBg="1"/>
      <p:bldP spid="140" grpId="0" animBg="1"/>
      <p:bldP spid="156" grpId="0" animBg="1"/>
      <p:bldP spid="141" grpId="0" animBg="1"/>
      <p:bldP spid="153" grpId="0" animBg="1"/>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7682" name="Rectangle 2"/>
          <p:cNvSpPr>
            <a:spLocks noGrp="1" noChangeArrowheads="1"/>
          </p:cNvSpPr>
          <p:nvPr>
            <p:ph type="title"/>
            <p:custDataLst>
              <p:tags r:id="rId1"/>
            </p:custDataLst>
          </p:nvPr>
        </p:nvSpPr>
        <p:spPr/>
        <p:txBody>
          <a:bodyPr>
            <a:noAutofit/>
          </a:bodyPr>
          <a:lstStyle/>
          <a:p>
            <a:r>
              <a:rPr lang="en-US" dirty="0" smtClean="0"/>
              <a:t>Control Flow: More Branches</a:t>
            </a:r>
            <a:endParaRPr lang="en-US" dirty="0"/>
          </a:p>
        </p:txBody>
      </p:sp>
      <p:graphicFrame>
        <p:nvGraphicFramePr>
          <p:cNvPr id="9" name="Group 4"/>
          <p:cNvGraphicFramePr>
            <a:graphicFrameLocks noGrp="1"/>
          </p:cNvGraphicFramePr>
          <p:nvPr>
            <p:custDataLst>
              <p:tags r:id="rId2"/>
            </p:custDataLst>
            <p:extLst>
              <p:ext uri="{D42A27DB-BD31-4B8C-83A1-F6EECF244321}">
                <p14:modId xmlns:p14="http://schemas.microsoft.com/office/powerpoint/2010/main" val="1920219719"/>
              </p:ext>
            </p:extLst>
          </p:nvPr>
        </p:nvGraphicFramePr>
        <p:xfrm>
          <a:off x="914400" y="1016000"/>
          <a:ext cx="6248400" cy="1097280"/>
        </p:xfrm>
        <a:graphic>
          <a:graphicData uri="http://schemas.openxmlformats.org/drawingml/2006/table">
            <a:tbl>
              <a:tblPr/>
              <a:tblGrid>
                <a:gridCol w="1198934"/>
                <a:gridCol w="934666"/>
                <a:gridCol w="990600"/>
                <a:gridCol w="3124200"/>
              </a:tblGrid>
              <a:tr h="936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448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FF"/>
                          </a:solidFill>
                          <a:effectLst/>
                          <a:latin typeface="Consolas" pitchFamily="49" charset="0"/>
                        </a:rPr>
                        <a:t>rs</a:t>
                      </a:r>
                      <a:endParaRPr kumimoji="0" lang="en-US" sz="2800" b="0" i="0" u="none" strike="noStrike" cap="none" normalizeH="0" baseline="0" dirty="0" smtClean="0">
                        <a:ln>
                          <a:noFill/>
                        </a:ln>
                        <a:solidFill>
                          <a:srgbClr val="FFFFFF"/>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err="1" smtClean="0">
                          <a:ln>
                            <a:noFill/>
                          </a:ln>
                          <a:solidFill>
                            <a:srgbClr val="FFFF00"/>
                          </a:solidFill>
                          <a:effectLst/>
                          <a:latin typeface="Consolas" pitchFamily="49" charset="0"/>
                        </a:rPr>
                        <a:t>subop</a:t>
                      </a:r>
                      <a:endParaRPr kumimoji="0" lang="en-US" sz="2800" b="0" i="0" u="none" strike="noStrike" cap="none" normalizeH="0" baseline="0" dirty="0" smtClean="0">
                        <a:ln>
                          <a:noFill/>
                        </a:ln>
                        <a:solidFill>
                          <a:srgbClr val="FFFF00"/>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offset</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448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mj-lt"/>
                        </a:rPr>
                        <a:t>5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latin typeface="+mj-lt"/>
                        </a:rPr>
                        <a:t>16 bits</a:t>
                      </a:r>
                      <a:endParaRPr lang="en-US" sz="2400" dirty="0">
                        <a:solidFill>
                          <a:schemeClr val="bg1"/>
                        </a:solidFill>
                        <a:latin typeface="+mj-lt"/>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0" name="Rectangle 9"/>
          <p:cNvSpPr/>
          <p:nvPr>
            <p:custDataLst>
              <p:tags r:id="rId3"/>
            </p:custDataLst>
          </p:nvPr>
        </p:nvSpPr>
        <p:spPr>
          <a:xfrm>
            <a:off x="838200" y="558800"/>
            <a:ext cx="6494085" cy="523220"/>
          </a:xfrm>
          <a:prstGeom prst="rect">
            <a:avLst/>
          </a:prstGeom>
        </p:spPr>
        <p:txBody>
          <a:bodyPr wrap="none">
            <a:spAutoFit/>
          </a:bodyPr>
          <a:lstStyle/>
          <a:p>
            <a:r>
              <a:rPr lang="en-US" sz="2800" dirty="0" smtClean="0">
                <a:solidFill>
                  <a:srgbClr val="FFFF00"/>
                </a:solidFill>
                <a:latin typeface="Consolas" pitchFamily="49" charset="0"/>
              </a:rPr>
              <a:t>000001</a:t>
            </a:r>
            <a:r>
              <a:rPr lang="en-US" sz="2800" dirty="0" smtClean="0">
                <a:solidFill>
                  <a:srgbClr val="FFFFFF"/>
                </a:solidFill>
                <a:latin typeface="Consolas" pitchFamily="49" charset="0"/>
              </a:rPr>
              <a:t>00101</a:t>
            </a:r>
            <a:r>
              <a:rPr lang="en-US" sz="2800" dirty="0" smtClean="0">
                <a:solidFill>
                  <a:srgbClr val="FFFF00"/>
                </a:solidFill>
                <a:latin typeface="Consolas" pitchFamily="49" charset="0"/>
              </a:rPr>
              <a:t>00001</a:t>
            </a:r>
            <a:r>
              <a:rPr lang="en-US" sz="2800" dirty="0" smtClean="0">
                <a:solidFill>
                  <a:srgbClr val="FFFFFF"/>
                </a:solidFill>
                <a:latin typeface="Consolas" pitchFamily="49" charset="0"/>
              </a:rPr>
              <a:t>00000000</a:t>
            </a:r>
            <a:r>
              <a:rPr lang="en-US" sz="2800" dirty="0" smtClean="0">
                <a:solidFill>
                  <a:schemeClr val="bg1"/>
                </a:solidFill>
                <a:latin typeface="Consolas" pitchFamily="49" charset="0"/>
              </a:rPr>
              <a:t>00000010</a:t>
            </a:r>
            <a:endParaRPr lang="en-US" sz="2800" dirty="0">
              <a:solidFill>
                <a:schemeClr val="bg1"/>
              </a:solidFill>
            </a:endParaRPr>
          </a:p>
        </p:txBody>
      </p:sp>
      <p:sp>
        <p:nvSpPr>
          <p:cNvPr id="11" name="Rounded Rectangular Callout 10"/>
          <p:cNvSpPr/>
          <p:nvPr>
            <p:custDataLst>
              <p:tags r:id="rId4"/>
            </p:custDataLst>
          </p:nvPr>
        </p:nvSpPr>
        <p:spPr>
          <a:xfrm>
            <a:off x="6858000" y="1981200"/>
            <a:ext cx="990600" cy="609600"/>
          </a:xfrm>
          <a:prstGeom prst="wedgeRoundRectCallout">
            <a:avLst>
              <a:gd name="adj1" fmla="val -48161"/>
              <a:gd name="adj2" fmla="val 98438"/>
              <a:gd name="adj3" fmla="val 16667"/>
            </a:avLst>
          </a:prstGeom>
          <a:noFill/>
          <a:ln w="28575">
            <a:solidFill>
              <a:srgbClr val="FFFF00">
                <a:alpha val="58039"/>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chemeClr val="accent1"/>
                </a:solidFill>
              </a:rPr>
              <a:t>signed offsets</a:t>
            </a:r>
            <a:endParaRPr lang="en-US" b="1" dirty="0">
              <a:solidFill>
                <a:schemeClr val="accent1"/>
              </a:solidFill>
            </a:endParaRPr>
          </a:p>
        </p:txBody>
      </p:sp>
      <p:sp>
        <p:nvSpPr>
          <p:cNvPr id="7" name="Rounded Rectangular Callout 6"/>
          <p:cNvSpPr/>
          <p:nvPr>
            <p:custDataLst>
              <p:tags r:id="rId5"/>
            </p:custDataLst>
          </p:nvPr>
        </p:nvSpPr>
        <p:spPr>
          <a:xfrm>
            <a:off x="7467600" y="1320800"/>
            <a:ext cx="1524000" cy="457200"/>
          </a:xfrm>
          <a:prstGeom prst="wedgeRoundRectCallout">
            <a:avLst>
              <a:gd name="adj1" fmla="val -861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smtClean="0">
                <a:solidFill>
                  <a:schemeClr val="accent1"/>
                </a:solidFill>
              </a:rPr>
              <a:t>almost I-Type</a:t>
            </a:r>
          </a:p>
        </p:txBody>
      </p:sp>
      <p:graphicFrame>
        <p:nvGraphicFramePr>
          <p:cNvPr id="8" name="Table 7"/>
          <p:cNvGraphicFramePr>
            <a:graphicFrameLocks noGrp="1"/>
          </p:cNvGraphicFramePr>
          <p:nvPr>
            <p:custDataLst>
              <p:tags r:id="rId6"/>
            </p:custDataLst>
            <p:extLst>
              <p:ext uri="{D42A27DB-BD31-4B8C-83A1-F6EECF244321}">
                <p14:modId xmlns:p14="http://schemas.microsoft.com/office/powerpoint/2010/main" val="1738867658"/>
              </p:ext>
            </p:extLst>
          </p:nvPr>
        </p:nvGraphicFramePr>
        <p:xfrm>
          <a:off x="152400" y="2438400"/>
          <a:ext cx="8839200" cy="2286000"/>
        </p:xfrm>
        <a:graphic>
          <a:graphicData uri="http://schemas.openxmlformats.org/drawingml/2006/table">
            <a:tbl>
              <a:tblPr firstRow="1" bandRow="1">
                <a:tableStyleId>{5C22544A-7EE6-4342-B048-85BDC9FD1C3A}</a:tableStyleId>
              </a:tblPr>
              <a:tblGrid>
                <a:gridCol w="700134"/>
                <a:gridCol w="1067706"/>
                <a:gridCol w="2062480"/>
                <a:gridCol w="5008880"/>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err="1" smtClean="0">
                          <a:solidFill>
                            <a:srgbClr val="FFFF00"/>
                          </a:solidFill>
                          <a:latin typeface="Consolas" pitchFamily="49" charset="0"/>
                        </a:rPr>
                        <a:t>subop</a:t>
                      </a:r>
                      <a:endParaRPr lang="en-US" sz="2400" dirty="0">
                        <a:solidFill>
                          <a:srgbClr val="FFFF00"/>
                        </a:solidFill>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0x1</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BLTZ</a:t>
                      </a:r>
                      <a:r>
                        <a:rPr lang="en-US" sz="2400" baseline="0" dirty="0" smtClean="0">
                          <a:solidFill>
                            <a:schemeClr val="bg1"/>
                          </a:solidFill>
                        </a:rPr>
                        <a:t> </a:t>
                      </a:r>
                      <a:r>
                        <a:rPr lang="en-US" sz="2400" dirty="0" err="1" smtClean="0">
                          <a:solidFill>
                            <a:schemeClr val="bg1"/>
                          </a:solidFill>
                        </a:rPr>
                        <a:t>rs</a:t>
                      </a:r>
                      <a:r>
                        <a:rPr lang="en-US" sz="2400" dirty="0" smtClean="0">
                          <a:solidFill>
                            <a:schemeClr val="bg1"/>
                          </a:solidFill>
                        </a:rPr>
                        <a:t>, offset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&lt; 0 then PC = PC+4+ (offset&lt;&lt;2)</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0x1</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0x1</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BGEZ </a:t>
                      </a:r>
                      <a:r>
                        <a:rPr lang="en-US" sz="2400" dirty="0" err="1" smtClean="0">
                          <a:solidFill>
                            <a:schemeClr val="bg1"/>
                          </a:solidFill>
                        </a:rPr>
                        <a:t>rs</a:t>
                      </a:r>
                      <a:r>
                        <a:rPr lang="en-US" sz="2400" dirty="0" smtClean="0">
                          <a:solidFill>
                            <a:schemeClr val="bg1"/>
                          </a:solidFill>
                        </a:rPr>
                        <a:t>, offset</a:t>
                      </a: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 0 then PC = PC+4+ (offset&lt;&lt;2)</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0x6</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BLEZ </a:t>
                      </a:r>
                      <a:r>
                        <a:rPr lang="en-US" sz="2400" dirty="0" err="1" smtClean="0">
                          <a:solidFill>
                            <a:schemeClr val="bg1"/>
                          </a:solidFill>
                        </a:rPr>
                        <a:t>rs</a:t>
                      </a:r>
                      <a:r>
                        <a:rPr lang="en-US" sz="2400" dirty="0" smtClean="0">
                          <a:solidFill>
                            <a:schemeClr val="bg1"/>
                          </a:solidFill>
                        </a:rPr>
                        <a:t>, offset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 0 then PC = PC+4+ (offset&lt;&lt;2)</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0x7</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0x0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BGTZ </a:t>
                      </a:r>
                      <a:r>
                        <a:rPr lang="en-US" sz="2400" dirty="0" err="1" smtClean="0">
                          <a:solidFill>
                            <a:schemeClr val="bg1"/>
                          </a:solidFill>
                        </a:rPr>
                        <a:t>rs</a:t>
                      </a:r>
                      <a:r>
                        <a:rPr lang="en-US" sz="2400" dirty="0" smtClean="0">
                          <a:solidFill>
                            <a:schemeClr val="bg1"/>
                          </a:solidFill>
                        </a:rPr>
                        <a:t>, offset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400" dirty="0" smtClean="0">
                          <a:solidFill>
                            <a:schemeClr val="bg1"/>
                          </a:solidFill>
                        </a:rPr>
                        <a:t>if R[</a:t>
                      </a:r>
                      <a:r>
                        <a:rPr lang="en-US" sz="2400" dirty="0" err="1" smtClean="0">
                          <a:solidFill>
                            <a:schemeClr val="bg1"/>
                          </a:solidFill>
                        </a:rPr>
                        <a:t>rs</a:t>
                      </a:r>
                      <a:r>
                        <a:rPr lang="en-US" sz="2400" dirty="0" smtClean="0">
                          <a:solidFill>
                            <a:schemeClr val="bg1"/>
                          </a:solidFill>
                        </a:rPr>
                        <a:t>]</a:t>
                      </a:r>
                      <a:r>
                        <a:rPr lang="en-US" sz="2400" baseline="0" dirty="0" smtClean="0">
                          <a:solidFill>
                            <a:schemeClr val="bg1"/>
                          </a:solidFill>
                        </a:rPr>
                        <a:t> &gt; 0 then PC = PC+4+ (offset&lt;&lt;2)</a:t>
                      </a:r>
                      <a:endParaRPr lang="en-US" sz="2400" dirty="0" smtClean="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69634" name="Comment 2"/>
          <p:cNvSpPr>
            <a:spLocks noRot="1" noChangeAspect="1" noEditPoints="1" noChangeArrowheads="1" noChangeShapeType="1" noTextEdit="1"/>
          </p:cNvSpPr>
          <p:nvPr>
            <p:custDataLst>
              <p:tags r:id="rId7"/>
            </p:custDataLst>
          </p:nvPr>
        </p:nvSpPr>
        <p:spPr bwMode="auto">
          <a:xfrm>
            <a:off x="7842250" y="1571625"/>
            <a:ext cx="1588" cy="6350"/>
          </a:xfrm>
          <a:custGeom>
            <a:avLst/>
            <a:gdLst>
              <a:gd name="T0" fmla="+- 0 21783 21783"/>
              <a:gd name="T1" fmla="*/ T0 w 5"/>
              <a:gd name="T2" fmla="+- 0 3253 3236"/>
              <a:gd name="T3" fmla="*/ 3253 h 18"/>
              <a:gd name="T4" fmla="+- 0 21784 21783"/>
              <a:gd name="T5" fmla="*/ T4 w 5"/>
              <a:gd name="T6" fmla="+- 0 3247 3236"/>
              <a:gd name="T7" fmla="*/ 3247 h 18"/>
              <a:gd name="T8" fmla="+- 0 21786 21783"/>
              <a:gd name="T9" fmla="*/ T8 w 5"/>
              <a:gd name="T10" fmla="+- 0 3242 3236"/>
              <a:gd name="T11" fmla="*/ 3242 h 18"/>
              <a:gd name="T12" fmla="+- 0 21787 21783"/>
              <a:gd name="T13" fmla="*/ T12 w 5"/>
              <a:gd name="T14" fmla="+- 0 3236 3236"/>
              <a:gd name="T15" fmla="*/ 3236 h 18"/>
            </a:gdLst>
            <a:ahLst/>
            <a:cxnLst>
              <a:cxn ang="0">
                <a:pos x="T1" y="T3"/>
              </a:cxn>
              <a:cxn ang="0">
                <a:pos x="T5" y="T7"/>
              </a:cxn>
              <a:cxn ang="0">
                <a:pos x="T9" y="T11"/>
              </a:cxn>
              <a:cxn ang="0">
                <a:pos x="T13" y="T15"/>
              </a:cxn>
            </a:cxnLst>
            <a:rect l="0" t="0" r="r" b="b"/>
            <a:pathLst>
              <a:path w="5" h="18" extrusionOk="0">
                <a:moveTo>
                  <a:pt x="0" y="17"/>
                </a:moveTo>
                <a:cubicBezTo>
                  <a:pt x="1" y="11"/>
                  <a:pt x="3" y="6"/>
                  <a:pt x="4" y="0"/>
                </a:cubicBez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 name="Line 44"/>
          <p:cNvSpPr>
            <a:spLocks noChangeShapeType="1"/>
          </p:cNvSpPr>
          <p:nvPr>
            <p:custDataLst>
              <p:tags r:id="rId1"/>
            </p:custDataLst>
          </p:nvPr>
        </p:nvSpPr>
        <p:spPr bwMode="auto">
          <a:xfrm flipH="1">
            <a:off x="4419600" y="2667000"/>
            <a:ext cx="6096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2249730" name="Rectangle 2"/>
          <p:cNvSpPr>
            <a:spLocks noGrp="1" noChangeArrowheads="1"/>
          </p:cNvSpPr>
          <p:nvPr>
            <p:ph type="title"/>
            <p:custDataLst>
              <p:tags r:id="rId2"/>
            </p:custDataLst>
          </p:nvPr>
        </p:nvSpPr>
        <p:spPr/>
        <p:txBody>
          <a:bodyPr>
            <a:noAutofit/>
          </a:bodyPr>
          <a:lstStyle/>
          <a:p>
            <a:r>
              <a:rPr lang="en-US" dirty="0" smtClean="0"/>
              <a:t>Absolute Jump</a:t>
            </a:r>
            <a:endParaRPr lang="en-US" dirty="0"/>
          </a:p>
        </p:txBody>
      </p:sp>
      <p:sp>
        <p:nvSpPr>
          <p:cNvPr id="2249753" name="Line 25"/>
          <p:cNvSpPr>
            <a:spLocks noChangeShapeType="1"/>
          </p:cNvSpPr>
          <p:nvPr>
            <p:custDataLst>
              <p:tags r:id="rId3"/>
            </p:custDataLst>
          </p:nvPr>
        </p:nvSpPr>
        <p:spPr bwMode="auto">
          <a:xfrm flipV="1">
            <a:off x="2743200" y="23622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4"/>
            </p:custDataLst>
          </p:nvPr>
        </p:nvSpPr>
        <p:spPr bwMode="auto">
          <a:xfrm flipH="1" flipV="1">
            <a:off x="31242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5"/>
            </p:custDataLst>
          </p:nvPr>
        </p:nvSpPr>
        <p:spPr bwMode="auto">
          <a:xfrm flipH="1" flipV="1">
            <a:off x="3352800" y="23622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6"/>
            </p:custDataLst>
          </p:nvPr>
        </p:nvSpPr>
        <p:spPr bwMode="auto">
          <a:xfrm flipH="1" flipV="1">
            <a:off x="3581400" y="23622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7"/>
            </p:custDataLst>
          </p:nvPr>
        </p:nvSpPr>
        <p:spPr bwMode="auto">
          <a:xfrm>
            <a:off x="3048001"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8"/>
            </p:custDataLst>
          </p:nvPr>
        </p:nvSpPr>
        <p:spPr bwMode="auto">
          <a:xfrm flipV="1">
            <a:off x="2286000" y="32004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9"/>
            </p:custDataLst>
          </p:nvPr>
        </p:nvSpPr>
        <p:spPr bwMode="auto">
          <a:xfrm>
            <a:off x="3733800" y="12192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0"/>
            </p:custDataLst>
          </p:nvPr>
        </p:nvSpPr>
        <p:spPr bwMode="auto">
          <a:xfrm>
            <a:off x="3733800" y="20574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1"/>
            </p:custDataLst>
          </p:nvPr>
        </p:nvSpPr>
        <p:spPr bwMode="auto">
          <a:xfrm flipV="1">
            <a:off x="8686800" y="6858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2"/>
            </p:custDataLst>
          </p:nvPr>
        </p:nvSpPr>
        <p:spPr bwMode="auto">
          <a:xfrm flipH="1">
            <a:off x="6629400" y="16002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3"/>
            </p:custDataLst>
          </p:nvPr>
        </p:nvSpPr>
        <p:spPr bwMode="auto">
          <a:xfrm flipV="1">
            <a:off x="1981200" y="6858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4"/>
            </p:custDataLst>
          </p:nvPr>
        </p:nvSpPr>
        <p:spPr bwMode="auto">
          <a:xfrm flipV="1">
            <a:off x="1981200" y="19050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5"/>
            </p:custDataLst>
          </p:nvPr>
        </p:nvSpPr>
        <p:spPr bwMode="auto">
          <a:xfrm>
            <a:off x="5791200" y="2209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6"/>
            </p:custDataLst>
          </p:nvPr>
        </p:nvSpPr>
        <p:spPr bwMode="auto">
          <a:xfrm>
            <a:off x="5410200" y="2514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7"/>
            </p:custDataLst>
          </p:nvPr>
        </p:nvSpPr>
        <p:spPr bwMode="auto">
          <a:xfrm>
            <a:off x="2286000" y="38862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8"/>
            </p:custDataLst>
          </p:nvPr>
        </p:nvSpPr>
        <p:spPr bwMode="auto">
          <a:xfrm flipV="1">
            <a:off x="4495800" y="40386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19"/>
            </p:custDataLst>
          </p:nvPr>
        </p:nvSpPr>
        <p:spPr bwMode="auto">
          <a:xfrm flipV="1">
            <a:off x="5029200" y="20574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20"/>
            </p:custDataLst>
          </p:nvPr>
        </p:nvSpPr>
        <p:spPr bwMode="auto">
          <a:xfrm>
            <a:off x="5029200" y="29718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1"/>
            </p:custDataLst>
          </p:nvPr>
        </p:nvSpPr>
        <p:spPr bwMode="auto">
          <a:xfrm flipV="1">
            <a:off x="7239000" y="3581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2"/>
            </p:custDataLst>
          </p:nvPr>
        </p:nvSpPr>
        <p:spPr bwMode="auto">
          <a:xfrm>
            <a:off x="7239000" y="16002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3"/>
            </p:custDataLst>
          </p:nvPr>
        </p:nvSpPr>
        <p:spPr bwMode="auto">
          <a:xfrm flipH="1">
            <a:off x="8458200" y="18288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4"/>
            </p:custDataLst>
          </p:nvPr>
        </p:nvSpPr>
        <p:spPr bwMode="auto">
          <a:xfrm>
            <a:off x="8077200" y="2057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5"/>
            </p:custDataLst>
          </p:nvPr>
        </p:nvSpPr>
        <p:spPr bwMode="auto">
          <a:xfrm>
            <a:off x="8077200" y="20574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6"/>
            </p:custDataLst>
          </p:nvPr>
        </p:nvSpPr>
        <p:spPr bwMode="auto">
          <a:xfrm flipV="1">
            <a:off x="7924800" y="29718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7"/>
            </p:custDataLst>
          </p:nvPr>
        </p:nvSpPr>
        <p:spPr bwMode="auto">
          <a:xfrm>
            <a:off x="32766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8"/>
            </p:custDataLst>
          </p:nvPr>
        </p:nvSpPr>
        <p:spPr bwMode="auto">
          <a:xfrm>
            <a:off x="3505200" y="25146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29"/>
            </p:custDataLst>
          </p:nvPr>
        </p:nvSpPr>
        <p:spPr bwMode="auto">
          <a:xfrm>
            <a:off x="2438400" y="40386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30"/>
            </p:custDataLst>
          </p:nvPr>
        </p:nvSpPr>
        <p:spPr bwMode="auto">
          <a:xfrm flipV="1">
            <a:off x="83820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1"/>
            </p:custDataLst>
          </p:nvPr>
        </p:nvSpPr>
        <p:spPr bwMode="auto">
          <a:xfrm flipV="1">
            <a:off x="6400800" y="2209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2"/>
            </p:custDataLst>
          </p:nvPr>
        </p:nvSpPr>
        <p:spPr bwMode="auto">
          <a:xfrm flipV="1">
            <a:off x="5715000" y="2667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3"/>
            </p:custDataLst>
          </p:nvPr>
        </p:nvSpPr>
        <p:spPr bwMode="auto">
          <a:xfrm flipV="1">
            <a:off x="4038600" y="41910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4"/>
            </p:custDataLst>
          </p:nvPr>
        </p:nvSpPr>
        <p:spPr>
          <a:xfrm>
            <a:off x="6019800" y="9144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5"/>
            </p:custDataLst>
          </p:nvPr>
        </p:nvSpPr>
        <p:spPr bwMode="auto">
          <a:xfrm>
            <a:off x="8305800" y="1447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6"/>
            </p:custDataLst>
          </p:nvPr>
        </p:nvSpPr>
        <p:spPr bwMode="auto">
          <a:xfrm>
            <a:off x="5638800" y="19050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7"/>
            </p:custDataLst>
          </p:nvPr>
        </p:nvSpPr>
        <p:spPr bwMode="auto">
          <a:xfrm>
            <a:off x="6781800" y="24384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2" name="Line 8"/>
          <p:cNvSpPr>
            <a:spLocks noChangeShapeType="1"/>
          </p:cNvSpPr>
          <p:nvPr>
            <p:custDataLst>
              <p:tags r:id="rId38"/>
            </p:custDataLst>
          </p:nvPr>
        </p:nvSpPr>
        <p:spPr bwMode="auto">
          <a:xfrm>
            <a:off x="761998" y="19812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39"/>
            </p:custDataLst>
          </p:nvPr>
        </p:nvSpPr>
        <p:spPr bwMode="auto">
          <a:xfrm>
            <a:off x="761998" y="30479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40"/>
            </p:custDataLst>
          </p:nvPr>
        </p:nvSpPr>
        <p:spPr bwMode="auto">
          <a:xfrm flipH="1">
            <a:off x="1981200" y="6858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1"/>
            </p:custDataLst>
          </p:nvPr>
        </p:nvSpPr>
        <p:spPr bwMode="auto">
          <a:xfrm flipH="1" flipV="1">
            <a:off x="1219200" y="14478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7" name="Line 49"/>
          <p:cNvSpPr>
            <a:spLocks noChangeShapeType="1"/>
          </p:cNvSpPr>
          <p:nvPr>
            <p:custDataLst>
              <p:tags r:id="rId42"/>
            </p:custDataLst>
          </p:nvPr>
        </p:nvSpPr>
        <p:spPr bwMode="auto">
          <a:xfrm flipV="1">
            <a:off x="2133600" y="43434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98" name="Text Box 29"/>
          <p:cNvSpPr txBox="1">
            <a:spLocks noChangeArrowheads="1"/>
          </p:cNvSpPr>
          <p:nvPr>
            <p:custDataLst>
              <p:tags r:id="rId43"/>
            </p:custDataLst>
          </p:nvPr>
        </p:nvSpPr>
        <p:spPr bwMode="auto">
          <a:xfrm>
            <a:off x="1752600" y="41910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9" name="Line 49"/>
          <p:cNvSpPr>
            <a:spLocks noChangeShapeType="1"/>
          </p:cNvSpPr>
          <p:nvPr>
            <p:custDataLst>
              <p:tags r:id="rId44"/>
            </p:custDataLst>
          </p:nvPr>
        </p:nvSpPr>
        <p:spPr bwMode="auto">
          <a:xfrm>
            <a:off x="2286000" y="2971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0" name="Line 45"/>
          <p:cNvSpPr>
            <a:spLocks noChangeShapeType="1"/>
          </p:cNvSpPr>
          <p:nvPr>
            <p:custDataLst>
              <p:tags r:id="rId45"/>
            </p:custDataLst>
          </p:nvPr>
        </p:nvSpPr>
        <p:spPr bwMode="auto">
          <a:xfrm flipV="1">
            <a:off x="152400" y="35814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1" name="Line 49"/>
          <p:cNvSpPr>
            <a:spLocks noChangeShapeType="1"/>
          </p:cNvSpPr>
          <p:nvPr>
            <p:custDataLst>
              <p:tags r:id="rId46"/>
            </p:custDataLst>
          </p:nvPr>
        </p:nvSpPr>
        <p:spPr bwMode="auto">
          <a:xfrm flipH="1" flipV="1">
            <a:off x="1524000" y="14478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2" name="Line 49"/>
          <p:cNvSpPr>
            <a:spLocks noChangeShapeType="1"/>
          </p:cNvSpPr>
          <p:nvPr>
            <p:custDataLst>
              <p:tags r:id="rId47"/>
            </p:custDataLst>
          </p:nvPr>
        </p:nvSpPr>
        <p:spPr bwMode="auto">
          <a:xfrm flipV="1">
            <a:off x="1524000" y="29718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3" name="Line 44"/>
          <p:cNvSpPr>
            <a:spLocks noChangeShapeType="1"/>
          </p:cNvSpPr>
          <p:nvPr>
            <p:custDataLst>
              <p:tags r:id="rId48"/>
            </p:custDataLst>
          </p:nvPr>
        </p:nvSpPr>
        <p:spPr bwMode="auto">
          <a:xfrm>
            <a:off x="762000" y="23622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05" name="Rectangle 19"/>
          <p:cNvSpPr>
            <a:spLocks noChangeArrowheads="1"/>
          </p:cNvSpPr>
          <p:nvPr>
            <p:custDataLst>
              <p:tags r:id="rId49"/>
            </p:custDataLst>
          </p:nvPr>
        </p:nvSpPr>
        <p:spPr bwMode="auto">
          <a:xfrm rot="16200000">
            <a:off x="685800" y="32004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06" name="Line 8"/>
          <p:cNvSpPr>
            <a:spLocks noChangeShapeType="1"/>
          </p:cNvSpPr>
          <p:nvPr>
            <p:custDataLst>
              <p:tags r:id="rId50"/>
            </p:custDataLst>
          </p:nvPr>
        </p:nvSpPr>
        <p:spPr bwMode="auto">
          <a:xfrm flipH="1">
            <a:off x="1219200" y="23622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06"/>
          <p:cNvGrpSpPr/>
          <p:nvPr>
            <p:custDataLst>
              <p:tags r:id="rId51"/>
            </p:custDataLst>
          </p:nvPr>
        </p:nvGrpSpPr>
        <p:grpSpPr>
          <a:xfrm>
            <a:off x="914400" y="2209800"/>
            <a:ext cx="304800" cy="304800"/>
            <a:chOff x="990600" y="2971800"/>
            <a:chExt cx="304800" cy="304800"/>
          </a:xfrm>
        </p:grpSpPr>
        <p:sp>
          <p:nvSpPr>
            <p:cNvPr id="108" name="Freeform 107"/>
            <p:cNvSpPr/>
            <p:nvPr>
              <p:custDataLst>
                <p:tags r:id="rId105"/>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0" name="Text Box 11"/>
            <p:cNvSpPr txBox="1">
              <a:spLocks noChangeArrowheads="1"/>
            </p:cNvSpPr>
            <p:nvPr>
              <p:custDataLst>
                <p:tags r:id="rId106"/>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11" name="Line 21"/>
          <p:cNvSpPr>
            <a:spLocks noChangeShapeType="1"/>
          </p:cNvSpPr>
          <p:nvPr>
            <p:custDataLst>
              <p:tags r:id="rId52"/>
            </p:custDataLst>
          </p:nvPr>
        </p:nvSpPr>
        <p:spPr bwMode="auto">
          <a:xfrm>
            <a:off x="990600" y="36576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9" name="Line 45"/>
          <p:cNvSpPr>
            <a:spLocks noChangeShapeType="1"/>
          </p:cNvSpPr>
          <p:nvPr>
            <p:custDataLst>
              <p:tags r:id="rId53"/>
            </p:custDataLst>
          </p:nvPr>
        </p:nvSpPr>
        <p:spPr bwMode="auto">
          <a:xfrm flipH="1" flipV="1">
            <a:off x="685800" y="36576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1" name="Line 9"/>
          <p:cNvSpPr>
            <a:spLocks noChangeShapeType="1"/>
          </p:cNvSpPr>
          <p:nvPr>
            <p:custDataLst>
              <p:tags r:id="rId54"/>
            </p:custDataLst>
          </p:nvPr>
        </p:nvSpPr>
        <p:spPr bwMode="auto">
          <a:xfrm flipV="1">
            <a:off x="1447800" y="4495800"/>
            <a:ext cx="6858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3" name="Oval 122"/>
          <p:cNvSpPr/>
          <p:nvPr>
            <p:custDataLst>
              <p:tags r:id="rId55"/>
            </p:custDataLst>
          </p:nvPr>
        </p:nvSpPr>
        <p:spPr>
          <a:xfrm>
            <a:off x="1143000" y="43434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24" name="Line 9"/>
          <p:cNvSpPr>
            <a:spLocks noChangeShapeType="1"/>
          </p:cNvSpPr>
          <p:nvPr>
            <p:custDataLst>
              <p:tags r:id="rId56"/>
            </p:custDataLst>
          </p:nvPr>
        </p:nvSpPr>
        <p:spPr bwMode="auto">
          <a:xfrm flipV="1">
            <a:off x="685800" y="44958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5" name="Line 18"/>
          <p:cNvSpPr>
            <a:spLocks noChangeShapeType="1"/>
          </p:cNvSpPr>
          <p:nvPr>
            <p:custDataLst>
              <p:tags r:id="rId57"/>
            </p:custDataLst>
          </p:nvPr>
        </p:nvSpPr>
        <p:spPr bwMode="auto">
          <a:xfrm flipH="1">
            <a:off x="1295400" y="2362200"/>
            <a:ext cx="0" cy="19812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27" name="Line 18"/>
          <p:cNvSpPr>
            <a:spLocks noChangeShapeType="1"/>
          </p:cNvSpPr>
          <p:nvPr>
            <p:custDataLst>
              <p:tags r:id="rId58"/>
            </p:custDataLst>
          </p:nvPr>
        </p:nvSpPr>
        <p:spPr bwMode="auto">
          <a:xfrm flipH="1">
            <a:off x="990600" y="38862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cxnSp>
        <p:nvCxnSpPr>
          <p:cNvPr id="135" name="Straight Connector 134"/>
          <p:cNvCxnSpPr/>
          <p:nvPr>
            <p:custDataLst>
              <p:tags r:id="rId59"/>
            </p:custDataLst>
          </p:nvPr>
        </p:nvCxnSpPr>
        <p:spPr>
          <a:xfrm rot="5400000" flipH="1" flipV="1">
            <a:off x="5295900" y="2933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0"/>
            </p:custDataLst>
          </p:nvPr>
        </p:nvSpPr>
        <p:spPr bwMode="auto">
          <a:xfrm>
            <a:off x="5410200" y="25146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9" name="Text Box 5"/>
          <p:cNvSpPr txBox="1">
            <a:spLocks noChangeArrowheads="1"/>
          </p:cNvSpPr>
          <p:nvPr>
            <p:custDataLst>
              <p:tags r:id="rId61"/>
            </p:custDataLst>
          </p:nvPr>
        </p:nvSpPr>
        <p:spPr bwMode="auto">
          <a:xfrm>
            <a:off x="6858000" y="29718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3" name="Text Box 5"/>
          <p:cNvSpPr txBox="1">
            <a:spLocks noChangeArrowheads="1"/>
          </p:cNvSpPr>
          <p:nvPr>
            <p:custDataLst>
              <p:tags r:id="rId62"/>
            </p:custDataLst>
          </p:nvPr>
        </p:nvSpPr>
        <p:spPr bwMode="auto">
          <a:xfrm>
            <a:off x="6781800" y="23622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94" name="Text Box 11"/>
          <p:cNvSpPr txBox="1">
            <a:spLocks noChangeArrowheads="1"/>
          </p:cNvSpPr>
          <p:nvPr>
            <p:custDataLst>
              <p:tags r:id="rId63"/>
            </p:custDataLst>
          </p:nvPr>
        </p:nvSpPr>
        <p:spPr bwMode="auto">
          <a:xfrm>
            <a:off x="3810000" y="38862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9" name="Text Box 29"/>
          <p:cNvSpPr txBox="1">
            <a:spLocks noChangeArrowheads="1"/>
          </p:cNvSpPr>
          <p:nvPr>
            <p:custDataLst>
              <p:tags r:id="rId64"/>
            </p:custDataLst>
          </p:nvPr>
        </p:nvSpPr>
        <p:spPr bwMode="auto">
          <a:xfrm>
            <a:off x="2971800"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2" name="Text Box 29"/>
          <p:cNvSpPr txBox="1">
            <a:spLocks noChangeArrowheads="1"/>
          </p:cNvSpPr>
          <p:nvPr>
            <p:custDataLst>
              <p:tags r:id="rId65"/>
            </p:custDataLst>
          </p:nvPr>
        </p:nvSpPr>
        <p:spPr bwMode="auto">
          <a:xfrm>
            <a:off x="32004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8" name="Text Box 29"/>
          <p:cNvSpPr txBox="1">
            <a:spLocks noChangeArrowheads="1"/>
          </p:cNvSpPr>
          <p:nvPr>
            <p:custDataLst>
              <p:tags r:id="rId66"/>
            </p:custDataLst>
          </p:nvPr>
        </p:nvSpPr>
        <p:spPr bwMode="auto">
          <a:xfrm>
            <a:off x="3429001" y="25176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0" name="Rectangle 22"/>
          <p:cNvSpPr>
            <a:spLocks noChangeArrowheads="1"/>
          </p:cNvSpPr>
          <p:nvPr>
            <p:custDataLst>
              <p:tags r:id="rId67"/>
            </p:custDataLst>
          </p:nvPr>
        </p:nvSpPr>
        <p:spPr bwMode="auto">
          <a:xfrm>
            <a:off x="2590799" y="9906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8" name="Text Box 11"/>
          <p:cNvSpPr txBox="1">
            <a:spLocks noChangeArrowheads="1"/>
          </p:cNvSpPr>
          <p:nvPr>
            <p:custDataLst>
              <p:tags r:id="rId68"/>
            </p:custDataLst>
          </p:nvPr>
        </p:nvSpPr>
        <p:spPr bwMode="auto">
          <a:xfrm>
            <a:off x="381000" y="27462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33" name="Rectangle 4"/>
          <p:cNvSpPr>
            <a:spLocks noChangeArrowheads="1"/>
          </p:cNvSpPr>
          <p:nvPr>
            <p:custDataLst>
              <p:tags r:id="rId69"/>
            </p:custDataLst>
          </p:nvPr>
        </p:nvSpPr>
        <p:spPr bwMode="auto">
          <a:xfrm>
            <a:off x="228600" y="9144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34" name="Text Box 52"/>
          <p:cNvSpPr txBox="1">
            <a:spLocks noChangeArrowheads="1"/>
          </p:cNvSpPr>
          <p:nvPr>
            <p:custDataLst>
              <p:tags r:id="rId70"/>
            </p:custDataLst>
          </p:nvPr>
        </p:nvSpPr>
        <p:spPr bwMode="auto">
          <a:xfrm>
            <a:off x="6096000" y="12222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36" name="Text Box 29"/>
          <p:cNvSpPr txBox="1">
            <a:spLocks noChangeArrowheads="1"/>
          </p:cNvSpPr>
          <p:nvPr>
            <p:custDataLst>
              <p:tags r:id="rId71"/>
            </p:custDataLst>
          </p:nvPr>
        </p:nvSpPr>
        <p:spPr bwMode="auto">
          <a:xfrm>
            <a:off x="1295400" y="11491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7" name="Oval 24"/>
          <p:cNvSpPr>
            <a:spLocks noChangeArrowheads="1"/>
          </p:cNvSpPr>
          <p:nvPr>
            <p:custDataLst>
              <p:tags r:id="rId72"/>
            </p:custDataLst>
          </p:nvPr>
        </p:nvSpPr>
        <p:spPr bwMode="auto">
          <a:xfrm>
            <a:off x="2590800" y="29748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8" name="Line 44"/>
          <p:cNvSpPr>
            <a:spLocks noChangeShapeType="1"/>
          </p:cNvSpPr>
          <p:nvPr>
            <p:custDataLst>
              <p:tags r:id="rId73"/>
            </p:custDataLst>
          </p:nvPr>
        </p:nvSpPr>
        <p:spPr bwMode="auto">
          <a:xfrm flipV="1">
            <a:off x="6553200" y="21336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9" name="Text Box 29"/>
          <p:cNvSpPr txBox="1">
            <a:spLocks noChangeArrowheads="1"/>
          </p:cNvSpPr>
          <p:nvPr>
            <p:custDataLst>
              <p:tags r:id="rId74"/>
            </p:custDataLst>
          </p:nvPr>
        </p:nvSpPr>
        <p:spPr bwMode="auto">
          <a:xfrm>
            <a:off x="2496360" y="37368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82" name="Line 49"/>
          <p:cNvSpPr>
            <a:spLocks noChangeShapeType="1"/>
          </p:cNvSpPr>
          <p:nvPr>
            <p:custDataLst>
              <p:tags r:id="rId75"/>
            </p:custDataLst>
          </p:nvPr>
        </p:nvSpPr>
        <p:spPr bwMode="auto">
          <a:xfrm flipV="1">
            <a:off x="2123844" y="32766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83" name="Text Box 29"/>
          <p:cNvSpPr txBox="1">
            <a:spLocks noChangeArrowheads="1"/>
          </p:cNvSpPr>
          <p:nvPr>
            <p:custDataLst>
              <p:tags r:id="rId76"/>
            </p:custDataLst>
          </p:nvPr>
        </p:nvSpPr>
        <p:spPr bwMode="auto">
          <a:xfrm>
            <a:off x="1676400" y="3124200"/>
            <a:ext cx="5334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offset</a:t>
            </a:r>
            <a:endParaRPr lang="en-US" sz="2000" dirty="0">
              <a:solidFill>
                <a:srgbClr val="FFFFFF"/>
              </a:solidFill>
              <a:latin typeface="Calibri"/>
            </a:endParaRPr>
          </a:p>
        </p:txBody>
      </p:sp>
      <p:sp>
        <p:nvSpPr>
          <p:cNvPr id="85" name="Line 18"/>
          <p:cNvSpPr>
            <a:spLocks noChangeShapeType="1"/>
          </p:cNvSpPr>
          <p:nvPr>
            <p:custDataLst>
              <p:tags r:id="rId77"/>
            </p:custDataLst>
          </p:nvPr>
        </p:nvSpPr>
        <p:spPr bwMode="auto">
          <a:xfrm>
            <a:off x="1295400" y="3352800"/>
            <a:ext cx="2286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96" name="Line 9"/>
          <p:cNvSpPr>
            <a:spLocks noChangeShapeType="1"/>
          </p:cNvSpPr>
          <p:nvPr>
            <p:custDataLst>
              <p:tags r:id="rId78"/>
            </p:custDataLst>
          </p:nvPr>
        </p:nvSpPr>
        <p:spPr bwMode="auto">
          <a:xfrm flipV="1">
            <a:off x="1905000" y="3429000"/>
            <a:ext cx="2286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04" name="Line 21"/>
          <p:cNvSpPr>
            <a:spLocks noChangeShapeType="1"/>
          </p:cNvSpPr>
          <p:nvPr>
            <p:custDataLst>
              <p:tags r:id="rId79"/>
            </p:custDataLst>
          </p:nvPr>
        </p:nvSpPr>
        <p:spPr bwMode="auto">
          <a:xfrm flipH="1" flipV="1">
            <a:off x="1905000" y="34290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07" name="Line 21"/>
          <p:cNvSpPr>
            <a:spLocks noChangeShapeType="1"/>
          </p:cNvSpPr>
          <p:nvPr>
            <p:custDataLst>
              <p:tags r:id="rId80"/>
            </p:custDataLst>
          </p:nvPr>
        </p:nvSpPr>
        <p:spPr bwMode="auto">
          <a:xfrm flipH="1" flipV="1">
            <a:off x="1524000" y="3352800"/>
            <a:ext cx="0" cy="3048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5" name="Line 21"/>
          <p:cNvSpPr>
            <a:spLocks noChangeShapeType="1"/>
          </p:cNvSpPr>
          <p:nvPr>
            <p:custDataLst>
              <p:tags r:id="rId81"/>
            </p:custDataLst>
          </p:nvPr>
        </p:nvSpPr>
        <p:spPr bwMode="auto">
          <a:xfrm>
            <a:off x="838200" y="3657600"/>
            <a:ext cx="0" cy="4572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grpSp>
        <p:nvGrpSpPr>
          <p:cNvPr id="3" name="Group 115"/>
          <p:cNvGrpSpPr/>
          <p:nvPr>
            <p:custDataLst>
              <p:tags r:id="rId82"/>
            </p:custDataLst>
          </p:nvPr>
        </p:nvGrpSpPr>
        <p:grpSpPr>
          <a:xfrm rot="5400000">
            <a:off x="1600200" y="3505200"/>
            <a:ext cx="304800" cy="609600"/>
            <a:chOff x="990600" y="2971800"/>
            <a:chExt cx="304800" cy="304800"/>
          </a:xfrm>
        </p:grpSpPr>
        <p:sp>
          <p:nvSpPr>
            <p:cNvPr id="117" name="Freeform 116"/>
            <p:cNvSpPr/>
            <p:nvPr>
              <p:custDataLst>
                <p:tags r:id="rId103"/>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Text Box 11"/>
            <p:cNvSpPr txBox="1">
              <a:spLocks noChangeArrowheads="1"/>
            </p:cNvSpPr>
            <p:nvPr>
              <p:custDataLst>
                <p:tags r:id="rId104"/>
              </p:custDataLst>
            </p:nvPr>
          </p:nvSpPr>
          <p:spPr bwMode="auto">
            <a:xfrm>
              <a:off x="1081087" y="2990848"/>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onsolas" pitchFamily="49" charset="0"/>
                </a:rPr>
                <a:t>+</a:t>
              </a:r>
              <a:endParaRPr lang="en-US" sz="2000" dirty="0">
                <a:solidFill>
                  <a:srgbClr val="FFFFFF"/>
                </a:solidFill>
                <a:latin typeface="Consolas" pitchFamily="49" charset="0"/>
              </a:endParaRPr>
            </a:p>
          </p:txBody>
        </p:sp>
      </p:grpSp>
      <p:sp>
        <p:nvSpPr>
          <p:cNvPr id="142" name="Line 49"/>
          <p:cNvSpPr>
            <a:spLocks noChangeShapeType="1"/>
          </p:cNvSpPr>
          <p:nvPr>
            <p:custDataLst>
              <p:tags r:id="rId83"/>
            </p:custDataLst>
          </p:nvPr>
        </p:nvSpPr>
        <p:spPr bwMode="auto">
          <a:xfrm flipH="1" flipV="1">
            <a:off x="533400" y="4800600"/>
            <a:ext cx="426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3" name="Line 45"/>
          <p:cNvSpPr>
            <a:spLocks noChangeShapeType="1"/>
          </p:cNvSpPr>
          <p:nvPr>
            <p:custDataLst>
              <p:tags r:id="rId84"/>
            </p:custDataLst>
          </p:nvPr>
        </p:nvSpPr>
        <p:spPr bwMode="auto">
          <a:xfrm flipH="1" flipV="1">
            <a:off x="533400" y="3657600"/>
            <a:ext cx="0" cy="11430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cxnSp>
        <p:nvCxnSpPr>
          <p:cNvPr id="144" name="Straight Connector 143"/>
          <p:cNvCxnSpPr/>
          <p:nvPr>
            <p:custDataLst>
              <p:tags r:id="rId85"/>
            </p:custDataLst>
          </p:nvPr>
        </p:nvCxnSpPr>
        <p:spPr>
          <a:xfrm rot="10800000">
            <a:off x="1143000" y="4114800"/>
            <a:ext cx="30480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sp>
        <p:nvSpPr>
          <p:cNvPr id="145" name="Line 9"/>
          <p:cNvSpPr>
            <a:spLocks noChangeShapeType="1"/>
          </p:cNvSpPr>
          <p:nvPr>
            <p:custDataLst>
              <p:tags r:id="rId86"/>
            </p:custDataLst>
          </p:nvPr>
        </p:nvSpPr>
        <p:spPr bwMode="auto">
          <a:xfrm flipV="1">
            <a:off x="838200" y="4114800"/>
            <a:ext cx="914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cxnSp>
        <p:nvCxnSpPr>
          <p:cNvPr id="146" name="Straight Connector 145"/>
          <p:cNvCxnSpPr/>
          <p:nvPr>
            <p:custDataLst>
              <p:tags r:id="rId87"/>
            </p:custDataLst>
          </p:nvPr>
        </p:nvCxnSpPr>
        <p:spPr>
          <a:xfrm rot="5400000" flipH="1" flipV="1">
            <a:off x="4686300" y="4000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7" name="Line 49"/>
          <p:cNvSpPr>
            <a:spLocks noChangeShapeType="1"/>
          </p:cNvSpPr>
          <p:nvPr>
            <p:custDataLst>
              <p:tags r:id="rId88"/>
            </p:custDataLst>
          </p:nvPr>
        </p:nvSpPr>
        <p:spPr bwMode="auto">
          <a:xfrm flipV="1">
            <a:off x="4800600" y="2819400"/>
            <a:ext cx="0" cy="1981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8" name="Rounded Rectangular Callout 147"/>
          <p:cNvSpPr/>
          <p:nvPr>
            <p:custDataLst>
              <p:tags r:id="rId89"/>
            </p:custDataLst>
          </p:nvPr>
        </p:nvSpPr>
        <p:spPr>
          <a:xfrm>
            <a:off x="4495800" y="55626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branch </a:t>
            </a:r>
            <a:r>
              <a:rPr lang="en-US" b="1" dirty="0" err="1" smtClean="0"/>
              <a:t>cmp</a:t>
            </a:r>
            <a:endParaRPr lang="en-US" b="1" dirty="0"/>
          </a:p>
        </p:txBody>
      </p:sp>
      <p:sp>
        <p:nvSpPr>
          <p:cNvPr id="149" name="Line 45"/>
          <p:cNvSpPr>
            <a:spLocks noChangeShapeType="1"/>
          </p:cNvSpPr>
          <p:nvPr>
            <p:custDataLst>
              <p:tags r:id="rId90"/>
            </p:custDataLst>
          </p:nvPr>
        </p:nvSpPr>
        <p:spPr bwMode="auto">
          <a:xfrm flipH="1">
            <a:off x="3733800" y="2743200"/>
            <a:ext cx="76200" cy="3048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0" name="Line 49"/>
          <p:cNvSpPr>
            <a:spLocks noChangeShapeType="1"/>
          </p:cNvSpPr>
          <p:nvPr>
            <p:custDataLst>
              <p:tags r:id="rId91"/>
            </p:custDataLst>
          </p:nvPr>
        </p:nvSpPr>
        <p:spPr bwMode="auto">
          <a:xfrm flipV="1">
            <a:off x="3810000" y="2743200"/>
            <a:ext cx="228600" cy="0"/>
          </a:xfrm>
          <a:prstGeom prst="line">
            <a:avLst/>
          </a:prstGeom>
          <a:noFill/>
          <a:ln w="25400" cap="sq">
            <a:solidFill>
              <a:schemeClr val="accent1"/>
            </a:solidFill>
            <a:round/>
            <a:headEnd/>
            <a:tailEnd/>
          </a:ln>
          <a:effectLst/>
        </p:spPr>
        <p:txBody>
          <a:bodyPr wrap="square" anchor="ctr" anchorCtr="1">
            <a:noAutofit/>
          </a:bodyPr>
          <a:lstStyle/>
          <a:p>
            <a:endParaRPr lang="en-US" dirty="0"/>
          </a:p>
        </p:txBody>
      </p:sp>
      <p:sp>
        <p:nvSpPr>
          <p:cNvPr id="152" name="Text Box 11"/>
          <p:cNvSpPr txBox="1">
            <a:spLocks noChangeArrowheads="1"/>
          </p:cNvSpPr>
          <p:nvPr>
            <p:custDataLst>
              <p:tags r:id="rId92"/>
            </p:custDataLst>
          </p:nvPr>
        </p:nvSpPr>
        <p:spPr bwMode="auto">
          <a:xfrm>
            <a:off x="4038600" y="25908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rPr>
              <a:t>=?</a:t>
            </a:r>
            <a:endParaRPr lang="en-US" dirty="0">
              <a:solidFill>
                <a:srgbClr val="FFFFFF"/>
              </a:solidFill>
            </a:endParaRPr>
          </a:p>
        </p:txBody>
      </p:sp>
      <p:sp>
        <p:nvSpPr>
          <p:cNvPr id="153" name="Line 44"/>
          <p:cNvSpPr>
            <a:spLocks noChangeShapeType="1"/>
          </p:cNvSpPr>
          <p:nvPr>
            <p:custDataLst>
              <p:tags r:id="rId93"/>
            </p:custDataLst>
          </p:nvPr>
        </p:nvSpPr>
        <p:spPr bwMode="auto">
          <a:xfrm flipH="1">
            <a:off x="4419600" y="28194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cxnSp>
        <p:nvCxnSpPr>
          <p:cNvPr id="154" name="Straight Connector 153"/>
          <p:cNvCxnSpPr/>
          <p:nvPr>
            <p:custDataLst>
              <p:tags r:id="rId94"/>
            </p:custDataLst>
          </p:nvPr>
        </p:nvCxnSpPr>
        <p:spPr>
          <a:xfrm rot="5400000" flipH="1" flipV="1">
            <a:off x="4686300" y="26289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p:cNvCxnSpPr/>
          <p:nvPr>
            <p:custDataLst>
              <p:tags r:id="rId95"/>
            </p:custDataLst>
          </p:nvPr>
        </p:nvCxnSpPr>
        <p:spPr>
          <a:xfrm rot="5400000" flipH="1" flipV="1">
            <a:off x="4686300" y="20193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56" name="Line 49"/>
          <p:cNvSpPr>
            <a:spLocks noChangeShapeType="1"/>
          </p:cNvSpPr>
          <p:nvPr>
            <p:custDataLst>
              <p:tags r:id="rId96"/>
            </p:custDataLst>
          </p:nvPr>
        </p:nvSpPr>
        <p:spPr bwMode="auto">
          <a:xfrm flipV="1">
            <a:off x="4800600" y="1219200"/>
            <a:ext cx="0" cy="16002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157" name="Line 9"/>
          <p:cNvSpPr>
            <a:spLocks noChangeShapeType="1"/>
          </p:cNvSpPr>
          <p:nvPr>
            <p:custDataLst>
              <p:tags r:id="rId97"/>
            </p:custDataLst>
          </p:nvPr>
        </p:nvSpPr>
        <p:spPr bwMode="auto">
          <a:xfrm>
            <a:off x="1752600" y="3962400"/>
            <a:ext cx="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6" name="Line 45"/>
          <p:cNvSpPr>
            <a:spLocks noChangeShapeType="1"/>
          </p:cNvSpPr>
          <p:nvPr>
            <p:custDataLst>
              <p:tags r:id="rId98"/>
            </p:custDataLst>
          </p:nvPr>
        </p:nvSpPr>
        <p:spPr bwMode="auto">
          <a:xfrm flipH="1">
            <a:off x="3810000" y="32004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40" name="Text Box 11"/>
          <p:cNvSpPr txBox="1">
            <a:spLocks noChangeArrowheads="1"/>
          </p:cNvSpPr>
          <p:nvPr>
            <p:custDataLst>
              <p:tags r:id="rId99"/>
            </p:custDataLst>
          </p:nvPr>
        </p:nvSpPr>
        <p:spPr bwMode="auto">
          <a:xfrm>
            <a:off x="4038600" y="30480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1600" dirty="0" err="1" smtClean="0">
                <a:solidFill>
                  <a:srgbClr val="FFFFFF"/>
                </a:solidFill>
              </a:rPr>
              <a:t>cmp</a:t>
            </a:r>
            <a:endParaRPr lang="en-US" sz="1600" dirty="0">
              <a:solidFill>
                <a:srgbClr val="FFFFFF"/>
              </a:solidFill>
            </a:endParaRPr>
          </a:p>
        </p:txBody>
      </p:sp>
      <p:sp>
        <p:nvSpPr>
          <p:cNvPr id="141" name="Line 45"/>
          <p:cNvSpPr>
            <a:spLocks noChangeShapeType="1"/>
          </p:cNvSpPr>
          <p:nvPr>
            <p:custDataLst>
              <p:tags r:id="rId100"/>
            </p:custDataLst>
          </p:nvPr>
        </p:nvSpPr>
        <p:spPr bwMode="auto">
          <a:xfrm flipV="1">
            <a:off x="4191000" y="3352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9" name="Line 44"/>
          <p:cNvSpPr>
            <a:spLocks noChangeShapeType="1"/>
          </p:cNvSpPr>
          <p:nvPr>
            <p:custDataLst>
              <p:tags r:id="rId101"/>
            </p:custDataLst>
          </p:nvPr>
        </p:nvSpPr>
        <p:spPr bwMode="auto">
          <a:xfrm flipH="1">
            <a:off x="4419600" y="32004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160" name="Line 49"/>
          <p:cNvSpPr>
            <a:spLocks noChangeShapeType="1"/>
          </p:cNvSpPr>
          <p:nvPr>
            <p:custDataLst>
              <p:tags r:id="rId102"/>
            </p:custDataLst>
          </p:nvPr>
        </p:nvSpPr>
        <p:spPr bwMode="auto">
          <a:xfrm flipV="1">
            <a:off x="4800600" y="1219200"/>
            <a:ext cx="0" cy="1981200"/>
          </a:xfrm>
          <a:prstGeom prst="line">
            <a:avLst/>
          </a:prstGeom>
          <a:noFill/>
          <a:ln w="25400" cap="sq">
            <a:solidFill>
              <a:srgbClr val="66FF33"/>
            </a:solidFill>
            <a:round/>
            <a:headEnd type="none"/>
            <a:tailEnd type="oval"/>
          </a:ln>
          <a:effectLst/>
        </p:spPr>
        <p:txBody>
          <a:bodyPr wrap="square" anchor="ctr" anchorCtr="1">
            <a:noAutofit/>
          </a:bodyP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40"/>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41"/>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5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4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6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8" grpId="0" animBg="1"/>
      <p:bldP spid="116" grpId="0" animBg="1"/>
      <p:bldP spid="140" grpId="0" animBg="1"/>
      <p:bldP spid="141" grpId="0" animBg="1"/>
      <p:bldP spid="159" grpId="0" animBg="1"/>
      <p:bldP spid="160" grpId="0" animBg="1"/>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Title 13"/>
          <p:cNvSpPr>
            <a:spLocks noGrp="1"/>
          </p:cNvSpPr>
          <p:nvPr>
            <p:ph type="title"/>
            <p:custDataLst>
              <p:tags r:id="rId1"/>
            </p:custDataLst>
          </p:nvPr>
        </p:nvSpPr>
        <p:spPr/>
        <p:txBody>
          <a:bodyPr/>
          <a:lstStyle/>
          <a:p>
            <a:r>
              <a:rPr lang="en-GB" dirty="0" smtClean="0"/>
              <a:t>Control Flow: Jump and Link</a:t>
            </a:r>
            <a:endParaRPr lang="en-US" dirty="0"/>
          </a:p>
        </p:txBody>
      </p:sp>
      <p:graphicFrame>
        <p:nvGraphicFramePr>
          <p:cNvPr id="15" name="Table 14"/>
          <p:cNvGraphicFramePr>
            <a:graphicFrameLocks noGrp="1"/>
          </p:cNvGraphicFramePr>
          <p:nvPr>
            <p:custDataLst>
              <p:tags r:id="rId2"/>
            </p:custDataLst>
            <p:extLst>
              <p:ext uri="{D42A27DB-BD31-4B8C-83A1-F6EECF244321}">
                <p14:modId xmlns:p14="http://schemas.microsoft.com/office/powerpoint/2010/main" val="1152432330"/>
              </p:ext>
            </p:extLst>
          </p:nvPr>
        </p:nvGraphicFramePr>
        <p:xfrm>
          <a:off x="609600" y="2344229"/>
          <a:ext cx="7696200" cy="1280160"/>
        </p:xfrm>
        <a:graphic>
          <a:graphicData uri="http://schemas.openxmlformats.org/drawingml/2006/table">
            <a:tbl>
              <a:tblPr firstRow="1" bandRow="1">
                <a:tableStyleId>{5C22544A-7EE6-4342-B048-85BDC9FD1C3A}</a:tableStyleId>
              </a:tblPr>
              <a:tblGrid>
                <a:gridCol w="814021"/>
                <a:gridCol w="1776046"/>
                <a:gridCol w="5106133"/>
              </a:tblGrid>
              <a:tr h="370840">
                <a:tc>
                  <a:txBody>
                    <a:bodyPr/>
                    <a:lstStyle/>
                    <a:p>
                      <a:r>
                        <a:rPr lang="en-US" sz="2400" dirty="0" smtClean="0">
                          <a:solidFill>
                            <a:srgbClr val="FFFF00"/>
                          </a:solidFill>
                          <a:latin typeface="Consolas" pitchFamily="49" charset="0"/>
                        </a:rPr>
                        <a:t>op</a:t>
                      </a:r>
                      <a:endParaRPr lang="en-US" sz="2400" dirty="0">
                        <a:solidFill>
                          <a:srgbClr val="FFFF00"/>
                        </a:solidFill>
                        <a:latin typeface="Consolas" pitchFamily="49" charset="0"/>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mnemonic</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latin typeface="Consolas" pitchFamily="49" charset="0"/>
                        </a:rPr>
                        <a:t>description</a:t>
                      </a:r>
                      <a:endParaRPr lang="en-US" sz="2400" dirty="0">
                        <a:latin typeface="Consolas" pitchFamily="49" charset="0"/>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r>
              <a:tr h="370840">
                <a:tc>
                  <a:txBody>
                    <a:bodyPr/>
                    <a:lstStyle/>
                    <a:p>
                      <a:r>
                        <a:rPr lang="en-US" sz="2400" dirty="0" smtClean="0">
                          <a:solidFill>
                            <a:schemeClr val="bg1"/>
                          </a:solidFill>
                        </a:rPr>
                        <a:t>0x3</a:t>
                      </a:r>
                      <a:endParaRPr lang="en-US" sz="2400" dirty="0">
                        <a:solidFill>
                          <a:schemeClr val="bg1"/>
                        </a:solidFill>
                      </a:endParaRPr>
                    </a:p>
                  </a:txBody>
                  <a:tcPr>
                    <a:lnL w="28575" cap="flat" cmpd="sng" algn="ctr">
                      <a:no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JAL  target</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3175" cap="flat" cmpd="sng" algn="ctr">
                      <a:solidFill>
                        <a:schemeClr val="bg1"/>
                      </a:solid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2400" dirty="0" smtClean="0">
                          <a:solidFill>
                            <a:schemeClr val="bg1"/>
                          </a:solidFill>
                        </a:rPr>
                        <a:t>r31 =</a:t>
                      </a:r>
                      <a:r>
                        <a:rPr lang="en-US" sz="2400" baseline="0" dirty="0" smtClean="0">
                          <a:solidFill>
                            <a:schemeClr val="bg1"/>
                          </a:solidFill>
                        </a:rPr>
                        <a:t> PC+8</a:t>
                      </a:r>
                      <a:br>
                        <a:rPr lang="en-US" sz="2400" baseline="0" dirty="0" smtClean="0">
                          <a:solidFill>
                            <a:schemeClr val="bg1"/>
                          </a:solidFill>
                        </a:rPr>
                      </a:br>
                      <a:r>
                        <a:rPr lang="en-US" sz="2400" dirty="0" smtClean="0">
                          <a:solidFill>
                            <a:schemeClr val="bg1"/>
                          </a:solidFill>
                        </a:rPr>
                        <a:t>PC = (PC+4)</a:t>
                      </a:r>
                      <a:r>
                        <a:rPr lang="en-US" sz="2400" baseline="-25000" dirty="0" smtClean="0">
                          <a:solidFill>
                            <a:schemeClr val="bg1"/>
                          </a:solidFill>
                        </a:rPr>
                        <a:t>32..29</a:t>
                      </a:r>
                      <a:r>
                        <a:rPr lang="en-US" sz="2400" baseline="0" dirty="0" smtClean="0">
                          <a:solidFill>
                            <a:schemeClr val="bg1"/>
                          </a:solidFill>
                        </a:rPr>
                        <a:t> || </a:t>
                      </a:r>
                      <a:r>
                        <a:rPr lang="en-US" sz="2400" dirty="0" smtClean="0">
                          <a:solidFill>
                            <a:schemeClr val="bg1"/>
                          </a:solidFill>
                        </a:rPr>
                        <a:t>target</a:t>
                      </a:r>
                      <a:r>
                        <a:rPr lang="en-US" sz="2400" baseline="0" dirty="0" smtClean="0">
                          <a:solidFill>
                            <a:schemeClr val="bg1"/>
                          </a:solidFill>
                        </a:rPr>
                        <a:t> || 00</a:t>
                      </a:r>
                      <a:endParaRPr lang="en-US" sz="2400" dirty="0">
                        <a:solidFill>
                          <a:schemeClr val="bg1"/>
                        </a:solidFill>
                      </a:endParaRPr>
                    </a:p>
                  </a:txBody>
                  <a:tcPr>
                    <a:lnL w="3175" cap="flat" cmpd="sng" algn="ctr">
                      <a:solidFill>
                        <a:schemeClr val="bg1"/>
                      </a:solidFill>
                      <a:prstDash val="solid"/>
                      <a:round/>
                      <a:headEnd type="none" w="med" len="med"/>
                      <a:tailEnd type="none" w="med" len="med"/>
                    </a:lnL>
                    <a:lnR w="28575" cap="flat" cmpd="sng" algn="ctr">
                      <a:noFill/>
                      <a:prstDash val="solid"/>
                      <a:round/>
                      <a:headEnd type="none" w="med" len="med"/>
                      <a:tailEnd type="none" w="med" len="med"/>
                    </a:lnR>
                    <a:lnT w="28575"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graphicFrame>
        <p:nvGraphicFramePr>
          <p:cNvPr id="16" name="Group 4"/>
          <p:cNvGraphicFramePr>
            <a:graphicFrameLocks noGrp="1"/>
          </p:cNvGraphicFramePr>
          <p:nvPr>
            <p:custDataLst>
              <p:tags r:id="rId3"/>
            </p:custDataLst>
            <p:extLst>
              <p:ext uri="{D42A27DB-BD31-4B8C-83A1-F6EECF244321}">
                <p14:modId xmlns:p14="http://schemas.microsoft.com/office/powerpoint/2010/main" val="3132892884"/>
              </p:ext>
            </p:extLst>
          </p:nvPr>
        </p:nvGraphicFramePr>
        <p:xfrm>
          <a:off x="914400" y="972629"/>
          <a:ext cx="6248400" cy="1157580"/>
        </p:xfrm>
        <a:graphic>
          <a:graphicData uri="http://schemas.openxmlformats.org/drawingml/2006/table">
            <a:tbl>
              <a:tblPr/>
              <a:tblGrid>
                <a:gridCol w="1143000"/>
                <a:gridCol w="5105400"/>
              </a:tblGrid>
              <a:tr h="1080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chemeClr val="accent2"/>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endParaRPr kumimoji="0" lang="en-US" sz="800" b="0" i="0" u="none" strike="noStrike" cap="none" normalizeH="0" baseline="0" dirty="0" smtClean="0">
                        <a:ln>
                          <a:noFill/>
                        </a:ln>
                        <a:solidFill>
                          <a:srgbClr val="FFFFFF"/>
                        </a:solidFill>
                        <a:effectLst/>
                        <a:latin typeface="Consolas" pitchFamily="49" charset="0"/>
                      </a:endParaRPr>
                    </a:p>
                  </a:txBody>
                  <a:tcPr marL="0" marR="0" marT="0" marB="0" horzOverflow="overflow">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28575" cap="flat" cmpd="sng" algn="ctr">
                      <a:noFill/>
                      <a:prstDash val="solid"/>
                      <a:round/>
                      <a:headEnd type="none" w="med" len="med"/>
                      <a:tailEnd type="none" w="med" len="med"/>
                    </a:lnT>
                    <a:lnB w="12700" cap="flat" cmpd="sng" algn="ctr">
                      <a:solidFill>
                        <a:schemeClr val="bg1"/>
                      </a:solid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00"/>
                          </a:solidFill>
                          <a:effectLst/>
                          <a:latin typeface="Consolas" pitchFamily="49" charset="0"/>
                        </a:rPr>
                        <a:t>op</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800" b="0" i="0" u="none" strike="noStrike" cap="none" normalizeH="0" baseline="0" dirty="0" smtClean="0">
                          <a:ln>
                            <a:noFill/>
                          </a:ln>
                          <a:solidFill>
                            <a:srgbClr val="FFFFFF"/>
                          </a:solidFill>
                          <a:effectLst/>
                          <a:latin typeface="Consolas" pitchFamily="49" charset="0"/>
                        </a:rPr>
                        <a:t>immediate</a:t>
                      </a:r>
                      <a:endParaRPr kumimoji="0" lang="en-US" sz="2800" b="0" i="0" u="none" strike="noStrike" cap="none" normalizeH="0" baseline="0" dirty="0" smtClean="0">
                        <a:ln>
                          <a:noFill/>
                        </a:ln>
                        <a:solidFill>
                          <a:schemeClr val="accent2"/>
                        </a:solidFill>
                        <a:effectLst/>
                        <a:latin typeface="Consolas" pitchFamily="49" charset="0"/>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12700" cap="flat" cmpd="sng" algn="ctr">
                      <a:solidFill>
                        <a:schemeClr val="bg1"/>
                      </a:solid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r h="517500">
                <a:tc>
                  <a:txBody>
                    <a:bodyPr/>
                    <a:lstStyle/>
                    <a:p>
                      <a:pPr marL="0" marR="0" lvl="0" indent="0" algn="ctr" defTabSz="449263" rtl="0" eaLnBrk="0" fontAlgn="base" latinLnBrk="0" hangingPunct="0">
                        <a:lnSpc>
                          <a:spcPct val="100000"/>
                        </a:lnSpc>
                        <a:spcBef>
                          <a:spcPct val="20000"/>
                        </a:spcBef>
                        <a:spcAft>
                          <a:spcPct val="0"/>
                        </a:spcAft>
                        <a:buClr>
                          <a:schemeClr val="tx2"/>
                        </a:buClr>
                        <a:buSzTx/>
                        <a:buFontTx/>
                        <a:buNone/>
                        <a:tabLst/>
                      </a:pPr>
                      <a:r>
                        <a:rPr kumimoji="0" lang="en-US" sz="2400" b="0" i="0" u="none" strike="noStrike" cap="none" normalizeH="0" baseline="0" dirty="0" smtClean="0">
                          <a:ln>
                            <a:noFill/>
                          </a:ln>
                          <a:solidFill>
                            <a:schemeClr val="bg1"/>
                          </a:solidFill>
                          <a:effectLst/>
                          <a:latin typeface="Consolas" pitchFamily="49" charset="0"/>
                        </a:rPr>
                        <a:t>6 bits</a:t>
                      </a: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c>
                  <a:txBody>
                    <a:bodyPr/>
                    <a:lstStyle/>
                    <a:p>
                      <a:pPr algn="ctr"/>
                      <a:r>
                        <a:rPr lang="en-US" sz="2400" dirty="0" smtClean="0">
                          <a:solidFill>
                            <a:schemeClr val="bg1"/>
                          </a:solidFill>
                        </a:rPr>
                        <a:t>26 bits</a:t>
                      </a:r>
                      <a:endParaRPr lang="en-US" sz="2400" dirty="0">
                        <a:solidFill>
                          <a:schemeClr val="bg1"/>
                        </a:solidFill>
                      </a:endParaRPr>
                    </a:p>
                  </a:txBody>
                  <a:tcPr marL="0" marR="0" horzOverflow="overflow">
                    <a:lnL w="28575" cap="flat" cmpd="sng" algn="ctr">
                      <a:noFill/>
                      <a:prstDash val="solid"/>
                      <a:round/>
                      <a:headEnd type="none" w="med" len="med"/>
                      <a:tailEnd type="none" w="med" len="med"/>
                    </a:lnL>
                    <a:lnR w="28575" cap="flat" cmpd="sng" algn="ctr">
                      <a:noFill/>
                      <a:prstDash val="solid"/>
                      <a:round/>
                      <a:headEnd type="none" w="med" len="med"/>
                      <a:tailEnd type="none" w="med" len="med"/>
                    </a:lnR>
                    <a:lnT w="28575" cap="flat" cmpd="sng" algn="ctr">
                      <a:noFill/>
                      <a:prstDash val="solid"/>
                      <a:round/>
                      <a:headEnd type="none" w="med" len="med"/>
                      <a:tailEnd type="none" w="med" len="med"/>
                    </a:lnT>
                    <a:lnB w="28575" cap="flat" cmpd="sng" algn="ctr">
                      <a:noFill/>
                      <a:prstDash val="solid"/>
                      <a:round/>
                      <a:headEnd type="none" w="med" len="med"/>
                      <a:tailEnd type="none" w="med" len="med"/>
                    </a:lnB>
                    <a:lnTlToBr>
                      <a:noFill/>
                    </a:lnTlToBr>
                    <a:lnBlToTr>
                      <a:noFill/>
                    </a:lnBlToTr>
                    <a:noFill/>
                  </a:tcPr>
                </a:tc>
              </a:tr>
            </a:tbl>
          </a:graphicData>
        </a:graphic>
      </p:graphicFrame>
      <p:sp>
        <p:nvSpPr>
          <p:cNvPr id="17" name="Rectangle 16"/>
          <p:cNvSpPr/>
          <p:nvPr>
            <p:custDataLst>
              <p:tags r:id="rId4"/>
            </p:custDataLst>
          </p:nvPr>
        </p:nvSpPr>
        <p:spPr>
          <a:xfrm>
            <a:off x="838200" y="515429"/>
            <a:ext cx="6494085" cy="523220"/>
          </a:xfrm>
          <a:prstGeom prst="rect">
            <a:avLst/>
          </a:prstGeom>
        </p:spPr>
        <p:txBody>
          <a:bodyPr wrap="none">
            <a:spAutoFit/>
          </a:bodyPr>
          <a:lstStyle/>
          <a:p>
            <a:r>
              <a:rPr lang="en-US" sz="2800" dirty="0" smtClean="0">
                <a:solidFill>
                  <a:srgbClr val="FFFF00"/>
                </a:solidFill>
                <a:latin typeface="Consolas" pitchFamily="49" charset="0"/>
              </a:rPr>
              <a:t>000011</a:t>
            </a:r>
            <a:r>
              <a:rPr lang="en-US" sz="2800" dirty="0" smtClean="0">
                <a:solidFill>
                  <a:srgbClr val="FFFFFF"/>
                </a:solidFill>
                <a:latin typeface="Consolas" pitchFamily="49" charset="0"/>
              </a:rPr>
              <a:t>000000010010000110</a:t>
            </a:r>
            <a:r>
              <a:rPr lang="en-US" sz="2800" dirty="0" smtClean="0">
                <a:solidFill>
                  <a:schemeClr val="bg1"/>
                </a:solidFill>
                <a:latin typeface="Consolas" pitchFamily="49" charset="0"/>
              </a:rPr>
              <a:t>00000010</a:t>
            </a:r>
            <a:endParaRPr lang="en-US" sz="2800" dirty="0">
              <a:solidFill>
                <a:schemeClr val="bg1"/>
              </a:solidFill>
            </a:endParaRPr>
          </a:p>
        </p:txBody>
      </p:sp>
      <p:sp>
        <p:nvSpPr>
          <p:cNvPr id="7" name="Rounded Rectangular Callout 6"/>
          <p:cNvSpPr/>
          <p:nvPr>
            <p:custDataLst>
              <p:tags r:id="rId5"/>
            </p:custDataLst>
          </p:nvPr>
        </p:nvSpPr>
        <p:spPr>
          <a:xfrm>
            <a:off x="7924800" y="1277429"/>
            <a:ext cx="914400" cy="457200"/>
          </a:xfrm>
          <a:prstGeom prst="wedgeRoundRectCallout">
            <a:avLst>
              <a:gd name="adj1" fmla="val -103601"/>
              <a:gd name="adj2" fmla="val -26838"/>
              <a:gd name="adj3" fmla="val 16667"/>
            </a:avLst>
          </a:prstGeom>
          <a:noFill/>
          <a:ln w="28575">
            <a:solidFill>
              <a:srgbClr val="FFFF00">
                <a:alpha val="74902"/>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dirty="0" smtClean="0">
                <a:solidFill>
                  <a:schemeClr val="accent1"/>
                </a:solidFill>
              </a:rPr>
              <a:t>J-Type</a:t>
            </a:r>
          </a:p>
        </p:txBody>
      </p:sp>
      <p:sp>
        <p:nvSpPr>
          <p:cNvPr id="70658" name="Comment 2"/>
          <p:cNvSpPr>
            <a:spLocks noRot="1" noChangeAspect="1" noEditPoints="1" noChangeArrowheads="1" noChangeShapeType="1" noTextEdit="1"/>
          </p:cNvSpPr>
          <p:nvPr>
            <p:custDataLst>
              <p:tags r:id="rId6"/>
            </p:custDataLst>
          </p:nvPr>
        </p:nvSpPr>
        <p:spPr bwMode="auto">
          <a:xfrm>
            <a:off x="8636000" y="1223454"/>
            <a:ext cx="7938" cy="1588"/>
          </a:xfrm>
          <a:custGeom>
            <a:avLst/>
            <a:gdLst>
              <a:gd name="T0" fmla="+- 0 24010 23988"/>
              <a:gd name="T1" fmla="*/ T0 w 23"/>
              <a:gd name="T2" fmla="+- 0 2389 2389"/>
              <a:gd name="T3" fmla="*/ 2389 h 6"/>
              <a:gd name="T4" fmla="+- 0 24003 23988"/>
              <a:gd name="T5" fmla="*/ T4 w 23"/>
              <a:gd name="T6" fmla="+- 0 2391 2389"/>
              <a:gd name="T7" fmla="*/ 2391 h 6"/>
              <a:gd name="T8" fmla="+- 0 23995 23988"/>
              <a:gd name="T9" fmla="*/ T8 w 23"/>
              <a:gd name="T10" fmla="+- 0 2392 2389"/>
              <a:gd name="T11" fmla="*/ 2392 h 6"/>
              <a:gd name="T12" fmla="+- 0 23988 23988"/>
              <a:gd name="T13" fmla="*/ T12 w 23"/>
              <a:gd name="T14" fmla="+- 0 2394 2389"/>
              <a:gd name="T15" fmla="*/ 2394 h 6"/>
            </a:gdLst>
            <a:ahLst/>
            <a:cxnLst>
              <a:cxn ang="0">
                <a:pos x="T1" y="T3"/>
              </a:cxn>
              <a:cxn ang="0">
                <a:pos x="T5" y="T7"/>
              </a:cxn>
              <a:cxn ang="0">
                <a:pos x="T9" y="T11"/>
              </a:cxn>
              <a:cxn ang="0">
                <a:pos x="T13" y="T15"/>
              </a:cxn>
            </a:cxnLst>
            <a:rect l="0" t="0" r="r" b="b"/>
            <a:pathLst>
              <a:path w="23" h="6" extrusionOk="0">
                <a:moveTo>
                  <a:pt x="22" y="0"/>
                </a:moveTo>
                <a:cubicBezTo>
                  <a:pt x="15" y="2"/>
                  <a:pt x="7" y="3"/>
                  <a:pt x="0" y="5"/>
                </a:cubicBezTo>
              </a:path>
            </a:pathLst>
          </a:custGeom>
          <a:noFill/>
          <a:ln w="19050" cap="rnd">
            <a:solidFill>
              <a:srgbClr val="FF0000"/>
            </a:solidFill>
            <a:round/>
            <a:headEnd/>
            <a:tailEnd/>
          </a:ln>
          <a:extLst>
            <a:ext uri="{909E8E84-426E-40DD-AFC4-6F175D3DCCD1}">
              <a14:hiddenFill xmlns:a14="http://schemas.microsoft.com/office/drawing/2010/main">
                <a:noFill/>
              </a14:hiddenFill>
            </a:ext>
          </a:extLst>
        </p:spPr>
        <p:txBody>
          <a:bodyPr vert="horz" wrap="square" lIns="91440" tIns="45720" rIns="91440" bIns="45720" numCol="1" anchor="t" anchorCtr="0" compatLnSpc="1">
            <a:prstTxWarp prst="textNoShape">
              <a:avLst/>
            </a:prstTxWarp>
          </a:bodyPr>
          <a:lstStyle/>
          <a:p>
            <a:endParaRPr lang="en-US"/>
          </a:p>
        </p:txBody>
      </p:sp>
    </p:spTree>
  </p:cSld>
  <p:clrMapOvr>
    <a:masterClrMapping/>
  </p:clrMapOvr>
  <p:transition spd="med"/>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5" name="Line 49"/>
          <p:cNvSpPr>
            <a:spLocks noChangeShapeType="1"/>
          </p:cNvSpPr>
          <p:nvPr>
            <p:custDataLst>
              <p:tags r:id="rId1"/>
            </p:custDataLst>
          </p:nvPr>
        </p:nvSpPr>
        <p:spPr bwMode="auto">
          <a:xfrm flipH="1">
            <a:off x="2362200" y="2057400"/>
            <a:ext cx="228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58" name="Line 44"/>
          <p:cNvSpPr>
            <a:spLocks noChangeShapeType="1"/>
          </p:cNvSpPr>
          <p:nvPr>
            <p:custDataLst>
              <p:tags r:id="rId2"/>
            </p:custDataLst>
          </p:nvPr>
        </p:nvSpPr>
        <p:spPr bwMode="auto">
          <a:xfrm flipH="1">
            <a:off x="4419600" y="2590800"/>
            <a:ext cx="6096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2249730" name="Rectangle 2"/>
          <p:cNvSpPr>
            <a:spLocks noGrp="1" noChangeArrowheads="1"/>
          </p:cNvSpPr>
          <p:nvPr>
            <p:ph type="title"/>
            <p:custDataLst>
              <p:tags r:id="rId3"/>
            </p:custDataLst>
          </p:nvPr>
        </p:nvSpPr>
        <p:spPr/>
        <p:txBody>
          <a:bodyPr>
            <a:noAutofit/>
          </a:bodyPr>
          <a:lstStyle/>
          <a:p>
            <a:r>
              <a:rPr lang="en-US" dirty="0" smtClean="0"/>
              <a:t>Absolute Jump</a:t>
            </a:r>
            <a:endParaRPr lang="en-US" dirty="0"/>
          </a:p>
        </p:txBody>
      </p:sp>
      <p:sp>
        <p:nvSpPr>
          <p:cNvPr id="2249753" name="Line 25"/>
          <p:cNvSpPr>
            <a:spLocks noChangeShapeType="1"/>
          </p:cNvSpPr>
          <p:nvPr>
            <p:custDataLst>
              <p:tags r:id="rId4"/>
            </p:custDataLst>
          </p:nvPr>
        </p:nvSpPr>
        <p:spPr bwMode="auto">
          <a:xfrm flipV="1">
            <a:off x="2743200" y="2286000"/>
            <a:ext cx="1" cy="7620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dirty="0"/>
          </a:p>
        </p:txBody>
      </p:sp>
      <p:sp>
        <p:nvSpPr>
          <p:cNvPr id="2249754" name="Line 26"/>
          <p:cNvSpPr>
            <a:spLocks noChangeShapeType="1"/>
          </p:cNvSpPr>
          <p:nvPr>
            <p:custDataLst>
              <p:tags r:id="rId5"/>
            </p:custDataLst>
          </p:nvPr>
        </p:nvSpPr>
        <p:spPr bwMode="auto">
          <a:xfrm flipH="1" flipV="1">
            <a:off x="31242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5" name="Line 27"/>
          <p:cNvSpPr>
            <a:spLocks noChangeShapeType="1"/>
          </p:cNvSpPr>
          <p:nvPr>
            <p:custDataLst>
              <p:tags r:id="rId6"/>
            </p:custDataLst>
          </p:nvPr>
        </p:nvSpPr>
        <p:spPr bwMode="auto">
          <a:xfrm flipH="1" flipV="1">
            <a:off x="3352800" y="2286000"/>
            <a:ext cx="0" cy="685800"/>
          </a:xfrm>
          <a:prstGeom prst="line">
            <a:avLst/>
          </a:prstGeom>
          <a:noFill/>
          <a:ln w="25400" cap="sq">
            <a:solidFill>
              <a:schemeClr val="accent1"/>
            </a:solidFill>
            <a:round/>
            <a:headEnd type="none" w="med" len="med"/>
            <a:tailEnd type="arrow" w="med" len="med"/>
          </a:ln>
          <a:effectLst/>
        </p:spPr>
        <p:txBody>
          <a:bodyPr anchor="ctr" anchorCtr="1">
            <a:noAutofit/>
          </a:bodyPr>
          <a:lstStyle/>
          <a:p>
            <a:endParaRPr lang="en-US"/>
          </a:p>
        </p:txBody>
      </p:sp>
      <p:sp>
        <p:nvSpPr>
          <p:cNvPr id="2249756" name="Line 28"/>
          <p:cNvSpPr>
            <a:spLocks noChangeShapeType="1"/>
          </p:cNvSpPr>
          <p:nvPr>
            <p:custDataLst>
              <p:tags r:id="rId7"/>
            </p:custDataLst>
          </p:nvPr>
        </p:nvSpPr>
        <p:spPr bwMode="auto">
          <a:xfrm flipH="1" flipV="1">
            <a:off x="3581400" y="2286000"/>
            <a:ext cx="0" cy="762000"/>
          </a:xfrm>
          <a:prstGeom prst="line">
            <a:avLst/>
          </a:prstGeom>
          <a:noFill/>
          <a:ln w="25400" cap="sq">
            <a:solidFill>
              <a:schemeClr val="accent1"/>
            </a:solidFill>
            <a:round/>
            <a:headEnd type="none" w="med" len="med"/>
            <a:tailEnd type="arrow" w="med" len="med"/>
          </a:ln>
          <a:effectLst/>
        </p:spPr>
        <p:txBody>
          <a:bodyPr wrap="none" anchor="ctr" anchorCtr="1">
            <a:noAutofit/>
          </a:bodyPr>
          <a:lstStyle/>
          <a:p>
            <a:endParaRPr lang="en-US"/>
          </a:p>
        </p:txBody>
      </p:sp>
      <p:sp>
        <p:nvSpPr>
          <p:cNvPr id="2249758" name="Line 30"/>
          <p:cNvSpPr>
            <a:spLocks noChangeShapeType="1"/>
          </p:cNvSpPr>
          <p:nvPr>
            <p:custDataLst>
              <p:tags r:id="rId8"/>
            </p:custDataLst>
          </p:nvPr>
        </p:nvSpPr>
        <p:spPr bwMode="auto">
          <a:xfrm>
            <a:off x="3048001"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2249762" name="Line 34"/>
          <p:cNvSpPr>
            <a:spLocks noChangeShapeType="1"/>
          </p:cNvSpPr>
          <p:nvPr>
            <p:custDataLst>
              <p:tags r:id="rId9"/>
            </p:custDataLst>
          </p:nvPr>
        </p:nvSpPr>
        <p:spPr bwMode="auto">
          <a:xfrm flipV="1">
            <a:off x="2286000" y="3124200"/>
            <a:ext cx="3048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2249771" name="Line 43"/>
          <p:cNvSpPr>
            <a:spLocks noChangeShapeType="1"/>
          </p:cNvSpPr>
          <p:nvPr>
            <p:custDataLst>
              <p:tags r:id="rId10"/>
            </p:custDataLst>
          </p:nvPr>
        </p:nvSpPr>
        <p:spPr bwMode="auto">
          <a:xfrm>
            <a:off x="3733800" y="1143000"/>
            <a:ext cx="2286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2" name="Line 44"/>
          <p:cNvSpPr>
            <a:spLocks noChangeShapeType="1"/>
          </p:cNvSpPr>
          <p:nvPr>
            <p:custDataLst>
              <p:tags r:id="rId11"/>
            </p:custDataLst>
          </p:nvPr>
        </p:nvSpPr>
        <p:spPr bwMode="auto">
          <a:xfrm>
            <a:off x="3733800" y="1981200"/>
            <a:ext cx="19050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2249775" name="Line 47"/>
          <p:cNvSpPr>
            <a:spLocks noChangeShapeType="1"/>
          </p:cNvSpPr>
          <p:nvPr>
            <p:custDataLst>
              <p:tags r:id="rId12"/>
            </p:custDataLst>
          </p:nvPr>
        </p:nvSpPr>
        <p:spPr bwMode="auto">
          <a:xfrm flipV="1">
            <a:off x="8686800" y="609600"/>
            <a:ext cx="0" cy="11430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6" name="Line 48"/>
          <p:cNvSpPr>
            <a:spLocks noChangeShapeType="1"/>
          </p:cNvSpPr>
          <p:nvPr>
            <p:custDataLst>
              <p:tags r:id="rId13"/>
            </p:custDataLst>
          </p:nvPr>
        </p:nvSpPr>
        <p:spPr bwMode="auto">
          <a:xfrm flipH="1">
            <a:off x="6629400" y="1524000"/>
            <a:ext cx="1676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2249777" name="Line 49"/>
          <p:cNvSpPr>
            <a:spLocks noChangeShapeType="1"/>
          </p:cNvSpPr>
          <p:nvPr>
            <p:custDataLst>
              <p:tags r:id="rId14"/>
            </p:custDataLst>
          </p:nvPr>
        </p:nvSpPr>
        <p:spPr bwMode="auto">
          <a:xfrm flipV="1">
            <a:off x="1981200" y="609600"/>
            <a:ext cx="67056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2249779" name="Line 51"/>
          <p:cNvSpPr>
            <a:spLocks noChangeShapeType="1"/>
          </p:cNvSpPr>
          <p:nvPr>
            <p:custDataLst>
              <p:tags r:id="rId15"/>
            </p:custDataLst>
          </p:nvPr>
        </p:nvSpPr>
        <p:spPr bwMode="auto">
          <a:xfrm flipV="1">
            <a:off x="1981200" y="1828800"/>
            <a:ext cx="609600" cy="0"/>
          </a:xfrm>
          <a:prstGeom prst="line">
            <a:avLst/>
          </a:prstGeom>
          <a:noFill/>
          <a:ln w="25400" cap="sq">
            <a:solidFill>
              <a:srgbClr val="66FF33"/>
            </a:solidFill>
            <a:round/>
            <a:headEnd type="none" w="med" len="med"/>
            <a:tailEnd type="arrow" w="med" len="med"/>
          </a:ln>
          <a:effectLst/>
        </p:spPr>
        <p:txBody>
          <a:bodyPr anchor="ctr" anchorCtr="1">
            <a:noAutofit/>
          </a:bodyPr>
          <a:lstStyle/>
          <a:p>
            <a:endParaRPr lang="en-US"/>
          </a:p>
        </p:txBody>
      </p:sp>
      <p:sp>
        <p:nvSpPr>
          <p:cNvPr id="48" name="Line 44"/>
          <p:cNvSpPr>
            <a:spLocks noChangeShapeType="1"/>
          </p:cNvSpPr>
          <p:nvPr>
            <p:custDataLst>
              <p:tags r:id="rId16"/>
            </p:custDataLst>
          </p:nvPr>
        </p:nvSpPr>
        <p:spPr bwMode="auto">
          <a:xfrm>
            <a:off x="5791200" y="21336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0" name="Line 44"/>
          <p:cNvSpPr>
            <a:spLocks noChangeShapeType="1"/>
          </p:cNvSpPr>
          <p:nvPr>
            <p:custDataLst>
              <p:tags r:id="rId17"/>
            </p:custDataLst>
          </p:nvPr>
        </p:nvSpPr>
        <p:spPr bwMode="auto">
          <a:xfrm>
            <a:off x="5410200" y="24384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54" name="Line 49"/>
          <p:cNvSpPr>
            <a:spLocks noChangeShapeType="1"/>
          </p:cNvSpPr>
          <p:nvPr>
            <p:custDataLst>
              <p:tags r:id="rId18"/>
            </p:custDataLst>
          </p:nvPr>
        </p:nvSpPr>
        <p:spPr bwMode="auto">
          <a:xfrm>
            <a:off x="2286000" y="3810000"/>
            <a:ext cx="152400" cy="152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61" name="Line 49"/>
          <p:cNvSpPr>
            <a:spLocks noChangeShapeType="1"/>
          </p:cNvSpPr>
          <p:nvPr>
            <p:custDataLst>
              <p:tags r:id="rId19"/>
            </p:custDataLst>
          </p:nvPr>
        </p:nvSpPr>
        <p:spPr bwMode="auto">
          <a:xfrm flipV="1">
            <a:off x="4495800" y="3962400"/>
            <a:ext cx="9144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0" name="Line 49"/>
          <p:cNvSpPr>
            <a:spLocks noChangeShapeType="1"/>
          </p:cNvSpPr>
          <p:nvPr>
            <p:custDataLst>
              <p:tags r:id="rId20"/>
            </p:custDataLst>
          </p:nvPr>
        </p:nvSpPr>
        <p:spPr bwMode="auto">
          <a:xfrm flipV="1">
            <a:off x="5029200" y="1981200"/>
            <a:ext cx="0" cy="9144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81" name="Line 44"/>
          <p:cNvSpPr>
            <a:spLocks noChangeShapeType="1"/>
          </p:cNvSpPr>
          <p:nvPr>
            <p:custDataLst>
              <p:tags r:id="rId21"/>
            </p:custDataLst>
          </p:nvPr>
        </p:nvSpPr>
        <p:spPr bwMode="auto">
          <a:xfrm>
            <a:off x="5029200" y="2895600"/>
            <a:ext cx="1752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84" name="Line 45"/>
          <p:cNvSpPr>
            <a:spLocks noChangeShapeType="1"/>
          </p:cNvSpPr>
          <p:nvPr>
            <p:custDataLst>
              <p:tags r:id="rId22"/>
            </p:custDataLst>
          </p:nvPr>
        </p:nvSpPr>
        <p:spPr bwMode="auto">
          <a:xfrm flipV="1">
            <a:off x="7239000" y="35052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86" name="Line 44"/>
          <p:cNvSpPr>
            <a:spLocks noChangeShapeType="1"/>
          </p:cNvSpPr>
          <p:nvPr>
            <p:custDataLst>
              <p:tags r:id="rId23"/>
            </p:custDataLst>
          </p:nvPr>
        </p:nvSpPr>
        <p:spPr bwMode="auto">
          <a:xfrm>
            <a:off x="7239000" y="1524000"/>
            <a:ext cx="0" cy="83820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88" name="Line 48"/>
          <p:cNvSpPr>
            <a:spLocks noChangeShapeType="1"/>
          </p:cNvSpPr>
          <p:nvPr>
            <p:custDataLst>
              <p:tags r:id="rId24"/>
            </p:custDataLst>
          </p:nvPr>
        </p:nvSpPr>
        <p:spPr bwMode="auto">
          <a:xfrm flipH="1">
            <a:off x="8458200" y="1752600"/>
            <a:ext cx="228600" cy="0"/>
          </a:xfrm>
          <a:prstGeom prst="line">
            <a:avLst/>
          </a:prstGeom>
          <a:noFill/>
          <a:ln w="25400" cap="sq">
            <a:solidFill>
              <a:srgbClr val="66FF33"/>
            </a:solidFill>
            <a:round/>
            <a:headEnd/>
            <a:tailEnd/>
          </a:ln>
          <a:effectLst/>
        </p:spPr>
        <p:txBody>
          <a:bodyPr wrap="square" anchor="ctr" anchorCtr="1">
            <a:noAutofit/>
          </a:bodyPr>
          <a:lstStyle/>
          <a:p>
            <a:endParaRPr lang="en-US" dirty="0"/>
          </a:p>
        </p:txBody>
      </p:sp>
      <p:sp>
        <p:nvSpPr>
          <p:cNvPr id="89" name="Line 44"/>
          <p:cNvSpPr>
            <a:spLocks noChangeShapeType="1"/>
          </p:cNvSpPr>
          <p:nvPr>
            <p:custDataLst>
              <p:tags r:id="rId25"/>
            </p:custDataLst>
          </p:nvPr>
        </p:nvSpPr>
        <p:spPr bwMode="auto">
          <a:xfrm>
            <a:off x="8077200" y="19812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90" name="Line 49"/>
          <p:cNvSpPr>
            <a:spLocks noChangeShapeType="1"/>
          </p:cNvSpPr>
          <p:nvPr>
            <p:custDataLst>
              <p:tags r:id="rId26"/>
            </p:custDataLst>
          </p:nvPr>
        </p:nvSpPr>
        <p:spPr bwMode="auto">
          <a:xfrm>
            <a:off x="8077200" y="1981200"/>
            <a:ext cx="0" cy="9144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1" name="Line 49"/>
          <p:cNvSpPr>
            <a:spLocks noChangeShapeType="1"/>
          </p:cNvSpPr>
          <p:nvPr>
            <p:custDataLst>
              <p:tags r:id="rId27"/>
            </p:custDataLst>
          </p:nvPr>
        </p:nvSpPr>
        <p:spPr bwMode="auto">
          <a:xfrm flipV="1">
            <a:off x="7924800" y="2895600"/>
            <a:ext cx="152400" cy="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113" name="Line 30"/>
          <p:cNvSpPr>
            <a:spLocks noChangeShapeType="1"/>
          </p:cNvSpPr>
          <p:nvPr>
            <p:custDataLst>
              <p:tags r:id="rId28"/>
            </p:custDataLst>
          </p:nvPr>
        </p:nvSpPr>
        <p:spPr bwMode="auto">
          <a:xfrm>
            <a:off x="32766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4" name="Line 30"/>
          <p:cNvSpPr>
            <a:spLocks noChangeShapeType="1"/>
          </p:cNvSpPr>
          <p:nvPr>
            <p:custDataLst>
              <p:tags r:id="rId29"/>
            </p:custDataLst>
          </p:nvPr>
        </p:nvSpPr>
        <p:spPr bwMode="auto">
          <a:xfrm>
            <a:off x="3505200" y="2438400"/>
            <a:ext cx="152400" cy="76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6" name="Line 44"/>
          <p:cNvSpPr>
            <a:spLocks noChangeShapeType="1"/>
          </p:cNvSpPr>
          <p:nvPr>
            <p:custDataLst>
              <p:tags r:id="rId30"/>
            </p:custDataLst>
          </p:nvPr>
        </p:nvSpPr>
        <p:spPr bwMode="auto">
          <a:xfrm>
            <a:off x="2438400" y="3962400"/>
            <a:ext cx="1371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29" name="Line 45"/>
          <p:cNvSpPr>
            <a:spLocks noChangeShapeType="1"/>
          </p:cNvSpPr>
          <p:nvPr>
            <p:custDataLst>
              <p:tags r:id="rId31"/>
            </p:custDataLst>
          </p:nvPr>
        </p:nvSpPr>
        <p:spPr bwMode="auto">
          <a:xfrm flipV="1">
            <a:off x="8382000" y="2133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0" name="Line 45"/>
          <p:cNvSpPr>
            <a:spLocks noChangeShapeType="1"/>
          </p:cNvSpPr>
          <p:nvPr>
            <p:custDataLst>
              <p:tags r:id="rId32"/>
            </p:custDataLst>
          </p:nvPr>
        </p:nvSpPr>
        <p:spPr bwMode="auto">
          <a:xfrm flipV="1">
            <a:off x="6400800" y="2133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1" name="Line 45"/>
          <p:cNvSpPr>
            <a:spLocks noChangeShapeType="1"/>
          </p:cNvSpPr>
          <p:nvPr>
            <p:custDataLst>
              <p:tags r:id="rId33"/>
            </p:custDataLst>
          </p:nvPr>
        </p:nvSpPr>
        <p:spPr bwMode="auto">
          <a:xfrm flipV="1">
            <a:off x="5715000" y="2590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32" name="Line 45"/>
          <p:cNvSpPr>
            <a:spLocks noChangeShapeType="1"/>
          </p:cNvSpPr>
          <p:nvPr>
            <p:custDataLst>
              <p:tags r:id="rId34"/>
            </p:custDataLst>
          </p:nvPr>
        </p:nvSpPr>
        <p:spPr bwMode="auto">
          <a:xfrm flipV="1">
            <a:off x="4038600" y="41148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1" name="Freeform 150"/>
          <p:cNvSpPr/>
          <p:nvPr>
            <p:custDataLst>
              <p:tags r:id="rId35"/>
            </p:custDataLst>
          </p:nvPr>
        </p:nvSpPr>
        <p:spPr>
          <a:xfrm>
            <a:off x="6019800" y="838200"/>
            <a:ext cx="609600" cy="15240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685800" h="1270000">
                <a:moveTo>
                  <a:pt x="0" y="0"/>
                </a:moveTo>
                <a:lnTo>
                  <a:pt x="685800" y="317500"/>
                </a:lnTo>
                <a:lnTo>
                  <a:pt x="685800" y="952500"/>
                </a:lnTo>
                <a:lnTo>
                  <a:pt x="0" y="1270000"/>
                </a:lnTo>
                <a:lnTo>
                  <a:pt x="0" y="762000"/>
                </a:lnTo>
                <a:lnTo>
                  <a:pt x="171450" y="635000"/>
                </a:lnTo>
                <a:lnTo>
                  <a:pt x="0" y="508000"/>
                </a:lnTo>
                <a:lnTo>
                  <a:pt x="0" y="0"/>
                </a:lnTo>
                <a:close/>
              </a:path>
            </a:pathLst>
          </a:cu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5" name="Rectangle 19"/>
          <p:cNvSpPr>
            <a:spLocks noChangeArrowheads="1"/>
          </p:cNvSpPr>
          <p:nvPr>
            <p:custDataLst>
              <p:tags r:id="rId36"/>
            </p:custDataLst>
          </p:nvPr>
        </p:nvSpPr>
        <p:spPr bwMode="auto">
          <a:xfrm>
            <a:off x="8305800" y="13716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8" name="Rectangle 19"/>
          <p:cNvSpPr>
            <a:spLocks noChangeArrowheads="1"/>
          </p:cNvSpPr>
          <p:nvPr>
            <p:custDataLst>
              <p:tags r:id="rId37"/>
            </p:custDataLst>
          </p:nvPr>
        </p:nvSpPr>
        <p:spPr bwMode="auto">
          <a:xfrm>
            <a:off x="5638800" y="18288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70" name="Rectangle 4"/>
          <p:cNvSpPr>
            <a:spLocks noChangeArrowheads="1"/>
          </p:cNvSpPr>
          <p:nvPr>
            <p:custDataLst>
              <p:tags r:id="rId38"/>
            </p:custDataLst>
          </p:nvPr>
        </p:nvSpPr>
        <p:spPr bwMode="auto">
          <a:xfrm>
            <a:off x="6781800" y="2362200"/>
            <a:ext cx="1143000" cy="1143000"/>
          </a:xfrm>
          <a:prstGeom prst="rect">
            <a:avLst/>
          </a:prstGeom>
          <a:noFill/>
          <a:ln w="25400" cap="sq" algn="ctr">
            <a:solidFill>
              <a:srgbClr val="FFFFFF"/>
            </a:solidFill>
            <a:miter lim="800000"/>
            <a:headEnd/>
            <a:tailEnd/>
          </a:ln>
          <a:effectLst/>
        </p:spPr>
        <p:txBody>
          <a:bodyPr wrap="square" anchor="ctr" anchorCtr="1">
            <a:noAutofit/>
          </a:bodyPr>
          <a:lstStyle/>
          <a:p>
            <a:endParaRPr lang="en-US"/>
          </a:p>
        </p:txBody>
      </p:sp>
      <p:sp>
        <p:nvSpPr>
          <p:cNvPr id="72" name="Line 8"/>
          <p:cNvSpPr>
            <a:spLocks noChangeShapeType="1"/>
          </p:cNvSpPr>
          <p:nvPr>
            <p:custDataLst>
              <p:tags r:id="rId39"/>
            </p:custDataLst>
          </p:nvPr>
        </p:nvSpPr>
        <p:spPr bwMode="auto">
          <a:xfrm>
            <a:off x="761998" y="1905000"/>
            <a:ext cx="2" cy="76200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sp>
        <p:nvSpPr>
          <p:cNvPr id="87" name="Line 21"/>
          <p:cNvSpPr>
            <a:spLocks noChangeShapeType="1"/>
          </p:cNvSpPr>
          <p:nvPr>
            <p:custDataLst>
              <p:tags r:id="rId40"/>
            </p:custDataLst>
          </p:nvPr>
        </p:nvSpPr>
        <p:spPr bwMode="auto">
          <a:xfrm>
            <a:off x="761998" y="2971798"/>
            <a:ext cx="2" cy="457201"/>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92" name="Line 49"/>
          <p:cNvSpPr>
            <a:spLocks noChangeShapeType="1"/>
          </p:cNvSpPr>
          <p:nvPr>
            <p:custDataLst>
              <p:tags r:id="rId41"/>
            </p:custDataLst>
          </p:nvPr>
        </p:nvSpPr>
        <p:spPr bwMode="auto">
          <a:xfrm flipH="1">
            <a:off x="1981200" y="609600"/>
            <a:ext cx="0" cy="1219200"/>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95" name="Line 49"/>
          <p:cNvSpPr>
            <a:spLocks noChangeShapeType="1"/>
          </p:cNvSpPr>
          <p:nvPr>
            <p:custDataLst>
              <p:tags r:id="rId42"/>
            </p:custDataLst>
          </p:nvPr>
        </p:nvSpPr>
        <p:spPr bwMode="auto">
          <a:xfrm flipH="1" flipV="1">
            <a:off x="1219200" y="1371600"/>
            <a:ext cx="3048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97" name="Line 49"/>
          <p:cNvSpPr>
            <a:spLocks noChangeShapeType="1"/>
          </p:cNvSpPr>
          <p:nvPr>
            <p:custDataLst>
              <p:tags r:id="rId43"/>
            </p:custDataLst>
          </p:nvPr>
        </p:nvSpPr>
        <p:spPr bwMode="auto">
          <a:xfrm flipV="1">
            <a:off x="2133600" y="42672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98" name="Text Box 29"/>
          <p:cNvSpPr txBox="1">
            <a:spLocks noChangeArrowheads="1"/>
          </p:cNvSpPr>
          <p:nvPr>
            <p:custDataLst>
              <p:tags r:id="rId44"/>
            </p:custDataLst>
          </p:nvPr>
        </p:nvSpPr>
        <p:spPr bwMode="auto">
          <a:xfrm>
            <a:off x="1752600" y="4114800"/>
            <a:ext cx="4572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tgt</a:t>
            </a:r>
            <a:endParaRPr lang="en-US" sz="2400" dirty="0">
              <a:solidFill>
                <a:srgbClr val="FFFFFF"/>
              </a:solidFill>
              <a:latin typeface="Calibri"/>
            </a:endParaRPr>
          </a:p>
        </p:txBody>
      </p:sp>
      <p:sp>
        <p:nvSpPr>
          <p:cNvPr id="99" name="Line 49"/>
          <p:cNvSpPr>
            <a:spLocks noChangeShapeType="1"/>
          </p:cNvSpPr>
          <p:nvPr>
            <p:custDataLst>
              <p:tags r:id="rId45"/>
            </p:custDataLst>
          </p:nvPr>
        </p:nvSpPr>
        <p:spPr bwMode="auto">
          <a:xfrm>
            <a:off x="2286000" y="28956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0" name="Line 45"/>
          <p:cNvSpPr>
            <a:spLocks noChangeShapeType="1"/>
          </p:cNvSpPr>
          <p:nvPr>
            <p:custDataLst>
              <p:tags r:id="rId46"/>
            </p:custDataLst>
          </p:nvPr>
        </p:nvSpPr>
        <p:spPr bwMode="auto">
          <a:xfrm flipV="1">
            <a:off x="152400" y="35052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01" name="Line 49"/>
          <p:cNvSpPr>
            <a:spLocks noChangeShapeType="1"/>
          </p:cNvSpPr>
          <p:nvPr>
            <p:custDataLst>
              <p:tags r:id="rId47"/>
            </p:custDataLst>
          </p:nvPr>
        </p:nvSpPr>
        <p:spPr bwMode="auto">
          <a:xfrm flipH="1" flipV="1">
            <a:off x="1524000" y="1371600"/>
            <a:ext cx="0" cy="152400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2" name="Line 49"/>
          <p:cNvSpPr>
            <a:spLocks noChangeShapeType="1"/>
          </p:cNvSpPr>
          <p:nvPr>
            <p:custDataLst>
              <p:tags r:id="rId48"/>
            </p:custDataLst>
          </p:nvPr>
        </p:nvSpPr>
        <p:spPr bwMode="auto">
          <a:xfrm flipV="1">
            <a:off x="1524000" y="2895600"/>
            <a:ext cx="762000" cy="0"/>
          </a:xfrm>
          <a:prstGeom prst="line">
            <a:avLst/>
          </a:prstGeom>
          <a:noFill/>
          <a:ln w="25400" cap="sq">
            <a:solidFill>
              <a:schemeClr val="bg1"/>
            </a:solidFill>
            <a:round/>
            <a:headEnd/>
            <a:tailEnd/>
          </a:ln>
          <a:effectLst/>
        </p:spPr>
        <p:txBody>
          <a:bodyPr wrap="square" anchor="ctr" anchorCtr="1">
            <a:noAutofit/>
          </a:bodyPr>
          <a:lstStyle/>
          <a:p>
            <a:endParaRPr lang="en-US"/>
          </a:p>
        </p:txBody>
      </p:sp>
      <p:sp>
        <p:nvSpPr>
          <p:cNvPr id="103" name="Line 44"/>
          <p:cNvSpPr>
            <a:spLocks noChangeShapeType="1"/>
          </p:cNvSpPr>
          <p:nvPr>
            <p:custDataLst>
              <p:tags r:id="rId49"/>
            </p:custDataLst>
          </p:nvPr>
        </p:nvSpPr>
        <p:spPr bwMode="auto">
          <a:xfrm>
            <a:off x="762000" y="2286000"/>
            <a:ext cx="1524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05" name="Rectangle 19"/>
          <p:cNvSpPr>
            <a:spLocks noChangeArrowheads="1"/>
          </p:cNvSpPr>
          <p:nvPr>
            <p:custDataLst>
              <p:tags r:id="rId50"/>
            </p:custDataLst>
          </p:nvPr>
        </p:nvSpPr>
        <p:spPr bwMode="auto">
          <a:xfrm rot="16200000">
            <a:off x="685800" y="31242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06" name="Line 8"/>
          <p:cNvSpPr>
            <a:spLocks noChangeShapeType="1"/>
          </p:cNvSpPr>
          <p:nvPr>
            <p:custDataLst>
              <p:tags r:id="rId51"/>
            </p:custDataLst>
          </p:nvPr>
        </p:nvSpPr>
        <p:spPr bwMode="auto">
          <a:xfrm flipH="1">
            <a:off x="1219200" y="2286000"/>
            <a:ext cx="76200" cy="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grpSp>
        <p:nvGrpSpPr>
          <p:cNvPr id="2" name="Group 106"/>
          <p:cNvGrpSpPr/>
          <p:nvPr>
            <p:custDataLst>
              <p:tags r:id="rId52"/>
            </p:custDataLst>
          </p:nvPr>
        </p:nvGrpSpPr>
        <p:grpSpPr>
          <a:xfrm>
            <a:off x="914400" y="2133600"/>
            <a:ext cx="304800" cy="304800"/>
            <a:chOff x="990600" y="2971800"/>
            <a:chExt cx="304800" cy="304800"/>
          </a:xfrm>
        </p:grpSpPr>
        <p:sp>
          <p:nvSpPr>
            <p:cNvPr id="108" name="Freeform 107"/>
            <p:cNvSpPr/>
            <p:nvPr>
              <p:custDataLst>
                <p:tags r:id="rId116"/>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0" name="Text Box 11"/>
            <p:cNvSpPr txBox="1">
              <a:spLocks noChangeArrowheads="1"/>
            </p:cNvSpPr>
            <p:nvPr>
              <p:custDataLst>
                <p:tags r:id="rId117"/>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grpSp>
      <p:sp>
        <p:nvSpPr>
          <p:cNvPr id="111" name="Line 21"/>
          <p:cNvSpPr>
            <a:spLocks noChangeShapeType="1"/>
          </p:cNvSpPr>
          <p:nvPr>
            <p:custDataLst>
              <p:tags r:id="rId53"/>
            </p:custDataLst>
          </p:nvPr>
        </p:nvSpPr>
        <p:spPr bwMode="auto">
          <a:xfrm>
            <a:off x="990600" y="35814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9" name="Line 45"/>
          <p:cNvSpPr>
            <a:spLocks noChangeShapeType="1"/>
          </p:cNvSpPr>
          <p:nvPr>
            <p:custDataLst>
              <p:tags r:id="rId54"/>
            </p:custDataLst>
          </p:nvPr>
        </p:nvSpPr>
        <p:spPr bwMode="auto">
          <a:xfrm flipH="1" flipV="1">
            <a:off x="685800" y="3581400"/>
            <a:ext cx="0" cy="8382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21" name="Line 9"/>
          <p:cNvSpPr>
            <a:spLocks noChangeShapeType="1"/>
          </p:cNvSpPr>
          <p:nvPr>
            <p:custDataLst>
              <p:tags r:id="rId55"/>
            </p:custDataLst>
          </p:nvPr>
        </p:nvSpPr>
        <p:spPr bwMode="auto">
          <a:xfrm flipV="1">
            <a:off x="1447800" y="4419600"/>
            <a:ext cx="6858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3" name="Oval 122"/>
          <p:cNvSpPr/>
          <p:nvPr>
            <p:custDataLst>
              <p:tags r:id="rId56"/>
            </p:custDataLst>
          </p:nvPr>
        </p:nvSpPr>
        <p:spPr>
          <a:xfrm>
            <a:off x="1143000" y="4267200"/>
            <a:ext cx="304800" cy="304800"/>
          </a:xfrm>
          <a:prstGeom prst="ellipse">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wrap="none" lIns="0" tIns="0" rIns="0" bIns="0" rtlCol="0" anchor="ctr" anchorCtr="1">
            <a:noAutofit/>
          </a:bodyPr>
          <a:lstStyle/>
          <a:p>
            <a:pPr algn="ctr"/>
            <a:r>
              <a:rPr lang="en-US" dirty="0" smtClean="0"/>
              <a:t>||</a:t>
            </a:r>
            <a:endParaRPr lang="en-US" dirty="0"/>
          </a:p>
        </p:txBody>
      </p:sp>
      <p:sp>
        <p:nvSpPr>
          <p:cNvPr id="124" name="Line 9"/>
          <p:cNvSpPr>
            <a:spLocks noChangeShapeType="1"/>
          </p:cNvSpPr>
          <p:nvPr>
            <p:custDataLst>
              <p:tags r:id="rId57"/>
            </p:custDataLst>
          </p:nvPr>
        </p:nvSpPr>
        <p:spPr bwMode="auto">
          <a:xfrm flipV="1">
            <a:off x="685800" y="44196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25" name="Line 18"/>
          <p:cNvSpPr>
            <a:spLocks noChangeShapeType="1"/>
          </p:cNvSpPr>
          <p:nvPr>
            <p:custDataLst>
              <p:tags r:id="rId58"/>
            </p:custDataLst>
          </p:nvPr>
        </p:nvSpPr>
        <p:spPr bwMode="auto">
          <a:xfrm flipH="1">
            <a:off x="1295400" y="2286000"/>
            <a:ext cx="0" cy="1981200"/>
          </a:xfrm>
          <a:prstGeom prst="line">
            <a:avLst/>
          </a:prstGeom>
          <a:noFill/>
          <a:ln w="25400" cap="sq">
            <a:solidFill>
              <a:schemeClr val="accent1"/>
            </a:solidFill>
            <a:round/>
            <a:headEnd type="none" w="med" len="med"/>
            <a:tailEnd type="none" w="med" len="med"/>
          </a:ln>
          <a:effectLst/>
        </p:spPr>
        <p:txBody>
          <a:bodyPr wrap="square" anchor="ctr" anchorCtr="1">
            <a:noAutofit/>
          </a:bodyPr>
          <a:lstStyle/>
          <a:p>
            <a:endParaRPr lang="en-US"/>
          </a:p>
        </p:txBody>
      </p:sp>
      <p:sp>
        <p:nvSpPr>
          <p:cNvPr id="127" name="Line 18"/>
          <p:cNvSpPr>
            <a:spLocks noChangeShapeType="1"/>
          </p:cNvSpPr>
          <p:nvPr>
            <p:custDataLst>
              <p:tags r:id="rId59"/>
            </p:custDataLst>
          </p:nvPr>
        </p:nvSpPr>
        <p:spPr bwMode="auto">
          <a:xfrm flipH="1">
            <a:off x="990600" y="3810000"/>
            <a:ext cx="3048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cxnSp>
        <p:nvCxnSpPr>
          <p:cNvPr id="135" name="Straight Connector 134"/>
          <p:cNvCxnSpPr/>
          <p:nvPr>
            <p:custDataLst>
              <p:tags r:id="rId60"/>
            </p:custDataLst>
          </p:nvPr>
        </p:nvCxnSpPr>
        <p:spPr>
          <a:xfrm rot="5400000" flipH="1" flipV="1">
            <a:off x="5295900" y="28575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52" name="Line 49"/>
          <p:cNvSpPr>
            <a:spLocks noChangeShapeType="1"/>
          </p:cNvSpPr>
          <p:nvPr>
            <p:custDataLst>
              <p:tags r:id="rId61"/>
            </p:custDataLst>
          </p:nvPr>
        </p:nvSpPr>
        <p:spPr bwMode="auto">
          <a:xfrm>
            <a:off x="5410200" y="2438400"/>
            <a:ext cx="0" cy="1523999"/>
          </a:xfrm>
          <a:prstGeom prst="line">
            <a:avLst/>
          </a:prstGeom>
          <a:noFill/>
          <a:ln w="25400" cap="sq">
            <a:solidFill>
              <a:srgbClr val="66FF33"/>
            </a:solidFill>
            <a:round/>
            <a:headEnd/>
            <a:tailEnd/>
          </a:ln>
          <a:effectLst/>
        </p:spPr>
        <p:txBody>
          <a:bodyPr wrap="square" anchor="ctr" anchorCtr="1">
            <a:noAutofit/>
          </a:bodyPr>
          <a:lstStyle/>
          <a:p>
            <a:endParaRPr lang="en-US"/>
          </a:p>
        </p:txBody>
      </p:sp>
      <p:sp>
        <p:nvSpPr>
          <p:cNvPr id="79" name="Text Box 5"/>
          <p:cNvSpPr txBox="1">
            <a:spLocks noChangeArrowheads="1"/>
          </p:cNvSpPr>
          <p:nvPr>
            <p:custDataLst>
              <p:tags r:id="rId62"/>
            </p:custDataLst>
          </p:nvPr>
        </p:nvSpPr>
        <p:spPr bwMode="auto">
          <a:xfrm>
            <a:off x="6858000" y="2895600"/>
            <a:ext cx="976100" cy="413639"/>
          </a:xfrm>
          <a:prstGeom prst="rect">
            <a:avLst/>
          </a:prstGeom>
          <a:noFill/>
          <a:ln w="25400" cap="sq" algn="ctr">
            <a:solidFill>
              <a:schemeClr val="tx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Data </a:t>
            </a:r>
            <a:r>
              <a:rPr lang="en-US" sz="2400" dirty="0" err="1" smtClean="0">
                <a:solidFill>
                  <a:srgbClr val="FFFFFF"/>
                </a:solidFill>
                <a:latin typeface="Calibri"/>
              </a:rPr>
              <a:t>Mem</a:t>
            </a:r>
            <a:endParaRPr lang="en-US" sz="2400" dirty="0">
              <a:solidFill>
                <a:srgbClr val="FFFFFF"/>
              </a:solidFill>
              <a:latin typeface="Calibri"/>
            </a:endParaRPr>
          </a:p>
        </p:txBody>
      </p:sp>
      <p:sp>
        <p:nvSpPr>
          <p:cNvPr id="93" name="Text Box 5"/>
          <p:cNvSpPr txBox="1">
            <a:spLocks noChangeArrowheads="1"/>
          </p:cNvSpPr>
          <p:nvPr>
            <p:custDataLst>
              <p:tags r:id="rId63"/>
            </p:custDataLst>
          </p:nvPr>
        </p:nvSpPr>
        <p:spPr bwMode="auto">
          <a:xfrm>
            <a:off x="6781800" y="2286000"/>
            <a:ext cx="976100" cy="394275"/>
          </a:xfrm>
          <a:prstGeom prst="rect">
            <a:avLst/>
          </a:prstGeom>
          <a:noFill/>
          <a:ln w="25400" cap="sq" algn="ctr">
            <a:no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000" dirty="0" err="1" smtClean="0">
                <a:solidFill>
                  <a:srgbClr val="FFFFFF"/>
                </a:solidFill>
                <a:latin typeface="Calibri"/>
              </a:rPr>
              <a:t>addr</a:t>
            </a:r>
            <a:endParaRPr lang="en-US" sz="2000" dirty="0">
              <a:solidFill>
                <a:srgbClr val="FFFFFF"/>
              </a:solidFill>
              <a:latin typeface="Calibri"/>
            </a:endParaRPr>
          </a:p>
        </p:txBody>
      </p:sp>
      <p:sp>
        <p:nvSpPr>
          <p:cNvPr id="94" name="Text Box 11"/>
          <p:cNvSpPr txBox="1">
            <a:spLocks noChangeArrowheads="1"/>
          </p:cNvSpPr>
          <p:nvPr>
            <p:custDataLst>
              <p:tags r:id="rId64"/>
            </p:custDataLst>
          </p:nvPr>
        </p:nvSpPr>
        <p:spPr bwMode="auto">
          <a:xfrm>
            <a:off x="3810000" y="3810000"/>
            <a:ext cx="6858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rPr>
              <a:t>ext</a:t>
            </a:r>
            <a:endParaRPr lang="en-US" sz="2400" dirty="0">
              <a:solidFill>
                <a:srgbClr val="FFFFFF"/>
              </a:solidFill>
            </a:endParaRPr>
          </a:p>
        </p:txBody>
      </p:sp>
      <p:sp>
        <p:nvSpPr>
          <p:cNvPr id="109" name="Text Box 29"/>
          <p:cNvSpPr txBox="1">
            <a:spLocks noChangeArrowheads="1"/>
          </p:cNvSpPr>
          <p:nvPr>
            <p:custDataLst>
              <p:tags r:id="rId65"/>
            </p:custDataLst>
          </p:nvPr>
        </p:nvSpPr>
        <p:spPr bwMode="auto">
          <a:xfrm>
            <a:off x="2971800"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2" name="Text Box 29"/>
          <p:cNvSpPr txBox="1">
            <a:spLocks noChangeArrowheads="1"/>
          </p:cNvSpPr>
          <p:nvPr>
            <p:custDataLst>
              <p:tags r:id="rId66"/>
            </p:custDataLst>
          </p:nvPr>
        </p:nvSpPr>
        <p:spPr bwMode="auto">
          <a:xfrm>
            <a:off x="3200401"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18" name="Text Box 29"/>
          <p:cNvSpPr txBox="1">
            <a:spLocks noChangeArrowheads="1"/>
          </p:cNvSpPr>
          <p:nvPr>
            <p:custDataLst>
              <p:tags r:id="rId67"/>
            </p:custDataLst>
          </p:nvPr>
        </p:nvSpPr>
        <p:spPr bwMode="auto">
          <a:xfrm>
            <a:off x="3429001" y="2441476"/>
            <a:ext cx="152399" cy="228600"/>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5</a:t>
            </a:r>
            <a:endParaRPr lang="en-US" sz="2000" dirty="0">
              <a:solidFill>
                <a:srgbClr val="FFFFFF"/>
              </a:solidFill>
              <a:latin typeface="Calibri"/>
            </a:endParaRPr>
          </a:p>
        </p:txBody>
      </p:sp>
      <p:sp>
        <p:nvSpPr>
          <p:cNvPr id="120" name="Rectangle 22"/>
          <p:cNvSpPr>
            <a:spLocks noChangeArrowheads="1"/>
          </p:cNvSpPr>
          <p:nvPr>
            <p:custDataLst>
              <p:tags r:id="rId68"/>
            </p:custDataLst>
          </p:nvPr>
        </p:nvSpPr>
        <p:spPr bwMode="auto">
          <a:xfrm>
            <a:off x="2590799" y="914400"/>
            <a:ext cx="1143001" cy="1363663"/>
          </a:xfrm>
          <a:prstGeom prst="rect">
            <a:avLst/>
          </a:prstGeom>
          <a:noFill/>
          <a:ln w="25400" cap="sq" algn="ctr">
            <a:solidFill>
              <a:srgbClr val="FFFFFF"/>
            </a:solidFill>
            <a:miter lim="800000"/>
            <a:headEnd/>
            <a:tailEnd/>
          </a:ln>
          <a:effectLst/>
        </p:spPr>
        <p:txBody>
          <a:bodyPr anchor="ctr" anchorCtr="1">
            <a:noAutofit/>
          </a:bodyPr>
          <a:lstStyle/>
          <a:p>
            <a:pPr algn="ctr"/>
            <a:r>
              <a:rPr lang="en-US" sz="2400" dirty="0" smtClean="0">
                <a:solidFill>
                  <a:schemeClr val="bg1"/>
                </a:solidFill>
              </a:rPr>
              <a:t>Reg.</a:t>
            </a:r>
            <a:br>
              <a:rPr lang="en-US" sz="2400" dirty="0" smtClean="0">
                <a:solidFill>
                  <a:schemeClr val="bg1"/>
                </a:solidFill>
              </a:rPr>
            </a:br>
            <a:r>
              <a:rPr lang="en-US" sz="2400" dirty="0" smtClean="0">
                <a:solidFill>
                  <a:schemeClr val="bg1"/>
                </a:solidFill>
              </a:rPr>
              <a:t>File</a:t>
            </a:r>
            <a:endParaRPr lang="en-US" sz="2400" dirty="0">
              <a:solidFill>
                <a:schemeClr val="bg1"/>
              </a:solidFill>
            </a:endParaRPr>
          </a:p>
        </p:txBody>
      </p:sp>
      <p:sp>
        <p:nvSpPr>
          <p:cNvPr id="128" name="Text Box 11"/>
          <p:cNvSpPr txBox="1">
            <a:spLocks noChangeArrowheads="1"/>
          </p:cNvSpPr>
          <p:nvPr>
            <p:custDataLst>
              <p:tags r:id="rId69"/>
            </p:custDataLst>
          </p:nvPr>
        </p:nvSpPr>
        <p:spPr bwMode="auto">
          <a:xfrm>
            <a:off x="381000" y="2670076"/>
            <a:ext cx="762000" cy="304799"/>
          </a:xfrm>
          <a:prstGeom prst="rect">
            <a:avLst/>
          </a:prstGeom>
          <a:noFill/>
          <a:ln w="25400" cap="sq" algn="ctr">
            <a:solidFill>
              <a:schemeClr val="bg1"/>
            </a:solidFill>
            <a:miter lim="800000"/>
            <a:headEnd/>
            <a:tailEnd/>
          </a:ln>
          <a:effectLst/>
        </p:spPr>
        <p:txBody>
          <a:bodyPr wrap="squar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onsolas" pitchFamily="49" charset="0"/>
              </a:rPr>
              <a:t>PC</a:t>
            </a:r>
            <a:endParaRPr lang="en-US" sz="2400" dirty="0">
              <a:solidFill>
                <a:srgbClr val="FFFFFF"/>
              </a:solidFill>
              <a:latin typeface="Consolas" pitchFamily="49" charset="0"/>
            </a:endParaRPr>
          </a:p>
        </p:txBody>
      </p:sp>
      <p:sp>
        <p:nvSpPr>
          <p:cNvPr id="133" name="Rectangle 4"/>
          <p:cNvSpPr>
            <a:spLocks noChangeArrowheads="1"/>
          </p:cNvSpPr>
          <p:nvPr>
            <p:custDataLst>
              <p:tags r:id="rId70"/>
            </p:custDataLst>
          </p:nvPr>
        </p:nvSpPr>
        <p:spPr bwMode="auto">
          <a:xfrm>
            <a:off x="228600" y="838200"/>
            <a:ext cx="990600" cy="1066800"/>
          </a:xfrm>
          <a:prstGeom prst="rect">
            <a:avLst/>
          </a:prstGeom>
          <a:noFill/>
          <a:ln w="25400" cap="sq" algn="ctr">
            <a:solidFill>
              <a:srgbClr val="FFFFFF"/>
            </a:solidFill>
            <a:miter lim="800000"/>
            <a:headEnd/>
            <a:tailEnd/>
          </a:ln>
          <a:effectLst/>
        </p:spPr>
        <p:txBody>
          <a:bodyPr wrap="square" anchor="ctr" anchorCtr="1">
            <a:noAutofit/>
          </a:bodyPr>
          <a:lstStyle/>
          <a:p>
            <a:pPr algn="ctr"/>
            <a:r>
              <a:rPr lang="en-US" sz="2400" dirty="0" err="1" smtClean="0">
                <a:solidFill>
                  <a:schemeClr val="bg1"/>
                </a:solidFill>
              </a:rPr>
              <a:t>Prog</a:t>
            </a:r>
            <a:r>
              <a:rPr lang="en-US" sz="2400" dirty="0" smtClean="0">
                <a:solidFill>
                  <a:schemeClr val="bg1"/>
                </a:solidFill>
              </a:rPr>
              <a:t>.</a:t>
            </a:r>
          </a:p>
          <a:p>
            <a:pPr algn="ctr"/>
            <a:r>
              <a:rPr lang="en-US" sz="2400" dirty="0" err="1" smtClean="0">
                <a:solidFill>
                  <a:schemeClr val="bg1"/>
                </a:solidFill>
              </a:rPr>
              <a:t>Mem</a:t>
            </a:r>
            <a:endParaRPr lang="en-US" sz="2400" dirty="0">
              <a:solidFill>
                <a:schemeClr val="bg1"/>
              </a:solidFill>
            </a:endParaRPr>
          </a:p>
        </p:txBody>
      </p:sp>
      <p:sp>
        <p:nvSpPr>
          <p:cNvPr id="134" name="Text Box 52"/>
          <p:cNvSpPr txBox="1">
            <a:spLocks noChangeArrowheads="1"/>
          </p:cNvSpPr>
          <p:nvPr>
            <p:custDataLst>
              <p:tags r:id="rId71"/>
            </p:custDataLst>
          </p:nvPr>
        </p:nvSpPr>
        <p:spPr bwMode="auto">
          <a:xfrm>
            <a:off x="6096000" y="1146076"/>
            <a:ext cx="470000" cy="394275"/>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ALU</a:t>
            </a:r>
            <a:endParaRPr lang="en-US" sz="2400" dirty="0">
              <a:solidFill>
                <a:srgbClr val="FFFFFF"/>
              </a:solidFill>
              <a:latin typeface="Calibri"/>
            </a:endParaRPr>
          </a:p>
        </p:txBody>
      </p:sp>
      <p:sp>
        <p:nvSpPr>
          <p:cNvPr id="136" name="Text Box 29"/>
          <p:cNvSpPr txBox="1">
            <a:spLocks noChangeArrowheads="1"/>
          </p:cNvSpPr>
          <p:nvPr>
            <p:custDataLst>
              <p:tags r:id="rId72"/>
            </p:custDataLst>
          </p:nvPr>
        </p:nvSpPr>
        <p:spPr bwMode="auto">
          <a:xfrm>
            <a:off x="1295400" y="1072952"/>
            <a:ext cx="3992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smtClean="0">
                <a:solidFill>
                  <a:srgbClr val="FFFFFF"/>
                </a:solidFill>
                <a:latin typeface="Calibri"/>
              </a:rPr>
              <a:t>inst</a:t>
            </a:r>
            <a:endParaRPr lang="en-US" sz="2400" dirty="0">
              <a:solidFill>
                <a:srgbClr val="FFFFFF"/>
              </a:solidFill>
              <a:latin typeface="Calibri"/>
            </a:endParaRPr>
          </a:p>
        </p:txBody>
      </p:sp>
      <p:sp>
        <p:nvSpPr>
          <p:cNvPr id="137" name="Oval 24"/>
          <p:cNvSpPr>
            <a:spLocks noChangeArrowheads="1"/>
          </p:cNvSpPr>
          <p:nvPr>
            <p:custDataLst>
              <p:tags r:id="rId73"/>
            </p:custDataLst>
          </p:nvPr>
        </p:nvSpPr>
        <p:spPr bwMode="auto">
          <a:xfrm>
            <a:off x="2590800" y="2898677"/>
            <a:ext cx="1219200" cy="457199"/>
          </a:xfrm>
          <a:prstGeom prst="ellipse">
            <a:avLst/>
          </a:prstGeom>
          <a:solidFill>
            <a:schemeClr val="tx1"/>
          </a:solidFill>
          <a:ln w="25400" cap="sq" algn="ctr">
            <a:solidFill>
              <a:schemeClr val="accent1"/>
            </a:solidFill>
            <a:round/>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a:solidFill>
                  <a:srgbClr val="FFFFFF"/>
                </a:solidFill>
                <a:latin typeface="Calibri"/>
              </a:rPr>
              <a:t>control</a:t>
            </a:r>
          </a:p>
        </p:txBody>
      </p:sp>
      <p:sp>
        <p:nvSpPr>
          <p:cNvPr id="138" name="Line 44"/>
          <p:cNvSpPr>
            <a:spLocks noChangeShapeType="1"/>
          </p:cNvSpPr>
          <p:nvPr>
            <p:custDataLst>
              <p:tags r:id="rId74"/>
            </p:custDataLst>
          </p:nvPr>
        </p:nvSpPr>
        <p:spPr bwMode="auto">
          <a:xfrm flipV="1">
            <a:off x="6553200" y="2057400"/>
            <a:ext cx="0" cy="22860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sp>
        <p:nvSpPr>
          <p:cNvPr id="139" name="Text Box 29"/>
          <p:cNvSpPr txBox="1">
            <a:spLocks noChangeArrowheads="1"/>
          </p:cNvSpPr>
          <p:nvPr>
            <p:custDataLst>
              <p:tags r:id="rId75"/>
            </p:custDataLst>
          </p:nvPr>
        </p:nvSpPr>
        <p:spPr bwMode="auto">
          <a:xfrm>
            <a:off x="2496360" y="3660676"/>
            <a:ext cx="55164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400" dirty="0" err="1" smtClean="0">
                <a:solidFill>
                  <a:srgbClr val="FFFFFF"/>
                </a:solidFill>
                <a:latin typeface="Calibri"/>
              </a:rPr>
              <a:t>imm</a:t>
            </a:r>
            <a:endParaRPr lang="en-US" sz="2400" dirty="0">
              <a:solidFill>
                <a:srgbClr val="FFFFFF"/>
              </a:solidFill>
              <a:latin typeface="Calibri"/>
            </a:endParaRPr>
          </a:p>
        </p:txBody>
      </p:sp>
      <p:sp>
        <p:nvSpPr>
          <p:cNvPr id="82" name="Line 49"/>
          <p:cNvSpPr>
            <a:spLocks noChangeShapeType="1"/>
          </p:cNvSpPr>
          <p:nvPr>
            <p:custDataLst>
              <p:tags r:id="rId76"/>
            </p:custDataLst>
          </p:nvPr>
        </p:nvSpPr>
        <p:spPr bwMode="auto">
          <a:xfrm flipV="1">
            <a:off x="2123844" y="3200400"/>
            <a:ext cx="15240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83" name="Text Box 29"/>
          <p:cNvSpPr txBox="1">
            <a:spLocks noChangeArrowheads="1"/>
          </p:cNvSpPr>
          <p:nvPr>
            <p:custDataLst>
              <p:tags r:id="rId77"/>
            </p:custDataLst>
          </p:nvPr>
        </p:nvSpPr>
        <p:spPr bwMode="auto">
          <a:xfrm>
            <a:off x="1676400" y="3048000"/>
            <a:ext cx="533400" cy="225524"/>
          </a:xfrm>
          <a:prstGeom prst="rect">
            <a:avLst/>
          </a:prstGeom>
          <a:noFill/>
          <a:ln w="25400" cap="sq" algn="ctr">
            <a:noFill/>
            <a:miter lim="800000"/>
            <a:headEnd/>
            <a:tailEnd/>
          </a:ln>
          <a:effectLst/>
        </p:spPr>
        <p:txBody>
          <a:bodyPr wrap="none"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alibri"/>
              </a:rPr>
              <a:t>offset</a:t>
            </a:r>
            <a:endParaRPr lang="en-US" sz="2000" dirty="0">
              <a:solidFill>
                <a:srgbClr val="FFFFFF"/>
              </a:solidFill>
              <a:latin typeface="Calibri"/>
            </a:endParaRPr>
          </a:p>
        </p:txBody>
      </p:sp>
      <p:sp>
        <p:nvSpPr>
          <p:cNvPr id="85" name="Line 18"/>
          <p:cNvSpPr>
            <a:spLocks noChangeShapeType="1"/>
          </p:cNvSpPr>
          <p:nvPr>
            <p:custDataLst>
              <p:tags r:id="rId78"/>
            </p:custDataLst>
          </p:nvPr>
        </p:nvSpPr>
        <p:spPr bwMode="auto">
          <a:xfrm>
            <a:off x="1295400" y="3276600"/>
            <a:ext cx="228600" cy="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96" name="Line 9"/>
          <p:cNvSpPr>
            <a:spLocks noChangeShapeType="1"/>
          </p:cNvSpPr>
          <p:nvPr>
            <p:custDataLst>
              <p:tags r:id="rId79"/>
            </p:custDataLst>
          </p:nvPr>
        </p:nvSpPr>
        <p:spPr bwMode="auto">
          <a:xfrm flipV="1">
            <a:off x="1905000" y="3352800"/>
            <a:ext cx="2286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04" name="Line 21"/>
          <p:cNvSpPr>
            <a:spLocks noChangeShapeType="1"/>
          </p:cNvSpPr>
          <p:nvPr>
            <p:custDataLst>
              <p:tags r:id="rId80"/>
            </p:custDataLst>
          </p:nvPr>
        </p:nvSpPr>
        <p:spPr bwMode="auto">
          <a:xfrm flipH="1" flipV="1">
            <a:off x="1905000" y="3352800"/>
            <a:ext cx="0" cy="2286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07" name="Line 21"/>
          <p:cNvSpPr>
            <a:spLocks noChangeShapeType="1"/>
          </p:cNvSpPr>
          <p:nvPr>
            <p:custDataLst>
              <p:tags r:id="rId81"/>
            </p:custDataLst>
          </p:nvPr>
        </p:nvSpPr>
        <p:spPr bwMode="auto">
          <a:xfrm flipH="1" flipV="1">
            <a:off x="1524000" y="3276600"/>
            <a:ext cx="0" cy="3048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sp>
        <p:nvSpPr>
          <p:cNvPr id="115" name="Line 21"/>
          <p:cNvSpPr>
            <a:spLocks noChangeShapeType="1"/>
          </p:cNvSpPr>
          <p:nvPr>
            <p:custDataLst>
              <p:tags r:id="rId82"/>
            </p:custDataLst>
          </p:nvPr>
        </p:nvSpPr>
        <p:spPr bwMode="auto">
          <a:xfrm>
            <a:off x="838200" y="3581400"/>
            <a:ext cx="0" cy="457200"/>
          </a:xfrm>
          <a:prstGeom prst="line">
            <a:avLst/>
          </a:prstGeom>
          <a:noFill/>
          <a:ln w="25400" cap="sq">
            <a:solidFill>
              <a:schemeClr val="accent1"/>
            </a:solidFill>
            <a:round/>
            <a:headEnd type="arrow" w="med" len="med"/>
            <a:tailEnd type="none" w="med" len="med"/>
          </a:ln>
          <a:effectLst/>
        </p:spPr>
        <p:txBody>
          <a:bodyPr wrap="square" anchor="ctr">
            <a:spAutoFit/>
          </a:bodyPr>
          <a:lstStyle/>
          <a:p>
            <a:endParaRPr lang="en-US"/>
          </a:p>
        </p:txBody>
      </p:sp>
      <p:grpSp>
        <p:nvGrpSpPr>
          <p:cNvPr id="3" name="Group 115"/>
          <p:cNvGrpSpPr/>
          <p:nvPr>
            <p:custDataLst>
              <p:tags r:id="rId83"/>
            </p:custDataLst>
          </p:nvPr>
        </p:nvGrpSpPr>
        <p:grpSpPr>
          <a:xfrm rot="5400000">
            <a:off x="1600200" y="3429000"/>
            <a:ext cx="304800" cy="609600"/>
            <a:chOff x="990600" y="2971800"/>
            <a:chExt cx="304800" cy="304800"/>
          </a:xfrm>
        </p:grpSpPr>
        <p:sp>
          <p:nvSpPr>
            <p:cNvPr id="117" name="Freeform 116"/>
            <p:cNvSpPr/>
            <p:nvPr>
              <p:custDataLst>
                <p:tags r:id="rId114"/>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2" name="Text Box 11"/>
            <p:cNvSpPr txBox="1">
              <a:spLocks noChangeArrowheads="1"/>
            </p:cNvSpPr>
            <p:nvPr>
              <p:custDataLst>
                <p:tags r:id="rId115"/>
              </p:custDataLst>
            </p:nvPr>
          </p:nvSpPr>
          <p:spPr bwMode="auto">
            <a:xfrm>
              <a:off x="1081087" y="2990848"/>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2000" dirty="0" smtClean="0">
                  <a:solidFill>
                    <a:srgbClr val="FFFFFF"/>
                  </a:solidFill>
                  <a:latin typeface="Consolas" pitchFamily="49" charset="0"/>
                </a:rPr>
                <a:t>+</a:t>
              </a:r>
              <a:endParaRPr lang="en-US" sz="2000" dirty="0">
                <a:solidFill>
                  <a:srgbClr val="FFFFFF"/>
                </a:solidFill>
                <a:latin typeface="Consolas" pitchFamily="49" charset="0"/>
              </a:endParaRPr>
            </a:p>
          </p:txBody>
        </p:sp>
      </p:grpSp>
      <p:sp>
        <p:nvSpPr>
          <p:cNvPr id="142" name="Line 49"/>
          <p:cNvSpPr>
            <a:spLocks noChangeShapeType="1"/>
          </p:cNvSpPr>
          <p:nvPr>
            <p:custDataLst>
              <p:tags r:id="rId84"/>
            </p:custDataLst>
          </p:nvPr>
        </p:nvSpPr>
        <p:spPr bwMode="auto">
          <a:xfrm flipH="1" flipV="1">
            <a:off x="533400" y="4724400"/>
            <a:ext cx="426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3" name="Line 45"/>
          <p:cNvSpPr>
            <a:spLocks noChangeShapeType="1"/>
          </p:cNvSpPr>
          <p:nvPr>
            <p:custDataLst>
              <p:tags r:id="rId85"/>
            </p:custDataLst>
          </p:nvPr>
        </p:nvSpPr>
        <p:spPr bwMode="auto">
          <a:xfrm flipH="1" flipV="1">
            <a:off x="533400" y="3581400"/>
            <a:ext cx="0" cy="11430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cxnSp>
        <p:nvCxnSpPr>
          <p:cNvPr id="146" name="Straight Connector 145"/>
          <p:cNvCxnSpPr/>
          <p:nvPr>
            <p:custDataLst>
              <p:tags r:id="rId86"/>
            </p:custDataLst>
          </p:nvPr>
        </p:nvCxnSpPr>
        <p:spPr>
          <a:xfrm rot="5400000" flipH="1" flipV="1">
            <a:off x="4686300" y="39243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47" name="Line 49"/>
          <p:cNvSpPr>
            <a:spLocks noChangeShapeType="1"/>
          </p:cNvSpPr>
          <p:nvPr>
            <p:custDataLst>
              <p:tags r:id="rId87"/>
            </p:custDataLst>
          </p:nvPr>
        </p:nvSpPr>
        <p:spPr bwMode="auto">
          <a:xfrm flipV="1">
            <a:off x="4800600" y="2743200"/>
            <a:ext cx="0" cy="19812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49" name="Line 45"/>
          <p:cNvSpPr>
            <a:spLocks noChangeShapeType="1"/>
          </p:cNvSpPr>
          <p:nvPr>
            <p:custDataLst>
              <p:tags r:id="rId88"/>
            </p:custDataLst>
          </p:nvPr>
        </p:nvSpPr>
        <p:spPr bwMode="auto">
          <a:xfrm flipH="1">
            <a:off x="3733800" y="2667000"/>
            <a:ext cx="76200" cy="3048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0" name="Line 49"/>
          <p:cNvSpPr>
            <a:spLocks noChangeShapeType="1"/>
          </p:cNvSpPr>
          <p:nvPr>
            <p:custDataLst>
              <p:tags r:id="rId89"/>
            </p:custDataLst>
          </p:nvPr>
        </p:nvSpPr>
        <p:spPr bwMode="auto">
          <a:xfrm flipV="1">
            <a:off x="3810000" y="2667000"/>
            <a:ext cx="228600" cy="0"/>
          </a:xfrm>
          <a:prstGeom prst="line">
            <a:avLst/>
          </a:prstGeom>
          <a:noFill/>
          <a:ln w="25400" cap="sq">
            <a:solidFill>
              <a:schemeClr val="accent1"/>
            </a:solidFill>
            <a:round/>
            <a:headEnd/>
            <a:tailEnd/>
          </a:ln>
          <a:effectLst/>
        </p:spPr>
        <p:txBody>
          <a:bodyPr wrap="square" anchor="ctr" anchorCtr="1">
            <a:noAutofit/>
          </a:bodyPr>
          <a:lstStyle/>
          <a:p>
            <a:endParaRPr lang="en-US" dirty="0"/>
          </a:p>
        </p:txBody>
      </p:sp>
      <p:sp>
        <p:nvSpPr>
          <p:cNvPr id="152" name="Text Box 11"/>
          <p:cNvSpPr txBox="1">
            <a:spLocks noChangeArrowheads="1"/>
          </p:cNvSpPr>
          <p:nvPr>
            <p:custDataLst>
              <p:tags r:id="rId90"/>
            </p:custDataLst>
          </p:nvPr>
        </p:nvSpPr>
        <p:spPr bwMode="auto">
          <a:xfrm>
            <a:off x="4038600" y="25146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dirty="0" smtClean="0">
                <a:solidFill>
                  <a:srgbClr val="FFFFFF"/>
                </a:solidFill>
              </a:rPr>
              <a:t>=?</a:t>
            </a:r>
            <a:endParaRPr lang="en-US" dirty="0">
              <a:solidFill>
                <a:srgbClr val="FFFFFF"/>
              </a:solidFill>
            </a:endParaRPr>
          </a:p>
        </p:txBody>
      </p:sp>
      <p:sp>
        <p:nvSpPr>
          <p:cNvPr id="153" name="Line 44"/>
          <p:cNvSpPr>
            <a:spLocks noChangeShapeType="1"/>
          </p:cNvSpPr>
          <p:nvPr>
            <p:custDataLst>
              <p:tags r:id="rId91"/>
            </p:custDataLst>
          </p:nvPr>
        </p:nvSpPr>
        <p:spPr bwMode="auto">
          <a:xfrm flipH="1">
            <a:off x="4419600" y="27432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cxnSp>
        <p:nvCxnSpPr>
          <p:cNvPr id="154" name="Straight Connector 153"/>
          <p:cNvCxnSpPr/>
          <p:nvPr>
            <p:custDataLst>
              <p:tags r:id="rId92"/>
            </p:custDataLst>
          </p:nvPr>
        </p:nvCxnSpPr>
        <p:spPr>
          <a:xfrm rot="5400000" flipH="1" flipV="1">
            <a:off x="4686300" y="25527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55" name="Straight Connector 154"/>
          <p:cNvCxnSpPr/>
          <p:nvPr>
            <p:custDataLst>
              <p:tags r:id="rId93"/>
            </p:custDataLst>
          </p:nvPr>
        </p:nvCxnSpPr>
        <p:spPr>
          <a:xfrm rot="5400000" flipH="1" flipV="1">
            <a:off x="4686300" y="1943100"/>
            <a:ext cx="2286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56" name="Line 49"/>
          <p:cNvSpPr>
            <a:spLocks noChangeShapeType="1"/>
          </p:cNvSpPr>
          <p:nvPr>
            <p:custDataLst>
              <p:tags r:id="rId94"/>
            </p:custDataLst>
          </p:nvPr>
        </p:nvSpPr>
        <p:spPr bwMode="auto">
          <a:xfrm flipV="1">
            <a:off x="4800600" y="1143000"/>
            <a:ext cx="0" cy="1600200"/>
          </a:xfrm>
          <a:prstGeom prst="line">
            <a:avLst/>
          </a:prstGeom>
          <a:noFill/>
          <a:ln w="25400" cap="sq">
            <a:solidFill>
              <a:srgbClr val="66FF33"/>
            </a:solidFill>
            <a:round/>
            <a:headEnd/>
            <a:tailEnd type="oval"/>
          </a:ln>
          <a:effectLst/>
        </p:spPr>
        <p:txBody>
          <a:bodyPr wrap="square" anchor="ctr" anchorCtr="1">
            <a:noAutofit/>
          </a:bodyPr>
          <a:lstStyle/>
          <a:p>
            <a:endParaRPr lang="en-US"/>
          </a:p>
        </p:txBody>
      </p:sp>
      <p:sp>
        <p:nvSpPr>
          <p:cNvPr id="157" name="Line 9"/>
          <p:cNvSpPr>
            <a:spLocks noChangeShapeType="1"/>
          </p:cNvSpPr>
          <p:nvPr>
            <p:custDataLst>
              <p:tags r:id="rId95"/>
            </p:custDataLst>
          </p:nvPr>
        </p:nvSpPr>
        <p:spPr bwMode="auto">
          <a:xfrm>
            <a:off x="1752600" y="3886200"/>
            <a:ext cx="0" cy="15240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16" name="Line 45"/>
          <p:cNvSpPr>
            <a:spLocks noChangeShapeType="1"/>
          </p:cNvSpPr>
          <p:nvPr>
            <p:custDataLst>
              <p:tags r:id="rId96"/>
            </p:custDataLst>
          </p:nvPr>
        </p:nvSpPr>
        <p:spPr bwMode="auto">
          <a:xfrm flipH="1">
            <a:off x="3810000" y="3124200"/>
            <a:ext cx="228600" cy="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40" name="Text Box 11"/>
          <p:cNvSpPr txBox="1">
            <a:spLocks noChangeArrowheads="1"/>
          </p:cNvSpPr>
          <p:nvPr>
            <p:custDataLst>
              <p:tags r:id="rId97"/>
            </p:custDataLst>
          </p:nvPr>
        </p:nvSpPr>
        <p:spPr bwMode="auto">
          <a:xfrm>
            <a:off x="4038600" y="2971800"/>
            <a:ext cx="381000" cy="304800"/>
          </a:xfrm>
          <a:prstGeom prst="rect">
            <a:avLst/>
          </a:prstGeom>
          <a:noFill/>
          <a:ln w="25400" cap="sq" algn="ctr">
            <a:solidFill>
              <a:schemeClr val="bg1"/>
            </a:solidFill>
            <a:miter lim="800000"/>
            <a:headEnd/>
            <a:tailEnd/>
          </a:ln>
          <a:effectLst/>
        </p:spPr>
        <p:txBody>
          <a:bodyPr wrap="square" lIns="0" rIns="0" anchor="ctr" anchorCtr="1">
            <a:noAutofit/>
          </a:bodyPr>
          <a:lstStyle/>
          <a:p>
            <a:pPr algn="ctr" eaLnBrk="1" hangingPunct="1">
              <a:lnSpc>
                <a:spcPct val="116000"/>
              </a:lnSpc>
              <a:buClr>
                <a:srgbClr val="40458C"/>
              </a:buClr>
              <a:buSzPct val="100000"/>
              <a:buFont typeface="Times New Roman" pitchFamily="18" charset="0"/>
              <a:buNone/>
            </a:pPr>
            <a:r>
              <a:rPr lang="en-US" sz="1600" dirty="0" err="1" smtClean="0">
                <a:solidFill>
                  <a:srgbClr val="FFFFFF"/>
                </a:solidFill>
              </a:rPr>
              <a:t>cmp</a:t>
            </a:r>
            <a:endParaRPr lang="en-US" sz="1600" dirty="0">
              <a:solidFill>
                <a:srgbClr val="FFFFFF"/>
              </a:solidFill>
            </a:endParaRPr>
          </a:p>
        </p:txBody>
      </p:sp>
      <p:sp>
        <p:nvSpPr>
          <p:cNvPr id="141" name="Line 45"/>
          <p:cNvSpPr>
            <a:spLocks noChangeShapeType="1"/>
          </p:cNvSpPr>
          <p:nvPr>
            <p:custDataLst>
              <p:tags r:id="rId98"/>
            </p:custDataLst>
          </p:nvPr>
        </p:nvSpPr>
        <p:spPr bwMode="auto">
          <a:xfrm flipV="1">
            <a:off x="4191000" y="32766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59" name="Line 44"/>
          <p:cNvSpPr>
            <a:spLocks noChangeShapeType="1"/>
          </p:cNvSpPr>
          <p:nvPr>
            <p:custDataLst>
              <p:tags r:id="rId99"/>
            </p:custDataLst>
          </p:nvPr>
        </p:nvSpPr>
        <p:spPr bwMode="auto">
          <a:xfrm flipH="1">
            <a:off x="4419600" y="3124200"/>
            <a:ext cx="381000" cy="0"/>
          </a:xfrm>
          <a:prstGeom prst="line">
            <a:avLst/>
          </a:prstGeom>
          <a:noFill/>
          <a:ln w="25400" cap="sq">
            <a:solidFill>
              <a:srgbClr val="66FF33"/>
            </a:solidFill>
            <a:round/>
            <a:headEnd type="oval" w="med" len="med"/>
            <a:tailEnd type="arrow" w="med" len="med"/>
          </a:ln>
          <a:effectLst/>
        </p:spPr>
        <p:txBody>
          <a:bodyPr wrap="square" anchor="ctr" anchorCtr="1">
            <a:noAutofit/>
          </a:bodyPr>
          <a:lstStyle/>
          <a:p>
            <a:endParaRPr lang="en-US"/>
          </a:p>
        </p:txBody>
      </p:sp>
      <p:sp>
        <p:nvSpPr>
          <p:cNvPr id="160" name="Line 49"/>
          <p:cNvSpPr>
            <a:spLocks noChangeShapeType="1"/>
          </p:cNvSpPr>
          <p:nvPr>
            <p:custDataLst>
              <p:tags r:id="rId100"/>
            </p:custDataLst>
          </p:nvPr>
        </p:nvSpPr>
        <p:spPr bwMode="auto">
          <a:xfrm flipV="1">
            <a:off x="4800600" y="1143000"/>
            <a:ext cx="0" cy="1981200"/>
          </a:xfrm>
          <a:prstGeom prst="line">
            <a:avLst/>
          </a:prstGeom>
          <a:noFill/>
          <a:ln w="25400" cap="sq">
            <a:solidFill>
              <a:srgbClr val="66FF33"/>
            </a:solidFill>
            <a:round/>
            <a:headEnd type="none"/>
            <a:tailEnd type="oval"/>
          </a:ln>
          <a:effectLst/>
        </p:spPr>
        <p:txBody>
          <a:bodyPr wrap="square" anchor="ctr" anchorCtr="1">
            <a:noAutofit/>
          </a:bodyPr>
          <a:lstStyle/>
          <a:p>
            <a:endParaRPr lang="en-US"/>
          </a:p>
        </p:txBody>
      </p:sp>
      <p:sp>
        <p:nvSpPr>
          <p:cNvPr id="161" name="Rectangle 19"/>
          <p:cNvSpPr>
            <a:spLocks noChangeArrowheads="1"/>
          </p:cNvSpPr>
          <p:nvPr>
            <p:custDataLst>
              <p:tags r:id="rId101"/>
            </p:custDataLst>
          </p:nvPr>
        </p:nvSpPr>
        <p:spPr bwMode="auto">
          <a:xfrm>
            <a:off x="2209800" y="1676400"/>
            <a:ext cx="152400" cy="762000"/>
          </a:xfrm>
          <a:custGeom>
            <a:avLst/>
            <a:gdLst>
              <a:gd name="connsiteX0" fmla="*/ 0 w 609600"/>
              <a:gd name="connsiteY0" fmla="*/ 0 h 1143000"/>
              <a:gd name="connsiteX1" fmla="*/ 609600 w 609600"/>
              <a:gd name="connsiteY1" fmla="*/ 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1143000 h 1143000"/>
              <a:gd name="connsiteX3" fmla="*/ 0 w 609600"/>
              <a:gd name="connsiteY3" fmla="*/ 1143000 h 1143000"/>
              <a:gd name="connsiteX4" fmla="*/ 0 w 609600"/>
              <a:gd name="connsiteY4" fmla="*/ 0 h 1143000"/>
              <a:gd name="connsiteX0" fmla="*/ 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0 w 609600"/>
              <a:gd name="connsiteY4" fmla="*/ 0 h 1143000"/>
              <a:gd name="connsiteX0" fmla="*/ 304800 w 609600"/>
              <a:gd name="connsiteY0" fmla="*/ 0 h 1143000"/>
              <a:gd name="connsiteX1" fmla="*/ 609600 w 609600"/>
              <a:gd name="connsiteY1" fmla="*/ 152400 h 1143000"/>
              <a:gd name="connsiteX2" fmla="*/ 609600 w 609600"/>
              <a:gd name="connsiteY2" fmla="*/ 990600 h 1143000"/>
              <a:gd name="connsiteX3" fmla="*/ 0 w 609600"/>
              <a:gd name="connsiteY3" fmla="*/ 1143000 h 1143000"/>
              <a:gd name="connsiteX4" fmla="*/ 304800 w 609600"/>
              <a:gd name="connsiteY4" fmla="*/ 0 h 1143000"/>
              <a:gd name="connsiteX0" fmla="*/ 0 w 304800"/>
              <a:gd name="connsiteY0" fmla="*/ 0 h 1143000"/>
              <a:gd name="connsiteX1" fmla="*/ 304800 w 304800"/>
              <a:gd name="connsiteY1" fmla="*/ 152400 h 1143000"/>
              <a:gd name="connsiteX2" fmla="*/ 304800 w 304800"/>
              <a:gd name="connsiteY2" fmla="*/ 990600 h 1143000"/>
              <a:gd name="connsiteX3" fmla="*/ 0 w 304800"/>
              <a:gd name="connsiteY3" fmla="*/ 1143000 h 1143000"/>
              <a:gd name="connsiteX4" fmla="*/ 0 w 304800"/>
              <a:gd name="connsiteY4" fmla="*/ 0 h 114300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04800" h="1143000">
                <a:moveTo>
                  <a:pt x="0" y="0"/>
                </a:moveTo>
                <a:lnTo>
                  <a:pt x="304800" y="152400"/>
                </a:lnTo>
                <a:lnTo>
                  <a:pt x="304800" y="990600"/>
                </a:lnTo>
                <a:lnTo>
                  <a:pt x="0" y="1143000"/>
                </a:lnTo>
                <a:lnTo>
                  <a:pt x="0" y="0"/>
                </a:lnTo>
                <a:close/>
              </a:path>
            </a:pathLst>
          </a:custGeom>
          <a:noFill/>
          <a:ln w="25400" cap="sq" algn="ctr">
            <a:solidFill>
              <a:schemeClr val="bg1"/>
            </a:solidFill>
            <a:miter lim="800000"/>
            <a:headEnd/>
            <a:tailEnd/>
          </a:ln>
          <a:effectLst/>
        </p:spPr>
        <p:txBody>
          <a:bodyPr wrap="square" anchor="ctr" anchorCtr="1">
            <a:noAutofit/>
          </a:bodyPr>
          <a:lstStyle/>
          <a:p>
            <a:endParaRPr lang="en-US"/>
          </a:p>
        </p:txBody>
      </p:sp>
      <p:sp>
        <p:nvSpPr>
          <p:cNvPr id="162" name="Line 18"/>
          <p:cNvSpPr>
            <a:spLocks noChangeShapeType="1"/>
          </p:cNvSpPr>
          <p:nvPr>
            <p:custDataLst>
              <p:tags r:id="rId102"/>
            </p:custDataLst>
          </p:nvPr>
        </p:nvSpPr>
        <p:spPr bwMode="auto">
          <a:xfrm flipH="1">
            <a:off x="1295400" y="2286000"/>
            <a:ext cx="0" cy="1981200"/>
          </a:xfrm>
          <a:prstGeom prst="line">
            <a:avLst/>
          </a:prstGeom>
          <a:noFill/>
          <a:ln w="25400" cap="sq">
            <a:solidFill>
              <a:schemeClr val="accent1"/>
            </a:solidFill>
            <a:round/>
            <a:headEnd type="oval" w="med" len="med"/>
            <a:tailEnd type="none" w="med" len="med"/>
          </a:ln>
          <a:effectLst/>
        </p:spPr>
        <p:txBody>
          <a:bodyPr wrap="square" anchor="ctr" anchorCtr="1">
            <a:noAutofit/>
          </a:bodyPr>
          <a:lstStyle/>
          <a:p>
            <a:endParaRPr lang="en-US"/>
          </a:p>
        </p:txBody>
      </p:sp>
      <p:sp>
        <p:nvSpPr>
          <p:cNvPr id="163" name="Line 45"/>
          <p:cNvSpPr>
            <a:spLocks noChangeShapeType="1"/>
          </p:cNvSpPr>
          <p:nvPr>
            <p:custDataLst>
              <p:tags r:id="rId103"/>
            </p:custDataLst>
          </p:nvPr>
        </p:nvSpPr>
        <p:spPr bwMode="auto">
          <a:xfrm flipV="1">
            <a:off x="2286000" y="2438400"/>
            <a:ext cx="0" cy="228600"/>
          </a:xfrm>
          <a:prstGeom prst="line">
            <a:avLst/>
          </a:prstGeom>
          <a:noFill/>
          <a:ln w="25400" cap="sq">
            <a:solidFill>
              <a:schemeClr val="accent1"/>
            </a:solidFill>
            <a:round/>
            <a:headEnd type="none" w="med" len="med"/>
            <a:tailEnd type="arrow" w="med" len="med"/>
          </a:ln>
          <a:effectLst/>
        </p:spPr>
        <p:txBody>
          <a:bodyPr wrap="square" anchor="ctr" anchorCtr="1">
            <a:noAutofit/>
          </a:bodyPr>
          <a:lstStyle/>
          <a:p>
            <a:endParaRPr lang="en-US"/>
          </a:p>
        </p:txBody>
      </p:sp>
      <p:sp>
        <p:nvSpPr>
          <p:cNvPr id="164" name="Line 8"/>
          <p:cNvSpPr>
            <a:spLocks noChangeShapeType="1"/>
          </p:cNvSpPr>
          <p:nvPr>
            <p:custDataLst>
              <p:tags r:id="rId104"/>
            </p:custDataLst>
          </p:nvPr>
        </p:nvSpPr>
        <p:spPr bwMode="auto">
          <a:xfrm flipH="1">
            <a:off x="1981200" y="2286000"/>
            <a:ext cx="228600" cy="0"/>
          </a:xfrm>
          <a:prstGeom prst="line">
            <a:avLst/>
          </a:prstGeom>
          <a:noFill/>
          <a:ln w="25400" cap="sq">
            <a:solidFill>
              <a:schemeClr val="accent1"/>
            </a:solidFill>
            <a:round/>
            <a:headEnd type="arrow" w="med" len="med"/>
            <a:tailEnd type="none" w="med" len="med"/>
          </a:ln>
          <a:effectLst/>
        </p:spPr>
        <p:txBody>
          <a:bodyPr wrap="square" anchor="ctr" anchorCtr="1">
            <a:noAutofit/>
          </a:bodyPr>
          <a:lstStyle/>
          <a:p>
            <a:endParaRPr lang="en-US"/>
          </a:p>
        </p:txBody>
      </p:sp>
      <p:cxnSp>
        <p:nvCxnSpPr>
          <p:cNvPr id="171" name="Straight Connector 170"/>
          <p:cNvCxnSpPr/>
          <p:nvPr>
            <p:custDataLst>
              <p:tags r:id="rId105"/>
            </p:custDataLst>
          </p:nvPr>
        </p:nvCxnSpPr>
        <p:spPr>
          <a:xfrm rot="10800000">
            <a:off x="1371600" y="2286000"/>
            <a:ext cx="304800" cy="0"/>
          </a:xfrm>
          <a:prstGeom prst="line">
            <a:avLst/>
          </a:prstGeom>
          <a:ln w="88900">
            <a:solidFill>
              <a:schemeClr val="tx1"/>
            </a:solidFill>
          </a:ln>
        </p:spPr>
        <p:style>
          <a:lnRef idx="1">
            <a:schemeClr val="accent1"/>
          </a:lnRef>
          <a:fillRef idx="0">
            <a:schemeClr val="accent1"/>
          </a:fillRef>
          <a:effectRef idx="0">
            <a:schemeClr val="accent1"/>
          </a:effectRef>
          <a:fontRef idx="minor">
            <a:schemeClr val="tx1"/>
          </a:fontRef>
        </p:style>
      </p:cxnSp>
      <p:sp>
        <p:nvSpPr>
          <p:cNvPr id="172" name="Line 9"/>
          <p:cNvSpPr>
            <a:spLocks noChangeShapeType="1"/>
          </p:cNvSpPr>
          <p:nvPr>
            <p:custDataLst>
              <p:tags r:id="rId106"/>
            </p:custDataLst>
          </p:nvPr>
        </p:nvSpPr>
        <p:spPr bwMode="auto">
          <a:xfrm>
            <a:off x="1219200" y="2286000"/>
            <a:ext cx="4572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74" name="Line 44"/>
          <p:cNvSpPr>
            <a:spLocks noChangeShapeType="1"/>
          </p:cNvSpPr>
          <p:nvPr>
            <p:custDataLst>
              <p:tags r:id="rId107"/>
            </p:custDataLst>
          </p:nvPr>
        </p:nvSpPr>
        <p:spPr bwMode="auto">
          <a:xfrm>
            <a:off x="1981200" y="1828800"/>
            <a:ext cx="228600" cy="0"/>
          </a:xfrm>
          <a:prstGeom prst="line">
            <a:avLst/>
          </a:prstGeom>
          <a:noFill/>
          <a:ln w="25400" cap="sq">
            <a:solidFill>
              <a:srgbClr val="66FF33"/>
            </a:solidFill>
            <a:round/>
            <a:headEnd type="none" w="med" len="med"/>
            <a:tailEnd type="arrow" w="med" len="med"/>
          </a:ln>
          <a:effectLst/>
        </p:spPr>
        <p:txBody>
          <a:bodyPr wrap="square" anchor="ctr" anchorCtr="1">
            <a:noAutofit/>
          </a:bodyPr>
          <a:lstStyle/>
          <a:p>
            <a:endParaRPr lang="en-US"/>
          </a:p>
        </p:txBody>
      </p:sp>
      <p:cxnSp>
        <p:nvCxnSpPr>
          <p:cNvPr id="144" name="Straight Connector 143"/>
          <p:cNvCxnSpPr/>
          <p:nvPr>
            <p:custDataLst>
              <p:tags r:id="rId108"/>
            </p:custDataLst>
          </p:nvPr>
        </p:nvCxnSpPr>
        <p:spPr>
          <a:xfrm rot="10800000">
            <a:off x="1143000" y="4038600"/>
            <a:ext cx="304800" cy="0"/>
          </a:xfrm>
          <a:prstGeom prst="line">
            <a:avLst/>
          </a:prstGeom>
          <a:ln w="76200">
            <a:solidFill>
              <a:schemeClr val="tx1"/>
            </a:solidFill>
          </a:ln>
        </p:spPr>
        <p:style>
          <a:lnRef idx="1">
            <a:schemeClr val="accent1"/>
          </a:lnRef>
          <a:fillRef idx="0">
            <a:schemeClr val="accent1"/>
          </a:fillRef>
          <a:effectRef idx="0">
            <a:schemeClr val="accent1"/>
          </a:effectRef>
          <a:fontRef idx="minor">
            <a:schemeClr val="tx1"/>
          </a:fontRef>
        </p:style>
      </p:cxnSp>
      <p:sp>
        <p:nvSpPr>
          <p:cNvPr id="145" name="Line 9"/>
          <p:cNvSpPr>
            <a:spLocks noChangeShapeType="1"/>
          </p:cNvSpPr>
          <p:nvPr>
            <p:custDataLst>
              <p:tags r:id="rId109"/>
            </p:custDataLst>
          </p:nvPr>
        </p:nvSpPr>
        <p:spPr bwMode="auto">
          <a:xfrm flipV="1">
            <a:off x="838200" y="4038600"/>
            <a:ext cx="914400" cy="0"/>
          </a:xfrm>
          <a:prstGeom prst="line">
            <a:avLst/>
          </a:prstGeom>
          <a:noFill/>
          <a:ln w="25400" cap="sq">
            <a:solidFill>
              <a:schemeClr val="accent1"/>
            </a:solidFill>
            <a:round/>
            <a:headEnd/>
            <a:tailEnd/>
          </a:ln>
          <a:effectLst/>
        </p:spPr>
        <p:txBody>
          <a:bodyPr wrap="square" anchor="ctr" anchorCtr="1">
            <a:noAutofit/>
          </a:bodyPr>
          <a:lstStyle/>
          <a:p>
            <a:endParaRPr lang="en-US"/>
          </a:p>
        </p:txBody>
      </p:sp>
      <p:sp>
        <p:nvSpPr>
          <p:cNvPr id="177" name="Rounded Rectangular Callout 176"/>
          <p:cNvSpPr/>
          <p:nvPr>
            <p:custDataLst>
              <p:tags r:id="rId110"/>
            </p:custDataLst>
          </p:nvPr>
        </p:nvSpPr>
        <p:spPr>
          <a:xfrm>
            <a:off x="1981200" y="5486400"/>
            <a:ext cx="1524000" cy="1066800"/>
          </a:xfrm>
          <a:prstGeom prst="wedgeRoundRectCallout">
            <a:avLst>
              <a:gd name="adj1" fmla="val -50441"/>
              <a:gd name="adj2" fmla="val -88992"/>
              <a:gd name="adj3" fmla="val 16667"/>
            </a:avLst>
          </a:prstGeom>
          <a:noFill/>
          <a:ln w="28575">
            <a:solidFill>
              <a:srgbClr val="FFFF00">
                <a:alpha val="50196"/>
              </a:srgb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t>Could have used ALU for link add</a:t>
            </a:r>
            <a:endParaRPr lang="en-US" b="1" dirty="0"/>
          </a:p>
        </p:txBody>
      </p:sp>
      <p:grpSp>
        <p:nvGrpSpPr>
          <p:cNvPr id="4" name="Group 165"/>
          <p:cNvGrpSpPr/>
          <p:nvPr>
            <p:custDataLst>
              <p:tags r:id="rId111"/>
            </p:custDataLst>
          </p:nvPr>
        </p:nvGrpSpPr>
        <p:grpSpPr>
          <a:xfrm>
            <a:off x="1676400" y="2133600"/>
            <a:ext cx="304800" cy="304800"/>
            <a:chOff x="990600" y="2971800"/>
            <a:chExt cx="304800" cy="304800"/>
          </a:xfrm>
        </p:grpSpPr>
        <p:sp>
          <p:nvSpPr>
            <p:cNvPr id="169" name="Text Box 11"/>
            <p:cNvSpPr txBox="1">
              <a:spLocks noChangeArrowheads="1"/>
            </p:cNvSpPr>
            <p:nvPr>
              <p:custDataLst>
                <p:tags r:id="rId112"/>
              </p:custDataLst>
            </p:nvPr>
          </p:nvSpPr>
          <p:spPr bwMode="auto">
            <a:xfrm>
              <a:off x="1081086" y="3002753"/>
              <a:ext cx="152400" cy="228600"/>
            </a:xfrm>
            <a:prstGeom prst="rect">
              <a:avLst/>
            </a:prstGeom>
            <a:noFill/>
            <a:ln w="25400" algn="ctr">
              <a:noFill/>
              <a:miter lim="800000"/>
              <a:headEnd/>
              <a:tailEnd/>
            </a:ln>
            <a:effectLst/>
          </p:spPr>
          <p:txBody>
            <a:bodyPr wrap="none" lIns="0" tIns="0" rIns="0" bIns="0" anchor="ctr" anchorCtr="1">
              <a:noAutofit/>
            </a:bodyPr>
            <a:lstStyle/>
            <a:p>
              <a:pPr algn="ctr" eaLnBrk="1" hangingPunct="1">
                <a:lnSpc>
                  <a:spcPct val="116000"/>
                </a:lnSpc>
                <a:buClr>
                  <a:srgbClr val="40458C"/>
                </a:buClr>
                <a:buSzPct val="100000"/>
                <a:buFont typeface="Times New Roman" pitchFamily="18" charset="0"/>
                <a:buNone/>
              </a:pPr>
              <a:r>
                <a:rPr lang="en-US" sz="1600" dirty="0" smtClean="0">
                  <a:solidFill>
                    <a:srgbClr val="FFFFFF"/>
                  </a:solidFill>
                  <a:latin typeface="Consolas" pitchFamily="49" charset="0"/>
                </a:rPr>
                <a:t>+4</a:t>
              </a:r>
              <a:endParaRPr lang="en-US" sz="1600" dirty="0">
                <a:solidFill>
                  <a:srgbClr val="FFFFFF"/>
                </a:solidFill>
                <a:latin typeface="Consolas" pitchFamily="49" charset="0"/>
              </a:endParaRPr>
            </a:p>
          </p:txBody>
        </p:sp>
        <p:sp>
          <p:nvSpPr>
            <p:cNvPr id="167" name="Freeform 166"/>
            <p:cNvSpPr/>
            <p:nvPr>
              <p:custDataLst>
                <p:tags r:id="rId113"/>
              </p:custDataLst>
            </p:nvPr>
          </p:nvSpPr>
          <p:spPr>
            <a:xfrm>
              <a:off x="990600" y="2971800"/>
              <a:ext cx="304800" cy="304800"/>
            </a:xfrm>
            <a:custGeom>
              <a:avLst/>
              <a:gdLst>
                <a:gd name="connsiteX0" fmla="*/ 0 w 685800"/>
                <a:gd name="connsiteY0" fmla="*/ 0 h 762000"/>
                <a:gd name="connsiteX1" fmla="*/ 685800 w 685800"/>
                <a:gd name="connsiteY1" fmla="*/ 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7620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190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762000"/>
                <a:gd name="connsiteX1" fmla="*/ 685800 w 685800"/>
                <a:gd name="connsiteY1" fmla="*/ 317500 h 762000"/>
                <a:gd name="connsiteX2" fmla="*/ 685800 w 685800"/>
                <a:gd name="connsiteY2" fmla="*/ 571500 h 762000"/>
                <a:gd name="connsiteX3" fmla="*/ 0 w 685800"/>
                <a:gd name="connsiteY3" fmla="*/ 762000 h 762000"/>
                <a:gd name="connsiteX4" fmla="*/ 0 w 685800"/>
                <a:gd name="connsiteY4" fmla="*/ 0 h 762000"/>
                <a:gd name="connsiteX0" fmla="*/ 0 w 685800"/>
                <a:gd name="connsiteY0" fmla="*/ 0 h 952500"/>
                <a:gd name="connsiteX1" fmla="*/ 685800 w 685800"/>
                <a:gd name="connsiteY1" fmla="*/ 317500 h 952500"/>
                <a:gd name="connsiteX2" fmla="*/ 685800 w 685800"/>
                <a:gd name="connsiteY2" fmla="*/ 952500 h 952500"/>
                <a:gd name="connsiteX3" fmla="*/ 0 w 685800"/>
                <a:gd name="connsiteY3" fmla="*/ 762000 h 952500"/>
                <a:gd name="connsiteX4" fmla="*/ 0 w 685800"/>
                <a:gd name="connsiteY4" fmla="*/ 0 h 9525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171450 w 685800"/>
                <a:gd name="connsiteY4" fmla="*/ 635000 h 1270000"/>
                <a:gd name="connsiteX5" fmla="*/ 0 w 685800"/>
                <a:gd name="connsiteY5" fmla="*/ 508000 h 1270000"/>
                <a:gd name="connsiteX6" fmla="*/ 0 w 685800"/>
                <a:gd name="connsiteY6"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171450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685800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685800"/>
                <a:gd name="connsiteY0" fmla="*/ 0 h 1270000"/>
                <a:gd name="connsiteX1" fmla="*/ 489857 w 685800"/>
                <a:gd name="connsiteY1" fmla="*/ 317500 h 1270000"/>
                <a:gd name="connsiteX2" fmla="*/ 685800 w 685800"/>
                <a:gd name="connsiteY2" fmla="*/ 952500 h 1270000"/>
                <a:gd name="connsiteX3" fmla="*/ 0 w 685800"/>
                <a:gd name="connsiteY3" fmla="*/ 1270000 h 1270000"/>
                <a:gd name="connsiteX4" fmla="*/ 0 w 685800"/>
                <a:gd name="connsiteY4" fmla="*/ 762000 h 1270000"/>
                <a:gd name="connsiteX5" fmla="*/ 97971 w 685800"/>
                <a:gd name="connsiteY5" fmla="*/ 635000 h 1270000"/>
                <a:gd name="connsiteX6" fmla="*/ 0 w 685800"/>
                <a:gd name="connsiteY6" fmla="*/ 508000 h 1270000"/>
                <a:gd name="connsiteX7" fmla="*/ 0 w 685800"/>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9797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08000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62000 h 1270000"/>
                <a:gd name="connsiteX5" fmla="*/ 40821 w 489857"/>
                <a:gd name="connsiteY5" fmla="*/ 635000 h 1270000"/>
                <a:gd name="connsiteX6" fmla="*/ 0 w 489857"/>
                <a:gd name="connsiteY6" fmla="*/ 555625 h 1270000"/>
                <a:gd name="connsiteX7" fmla="*/ 0 w 489857"/>
                <a:gd name="connsiteY7" fmla="*/ 0 h 1270000"/>
                <a:gd name="connsiteX0" fmla="*/ 0 w 489857"/>
                <a:gd name="connsiteY0" fmla="*/ 0 h 1270000"/>
                <a:gd name="connsiteX1" fmla="*/ 489857 w 489857"/>
                <a:gd name="connsiteY1" fmla="*/ 317500 h 1270000"/>
                <a:gd name="connsiteX2" fmla="*/ 489857 w 489857"/>
                <a:gd name="connsiteY2" fmla="*/ 952500 h 1270000"/>
                <a:gd name="connsiteX3" fmla="*/ 0 w 489857"/>
                <a:gd name="connsiteY3" fmla="*/ 1270000 h 1270000"/>
                <a:gd name="connsiteX4" fmla="*/ 0 w 489857"/>
                <a:gd name="connsiteY4" fmla="*/ 714375 h 1270000"/>
                <a:gd name="connsiteX5" fmla="*/ 40821 w 489857"/>
                <a:gd name="connsiteY5" fmla="*/ 635000 h 1270000"/>
                <a:gd name="connsiteX6" fmla="*/ 0 w 489857"/>
                <a:gd name="connsiteY6" fmla="*/ 555625 h 1270000"/>
                <a:gd name="connsiteX7" fmla="*/ 0 w 489857"/>
                <a:gd name="connsiteY7" fmla="*/ 0 h 1270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89857" h="1270000">
                  <a:moveTo>
                    <a:pt x="0" y="0"/>
                  </a:moveTo>
                  <a:lnTo>
                    <a:pt x="489857" y="317500"/>
                  </a:lnTo>
                  <a:lnTo>
                    <a:pt x="489857" y="952500"/>
                  </a:lnTo>
                  <a:lnTo>
                    <a:pt x="0" y="1270000"/>
                  </a:lnTo>
                  <a:lnTo>
                    <a:pt x="0" y="714375"/>
                  </a:lnTo>
                  <a:lnTo>
                    <a:pt x="40821" y="635000"/>
                  </a:lnTo>
                  <a:lnTo>
                    <a:pt x="0" y="555625"/>
                  </a:lnTo>
                  <a:lnTo>
                    <a:pt x="0" y="0"/>
                  </a:lnTo>
                  <a:close/>
                </a:path>
              </a:pathLst>
            </a:custGeom>
            <a:noFill/>
            <a:ln w="28575">
              <a:solidFill>
                <a:schemeClr val="bg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6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62"/>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63"/>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64"/>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71"/>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72"/>
                                        </p:tgtEl>
                                        <p:attrNameLst>
                                          <p:attrName>style.visibility</p:attrName>
                                        </p:attrNameLst>
                                      </p:cBhvr>
                                      <p:to>
                                        <p:strVal val="visible"/>
                                      </p:to>
                                    </p:set>
                                  </p:childTnLst>
                                </p:cTn>
                              </p:par>
                              <p:par>
                                <p:cTn id="19" presetID="1" presetClass="exit" presetSubtype="0" fill="hold" grpId="0" nodeType="withEffect">
                                  <p:stCondLst>
                                    <p:cond delay="0"/>
                                  </p:stCondLst>
                                  <p:childTnLst>
                                    <p:set>
                                      <p:cBhvr>
                                        <p:cTn id="20" dur="1" fill="hold">
                                          <p:stCondLst>
                                            <p:cond delay="0"/>
                                          </p:stCondLst>
                                        </p:cTn>
                                        <p:tgtEl>
                                          <p:spTgt spid="2249779"/>
                                        </p:tgtEl>
                                        <p:attrNameLst>
                                          <p:attrName>style.visibility</p:attrName>
                                        </p:attrNameLst>
                                      </p:cBhvr>
                                      <p:to>
                                        <p:strVal val="hidden"/>
                                      </p:to>
                                    </p:set>
                                  </p:childTnLst>
                                </p:cTn>
                              </p:par>
                              <p:par>
                                <p:cTn id="21" presetID="1" presetClass="entr" presetSubtype="0" fill="hold" grpId="0" nodeType="withEffect">
                                  <p:stCondLst>
                                    <p:cond delay="0"/>
                                  </p:stCondLst>
                                  <p:childTnLst>
                                    <p:set>
                                      <p:cBhvr>
                                        <p:cTn id="22" dur="1" fill="hold">
                                          <p:stCondLst>
                                            <p:cond delay="0"/>
                                          </p:stCondLst>
                                        </p:cTn>
                                        <p:tgtEl>
                                          <p:spTgt spid="17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7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7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5" grpId="0" animBg="1"/>
      <p:bldP spid="2249779" grpId="0" animBg="1"/>
      <p:bldP spid="161" grpId="0" animBg="1"/>
      <p:bldP spid="162" grpId="0" animBg="1"/>
      <p:bldP spid="163" grpId="0" animBg="1"/>
      <p:bldP spid="164" grpId="0" animBg="1"/>
      <p:bldP spid="172" grpId="0" animBg="1"/>
      <p:bldP spid="174" grpId="0" animBg="1"/>
      <p:bldP spid="177" grpId="0" animBg="1"/>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Time</a:t>
            </a:r>
            <a:endParaRPr lang="en-US" dirty="0"/>
          </a:p>
        </p:txBody>
      </p:sp>
      <p:sp>
        <p:nvSpPr>
          <p:cNvPr id="3" name="Content Placeholder 2"/>
          <p:cNvSpPr>
            <a:spLocks noGrp="1"/>
          </p:cNvSpPr>
          <p:nvPr>
            <p:ph idx="1"/>
          </p:nvPr>
        </p:nvSpPr>
        <p:spPr/>
        <p:txBody>
          <a:bodyPr/>
          <a:lstStyle/>
          <a:p>
            <a:r>
              <a:rPr lang="en-US" dirty="0" smtClean="0"/>
              <a:t>CPU Performance</a:t>
            </a:r>
          </a:p>
          <a:p>
            <a:r>
              <a:rPr lang="en-US" dirty="0" smtClean="0"/>
              <a:t>Pipelined CPU</a:t>
            </a:r>
            <a:endParaRPr lang="en-US" dirty="0"/>
          </a:p>
        </p:txBody>
      </p:sp>
    </p:spTree>
    <p:extLst>
      <p:ext uri="{BB962C8B-B14F-4D97-AF65-F5344CB8AC3E}">
        <p14:creationId xmlns:p14="http://schemas.microsoft.com/office/powerpoint/2010/main" val="2750595493"/>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5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Instructor"/>
</p:tagLst>
</file>

<file path=ppt/tags/tag6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heme/theme1.xml><?xml version="1.0" encoding="utf-8"?>
<a:theme xmlns:a="http://schemas.openxmlformats.org/drawingml/2006/main" name="Dark 3410">
  <a:themeElements>
    <a:clrScheme name="Dark 3410">
      <a:dk1>
        <a:srgbClr val="000000"/>
      </a:dk1>
      <a:lt1>
        <a:srgbClr val="FFFFFF"/>
      </a:lt1>
      <a:dk2>
        <a:srgbClr val="000000"/>
      </a:dk2>
      <a:lt2>
        <a:srgbClr val="808080"/>
      </a:lt2>
      <a:accent1>
        <a:srgbClr val="FFFF00"/>
      </a:accent1>
      <a:accent2>
        <a:srgbClr val="FF0000"/>
      </a:accent2>
      <a:accent3>
        <a:srgbClr val="7030A0"/>
      </a:accent3>
      <a:accent4>
        <a:srgbClr val="00B0F0"/>
      </a:accent4>
      <a:accent5>
        <a:srgbClr val="AAE2CA"/>
      </a:accent5>
      <a:accent6>
        <a:srgbClr val="FFC000"/>
      </a:accent6>
      <a:hlink>
        <a:srgbClr val="CCCCFF"/>
      </a:hlink>
      <a:folHlink>
        <a:srgbClr val="B2B2B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noFill/>
        <a:ln w="28575">
          <a:solidFill>
            <a:schemeClr val="bg1"/>
          </a:solid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lnDef>
      <a:spPr>
        <a:ln w="28575">
          <a:solidFill>
            <a:schemeClr val="bg1"/>
          </a:solidFill>
        </a:ln>
      </a:spPr>
      <a:bodyPr/>
      <a:lstStyle/>
      <a:style>
        <a:lnRef idx="1">
          <a:schemeClr val="accent1"/>
        </a:lnRef>
        <a:fillRef idx="0">
          <a:schemeClr val="accent1"/>
        </a:fillRef>
        <a:effectRef idx="0">
          <a:schemeClr val="accent1"/>
        </a:effectRef>
        <a:fontRef idx="minor">
          <a:schemeClr val="tx1"/>
        </a:fontRef>
      </a:style>
    </a:lnDef>
    <a:txDef>
      <a:spPr>
        <a:noFill/>
      </a:spPr>
      <a:bodyPr wrap="square" rtlCol="0">
        <a:spAutoFit/>
      </a:bodyPr>
      <a:lstStyle>
        <a:defPPr>
          <a:defRPr sz="2800" dirty="0" err="1" smtClean="0">
            <a:solidFill>
              <a:schemeClr val="bg1"/>
            </a:solidFill>
          </a:defRPr>
        </a:defPPr>
      </a:lstStyle>
    </a:tx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Dark 3410</Template>
  <TotalTime>3255</TotalTime>
  <Words>2482</Words>
  <Application>Microsoft Office PowerPoint</Application>
  <PresentationFormat>On-screen Show (4:3)</PresentationFormat>
  <Paragraphs>793</Paragraphs>
  <Slides>44</Slides>
  <Notes>36</Notes>
  <HiddenSlides>0</HiddenSlides>
  <MMClips>0</MMClips>
  <ScaleCrop>false</ScaleCrop>
  <HeadingPairs>
    <vt:vector size="4" baseType="variant">
      <vt:variant>
        <vt:lpstr>Theme</vt:lpstr>
      </vt:variant>
      <vt:variant>
        <vt:i4>1</vt:i4>
      </vt:variant>
      <vt:variant>
        <vt:lpstr>Slide Titles</vt:lpstr>
      </vt:variant>
      <vt:variant>
        <vt:i4>44</vt:i4>
      </vt:variant>
    </vt:vector>
  </HeadingPairs>
  <TitlesOfParts>
    <vt:vector size="45" baseType="lpstr">
      <vt:lpstr>Dark 3410</vt:lpstr>
      <vt:lpstr>A Processor</vt:lpstr>
      <vt:lpstr>Administrivia</vt:lpstr>
      <vt:lpstr>Administrivia</vt:lpstr>
      <vt:lpstr>Collaboration, Late, Re-grading Policies</vt:lpstr>
      <vt:lpstr>Basic Computer System</vt:lpstr>
      <vt:lpstr>Instructions</vt:lpstr>
      <vt:lpstr>Instruction Types</vt:lpstr>
      <vt:lpstr>Complexity</vt:lpstr>
      <vt:lpstr>MIPS Register file</vt:lpstr>
      <vt:lpstr>MIPS Memory</vt:lpstr>
      <vt:lpstr>Instruction Usage</vt:lpstr>
      <vt:lpstr>Instruction Fetch</vt:lpstr>
      <vt:lpstr>Arithmetic Instructions</vt:lpstr>
      <vt:lpstr>Arithmetic and Logic</vt:lpstr>
      <vt:lpstr>Example Programs</vt:lpstr>
      <vt:lpstr>PowerPoint Presentation</vt:lpstr>
      <vt:lpstr>Arithmetic Instructions: Shift</vt:lpstr>
      <vt:lpstr>Shift</vt:lpstr>
      <vt:lpstr>Arithmetic Instructions: Immediates</vt:lpstr>
      <vt:lpstr>Immediates</vt:lpstr>
      <vt:lpstr>Arithmetic Instructions: Immediates</vt:lpstr>
      <vt:lpstr>Immediates</vt:lpstr>
      <vt:lpstr>MIPS Instruction Types</vt:lpstr>
      <vt:lpstr>Memory Instructions</vt:lpstr>
      <vt:lpstr>Memory Operations</vt:lpstr>
      <vt:lpstr>Example</vt:lpstr>
      <vt:lpstr>Memory Layout</vt:lpstr>
      <vt:lpstr>Endianness</vt:lpstr>
      <vt:lpstr>Control Flow: Absolute Jump</vt:lpstr>
      <vt:lpstr>Absolute Jump</vt:lpstr>
      <vt:lpstr>Control Flow: Jump Register</vt:lpstr>
      <vt:lpstr>Jump Register</vt:lpstr>
      <vt:lpstr>Examples (2)</vt:lpstr>
      <vt:lpstr>Examples (2)</vt:lpstr>
      <vt:lpstr>Examples (2)</vt:lpstr>
      <vt:lpstr>Control Flow: Branches</vt:lpstr>
      <vt:lpstr>Examples (3)</vt:lpstr>
      <vt:lpstr>Absolute Jump</vt:lpstr>
      <vt:lpstr>Absolute Jump</vt:lpstr>
      <vt:lpstr>Control Flow: More Branches</vt:lpstr>
      <vt:lpstr>Absolute Jump</vt:lpstr>
      <vt:lpstr>Control Flow: Jump and Link</vt:lpstr>
      <vt:lpstr>Absolute Jump</vt:lpstr>
      <vt:lpstr>Next Time</vt:lpstr>
    </vt:vector>
  </TitlesOfParts>
  <Company>Cornell University</Company>
  <LinksUpToDate>false</LinksUpToDate>
  <SharedDoc>false</SharedDoc>
  <HyperlinkBase/>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Hakim Weatherspoon</dc:creator>
  <cp:lastModifiedBy>Hakim Weatherspoon</cp:lastModifiedBy>
  <cp:revision>493</cp:revision>
  <cp:lastPrinted>2011-02-10T22:05:36Z</cp:lastPrinted>
  <dcterms:created xsi:type="dcterms:W3CDTF">2009-12-10T18:46:56Z</dcterms:created>
  <dcterms:modified xsi:type="dcterms:W3CDTF">2012-02-14T06:53:53Z</dcterms:modified>
</cp:coreProperties>
</file>